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8" r:id="rId3"/>
    <p:sldMasterId id="2147483683" r:id="rId4"/>
    <p:sldMasterId id="2147483695" r:id="rId5"/>
    <p:sldMasterId id="2147483706" r:id="rId6"/>
  </p:sldMasterIdLst>
  <p:notesMasterIdLst>
    <p:notesMasterId r:id="rId18"/>
  </p:notesMasterIdLst>
  <p:sldIdLst>
    <p:sldId id="256" r:id="rId7"/>
    <p:sldId id="298" r:id="rId8"/>
    <p:sldId id="295" r:id="rId9"/>
    <p:sldId id="300" r:id="rId10"/>
    <p:sldId id="258" r:id="rId11"/>
    <p:sldId id="636" r:id="rId12"/>
    <p:sldId id="259" r:id="rId13"/>
    <p:sldId id="299" r:id="rId14"/>
    <p:sldId id="292" r:id="rId15"/>
    <p:sldId id="296"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85"/>
    <p:restoredTop sz="96327"/>
  </p:normalViewPr>
  <p:slideViewPr>
    <p:cSldViewPr snapToGrid="0" snapToObjects="1">
      <p:cViewPr varScale="1">
        <p:scale>
          <a:sx n="94" d="100"/>
          <a:sy n="94" d="100"/>
        </p:scale>
        <p:origin x="224"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821A0-4C1E-C443-A94A-09392C2C1C3E}" type="datetimeFigureOut">
              <a:rPr lang="en-US" smtClean="0"/>
              <a:t>12/14/21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0AEB1-1C68-9847-8D33-3C273C0211B1}" type="slidenum">
              <a:rPr lang="en-US" smtClean="0"/>
              <a:t>‹#›</a:t>
            </a:fld>
            <a:endParaRPr lang="en-US"/>
          </a:p>
        </p:txBody>
      </p:sp>
    </p:spTree>
    <p:extLst>
      <p:ext uri="{BB962C8B-B14F-4D97-AF65-F5344CB8AC3E}">
        <p14:creationId xmlns:p14="http://schemas.microsoft.com/office/powerpoint/2010/main" val="1512496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Narrow" pitchFamily="34" charset="0"/>
                <a:ea typeface="ＭＳ Ｐゴシック" pitchFamily="1" charset="-128"/>
              </a:defRPr>
            </a:lvl1pPr>
            <a:lvl2pPr marL="742950" indent="-285750" eaLnBrk="0" hangingPunct="0">
              <a:defRPr sz="3600">
                <a:solidFill>
                  <a:schemeClr val="tx1"/>
                </a:solidFill>
                <a:latin typeface="Arial Narrow" pitchFamily="34" charset="0"/>
                <a:ea typeface="ＭＳ Ｐゴシック" pitchFamily="1" charset="-128"/>
              </a:defRPr>
            </a:lvl2pPr>
            <a:lvl3pPr marL="1143000" indent="-228600" eaLnBrk="0" hangingPunct="0">
              <a:defRPr sz="3600">
                <a:solidFill>
                  <a:schemeClr val="tx1"/>
                </a:solidFill>
                <a:latin typeface="Arial Narrow" pitchFamily="34" charset="0"/>
                <a:ea typeface="ＭＳ Ｐゴシック" pitchFamily="1" charset="-128"/>
              </a:defRPr>
            </a:lvl3pPr>
            <a:lvl4pPr marL="1600200" indent="-228600" eaLnBrk="0" hangingPunct="0">
              <a:defRPr sz="3600">
                <a:solidFill>
                  <a:schemeClr val="tx1"/>
                </a:solidFill>
                <a:latin typeface="Arial Narrow" pitchFamily="34" charset="0"/>
                <a:ea typeface="ＭＳ Ｐゴシック" pitchFamily="1" charset="-128"/>
              </a:defRPr>
            </a:lvl4pPr>
            <a:lvl5pPr marL="2057400" indent="-228600" eaLnBrk="0" hangingPunct="0">
              <a:defRPr sz="3600">
                <a:solidFill>
                  <a:schemeClr val="tx1"/>
                </a:solidFill>
                <a:latin typeface="Arial Narrow" pitchFamily="34" charset="0"/>
                <a:ea typeface="ＭＳ Ｐゴシック" pitchFamily="1" charset="-128"/>
              </a:defRPr>
            </a:lvl5pPr>
            <a:lvl6pPr marL="2514600" indent="-228600" algn="ctr" eaLnBrk="0" fontAlgn="base" hangingPunct="0">
              <a:spcBef>
                <a:spcPct val="0"/>
              </a:spcBef>
              <a:spcAft>
                <a:spcPct val="0"/>
              </a:spcAft>
              <a:defRPr sz="3600">
                <a:solidFill>
                  <a:schemeClr val="tx1"/>
                </a:solidFill>
                <a:latin typeface="Arial Narrow" pitchFamily="34" charset="0"/>
                <a:ea typeface="ＭＳ Ｐゴシック" pitchFamily="1" charset="-128"/>
              </a:defRPr>
            </a:lvl6pPr>
            <a:lvl7pPr marL="2971800" indent="-228600" algn="ctr" eaLnBrk="0" fontAlgn="base" hangingPunct="0">
              <a:spcBef>
                <a:spcPct val="0"/>
              </a:spcBef>
              <a:spcAft>
                <a:spcPct val="0"/>
              </a:spcAft>
              <a:defRPr sz="3600">
                <a:solidFill>
                  <a:schemeClr val="tx1"/>
                </a:solidFill>
                <a:latin typeface="Arial Narrow" pitchFamily="34" charset="0"/>
                <a:ea typeface="ＭＳ Ｐゴシック" pitchFamily="1" charset="-128"/>
              </a:defRPr>
            </a:lvl7pPr>
            <a:lvl8pPr marL="3429000" indent="-228600" algn="ctr" eaLnBrk="0" fontAlgn="base" hangingPunct="0">
              <a:spcBef>
                <a:spcPct val="0"/>
              </a:spcBef>
              <a:spcAft>
                <a:spcPct val="0"/>
              </a:spcAft>
              <a:defRPr sz="3600">
                <a:solidFill>
                  <a:schemeClr val="tx1"/>
                </a:solidFill>
                <a:latin typeface="Arial Narrow" pitchFamily="34" charset="0"/>
                <a:ea typeface="ＭＳ Ｐゴシック" pitchFamily="1" charset="-128"/>
              </a:defRPr>
            </a:lvl8pPr>
            <a:lvl9pPr marL="3886200" indent="-228600" algn="ctr" eaLnBrk="0" fontAlgn="base" hangingPunct="0">
              <a:spcBef>
                <a:spcPct val="0"/>
              </a:spcBef>
              <a:spcAft>
                <a:spcPct val="0"/>
              </a:spcAft>
              <a:defRPr sz="3600">
                <a:solidFill>
                  <a:schemeClr val="tx1"/>
                </a:solidFill>
                <a:latin typeface="Arial Narrow" pitchFamily="34" charset="0"/>
                <a:ea typeface="ＭＳ Ｐゴシック" pitchFamily="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64A1C6-28CA-4229-B495-821A66CAF05D}"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Times New Roman" pitchFamily="18" charset="0"/>
              <a:ea typeface="ＭＳ Ｐゴシック" pitchFamily="1" charset="-128"/>
              <a:cs typeface="+mn-cs"/>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46185-517A-2F42-9DDC-0B8EE3BD2D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800E0A9-1911-B04E-9E65-CADEABA96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3F542DE-5FAC-3A4B-8C50-1728A58E415C}"/>
              </a:ext>
            </a:extLst>
          </p:cNvPr>
          <p:cNvSpPr>
            <a:spLocks noGrp="1"/>
          </p:cNvSpPr>
          <p:nvPr>
            <p:ph type="dt" sz="half" idx="10"/>
          </p:nvPr>
        </p:nvSpPr>
        <p:spPr/>
        <p:txBody>
          <a:bodyPr/>
          <a:lstStyle/>
          <a:p>
            <a:fld id="{4F6AB8BD-EF9B-084A-9607-A50B8C379710}" type="datetimeFigureOut">
              <a:rPr lang="en-US" smtClean="0"/>
              <a:t>12/14/21</a:t>
            </a:fld>
            <a:endParaRPr lang="en-US"/>
          </a:p>
        </p:txBody>
      </p:sp>
      <p:sp>
        <p:nvSpPr>
          <p:cNvPr id="5" name="Footer Placeholder 4">
            <a:extLst>
              <a:ext uri="{FF2B5EF4-FFF2-40B4-BE49-F238E27FC236}">
                <a16:creationId xmlns:a16="http://schemas.microsoft.com/office/drawing/2014/main" id="{D824D215-7363-1345-8022-370318880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0BA8F-A5DF-004B-84A8-0561322B9B0E}"/>
              </a:ext>
            </a:extLst>
          </p:cNvPr>
          <p:cNvSpPr>
            <a:spLocks noGrp="1"/>
          </p:cNvSpPr>
          <p:nvPr>
            <p:ph type="sldNum" sz="quarter" idx="12"/>
          </p:nvPr>
        </p:nvSpPr>
        <p:spPr/>
        <p:txBody>
          <a:bodyPr/>
          <a:lstStyle/>
          <a:p>
            <a:fld id="{78F2995C-94D3-BD43-B647-FB8B20DC986D}" type="slidenum">
              <a:rPr lang="en-US" smtClean="0"/>
              <a:t>‹#›</a:t>
            </a:fld>
            <a:endParaRPr lang="en-US"/>
          </a:p>
        </p:txBody>
      </p:sp>
    </p:spTree>
    <p:extLst>
      <p:ext uri="{BB962C8B-B14F-4D97-AF65-F5344CB8AC3E}">
        <p14:creationId xmlns:p14="http://schemas.microsoft.com/office/powerpoint/2010/main" val="59657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C8CD-550E-314E-B6C3-F857B8441F4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7BE5630-E6AF-0A4C-BC5D-02E0CC47EF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16BAF7-E00B-F848-98D0-3F28759E8D1E}"/>
              </a:ext>
            </a:extLst>
          </p:cNvPr>
          <p:cNvSpPr>
            <a:spLocks noGrp="1"/>
          </p:cNvSpPr>
          <p:nvPr>
            <p:ph type="dt" sz="half" idx="10"/>
          </p:nvPr>
        </p:nvSpPr>
        <p:spPr/>
        <p:txBody>
          <a:bodyPr/>
          <a:lstStyle/>
          <a:p>
            <a:fld id="{4F6AB8BD-EF9B-084A-9607-A50B8C379710}" type="datetimeFigureOut">
              <a:rPr lang="en-US" smtClean="0"/>
              <a:t>12/14/21</a:t>
            </a:fld>
            <a:endParaRPr lang="en-US"/>
          </a:p>
        </p:txBody>
      </p:sp>
      <p:sp>
        <p:nvSpPr>
          <p:cNvPr id="5" name="Footer Placeholder 4">
            <a:extLst>
              <a:ext uri="{FF2B5EF4-FFF2-40B4-BE49-F238E27FC236}">
                <a16:creationId xmlns:a16="http://schemas.microsoft.com/office/drawing/2014/main" id="{B912DFA3-1D4D-9147-99A6-0B83596A4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2BAD2-4D47-7D48-AD6D-0D6F265C4E0C}"/>
              </a:ext>
            </a:extLst>
          </p:cNvPr>
          <p:cNvSpPr>
            <a:spLocks noGrp="1"/>
          </p:cNvSpPr>
          <p:nvPr>
            <p:ph type="sldNum" sz="quarter" idx="12"/>
          </p:nvPr>
        </p:nvSpPr>
        <p:spPr/>
        <p:txBody>
          <a:bodyPr/>
          <a:lstStyle/>
          <a:p>
            <a:fld id="{78F2995C-94D3-BD43-B647-FB8B20DC986D}" type="slidenum">
              <a:rPr lang="en-US" smtClean="0"/>
              <a:t>‹#›</a:t>
            </a:fld>
            <a:endParaRPr lang="en-US"/>
          </a:p>
        </p:txBody>
      </p:sp>
    </p:spTree>
    <p:extLst>
      <p:ext uri="{BB962C8B-B14F-4D97-AF65-F5344CB8AC3E}">
        <p14:creationId xmlns:p14="http://schemas.microsoft.com/office/powerpoint/2010/main" val="419361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5D8D08-B19D-D44C-9605-ED6BAEEB016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EB737-3A58-AA4A-8F7B-D8CCDAC85D9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D0A96A-1EAA-5B43-9AC5-E669AE93ECF8}"/>
              </a:ext>
            </a:extLst>
          </p:cNvPr>
          <p:cNvSpPr>
            <a:spLocks noGrp="1"/>
          </p:cNvSpPr>
          <p:nvPr>
            <p:ph type="dt" sz="half" idx="10"/>
          </p:nvPr>
        </p:nvSpPr>
        <p:spPr/>
        <p:txBody>
          <a:bodyPr/>
          <a:lstStyle/>
          <a:p>
            <a:fld id="{4F6AB8BD-EF9B-084A-9607-A50B8C379710}" type="datetimeFigureOut">
              <a:rPr lang="en-US" smtClean="0"/>
              <a:t>12/14/21</a:t>
            </a:fld>
            <a:endParaRPr lang="en-US"/>
          </a:p>
        </p:txBody>
      </p:sp>
      <p:sp>
        <p:nvSpPr>
          <p:cNvPr id="5" name="Footer Placeholder 4">
            <a:extLst>
              <a:ext uri="{FF2B5EF4-FFF2-40B4-BE49-F238E27FC236}">
                <a16:creationId xmlns:a16="http://schemas.microsoft.com/office/drawing/2014/main" id="{93955B94-09EE-2642-AC14-A65B8D631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7EFB9-1E4D-1C4A-B77B-9496F6997EAD}"/>
              </a:ext>
            </a:extLst>
          </p:cNvPr>
          <p:cNvSpPr>
            <a:spLocks noGrp="1"/>
          </p:cNvSpPr>
          <p:nvPr>
            <p:ph type="sldNum" sz="quarter" idx="12"/>
          </p:nvPr>
        </p:nvSpPr>
        <p:spPr/>
        <p:txBody>
          <a:bodyPr/>
          <a:lstStyle/>
          <a:p>
            <a:fld id="{78F2995C-94D3-BD43-B647-FB8B20DC986D}" type="slidenum">
              <a:rPr lang="en-US" smtClean="0"/>
              <a:t>‹#›</a:t>
            </a:fld>
            <a:endParaRPr lang="en-US"/>
          </a:p>
        </p:txBody>
      </p:sp>
    </p:spTree>
    <p:extLst>
      <p:ext uri="{BB962C8B-B14F-4D97-AF65-F5344CB8AC3E}">
        <p14:creationId xmlns:p14="http://schemas.microsoft.com/office/powerpoint/2010/main" val="2153412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2F3E8B1C-86EF-43CF-8304-249481088644}" type="datetimeFigureOut">
              <a:rPr lang="en-US" smtClean="0"/>
              <a:t>12/14/21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4170242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t>12/14/21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57443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E8B1C-86EF-43CF-8304-249481088644}" type="datetimeFigureOut">
              <a:rPr lang="en-US" smtClean="0"/>
              <a:t>12/14/21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205626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3E8B1C-86EF-43CF-8304-249481088644}" type="datetimeFigureOut">
              <a:rPr lang="en-US" smtClean="0"/>
              <a:t>12/14/21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09481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3E8B1C-86EF-43CF-8304-249481088644}" type="datetimeFigureOut">
              <a:rPr lang="en-US" smtClean="0"/>
              <a:t>12/14/21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702146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3E8B1C-86EF-43CF-8304-249481088644}" type="datetimeFigureOut">
              <a:rPr lang="en-US" smtClean="0"/>
              <a:t>12/14/21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50033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2F3E8B1C-86EF-43CF-8304-249481088644}" type="datetimeFigureOut">
              <a:rPr lang="en-US" smtClean="0"/>
              <a:t>12/14/21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6799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E8B1C-86EF-43CF-8304-249481088644}" type="datetimeFigureOut">
              <a:rPr lang="en-US" smtClean="0"/>
              <a:t>12/14/21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22425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BE35-AE1B-6B4F-B242-330A892445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1FFBCC-8564-2344-B09C-5ADDD91A8D7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E54D1B-6360-0848-B65B-F1314EF31433}"/>
              </a:ext>
            </a:extLst>
          </p:cNvPr>
          <p:cNvSpPr>
            <a:spLocks noGrp="1"/>
          </p:cNvSpPr>
          <p:nvPr>
            <p:ph type="dt" sz="half" idx="10"/>
          </p:nvPr>
        </p:nvSpPr>
        <p:spPr/>
        <p:txBody>
          <a:bodyPr/>
          <a:lstStyle/>
          <a:p>
            <a:fld id="{4F6AB8BD-EF9B-084A-9607-A50B8C379710}" type="datetimeFigureOut">
              <a:rPr lang="en-US" smtClean="0"/>
              <a:t>12/14/21</a:t>
            </a:fld>
            <a:endParaRPr lang="en-US"/>
          </a:p>
        </p:txBody>
      </p:sp>
      <p:sp>
        <p:nvSpPr>
          <p:cNvPr id="5" name="Footer Placeholder 4">
            <a:extLst>
              <a:ext uri="{FF2B5EF4-FFF2-40B4-BE49-F238E27FC236}">
                <a16:creationId xmlns:a16="http://schemas.microsoft.com/office/drawing/2014/main" id="{A7046774-F689-B345-BC24-1ADC188A0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6CE03-96A9-DF41-927D-78B5DFCD19EA}"/>
              </a:ext>
            </a:extLst>
          </p:cNvPr>
          <p:cNvSpPr>
            <a:spLocks noGrp="1"/>
          </p:cNvSpPr>
          <p:nvPr>
            <p:ph type="sldNum" sz="quarter" idx="12"/>
          </p:nvPr>
        </p:nvSpPr>
        <p:spPr/>
        <p:txBody>
          <a:bodyPr/>
          <a:lstStyle/>
          <a:p>
            <a:fld id="{78F2995C-94D3-BD43-B647-FB8B20DC986D}" type="slidenum">
              <a:rPr lang="en-US" smtClean="0"/>
              <a:t>‹#›</a:t>
            </a:fld>
            <a:endParaRPr lang="en-US"/>
          </a:p>
        </p:txBody>
      </p:sp>
    </p:spTree>
    <p:extLst>
      <p:ext uri="{BB962C8B-B14F-4D97-AF65-F5344CB8AC3E}">
        <p14:creationId xmlns:p14="http://schemas.microsoft.com/office/powerpoint/2010/main" val="2799395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E8B1C-86EF-43CF-8304-249481088644}" type="datetimeFigureOut">
              <a:rPr lang="en-US" smtClean="0"/>
              <a:t>12/14/21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5239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E8B1C-86EF-43CF-8304-249481088644}" type="datetimeFigureOut">
              <a:rPr lang="en-US" smtClean="0"/>
              <a:pPr/>
              <a:t>12/14/21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570441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E8B1C-86EF-43CF-8304-249481088644}" type="datetimeFigureOut">
              <a:rPr lang="en-US" smtClean="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235050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E8B1C-86EF-43CF-8304-249481088644}" type="datetimeFigureOut">
              <a:rPr lang="en-US" smtClean="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824100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E8B1C-86EF-43CF-8304-249481088644}" type="datetimeFigureOut">
              <a:rPr lang="en-US" smtClean="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851345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E8B1C-86EF-43CF-8304-249481088644}" type="datetimeFigureOut">
              <a:rPr lang="en-US" smtClean="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285335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E8B1C-86EF-43CF-8304-249481088644}" type="datetimeFigureOut">
              <a:rPr lang="en-US" smtClean="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240204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t>12/14/21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877133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t>12/14/21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05696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Durham Title Slide - Yellow">
    <p:bg>
      <p:bgPr>
        <a:solidFill>
          <a:schemeClr val="accent6"/>
        </a:solidFill>
        <a:effectLst/>
      </p:bgPr>
    </p:bg>
    <p:spTree>
      <p:nvGrpSpPr>
        <p:cNvPr id="1" name=""/>
        <p:cNvGrpSpPr/>
        <p:nvPr/>
      </p:nvGrpSpPr>
      <p:grpSpPr>
        <a:xfrm>
          <a:off x="0" y="0"/>
          <a:ext cx="0" cy="0"/>
          <a:chOff x="0" y="0"/>
          <a:chExt cx="0" cy="0"/>
        </a:xfrm>
      </p:grpSpPr>
      <p:pic>
        <p:nvPicPr>
          <p:cNvPr id="45" name="Picture 4" descr="Picture 4"/>
          <p:cNvPicPr>
            <a:picLocks noChangeAspect="1"/>
          </p:cNvPicPr>
          <p:nvPr/>
        </p:nvPicPr>
        <p:blipFill>
          <a:blip r:embed="rId2"/>
          <a:stretch>
            <a:fillRect/>
          </a:stretch>
        </p:blipFill>
        <p:spPr>
          <a:xfrm>
            <a:off x="5334000" y="0"/>
            <a:ext cx="6858000" cy="6858000"/>
          </a:xfrm>
          <a:prstGeom prst="rect">
            <a:avLst/>
          </a:prstGeom>
          <a:ln w="12700">
            <a:miter lim="400000"/>
          </a:ln>
        </p:spPr>
      </p:pic>
      <p:sp>
        <p:nvSpPr>
          <p:cNvPr id="46" name="Title Text"/>
          <p:cNvSpPr txBox="1">
            <a:spLocks noGrp="1"/>
          </p:cNvSpPr>
          <p:nvPr>
            <p:ph type="title"/>
          </p:nvPr>
        </p:nvSpPr>
        <p:spPr>
          <a:xfrm>
            <a:off x="930339" y="1672217"/>
            <a:ext cx="4428564" cy="1470028"/>
          </a:xfrm>
          <a:prstGeom prst="rect">
            <a:avLst/>
          </a:prstGeom>
        </p:spPr>
        <p:txBody>
          <a:bodyPr/>
          <a:lstStyle>
            <a:lvl1pPr>
              <a:lnSpc>
                <a:spcPct val="85000"/>
              </a:lnSpc>
              <a:defRPr sz="3733">
                <a:solidFill>
                  <a:srgbClr val="002A41"/>
                </a:solidFill>
              </a:defRPr>
            </a:lvl1pPr>
          </a:lstStyle>
          <a:p>
            <a:r>
              <a:t>Title Text</a:t>
            </a:r>
          </a:p>
        </p:txBody>
      </p:sp>
      <p:sp>
        <p:nvSpPr>
          <p:cNvPr id="47" name="Body Level One…"/>
          <p:cNvSpPr txBox="1">
            <a:spLocks noGrp="1"/>
          </p:cNvSpPr>
          <p:nvPr>
            <p:ph type="body" sz="quarter" idx="1"/>
          </p:nvPr>
        </p:nvSpPr>
        <p:spPr>
          <a:xfrm>
            <a:off x="930339" y="3093910"/>
            <a:ext cx="4428564" cy="1752601"/>
          </a:xfrm>
          <a:prstGeom prst="rect">
            <a:avLst/>
          </a:prstGeom>
        </p:spPr>
        <p:txBody>
          <a:bodyPr/>
          <a:lstStyle>
            <a:lvl1pPr>
              <a:lnSpc>
                <a:spcPct val="90000"/>
              </a:lnSpc>
              <a:spcBef>
                <a:spcPts val="533"/>
              </a:spcBef>
              <a:defRPr sz="2667"/>
            </a:lvl1pPr>
            <a:lvl2pPr marL="0" indent="0">
              <a:lnSpc>
                <a:spcPct val="90000"/>
              </a:lnSpc>
              <a:spcBef>
                <a:spcPts val="533"/>
              </a:spcBef>
              <a:buSzTx/>
              <a:buNone/>
              <a:defRPr sz="2667"/>
            </a:lvl2pPr>
            <a:lvl3pPr marL="0" indent="0">
              <a:lnSpc>
                <a:spcPct val="90000"/>
              </a:lnSpc>
              <a:spcBef>
                <a:spcPts val="533"/>
              </a:spcBef>
              <a:buSzTx/>
              <a:buNone/>
              <a:defRPr sz="2667"/>
            </a:lvl3pPr>
            <a:lvl4pPr marL="0" indent="0">
              <a:lnSpc>
                <a:spcPct val="90000"/>
              </a:lnSpc>
              <a:spcBef>
                <a:spcPts val="533"/>
              </a:spcBef>
              <a:buSzTx/>
              <a:buNone/>
              <a:defRPr sz="2667"/>
            </a:lvl4pPr>
            <a:lvl5pPr marL="0" indent="0">
              <a:lnSpc>
                <a:spcPct val="90000"/>
              </a:lnSpc>
              <a:spcBef>
                <a:spcPts val="533"/>
              </a:spcBef>
              <a:buSzTx/>
              <a:buNone/>
              <a:defRPr sz="2667"/>
            </a:lvl5pPr>
          </a:lstStyle>
          <a:p>
            <a:r>
              <a:t>Body Level One</a:t>
            </a:r>
          </a:p>
          <a:p>
            <a:pPr lvl="1"/>
            <a:r>
              <a:t>Body Level Two</a:t>
            </a:r>
          </a:p>
          <a:p>
            <a:pPr lvl="2"/>
            <a:r>
              <a:t>Body Level Three</a:t>
            </a:r>
          </a:p>
          <a:p>
            <a:pPr lvl="3"/>
            <a:r>
              <a:t>Body Level Four</a:t>
            </a:r>
          </a:p>
          <a:p>
            <a:pPr lvl="4"/>
            <a:r>
              <a:t>Body Level Five</a:t>
            </a:r>
          </a:p>
        </p:txBody>
      </p:sp>
      <p:pic>
        <p:nvPicPr>
          <p:cNvPr id="48" name="Picture 15" descr="Picture 15"/>
          <p:cNvPicPr>
            <a:picLocks noChangeAspect="1"/>
          </p:cNvPicPr>
          <p:nvPr/>
        </p:nvPicPr>
        <p:blipFill>
          <a:blip r:embed="rId3"/>
          <a:stretch>
            <a:fillRect/>
          </a:stretch>
        </p:blipFill>
        <p:spPr>
          <a:xfrm>
            <a:off x="340658" y="328402"/>
            <a:ext cx="2118009" cy="878748"/>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18208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7D55-CA9A-594A-8AFB-9EBE0B0594F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7EF5BEC-01CE-4D4A-BACB-C7C38E15CD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3EF69B9-1DC8-3F49-A124-AAA2752AE085}"/>
              </a:ext>
            </a:extLst>
          </p:cNvPr>
          <p:cNvSpPr>
            <a:spLocks noGrp="1"/>
          </p:cNvSpPr>
          <p:nvPr>
            <p:ph type="dt" sz="half" idx="10"/>
          </p:nvPr>
        </p:nvSpPr>
        <p:spPr/>
        <p:txBody>
          <a:bodyPr/>
          <a:lstStyle/>
          <a:p>
            <a:fld id="{4F6AB8BD-EF9B-084A-9607-A50B8C379710}" type="datetimeFigureOut">
              <a:rPr lang="en-US" smtClean="0"/>
              <a:t>12/14/21</a:t>
            </a:fld>
            <a:endParaRPr lang="en-US"/>
          </a:p>
        </p:txBody>
      </p:sp>
      <p:sp>
        <p:nvSpPr>
          <p:cNvPr id="5" name="Footer Placeholder 4">
            <a:extLst>
              <a:ext uri="{FF2B5EF4-FFF2-40B4-BE49-F238E27FC236}">
                <a16:creationId xmlns:a16="http://schemas.microsoft.com/office/drawing/2014/main" id="{417E96D8-5D79-914F-A26D-C3431D0E8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ED1B2F-12FF-994F-886A-6411AC2764B6}"/>
              </a:ext>
            </a:extLst>
          </p:cNvPr>
          <p:cNvSpPr>
            <a:spLocks noGrp="1"/>
          </p:cNvSpPr>
          <p:nvPr>
            <p:ph type="sldNum" sz="quarter" idx="12"/>
          </p:nvPr>
        </p:nvSpPr>
        <p:spPr/>
        <p:txBody>
          <a:bodyPr/>
          <a:lstStyle/>
          <a:p>
            <a:fld id="{78F2995C-94D3-BD43-B647-FB8B20DC986D}" type="slidenum">
              <a:rPr lang="en-US" smtClean="0"/>
              <a:t>‹#›</a:t>
            </a:fld>
            <a:endParaRPr lang="en-US"/>
          </a:p>
        </p:txBody>
      </p:sp>
    </p:spTree>
    <p:extLst>
      <p:ext uri="{BB962C8B-B14F-4D97-AF65-F5344CB8AC3E}">
        <p14:creationId xmlns:p14="http://schemas.microsoft.com/office/powerpoint/2010/main" val="2450902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Durham Title Slide – Red">
    <p:bg>
      <p:bgPr>
        <a:solidFill>
          <a:srgbClr val="B6AAA7"/>
        </a:solidFill>
        <a:effectLst/>
      </p:bgPr>
    </p:bg>
    <p:spTree>
      <p:nvGrpSpPr>
        <p:cNvPr id="1" name=""/>
        <p:cNvGrpSpPr/>
        <p:nvPr/>
      </p:nvGrpSpPr>
      <p:grpSpPr>
        <a:xfrm>
          <a:off x="0" y="0"/>
          <a:ext cx="0" cy="0"/>
          <a:chOff x="0" y="0"/>
          <a:chExt cx="0" cy="0"/>
        </a:xfrm>
      </p:grpSpPr>
      <p:pic>
        <p:nvPicPr>
          <p:cNvPr id="56" name="Picture 3" descr="Picture 3"/>
          <p:cNvPicPr>
            <a:picLocks noChangeAspect="1"/>
          </p:cNvPicPr>
          <p:nvPr/>
        </p:nvPicPr>
        <p:blipFill>
          <a:blip r:embed="rId2"/>
          <a:stretch>
            <a:fillRect/>
          </a:stretch>
        </p:blipFill>
        <p:spPr>
          <a:xfrm>
            <a:off x="5334000" y="0"/>
            <a:ext cx="6858000" cy="6858000"/>
          </a:xfrm>
          <a:prstGeom prst="rect">
            <a:avLst/>
          </a:prstGeom>
          <a:ln w="12700">
            <a:miter lim="400000"/>
          </a:ln>
        </p:spPr>
      </p:pic>
      <p:sp>
        <p:nvSpPr>
          <p:cNvPr id="57" name="Title Text"/>
          <p:cNvSpPr txBox="1">
            <a:spLocks noGrp="1"/>
          </p:cNvSpPr>
          <p:nvPr>
            <p:ph type="title"/>
          </p:nvPr>
        </p:nvSpPr>
        <p:spPr>
          <a:xfrm>
            <a:off x="930339" y="1672217"/>
            <a:ext cx="4428564" cy="1470028"/>
          </a:xfrm>
          <a:prstGeom prst="rect">
            <a:avLst/>
          </a:prstGeom>
        </p:spPr>
        <p:txBody>
          <a:bodyPr/>
          <a:lstStyle>
            <a:lvl1pPr>
              <a:lnSpc>
                <a:spcPct val="85000"/>
              </a:lnSpc>
              <a:defRPr sz="3733">
                <a:solidFill>
                  <a:srgbClr val="002A41"/>
                </a:solidFill>
              </a:defRPr>
            </a:lvl1pPr>
          </a:lstStyle>
          <a:p>
            <a:r>
              <a:t>Title Text</a:t>
            </a:r>
          </a:p>
        </p:txBody>
      </p:sp>
      <p:sp>
        <p:nvSpPr>
          <p:cNvPr id="58" name="Body Level One…"/>
          <p:cNvSpPr txBox="1">
            <a:spLocks noGrp="1"/>
          </p:cNvSpPr>
          <p:nvPr>
            <p:ph type="body" sz="quarter" idx="1"/>
          </p:nvPr>
        </p:nvSpPr>
        <p:spPr>
          <a:xfrm>
            <a:off x="930339" y="3093910"/>
            <a:ext cx="4428564" cy="1752601"/>
          </a:xfrm>
          <a:prstGeom prst="rect">
            <a:avLst/>
          </a:prstGeom>
        </p:spPr>
        <p:txBody>
          <a:bodyPr/>
          <a:lstStyle>
            <a:lvl1pPr>
              <a:lnSpc>
                <a:spcPct val="90000"/>
              </a:lnSpc>
              <a:spcBef>
                <a:spcPts val="533"/>
              </a:spcBef>
              <a:defRPr sz="2667"/>
            </a:lvl1pPr>
            <a:lvl2pPr marL="0" indent="0">
              <a:lnSpc>
                <a:spcPct val="90000"/>
              </a:lnSpc>
              <a:spcBef>
                <a:spcPts val="533"/>
              </a:spcBef>
              <a:buSzTx/>
              <a:buNone/>
              <a:defRPr sz="2667"/>
            </a:lvl2pPr>
            <a:lvl3pPr marL="0" indent="0">
              <a:lnSpc>
                <a:spcPct val="90000"/>
              </a:lnSpc>
              <a:spcBef>
                <a:spcPts val="533"/>
              </a:spcBef>
              <a:buSzTx/>
              <a:buNone/>
              <a:defRPr sz="2667"/>
            </a:lvl3pPr>
            <a:lvl4pPr marL="0" indent="0">
              <a:lnSpc>
                <a:spcPct val="90000"/>
              </a:lnSpc>
              <a:spcBef>
                <a:spcPts val="533"/>
              </a:spcBef>
              <a:buSzTx/>
              <a:buNone/>
              <a:defRPr sz="2667"/>
            </a:lvl4pPr>
            <a:lvl5pPr marL="0" indent="0">
              <a:lnSpc>
                <a:spcPct val="90000"/>
              </a:lnSpc>
              <a:spcBef>
                <a:spcPts val="533"/>
              </a:spcBef>
              <a:buSzTx/>
              <a:buNone/>
              <a:defRPr sz="2667"/>
            </a:lvl5pPr>
          </a:lstStyle>
          <a:p>
            <a:r>
              <a:t>Body Level One</a:t>
            </a:r>
          </a:p>
          <a:p>
            <a:pPr lvl="1"/>
            <a:r>
              <a:t>Body Level Two</a:t>
            </a:r>
          </a:p>
          <a:p>
            <a:pPr lvl="2"/>
            <a:r>
              <a:t>Body Level Three</a:t>
            </a:r>
          </a:p>
          <a:p>
            <a:pPr lvl="3"/>
            <a:r>
              <a:t>Body Level Four</a:t>
            </a:r>
          </a:p>
          <a:p>
            <a:pPr lvl="4"/>
            <a:r>
              <a:t>Body Level Five</a:t>
            </a:r>
          </a:p>
        </p:txBody>
      </p:sp>
      <p:pic>
        <p:nvPicPr>
          <p:cNvPr id="59" name="Picture 13" descr="Picture 13"/>
          <p:cNvPicPr>
            <a:picLocks noChangeAspect="1"/>
          </p:cNvPicPr>
          <p:nvPr/>
        </p:nvPicPr>
        <p:blipFill>
          <a:blip r:embed="rId3"/>
          <a:stretch>
            <a:fillRect/>
          </a:stretch>
        </p:blipFill>
        <p:spPr>
          <a:xfrm>
            <a:off x="340658" y="328402"/>
            <a:ext cx="2118009" cy="878748"/>
          </a:xfrm>
          <a:prstGeom prst="rect">
            <a:avLst/>
          </a:prstGeom>
          <a:ln w="12700">
            <a:miter lim="400000"/>
          </a:ln>
        </p:spPr>
      </p:pic>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9309022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Durham Breaker Slide">
    <p:bg>
      <p:bgPr>
        <a:solidFill>
          <a:schemeClr val="accent2"/>
        </a:solidFill>
        <a:effectLst/>
      </p:bgPr>
    </p:bg>
    <p:spTree>
      <p:nvGrpSpPr>
        <p:cNvPr id="1" name=""/>
        <p:cNvGrpSpPr/>
        <p:nvPr/>
      </p:nvGrpSpPr>
      <p:grpSpPr>
        <a:xfrm>
          <a:off x="0" y="0"/>
          <a:ext cx="0" cy="0"/>
          <a:chOff x="0" y="0"/>
          <a:chExt cx="0" cy="0"/>
        </a:xfrm>
      </p:grpSpPr>
      <p:pic>
        <p:nvPicPr>
          <p:cNvPr id="67" name="Picture 6" descr="Picture 6"/>
          <p:cNvPicPr>
            <a:picLocks noChangeAspect="1"/>
          </p:cNvPicPr>
          <p:nvPr/>
        </p:nvPicPr>
        <p:blipFill>
          <a:blip r:embed="rId2"/>
          <a:stretch>
            <a:fillRect/>
          </a:stretch>
        </p:blipFill>
        <p:spPr>
          <a:xfrm>
            <a:off x="545985" y="6230446"/>
            <a:ext cx="1020675" cy="423473"/>
          </a:xfrm>
          <a:prstGeom prst="rect">
            <a:avLst/>
          </a:prstGeom>
          <a:ln w="12700">
            <a:miter lim="400000"/>
          </a:ln>
        </p:spPr>
      </p:pic>
      <p:sp>
        <p:nvSpPr>
          <p:cNvPr id="68" name="Body Level One…"/>
          <p:cNvSpPr txBox="1">
            <a:spLocks noGrp="1"/>
          </p:cNvSpPr>
          <p:nvPr>
            <p:ph type="body" sz="half" idx="1"/>
          </p:nvPr>
        </p:nvSpPr>
        <p:spPr>
          <a:xfrm>
            <a:off x="2844657" y="1632943"/>
            <a:ext cx="6891869" cy="3886201"/>
          </a:xfrm>
          <a:prstGeom prst="rect">
            <a:avLst/>
          </a:prstGeom>
        </p:spPr>
        <p:txBody>
          <a:bodyPr/>
          <a:lstStyle>
            <a:lvl1pPr>
              <a:spcBef>
                <a:spcPts val="1333"/>
              </a:spcBef>
              <a:defRPr sz="3200">
                <a:solidFill>
                  <a:srgbClr val="54145A"/>
                </a:solidFill>
              </a:defRPr>
            </a:lvl1pPr>
            <a:lvl2pPr>
              <a:spcBef>
                <a:spcPts val="1333"/>
              </a:spcBef>
              <a:defRPr sz="3200">
                <a:solidFill>
                  <a:srgbClr val="54145A"/>
                </a:solidFill>
              </a:defRPr>
            </a:lvl2pPr>
            <a:lvl3pPr>
              <a:spcBef>
                <a:spcPts val="1333"/>
              </a:spcBef>
              <a:defRPr sz="3200">
                <a:solidFill>
                  <a:srgbClr val="54145A"/>
                </a:solidFill>
              </a:defRPr>
            </a:lvl3pPr>
            <a:lvl4pPr marL="2235144" indent="-406390">
              <a:spcBef>
                <a:spcPts val="1333"/>
              </a:spcBef>
              <a:defRPr sz="3200">
                <a:solidFill>
                  <a:srgbClr val="54145A"/>
                </a:solidFill>
              </a:defRPr>
            </a:lvl4pPr>
            <a:lvl5pPr marL="2844729" indent="-406390">
              <a:spcBef>
                <a:spcPts val="1333"/>
              </a:spcBef>
              <a:defRPr sz="3200">
                <a:solidFill>
                  <a:srgbClr val="54145A"/>
                </a:solidFill>
              </a:defRPr>
            </a:lvl5pPr>
          </a:lstStyle>
          <a:p>
            <a:r>
              <a:t>Body Level One</a:t>
            </a:r>
          </a:p>
          <a:p>
            <a:pPr lvl="1"/>
            <a:r>
              <a:t>Body Level Two</a:t>
            </a:r>
          </a:p>
          <a:p>
            <a:pPr lvl="2"/>
            <a:r>
              <a:t>Body Level Three</a:t>
            </a:r>
          </a:p>
          <a:p>
            <a:pPr lvl="3"/>
            <a:r>
              <a:t>Body Level Four</a:t>
            </a:r>
          </a:p>
          <a:p>
            <a:pPr lvl="4"/>
            <a:r>
              <a:t>Body Level Five</a:t>
            </a: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216663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76" name="Title Text"/>
          <p:cNvSpPr txBox="1">
            <a:spLocks noGrp="1"/>
          </p:cNvSpPr>
          <p:nvPr>
            <p:ph type="title"/>
          </p:nvPr>
        </p:nvSpPr>
        <p:spPr>
          <a:prstGeom prst="rect">
            <a:avLst/>
          </a:prstGeom>
        </p:spPr>
        <p:txBody>
          <a:bodyPr/>
          <a:lstStyle/>
          <a:p>
            <a:r>
              <a:t>Title Text</a:t>
            </a:r>
          </a:p>
        </p:txBody>
      </p:sp>
      <p:sp>
        <p:nvSpPr>
          <p:cNvPr id="77" name="Body Level One…"/>
          <p:cNvSpPr txBox="1">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3576998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12/14/21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559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12/14/21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50324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12/14/21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90465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12/14/21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36375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12/14/21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62979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12/14/21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40303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12/14/21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8660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BBD2-C10D-A940-BC30-D3F33B4C850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B236F05-5852-B143-9977-DA7001BF5A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AA02C16-E052-4E46-AD44-EB4FA28DD7C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428B130-BE68-5143-B1AE-5A5D9BE782AA}"/>
              </a:ext>
            </a:extLst>
          </p:cNvPr>
          <p:cNvSpPr>
            <a:spLocks noGrp="1"/>
          </p:cNvSpPr>
          <p:nvPr>
            <p:ph type="dt" sz="half" idx="10"/>
          </p:nvPr>
        </p:nvSpPr>
        <p:spPr/>
        <p:txBody>
          <a:bodyPr/>
          <a:lstStyle/>
          <a:p>
            <a:fld id="{4F6AB8BD-EF9B-084A-9607-A50B8C379710}" type="datetimeFigureOut">
              <a:rPr lang="en-US" smtClean="0"/>
              <a:t>12/14/21</a:t>
            </a:fld>
            <a:endParaRPr lang="en-US"/>
          </a:p>
        </p:txBody>
      </p:sp>
      <p:sp>
        <p:nvSpPr>
          <p:cNvPr id="6" name="Footer Placeholder 5">
            <a:extLst>
              <a:ext uri="{FF2B5EF4-FFF2-40B4-BE49-F238E27FC236}">
                <a16:creationId xmlns:a16="http://schemas.microsoft.com/office/drawing/2014/main" id="{4C4EB99F-C7DD-AC4F-987D-4010F419D7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E2EF4-EF53-4D41-9663-387169BD8FB1}"/>
              </a:ext>
            </a:extLst>
          </p:cNvPr>
          <p:cNvSpPr>
            <a:spLocks noGrp="1"/>
          </p:cNvSpPr>
          <p:nvPr>
            <p:ph type="sldNum" sz="quarter" idx="12"/>
          </p:nvPr>
        </p:nvSpPr>
        <p:spPr/>
        <p:txBody>
          <a:bodyPr/>
          <a:lstStyle/>
          <a:p>
            <a:fld id="{78F2995C-94D3-BD43-B647-FB8B20DC986D}" type="slidenum">
              <a:rPr lang="en-US" smtClean="0"/>
              <a:t>‹#›</a:t>
            </a:fld>
            <a:endParaRPr lang="en-US"/>
          </a:p>
        </p:txBody>
      </p:sp>
    </p:spTree>
    <p:extLst>
      <p:ext uri="{BB962C8B-B14F-4D97-AF65-F5344CB8AC3E}">
        <p14:creationId xmlns:p14="http://schemas.microsoft.com/office/powerpoint/2010/main" val="13177084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12/14/21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1555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12/14/21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65807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12/14/21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95297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12/14/21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46802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urham Title Slide - Purple">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334000" y="0"/>
            <a:ext cx="6858000" cy="6858000"/>
          </a:xfrm>
          <a:prstGeom prst="rect">
            <a:avLst/>
          </a:prstGeom>
        </p:spPr>
      </p:pic>
      <p:sp>
        <p:nvSpPr>
          <p:cNvPr id="2" name="Title 1"/>
          <p:cNvSpPr>
            <a:spLocks noGrp="1"/>
          </p:cNvSpPr>
          <p:nvPr>
            <p:ph type="ctrTitle"/>
          </p:nvPr>
        </p:nvSpPr>
        <p:spPr>
          <a:xfrm>
            <a:off x="930339" y="1672217"/>
            <a:ext cx="4428563" cy="1470025"/>
          </a:xfrm>
        </p:spPr>
        <p:txBody>
          <a:bodyPr lIns="0" tIns="0" rIns="0" bIns="0" anchor="t">
            <a:noAutofit/>
          </a:bodyPr>
          <a:lstStyle>
            <a:lvl1pPr algn="l">
              <a:lnSpc>
                <a:spcPct val="85000"/>
              </a:lnSpc>
              <a:defRPr sz="3733" b="1">
                <a:solidFill>
                  <a:srgbClr val="002A4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930339" y="3093911"/>
            <a:ext cx="4428563" cy="1752600"/>
          </a:xfrm>
        </p:spPr>
        <p:txBody>
          <a:bodyPr lIns="0" tIns="0" rIns="0" bIns="0" anchor="t">
            <a:noAutofit/>
          </a:bodyPr>
          <a:lstStyle>
            <a:lvl1pPr marL="0" indent="0" algn="l">
              <a:lnSpc>
                <a:spcPct val="90000"/>
              </a:lnSpc>
              <a:buNone/>
              <a:defRPr sz="2667">
                <a:solidFill>
                  <a:srgbClr val="002A4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3"/>
          <a:stretch>
            <a:fillRect/>
          </a:stretch>
        </p:blipFill>
        <p:spPr>
          <a:xfrm>
            <a:off x="340659" y="328401"/>
            <a:ext cx="2118005" cy="878747"/>
          </a:xfrm>
          <a:prstGeom prst="rect">
            <a:avLst/>
          </a:prstGeom>
        </p:spPr>
      </p:pic>
    </p:spTree>
    <p:extLst>
      <p:ext uri="{BB962C8B-B14F-4D97-AF65-F5344CB8AC3E}">
        <p14:creationId xmlns:p14="http://schemas.microsoft.com/office/powerpoint/2010/main" val="33029839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urham Title Slide – Blu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334000" y="0"/>
            <a:ext cx="6858000" cy="6858000"/>
          </a:xfrm>
          <a:prstGeom prst="rect">
            <a:avLst/>
          </a:prstGeom>
        </p:spPr>
      </p:pic>
      <p:sp>
        <p:nvSpPr>
          <p:cNvPr id="2" name="Title 1"/>
          <p:cNvSpPr>
            <a:spLocks noGrp="1"/>
          </p:cNvSpPr>
          <p:nvPr>
            <p:ph type="ctrTitle"/>
          </p:nvPr>
        </p:nvSpPr>
        <p:spPr>
          <a:xfrm>
            <a:off x="930339" y="1672217"/>
            <a:ext cx="4428563" cy="1470025"/>
          </a:xfrm>
        </p:spPr>
        <p:txBody>
          <a:bodyPr lIns="0" tIns="0" rIns="0" bIns="0" anchor="t">
            <a:noAutofit/>
          </a:bodyPr>
          <a:lstStyle>
            <a:lvl1pPr algn="l">
              <a:lnSpc>
                <a:spcPct val="85000"/>
              </a:lnSpc>
              <a:defRPr sz="3733" b="1">
                <a:solidFill>
                  <a:srgbClr val="002A4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930339" y="3093911"/>
            <a:ext cx="4428563" cy="1752600"/>
          </a:xfrm>
        </p:spPr>
        <p:txBody>
          <a:bodyPr lIns="0" tIns="0" rIns="0" bIns="0" anchor="t">
            <a:noAutofit/>
          </a:bodyPr>
          <a:lstStyle>
            <a:lvl1pPr marL="0" indent="0" algn="l">
              <a:lnSpc>
                <a:spcPct val="90000"/>
              </a:lnSpc>
              <a:buNone/>
              <a:defRPr sz="2667">
                <a:solidFill>
                  <a:srgbClr val="002A4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8" name="Picture 17"/>
          <p:cNvPicPr>
            <a:picLocks noChangeAspect="1"/>
          </p:cNvPicPr>
          <p:nvPr userDrawn="1"/>
        </p:nvPicPr>
        <p:blipFill>
          <a:blip r:embed="rId3"/>
          <a:stretch>
            <a:fillRect/>
          </a:stretch>
        </p:blipFill>
        <p:spPr>
          <a:xfrm>
            <a:off x="340659" y="328401"/>
            <a:ext cx="2118005" cy="878747"/>
          </a:xfrm>
          <a:prstGeom prst="rect">
            <a:avLst/>
          </a:prstGeom>
        </p:spPr>
      </p:pic>
    </p:spTree>
    <p:extLst>
      <p:ext uri="{BB962C8B-B14F-4D97-AF65-F5344CB8AC3E}">
        <p14:creationId xmlns:p14="http://schemas.microsoft.com/office/powerpoint/2010/main" val="978622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urham Title Slide – Gold">
    <p:bg>
      <p:bgPr>
        <a:solidFill>
          <a:srgbClr val="B3BDB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334000" y="0"/>
            <a:ext cx="6858000" cy="6858000"/>
          </a:xfrm>
          <a:prstGeom prst="rect">
            <a:avLst/>
          </a:prstGeom>
        </p:spPr>
      </p:pic>
      <p:sp>
        <p:nvSpPr>
          <p:cNvPr id="2" name="Title 1"/>
          <p:cNvSpPr>
            <a:spLocks noGrp="1"/>
          </p:cNvSpPr>
          <p:nvPr>
            <p:ph type="ctrTitle"/>
          </p:nvPr>
        </p:nvSpPr>
        <p:spPr>
          <a:xfrm>
            <a:off x="930339" y="1672217"/>
            <a:ext cx="4428563" cy="1470025"/>
          </a:xfrm>
        </p:spPr>
        <p:txBody>
          <a:bodyPr lIns="0" tIns="0" rIns="0" bIns="0" anchor="t">
            <a:noAutofit/>
          </a:bodyPr>
          <a:lstStyle>
            <a:lvl1pPr algn="l">
              <a:lnSpc>
                <a:spcPct val="85000"/>
              </a:lnSpc>
              <a:defRPr sz="3733" b="1">
                <a:solidFill>
                  <a:srgbClr val="002A4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930339" y="3093911"/>
            <a:ext cx="4428563" cy="1752600"/>
          </a:xfrm>
        </p:spPr>
        <p:txBody>
          <a:bodyPr lIns="0" tIns="0" rIns="0" bIns="0" anchor="t">
            <a:noAutofit/>
          </a:bodyPr>
          <a:lstStyle>
            <a:lvl1pPr marL="0" indent="0" algn="l">
              <a:lnSpc>
                <a:spcPct val="90000"/>
              </a:lnSpc>
              <a:buNone/>
              <a:defRPr sz="2667">
                <a:solidFill>
                  <a:srgbClr val="002A4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7" name="Picture 16"/>
          <p:cNvPicPr>
            <a:picLocks noChangeAspect="1"/>
          </p:cNvPicPr>
          <p:nvPr userDrawn="1"/>
        </p:nvPicPr>
        <p:blipFill>
          <a:blip r:embed="rId3"/>
          <a:stretch>
            <a:fillRect/>
          </a:stretch>
        </p:blipFill>
        <p:spPr>
          <a:xfrm>
            <a:off x="340659" y="328401"/>
            <a:ext cx="2118005" cy="878747"/>
          </a:xfrm>
          <a:prstGeom prst="rect">
            <a:avLst/>
          </a:prstGeom>
        </p:spPr>
      </p:pic>
    </p:spTree>
    <p:extLst>
      <p:ext uri="{BB962C8B-B14F-4D97-AF65-F5344CB8AC3E}">
        <p14:creationId xmlns:p14="http://schemas.microsoft.com/office/powerpoint/2010/main" val="273616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urham Title Slide - Yellow">
    <p:bg>
      <p:bgPr>
        <a:solidFill>
          <a:schemeClr val="accent6"/>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334000" y="0"/>
            <a:ext cx="6858000" cy="6858000"/>
          </a:xfrm>
          <a:prstGeom prst="rect">
            <a:avLst/>
          </a:prstGeom>
        </p:spPr>
      </p:pic>
      <p:sp>
        <p:nvSpPr>
          <p:cNvPr id="2" name="Title 1"/>
          <p:cNvSpPr>
            <a:spLocks noGrp="1"/>
          </p:cNvSpPr>
          <p:nvPr>
            <p:ph type="ctrTitle"/>
          </p:nvPr>
        </p:nvSpPr>
        <p:spPr>
          <a:xfrm>
            <a:off x="930339" y="1672217"/>
            <a:ext cx="4428563" cy="1470025"/>
          </a:xfrm>
        </p:spPr>
        <p:txBody>
          <a:bodyPr lIns="0" tIns="0" rIns="0" bIns="0" anchor="t">
            <a:noAutofit/>
          </a:bodyPr>
          <a:lstStyle>
            <a:lvl1pPr algn="l">
              <a:lnSpc>
                <a:spcPct val="85000"/>
              </a:lnSpc>
              <a:defRPr sz="3733" b="1">
                <a:solidFill>
                  <a:srgbClr val="002A4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930339" y="3093911"/>
            <a:ext cx="4428563" cy="1752600"/>
          </a:xfrm>
        </p:spPr>
        <p:txBody>
          <a:bodyPr lIns="0" tIns="0" rIns="0" bIns="0" anchor="t">
            <a:noAutofit/>
          </a:bodyPr>
          <a:lstStyle>
            <a:lvl1pPr marL="0" indent="0" algn="l">
              <a:lnSpc>
                <a:spcPct val="90000"/>
              </a:lnSpc>
              <a:buNone/>
              <a:defRPr sz="2667">
                <a:solidFill>
                  <a:srgbClr val="002A4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6" name="Picture 15"/>
          <p:cNvPicPr>
            <a:picLocks noChangeAspect="1"/>
          </p:cNvPicPr>
          <p:nvPr userDrawn="1"/>
        </p:nvPicPr>
        <p:blipFill>
          <a:blip r:embed="rId3"/>
          <a:stretch>
            <a:fillRect/>
          </a:stretch>
        </p:blipFill>
        <p:spPr>
          <a:xfrm>
            <a:off x="340659" y="328401"/>
            <a:ext cx="2118005" cy="878747"/>
          </a:xfrm>
          <a:prstGeom prst="rect">
            <a:avLst/>
          </a:prstGeom>
        </p:spPr>
      </p:pic>
    </p:spTree>
    <p:extLst>
      <p:ext uri="{BB962C8B-B14F-4D97-AF65-F5344CB8AC3E}">
        <p14:creationId xmlns:p14="http://schemas.microsoft.com/office/powerpoint/2010/main" val="3924783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urham Title Slide – Red">
    <p:bg>
      <p:bgPr>
        <a:solidFill>
          <a:srgbClr val="B6AAA7"/>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334000" y="0"/>
            <a:ext cx="6858000" cy="6858000"/>
          </a:xfrm>
          <a:prstGeom prst="rect">
            <a:avLst/>
          </a:prstGeom>
        </p:spPr>
      </p:pic>
      <p:sp>
        <p:nvSpPr>
          <p:cNvPr id="2" name="Title 1"/>
          <p:cNvSpPr>
            <a:spLocks noGrp="1"/>
          </p:cNvSpPr>
          <p:nvPr>
            <p:ph type="ctrTitle"/>
          </p:nvPr>
        </p:nvSpPr>
        <p:spPr>
          <a:xfrm>
            <a:off x="930339" y="1672217"/>
            <a:ext cx="4428563" cy="1470025"/>
          </a:xfrm>
        </p:spPr>
        <p:txBody>
          <a:bodyPr lIns="0" tIns="0" rIns="0" bIns="0" anchor="t">
            <a:noAutofit/>
          </a:bodyPr>
          <a:lstStyle>
            <a:lvl1pPr algn="l">
              <a:lnSpc>
                <a:spcPct val="85000"/>
              </a:lnSpc>
              <a:defRPr sz="3733" b="1">
                <a:solidFill>
                  <a:schemeClr val="tx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930339" y="3093911"/>
            <a:ext cx="4428563" cy="1752600"/>
          </a:xfrm>
        </p:spPr>
        <p:txBody>
          <a:bodyPr lIns="0" tIns="0" rIns="0" bIns="0" anchor="t">
            <a:noAutofit/>
          </a:bodyPr>
          <a:lstStyle>
            <a:lvl1pPr marL="0" indent="0" algn="l">
              <a:lnSpc>
                <a:spcPct val="90000"/>
              </a:lnSpc>
              <a:buNone/>
              <a:defRPr sz="2667">
                <a:solidFill>
                  <a:srgbClr val="002A4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userDrawn="1"/>
        </p:nvPicPr>
        <p:blipFill>
          <a:blip r:embed="rId3"/>
          <a:stretch>
            <a:fillRect/>
          </a:stretch>
        </p:blipFill>
        <p:spPr>
          <a:xfrm>
            <a:off x="340659" y="328401"/>
            <a:ext cx="2118005" cy="878747"/>
          </a:xfrm>
          <a:prstGeom prst="rect">
            <a:avLst/>
          </a:prstGeom>
        </p:spPr>
      </p:pic>
    </p:spTree>
    <p:extLst>
      <p:ext uri="{BB962C8B-B14F-4D97-AF65-F5344CB8AC3E}">
        <p14:creationId xmlns:p14="http://schemas.microsoft.com/office/powerpoint/2010/main" val="2721042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urham Text Slide - 1 col">
    <p:spTree>
      <p:nvGrpSpPr>
        <p:cNvPr id="1" name=""/>
        <p:cNvGrpSpPr/>
        <p:nvPr/>
      </p:nvGrpSpPr>
      <p:grpSpPr>
        <a:xfrm>
          <a:off x="0" y="0"/>
          <a:ext cx="0" cy="0"/>
          <a:chOff x="0" y="0"/>
          <a:chExt cx="0" cy="0"/>
        </a:xfrm>
      </p:grpSpPr>
      <p:sp>
        <p:nvSpPr>
          <p:cNvPr id="2" name="Title 1"/>
          <p:cNvSpPr>
            <a:spLocks noGrp="1"/>
          </p:cNvSpPr>
          <p:nvPr>
            <p:ph type="title"/>
          </p:nvPr>
        </p:nvSpPr>
        <p:spPr>
          <a:xfrm>
            <a:off x="828737" y="369979"/>
            <a:ext cx="10536517" cy="1143000"/>
          </a:xfrm>
        </p:spPr>
        <p:txBody>
          <a:bodyPr lIns="0" tIns="0" rIns="0" bIns="0" anchor="t">
            <a:noAutofit/>
          </a:bodyPr>
          <a:lstStyle>
            <a:lvl1pPr algn="l">
              <a:defRPr sz="3200" b="1">
                <a:solidFill>
                  <a:srgbClr val="54145A"/>
                </a:solidFill>
                <a:latin typeface="Arial"/>
                <a:cs typeface="Arial"/>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5986" y="6230447"/>
            <a:ext cx="1020673" cy="423471"/>
          </a:xfrm>
          <a:prstGeom prst="rect">
            <a:avLst/>
          </a:prstGeom>
        </p:spPr>
      </p:pic>
      <p:sp>
        <p:nvSpPr>
          <p:cNvPr id="4" name="Content Placeholder 3"/>
          <p:cNvSpPr>
            <a:spLocks noGrp="1"/>
          </p:cNvSpPr>
          <p:nvPr>
            <p:ph sz="quarter" idx="11"/>
          </p:nvPr>
        </p:nvSpPr>
        <p:spPr>
          <a:xfrm>
            <a:off x="828737" y="1632944"/>
            <a:ext cx="7603571" cy="3886200"/>
          </a:xfrm>
        </p:spPr>
        <p:txBody>
          <a:bodyPr lIns="0" tIns="0" rIns="0" bIns="0">
            <a:noAutofit/>
          </a:bodyPr>
          <a:lstStyle>
            <a:lvl1pPr marL="0" indent="0">
              <a:spcBef>
                <a:spcPts val="1067"/>
              </a:spcBef>
              <a:buNone/>
              <a:defRPr sz="2400">
                <a:solidFill>
                  <a:srgbClr val="002A41"/>
                </a:solidFill>
                <a:latin typeface="Arial"/>
                <a:cs typeface="Arial"/>
              </a:defRPr>
            </a:lvl1pPr>
            <a:lvl2pPr marL="383990" indent="-383990">
              <a:spcBef>
                <a:spcPts val="1067"/>
              </a:spcBef>
              <a:buClr>
                <a:srgbClr val="68246D"/>
              </a:buClr>
              <a:buFont typeface="Arial"/>
              <a:buChar char="•"/>
              <a:defRPr sz="2400">
                <a:solidFill>
                  <a:srgbClr val="002A41"/>
                </a:solidFill>
                <a:latin typeface="Arial"/>
                <a:cs typeface="Arial"/>
              </a:defRPr>
            </a:lvl2pPr>
            <a:lvl3pPr marL="767981" indent="-383990">
              <a:spcBef>
                <a:spcPts val="1067"/>
              </a:spcBef>
              <a:buFont typeface="Lucida Grande"/>
              <a:buChar char="–"/>
              <a:defRPr sz="2400">
                <a:solidFill>
                  <a:srgbClr val="002A41"/>
                </a:solidFill>
                <a:latin typeface="Arial"/>
                <a:cs typeface="Arial"/>
              </a:defRPr>
            </a:lvl3pPr>
            <a:lvl4pPr>
              <a:defRPr sz="2400">
                <a:latin typeface="Arial"/>
                <a:cs typeface="Arial"/>
              </a:defRPr>
            </a:lvl4pPr>
            <a:lvl5pPr>
              <a:defRPr sz="2400">
                <a:latin typeface="Arial"/>
                <a:cs typeface="Aria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401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DBC2-6D95-5F48-AE6B-3DED9368CCB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FB29B7-39B3-4140-9CB8-44E98048C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AE2BFD-468D-B245-8942-11F08F3E75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B0B9C1-455A-D74E-BC7D-6BFC20720F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B9C92F3-1BDA-6947-8ECA-48F3FA0C14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03DE190-305D-AF45-8B89-2F11590731B0}"/>
              </a:ext>
            </a:extLst>
          </p:cNvPr>
          <p:cNvSpPr>
            <a:spLocks noGrp="1"/>
          </p:cNvSpPr>
          <p:nvPr>
            <p:ph type="dt" sz="half" idx="10"/>
          </p:nvPr>
        </p:nvSpPr>
        <p:spPr/>
        <p:txBody>
          <a:bodyPr/>
          <a:lstStyle/>
          <a:p>
            <a:fld id="{4F6AB8BD-EF9B-084A-9607-A50B8C379710}" type="datetimeFigureOut">
              <a:rPr lang="en-US" smtClean="0"/>
              <a:t>12/14/21</a:t>
            </a:fld>
            <a:endParaRPr lang="en-US"/>
          </a:p>
        </p:txBody>
      </p:sp>
      <p:sp>
        <p:nvSpPr>
          <p:cNvPr id="8" name="Footer Placeholder 7">
            <a:extLst>
              <a:ext uri="{FF2B5EF4-FFF2-40B4-BE49-F238E27FC236}">
                <a16:creationId xmlns:a16="http://schemas.microsoft.com/office/drawing/2014/main" id="{D4589381-C4E2-814D-85AB-104B5A5527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50768E-FE34-2B4B-9270-72290F255969}"/>
              </a:ext>
            </a:extLst>
          </p:cNvPr>
          <p:cNvSpPr>
            <a:spLocks noGrp="1"/>
          </p:cNvSpPr>
          <p:nvPr>
            <p:ph type="sldNum" sz="quarter" idx="12"/>
          </p:nvPr>
        </p:nvSpPr>
        <p:spPr/>
        <p:txBody>
          <a:bodyPr/>
          <a:lstStyle/>
          <a:p>
            <a:fld id="{78F2995C-94D3-BD43-B647-FB8B20DC986D}" type="slidenum">
              <a:rPr lang="en-US" smtClean="0"/>
              <a:t>‹#›</a:t>
            </a:fld>
            <a:endParaRPr lang="en-US"/>
          </a:p>
        </p:txBody>
      </p:sp>
    </p:spTree>
    <p:extLst>
      <p:ext uri="{BB962C8B-B14F-4D97-AF65-F5344CB8AC3E}">
        <p14:creationId xmlns:p14="http://schemas.microsoft.com/office/powerpoint/2010/main" val="36561921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urham Text Slide - 2 col">
    <p:spTree>
      <p:nvGrpSpPr>
        <p:cNvPr id="1" name=""/>
        <p:cNvGrpSpPr/>
        <p:nvPr/>
      </p:nvGrpSpPr>
      <p:grpSpPr>
        <a:xfrm>
          <a:off x="0" y="0"/>
          <a:ext cx="0" cy="0"/>
          <a:chOff x="0" y="0"/>
          <a:chExt cx="0" cy="0"/>
        </a:xfrm>
      </p:grpSpPr>
      <p:sp>
        <p:nvSpPr>
          <p:cNvPr id="2" name="Title 1"/>
          <p:cNvSpPr>
            <a:spLocks noGrp="1"/>
          </p:cNvSpPr>
          <p:nvPr>
            <p:ph type="title"/>
          </p:nvPr>
        </p:nvSpPr>
        <p:spPr>
          <a:xfrm>
            <a:off x="828737" y="369979"/>
            <a:ext cx="10536517" cy="1143000"/>
          </a:xfrm>
        </p:spPr>
        <p:txBody>
          <a:bodyPr lIns="0" tIns="0" rIns="0" bIns="0" anchor="t">
            <a:noAutofit/>
          </a:bodyPr>
          <a:lstStyle>
            <a:lvl1pPr algn="l">
              <a:defRPr sz="3200" b="1">
                <a:solidFill>
                  <a:srgbClr val="54145A"/>
                </a:solidFill>
                <a:latin typeface="Arial"/>
                <a:cs typeface="Arial"/>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5986" y="6230447"/>
            <a:ext cx="1020673" cy="423471"/>
          </a:xfrm>
          <a:prstGeom prst="rect">
            <a:avLst/>
          </a:prstGeom>
        </p:spPr>
      </p:pic>
      <p:sp>
        <p:nvSpPr>
          <p:cNvPr id="10" name="Content Placeholder 3"/>
          <p:cNvSpPr>
            <a:spLocks noGrp="1"/>
          </p:cNvSpPr>
          <p:nvPr>
            <p:ph sz="quarter" idx="12"/>
          </p:nvPr>
        </p:nvSpPr>
        <p:spPr>
          <a:xfrm>
            <a:off x="828738" y="1632944"/>
            <a:ext cx="5076253" cy="3886200"/>
          </a:xfrm>
        </p:spPr>
        <p:txBody>
          <a:bodyPr lIns="0" tIns="0" rIns="0" bIns="0">
            <a:noAutofit/>
          </a:bodyPr>
          <a:lstStyle>
            <a:lvl1pPr marL="0" indent="0">
              <a:spcBef>
                <a:spcPts val="1067"/>
              </a:spcBef>
              <a:buNone/>
              <a:defRPr sz="2400">
                <a:solidFill>
                  <a:srgbClr val="002A41"/>
                </a:solidFill>
                <a:latin typeface="Arial"/>
                <a:cs typeface="Arial"/>
              </a:defRPr>
            </a:lvl1pPr>
            <a:lvl2pPr marL="383990" indent="-383990">
              <a:spcBef>
                <a:spcPts val="1067"/>
              </a:spcBef>
              <a:buClr>
                <a:srgbClr val="68246D"/>
              </a:buClr>
              <a:buFont typeface="Arial"/>
              <a:buChar char="•"/>
              <a:defRPr sz="2400">
                <a:solidFill>
                  <a:srgbClr val="002A41"/>
                </a:solidFill>
                <a:latin typeface="Arial"/>
                <a:cs typeface="Arial"/>
              </a:defRPr>
            </a:lvl2pPr>
            <a:lvl3pPr marL="767981" indent="-383990">
              <a:spcBef>
                <a:spcPts val="1067"/>
              </a:spcBef>
              <a:buFont typeface="Lucida Grande"/>
              <a:buChar char="–"/>
              <a:defRPr sz="2400">
                <a:solidFill>
                  <a:srgbClr val="002A41"/>
                </a:solidFill>
                <a:latin typeface="Arial"/>
                <a:cs typeface="Arial"/>
              </a:defRPr>
            </a:lvl3pPr>
            <a:lvl4pPr>
              <a:defRPr sz="2400">
                <a:latin typeface="Arial"/>
                <a:cs typeface="Arial"/>
              </a:defRPr>
            </a:lvl4pPr>
            <a:lvl5pPr>
              <a:defRPr sz="2400">
                <a:latin typeface="Arial"/>
                <a:cs typeface="Arial"/>
              </a:defRPr>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3"/>
          </p:nvPr>
        </p:nvSpPr>
        <p:spPr>
          <a:xfrm>
            <a:off x="6289002" y="1632944"/>
            <a:ext cx="5076253" cy="3886200"/>
          </a:xfrm>
        </p:spPr>
        <p:txBody>
          <a:bodyPr lIns="0" tIns="0" rIns="0" bIns="0">
            <a:noAutofit/>
          </a:bodyPr>
          <a:lstStyle>
            <a:lvl1pPr marL="0" indent="0">
              <a:spcBef>
                <a:spcPts val="1067"/>
              </a:spcBef>
              <a:buNone/>
              <a:defRPr sz="2400">
                <a:solidFill>
                  <a:srgbClr val="002A41"/>
                </a:solidFill>
                <a:latin typeface="Arial"/>
                <a:cs typeface="Arial"/>
              </a:defRPr>
            </a:lvl1pPr>
            <a:lvl2pPr marL="383990" indent="-383990">
              <a:spcBef>
                <a:spcPts val="1067"/>
              </a:spcBef>
              <a:buClr>
                <a:srgbClr val="68246D"/>
              </a:buClr>
              <a:buFont typeface="Arial"/>
              <a:buChar char="•"/>
              <a:defRPr sz="2400">
                <a:solidFill>
                  <a:srgbClr val="002A41"/>
                </a:solidFill>
                <a:latin typeface="Arial"/>
                <a:cs typeface="Arial"/>
              </a:defRPr>
            </a:lvl2pPr>
            <a:lvl3pPr marL="767981" indent="-383990">
              <a:spcBef>
                <a:spcPts val="1067"/>
              </a:spcBef>
              <a:buFont typeface="Lucida Grande"/>
              <a:buChar char="–"/>
              <a:defRPr sz="2400">
                <a:solidFill>
                  <a:srgbClr val="002A41"/>
                </a:solidFill>
                <a:latin typeface="Arial"/>
                <a:cs typeface="Arial"/>
              </a:defRPr>
            </a:lvl3pPr>
            <a:lvl4pPr>
              <a:defRPr sz="2400">
                <a:latin typeface="Arial"/>
                <a:cs typeface="Arial"/>
              </a:defRPr>
            </a:lvl4pPr>
            <a:lvl5pPr>
              <a:defRPr sz="2400">
                <a:latin typeface="Arial"/>
                <a:cs typeface="Aria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3336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urham Text Slide - 3 col">
    <p:spTree>
      <p:nvGrpSpPr>
        <p:cNvPr id="1" name=""/>
        <p:cNvGrpSpPr/>
        <p:nvPr/>
      </p:nvGrpSpPr>
      <p:grpSpPr>
        <a:xfrm>
          <a:off x="0" y="0"/>
          <a:ext cx="0" cy="0"/>
          <a:chOff x="0" y="0"/>
          <a:chExt cx="0" cy="0"/>
        </a:xfrm>
      </p:grpSpPr>
      <p:sp>
        <p:nvSpPr>
          <p:cNvPr id="2" name="Title 1"/>
          <p:cNvSpPr>
            <a:spLocks noGrp="1"/>
          </p:cNvSpPr>
          <p:nvPr>
            <p:ph type="title"/>
          </p:nvPr>
        </p:nvSpPr>
        <p:spPr>
          <a:xfrm>
            <a:off x="828737" y="369979"/>
            <a:ext cx="10536517" cy="1143000"/>
          </a:xfrm>
        </p:spPr>
        <p:txBody>
          <a:bodyPr lIns="0" tIns="0" rIns="0" bIns="0" anchor="t">
            <a:noAutofit/>
          </a:bodyPr>
          <a:lstStyle>
            <a:lvl1pPr algn="l">
              <a:defRPr sz="3200" b="1">
                <a:solidFill>
                  <a:schemeClr val="tx2"/>
                </a:solidFill>
                <a:latin typeface="Arial"/>
                <a:cs typeface="Arial"/>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5986" y="6230447"/>
            <a:ext cx="1020673" cy="423471"/>
          </a:xfrm>
          <a:prstGeom prst="rect">
            <a:avLst/>
          </a:prstGeom>
        </p:spPr>
      </p:pic>
      <p:sp>
        <p:nvSpPr>
          <p:cNvPr id="12" name="Content Placeholder 3"/>
          <p:cNvSpPr>
            <a:spLocks noGrp="1"/>
          </p:cNvSpPr>
          <p:nvPr>
            <p:ph sz="quarter" idx="13"/>
          </p:nvPr>
        </p:nvSpPr>
        <p:spPr>
          <a:xfrm>
            <a:off x="828738" y="1632944"/>
            <a:ext cx="3246737" cy="3886200"/>
          </a:xfrm>
        </p:spPr>
        <p:txBody>
          <a:bodyPr lIns="0" tIns="0" rIns="0" bIns="0">
            <a:noAutofit/>
          </a:bodyPr>
          <a:lstStyle>
            <a:lvl1pPr marL="0" indent="0">
              <a:spcBef>
                <a:spcPts val="533"/>
              </a:spcBef>
              <a:buNone/>
              <a:defRPr sz="1867">
                <a:solidFill>
                  <a:srgbClr val="002A41"/>
                </a:solidFill>
                <a:latin typeface="Arial"/>
                <a:cs typeface="Arial"/>
              </a:defRPr>
            </a:lvl1pPr>
            <a:lvl2pPr marL="383990" indent="-383990">
              <a:spcBef>
                <a:spcPts val="533"/>
              </a:spcBef>
              <a:buClr>
                <a:srgbClr val="68246D"/>
              </a:buClr>
              <a:buFont typeface="Arial"/>
              <a:buChar char="•"/>
              <a:defRPr sz="1867">
                <a:solidFill>
                  <a:srgbClr val="002A41"/>
                </a:solidFill>
                <a:latin typeface="Arial"/>
                <a:cs typeface="Arial"/>
              </a:defRPr>
            </a:lvl2pPr>
            <a:lvl3pPr marL="767981" indent="-383990">
              <a:spcBef>
                <a:spcPts val="533"/>
              </a:spcBef>
              <a:buFont typeface="Lucida Grande"/>
              <a:buChar char="–"/>
              <a:defRPr sz="1867">
                <a:solidFill>
                  <a:srgbClr val="002A41"/>
                </a:solidFill>
                <a:latin typeface="Arial"/>
                <a:cs typeface="Arial"/>
              </a:defRPr>
            </a:lvl3pPr>
            <a:lvl4pPr>
              <a:defRPr sz="2400">
                <a:latin typeface="Arial"/>
                <a:cs typeface="Arial"/>
              </a:defRPr>
            </a:lvl4pPr>
            <a:lvl5pPr>
              <a:defRPr sz="2400">
                <a:latin typeface="Arial"/>
                <a:cs typeface="Arial"/>
              </a:defRPr>
            </a:lvl5pPr>
          </a:lstStyle>
          <a:p>
            <a:pPr lvl="0"/>
            <a:r>
              <a:rPr lang="en-US"/>
              <a:t>Click to edit Master text styles</a:t>
            </a:r>
          </a:p>
          <a:p>
            <a:pPr lvl="1"/>
            <a:r>
              <a:rPr lang="en-US"/>
              <a:t>Second level</a:t>
            </a:r>
          </a:p>
          <a:p>
            <a:pPr lvl="2"/>
            <a:r>
              <a:rPr lang="en-US"/>
              <a:t>Third level</a:t>
            </a:r>
          </a:p>
        </p:txBody>
      </p:sp>
      <p:sp>
        <p:nvSpPr>
          <p:cNvPr id="14" name="Content Placeholder 3"/>
          <p:cNvSpPr>
            <a:spLocks noGrp="1"/>
          </p:cNvSpPr>
          <p:nvPr>
            <p:ph sz="quarter" idx="14"/>
          </p:nvPr>
        </p:nvSpPr>
        <p:spPr>
          <a:xfrm>
            <a:off x="4473629" y="1632944"/>
            <a:ext cx="3246737" cy="3886200"/>
          </a:xfrm>
        </p:spPr>
        <p:txBody>
          <a:bodyPr lIns="0" tIns="0" rIns="0" bIns="0">
            <a:noAutofit/>
          </a:bodyPr>
          <a:lstStyle>
            <a:lvl1pPr marL="0" indent="0">
              <a:spcBef>
                <a:spcPts val="533"/>
              </a:spcBef>
              <a:buNone/>
              <a:defRPr sz="1867">
                <a:solidFill>
                  <a:srgbClr val="002A41"/>
                </a:solidFill>
                <a:latin typeface="Arial"/>
                <a:cs typeface="Arial"/>
              </a:defRPr>
            </a:lvl1pPr>
            <a:lvl2pPr marL="383990" indent="-383990">
              <a:spcBef>
                <a:spcPts val="533"/>
              </a:spcBef>
              <a:buClr>
                <a:srgbClr val="68246D"/>
              </a:buClr>
              <a:buFont typeface="Arial"/>
              <a:buChar char="•"/>
              <a:defRPr sz="1867">
                <a:solidFill>
                  <a:srgbClr val="002A41"/>
                </a:solidFill>
                <a:latin typeface="Arial"/>
                <a:cs typeface="Arial"/>
              </a:defRPr>
            </a:lvl2pPr>
            <a:lvl3pPr marL="767981" indent="-383990">
              <a:spcBef>
                <a:spcPts val="533"/>
              </a:spcBef>
              <a:buFont typeface="Lucida Grande"/>
              <a:buChar char="–"/>
              <a:defRPr sz="1867">
                <a:solidFill>
                  <a:srgbClr val="002A41"/>
                </a:solidFill>
                <a:latin typeface="Arial"/>
                <a:cs typeface="Arial"/>
              </a:defRPr>
            </a:lvl3pPr>
            <a:lvl4pPr>
              <a:defRPr sz="2400">
                <a:latin typeface="Arial"/>
                <a:cs typeface="Arial"/>
              </a:defRPr>
            </a:lvl4pPr>
            <a:lvl5pPr>
              <a:defRPr sz="2400">
                <a:latin typeface="Arial"/>
                <a:cs typeface="Arial"/>
              </a:defRPr>
            </a:lvl5pPr>
          </a:lstStyle>
          <a:p>
            <a:pPr lvl="0"/>
            <a:r>
              <a:rPr lang="en-US"/>
              <a:t>Click to edit Master text styles</a:t>
            </a:r>
          </a:p>
          <a:p>
            <a:pPr lvl="1"/>
            <a:r>
              <a:rPr lang="en-US"/>
              <a:t>Second level</a:t>
            </a:r>
          </a:p>
          <a:p>
            <a:pPr lvl="2"/>
            <a:r>
              <a:rPr lang="en-US"/>
              <a:t>Third level</a:t>
            </a:r>
          </a:p>
        </p:txBody>
      </p:sp>
      <p:sp>
        <p:nvSpPr>
          <p:cNvPr id="15" name="Content Placeholder 3"/>
          <p:cNvSpPr>
            <a:spLocks noGrp="1"/>
          </p:cNvSpPr>
          <p:nvPr>
            <p:ph sz="quarter" idx="15"/>
          </p:nvPr>
        </p:nvSpPr>
        <p:spPr>
          <a:xfrm>
            <a:off x="8118518" y="1632944"/>
            <a:ext cx="3246737" cy="3886200"/>
          </a:xfrm>
        </p:spPr>
        <p:txBody>
          <a:bodyPr lIns="0" tIns="0" rIns="0" bIns="0">
            <a:noAutofit/>
          </a:bodyPr>
          <a:lstStyle>
            <a:lvl1pPr marL="0" indent="0">
              <a:spcBef>
                <a:spcPts val="533"/>
              </a:spcBef>
              <a:buNone/>
              <a:defRPr sz="1867">
                <a:solidFill>
                  <a:srgbClr val="002A41"/>
                </a:solidFill>
                <a:latin typeface="Arial"/>
                <a:cs typeface="Arial"/>
              </a:defRPr>
            </a:lvl1pPr>
            <a:lvl2pPr marL="383990" indent="-383990">
              <a:spcBef>
                <a:spcPts val="533"/>
              </a:spcBef>
              <a:buClr>
                <a:srgbClr val="68246D"/>
              </a:buClr>
              <a:buFont typeface="Arial"/>
              <a:buChar char="•"/>
              <a:defRPr sz="1867">
                <a:solidFill>
                  <a:srgbClr val="002A41"/>
                </a:solidFill>
                <a:latin typeface="Arial"/>
                <a:cs typeface="Arial"/>
              </a:defRPr>
            </a:lvl2pPr>
            <a:lvl3pPr marL="767981" indent="-383990">
              <a:spcBef>
                <a:spcPts val="533"/>
              </a:spcBef>
              <a:buFont typeface="Lucida Grande"/>
              <a:buChar char="–"/>
              <a:defRPr sz="1867">
                <a:solidFill>
                  <a:srgbClr val="002A41"/>
                </a:solidFill>
                <a:latin typeface="Arial"/>
                <a:cs typeface="Arial"/>
              </a:defRPr>
            </a:lvl3pPr>
            <a:lvl4pPr>
              <a:defRPr sz="2400">
                <a:latin typeface="Arial"/>
                <a:cs typeface="Arial"/>
              </a:defRPr>
            </a:lvl4pPr>
            <a:lvl5pPr>
              <a:defRPr sz="2400">
                <a:latin typeface="Arial"/>
                <a:cs typeface="Aria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06422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urham Breaker Slide">
    <p:bg>
      <p:bgPr>
        <a:solidFill>
          <a:srgbClr val="A5C8D0"/>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5986" y="6230447"/>
            <a:ext cx="1020673" cy="423471"/>
          </a:xfrm>
          <a:prstGeom prst="rect">
            <a:avLst/>
          </a:prstGeom>
        </p:spPr>
      </p:pic>
      <p:sp>
        <p:nvSpPr>
          <p:cNvPr id="6" name="Content Placeholder 3"/>
          <p:cNvSpPr>
            <a:spLocks noGrp="1"/>
          </p:cNvSpPr>
          <p:nvPr>
            <p:ph sz="quarter" idx="11"/>
          </p:nvPr>
        </p:nvSpPr>
        <p:spPr>
          <a:xfrm>
            <a:off x="2844658" y="1632944"/>
            <a:ext cx="6891867" cy="3886200"/>
          </a:xfrm>
        </p:spPr>
        <p:txBody>
          <a:bodyPr lIns="0" tIns="0" rIns="0" bIns="0">
            <a:noAutofit/>
          </a:bodyPr>
          <a:lstStyle>
            <a:lvl1pPr marL="0" indent="0">
              <a:spcBef>
                <a:spcPts val="1333"/>
              </a:spcBef>
              <a:buNone/>
              <a:defRPr sz="3200">
                <a:solidFill>
                  <a:srgbClr val="54145A"/>
                </a:solidFill>
                <a:latin typeface="Arial"/>
                <a:cs typeface="Arial"/>
              </a:defRPr>
            </a:lvl1pPr>
            <a:lvl2pPr marL="383990" indent="-383990">
              <a:spcBef>
                <a:spcPts val="1333"/>
              </a:spcBef>
              <a:buClr>
                <a:srgbClr val="68246D"/>
              </a:buClr>
              <a:buFont typeface="Arial"/>
              <a:buChar char="•"/>
              <a:defRPr sz="3200">
                <a:solidFill>
                  <a:srgbClr val="54145A"/>
                </a:solidFill>
                <a:latin typeface="Arial"/>
                <a:cs typeface="Arial"/>
              </a:defRPr>
            </a:lvl2pPr>
            <a:lvl3pPr marL="767981" indent="-383990">
              <a:spcBef>
                <a:spcPts val="1333"/>
              </a:spcBef>
              <a:buFont typeface="Lucida Grande"/>
              <a:buChar char="–"/>
              <a:defRPr sz="3200">
                <a:solidFill>
                  <a:srgbClr val="54145A"/>
                </a:solidFill>
                <a:latin typeface="Arial"/>
                <a:cs typeface="Arial"/>
              </a:defRPr>
            </a:lvl3pPr>
            <a:lvl4pPr>
              <a:defRPr sz="2400">
                <a:latin typeface="Arial"/>
                <a:cs typeface="Arial"/>
              </a:defRPr>
            </a:lvl4pPr>
            <a:lvl5pPr>
              <a:defRPr sz="2400">
                <a:latin typeface="Arial"/>
                <a:cs typeface="Aria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79450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707802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F9E40DD-EBBB-4863-9FD5-CD37A3CD5AC7}" type="datetime1">
              <a:rPr lang="en-US"/>
              <a:pPr>
                <a:defRPr/>
              </a:pPr>
              <a:t>12/14/21</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8AFC1B-D7CF-40DD-80E7-659EAE057950}" type="slidenum">
              <a:rPr lang="en-GB"/>
              <a:pPr>
                <a:defRPr/>
              </a:pPr>
              <a:t>‹#›</a:t>
            </a:fld>
            <a:endParaRPr lang="en-GB"/>
          </a:p>
        </p:txBody>
      </p:sp>
    </p:spTree>
    <p:extLst>
      <p:ext uri="{BB962C8B-B14F-4D97-AF65-F5344CB8AC3E}">
        <p14:creationId xmlns:p14="http://schemas.microsoft.com/office/powerpoint/2010/main" val="26664753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BE5A461-6C6C-406E-AF52-2174FF399B7E}" type="datetime1">
              <a:rPr lang="en-US"/>
              <a:pPr>
                <a:defRPr/>
              </a:pPr>
              <a:t>12/14/21</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164AE-425F-4025-A064-3F771D7D120A}" type="slidenum">
              <a:rPr lang="en-GB"/>
              <a:pPr>
                <a:defRPr/>
              </a:pPr>
              <a:t>‹#›</a:t>
            </a:fld>
            <a:endParaRPr lang="en-GB"/>
          </a:p>
        </p:txBody>
      </p:sp>
    </p:spTree>
    <p:extLst>
      <p:ext uri="{BB962C8B-B14F-4D97-AF65-F5344CB8AC3E}">
        <p14:creationId xmlns:p14="http://schemas.microsoft.com/office/powerpoint/2010/main" val="2745742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B211E51-CF27-4B09-9098-3C485185F47E}" type="datetime1">
              <a:rPr lang="en-US"/>
              <a:pPr>
                <a:defRPr/>
              </a:pPr>
              <a:t>12/14/21</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C01508-D4A9-4D3B-A116-BA689E598536}" type="slidenum">
              <a:rPr lang="en-GB"/>
              <a:pPr>
                <a:defRPr/>
              </a:pPr>
              <a:t>‹#›</a:t>
            </a:fld>
            <a:endParaRPr lang="en-GB"/>
          </a:p>
        </p:txBody>
      </p:sp>
    </p:spTree>
    <p:extLst>
      <p:ext uri="{BB962C8B-B14F-4D97-AF65-F5344CB8AC3E}">
        <p14:creationId xmlns:p14="http://schemas.microsoft.com/office/powerpoint/2010/main" val="3547958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8776A7C-557E-47AF-BB1E-83284EBF5C97}" type="datetime1">
              <a:rPr lang="en-US"/>
              <a:pPr>
                <a:defRPr/>
              </a:pPr>
              <a:t>12/14/21</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AA951A-029D-4D52-8059-A48EE66124BA}" type="slidenum">
              <a:rPr lang="en-GB"/>
              <a:pPr>
                <a:defRPr/>
              </a:pPr>
              <a:t>‹#›</a:t>
            </a:fld>
            <a:endParaRPr lang="en-GB"/>
          </a:p>
        </p:txBody>
      </p:sp>
    </p:spTree>
    <p:extLst>
      <p:ext uri="{BB962C8B-B14F-4D97-AF65-F5344CB8AC3E}">
        <p14:creationId xmlns:p14="http://schemas.microsoft.com/office/powerpoint/2010/main" val="2532214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A2C6FDB-4CCA-4268-B3F5-14C9A239346A}" type="datetime1">
              <a:rPr lang="en-US"/>
              <a:pPr>
                <a:defRPr/>
              </a:pPr>
              <a:t>12/14/21</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60916-857A-41D5-A7B5-93A196A05B35}" type="slidenum">
              <a:rPr lang="en-GB"/>
              <a:pPr>
                <a:defRPr/>
              </a:pPr>
              <a:t>‹#›</a:t>
            </a:fld>
            <a:endParaRPr lang="en-GB"/>
          </a:p>
        </p:txBody>
      </p:sp>
    </p:spTree>
    <p:extLst>
      <p:ext uri="{BB962C8B-B14F-4D97-AF65-F5344CB8AC3E}">
        <p14:creationId xmlns:p14="http://schemas.microsoft.com/office/powerpoint/2010/main" val="31337370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2853A479-4C61-48C2-92C1-E3E9006CBFDE}" type="datetime1">
              <a:rPr lang="en-US"/>
              <a:pPr>
                <a:defRPr/>
              </a:pPr>
              <a:t>12/14/21</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37548E-5B4C-4851-B1C7-84863918C240}" type="slidenum">
              <a:rPr lang="en-GB"/>
              <a:pPr>
                <a:defRPr/>
              </a:pPr>
              <a:t>‹#›</a:t>
            </a:fld>
            <a:endParaRPr lang="en-GB"/>
          </a:p>
        </p:txBody>
      </p:sp>
    </p:spTree>
    <p:extLst>
      <p:ext uri="{BB962C8B-B14F-4D97-AF65-F5344CB8AC3E}">
        <p14:creationId xmlns:p14="http://schemas.microsoft.com/office/powerpoint/2010/main" val="20681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C2B8-092E-8C47-9A78-4E7009BC752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A3222A6-6642-5D42-9BEF-5E4E808E9DFB}"/>
              </a:ext>
            </a:extLst>
          </p:cNvPr>
          <p:cNvSpPr>
            <a:spLocks noGrp="1"/>
          </p:cNvSpPr>
          <p:nvPr>
            <p:ph type="dt" sz="half" idx="10"/>
          </p:nvPr>
        </p:nvSpPr>
        <p:spPr/>
        <p:txBody>
          <a:bodyPr/>
          <a:lstStyle/>
          <a:p>
            <a:fld id="{4F6AB8BD-EF9B-084A-9607-A50B8C379710}" type="datetimeFigureOut">
              <a:rPr lang="en-US" smtClean="0"/>
              <a:t>12/14/21</a:t>
            </a:fld>
            <a:endParaRPr lang="en-US"/>
          </a:p>
        </p:txBody>
      </p:sp>
      <p:sp>
        <p:nvSpPr>
          <p:cNvPr id="4" name="Footer Placeholder 3">
            <a:extLst>
              <a:ext uri="{FF2B5EF4-FFF2-40B4-BE49-F238E27FC236}">
                <a16:creationId xmlns:a16="http://schemas.microsoft.com/office/drawing/2014/main" id="{75FCD4DA-ECD0-5444-A4B1-A6AE801662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70A5FC-0CA4-5E44-AA5B-1B05202D6DD8}"/>
              </a:ext>
            </a:extLst>
          </p:cNvPr>
          <p:cNvSpPr>
            <a:spLocks noGrp="1"/>
          </p:cNvSpPr>
          <p:nvPr>
            <p:ph type="sldNum" sz="quarter" idx="12"/>
          </p:nvPr>
        </p:nvSpPr>
        <p:spPr/>
        <p:txBody>
          <a:bodyPr/>
          <a:lstStyle/>
          <a:p>
            <a:fld id="{78F2995C-94D3-BD43-B647-FB8B20DC986D}" type="slidenum">
              <a:rPr lang="en-US" smtClean="0"/>
              <a:t>‹#›</a:t>
            </a:fld>
            <a:endParaRPr lang="en-US"/>
          </a:p>
        </p:txBody>
      </p:sp>
    </p:spTree>
    <p:extLst>
      <p:ext uri="{BB962C8B-B14F-4D97-AF65-F5344CB8AC3E}">
        <p14:creationId xmlns:p14="http://schemas.microsoft.com/office/powerpoint/2010/main" val="34168050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63ECCA-1E94-415A-A16E-0DFAE2DC6109}" type="datetime1">
              <a:rPr lang="en-US"/>
              <a:pPr>
                <a:defRPr/>
              </a:pPr>
              <a:t>12/14/21</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C0C1E9-088A-4D2C-BFA0-EE36346CFA4E}" type="slidenum">
              <a:rPr lang="en-GB"/>
              <a:pPr>
                <a:defRPr/>
              </a:pPr>
              <a:t>‹#›</a:t>
            </a:fld>
            <a:endParaRPr lang="en-GB"/>
          </a:p>
        </p:txBody>
      </p:sp>
    </p:spTree>
    <p:extLst>
      <p:ext uri="{BB962C8B-B14F-4D97-AF65-F5344CB8AC3E}">
        <p14:creationId xmlns:p14="http://schemas.microsoft.com/office/powerpoint/2010/main" val="1681341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4C5BA9E-FA6E-4B35-8337-4E36916882BA}" type="datetime1">
              <a:rPr lang="en-US"/>
              <a:pPr>
                <a:defRPr/>
              </a:pPr>
              <a:t>12/14/21</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95CAD1-637F-4427-A551-6F0CE6EEE5AF}" type="slidenum">
              <a:rPr lang="en-GB"/>
              <a:pPr>
                <a:defRPr/>
              </a:pPr>
              <a:t>‹#›</a:t>
            </a:fld>
            <a:endParaRPr lang="en-GB"/>
          </a:p>
        </p:txBody>
      </p:sp>
    </p:spTree>
    <p:extLst>
      <p:ext uri="{BB962C8B-B14F-4D97-AF65-F5344CB8AC3E}">
        <p14:creationId xmlns:p14="http://schemas.microsoft.com/office/powerpoint/2010/main" val="39760536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A5DE2-D15B-4A77-A3A8-AC65D2B90056}" type="datetime1">
              <a:rPr lang="en-US"/>
              <a:pPr>
                <a:defRPr/>
              </a:pPr>
              <a:t>12/14/21</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2B6F47-4117-44CB-B508-5D4294E4ED85}" type="slidenum">
              <a:rPr lang="en-GB"/>
              <a:pPr>
                <a:defRPr/>
              </a:pPr>
              <a:t>‹#›</a:t>
            </a:fld>
            <a:endParaRPr lang="en-GB"/>
          </a:p>
        </p:txBody>
      </p:sp>
    </p:spTree>
    <p:extLst>
      <p:ext uri="{BB962C8B-B14F-4D97-AF65-F5344CB8AC3E}">
        <p14:creationId xmlns:p14="http://schemas.microsoft.com/office/powerpoint/2010/main" val="980634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5388501-3FC1-4E8E-8E72-AEB36DCCD775}" type="datetime1">
              <a:rPr lang="en-US"/>
              <a:pPr>
                <a:defRPr/>
              </a:pPr>
              <a:t>12/14/21</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F87CA2-5865-43AE-BF59-50C9B63420A9}" type="slidenum">
              <a:rPr lang="en-GB"/>
              <a:pPr>
                <a:defRPr/>
              </a:pPr>
              <a:t>‹#›</a:t>
            </a:fld>
            <a:endParaRPr lang="en-GB"/>
          </a:p>
        </p:txBody>
      </p:sp>
    </p:spTree>
    <p:extLst>
      <p:ext uri="{BB962C8B-B14F-4D97-AF65-F5344CB8AC3E}">
        <p14:creationId xmlns:p14="http://schemas.microsoft.com/office/powerpoint/2010/main" val="12472291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4217144-42D2-47BB-9CD1-BB1A5BACDE02}" type="datetime1">
              <a:rPr lang="en-US"/>
              <a:pPr>
                <a:defRPr/>
              </a:pPr>
              <a:t>12/14/21</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5CFF17-81EF-4488-A133-0954711E5DCC}" type="slidenum">
              <a:rPr lang="en-GB"/>
              <a:pPr>
                <a:defRPr/>
              </a:pPr>
              <a:t>‹#›</a:t>
            </a:fld>
            <a:endParaRPr lang="en-GB"/>
          </a:p>
        </p:txBody>
      </p:sp>
    </p:spTree>
    <p:extLst>
      <p:ext uri="{BB962C8B-B14F-4D97-AF65-F5344CB8AC3E}">
        <p14:creationId xmlns:p14="http://schemas.microsoft.com/office/powerpoint/2010/main" val="16312937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914400" y="1981200"/>
            <a:ext cx="5080000" cy="4114800"/>
          </a:xfrm>
        </p:spPr>
        <p:txBody>
          <a:bodyPr/>
          <a:lstStyle/>
          <a:p>
            <a:pPr lvl="0"/>
            <a:endParaRPr lang="en-GB"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CE5875C-4FFC-4E64-914D-67E4ED431D1F}" type="datetime1">
              <a:rPr lang="en-US"/>
              <a:pPr>
                <a:defRPr/>
              </a:pPr>
              <a:t>12/14/21</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BCF56-403B-4460-BFC5-E3294598A46F}" type="slidenum">
              <a:rPr lang="en-GB"/>
              <a:pPr>
                <a:defRPr/>
              </a:pPr>
              <a:t>‹#›</a:t>
            </a:fld>
            <a:endParaRPr lang="en-GB"/>
          </a:p>
        </p:txBody>
      </p:sp>
    </p:spTree>
    <p:extLst>
      <p:ext uri="{BB962C8B-B14F-4D97-AF65-F5344CB8AC3E}">
        <p14:creationId xmlns:p14="http://schemas.microsoft.com/office/powerpoint/2010/main" val="11171783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73CE8F6-E0E2-4293-B181-6207BFEB3086}" type="datetime1">
              <a:rPr lang="en-US"/>
              <a:pPr>
                <a:defRPr/>
              </a:pPr>
              <a:t>12/14/21</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E60884-9F9E-4D1D-945F-3AB1296A0D7D}" type="slidenum">
              <a:rPr lang="en-GB"/>
              <a:pPr>
                <a:defRPr/>
              </a:pPr>
              <a:t>‹#›</a:t>
            </a:fld>
            <a:endParaRPr lang="en-GB"/>
          </a:p>
        </p:txBody>
      </p:sp>
    </p:spTree>
    <p:extLst>
      <p:ext uri="{BB962C8B-B14F-4D97-AF65-F5344CB8AC3E}">
        <p14:creationId xmlns:p14="http://schemas.microsoft.com/office/powerpoint/2010/main" val="4060169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B578DA2C-DB14-4F66-8E22-CDCC780310F0}" type="datetime1">
              <a:rPr lang="en-US"/>
              <a:pPr>
                <a:defRPr/>
              </a:pPr>
              <a:t>12/14/21</a:t>
            </a:fld>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6F9EC40-E4F8-4180-BB35-B8E23EEA3B79}" type="slidenum">
              <a:rPr lang="en-GB"/>
              <a:pPr>
                <a:defRPr/>
              </a:pPr>
              <a:t>‹#›</a:t>
            </a:fld>
            <a:endParaRPr lang="en-GB"/>
          </a:p>
        </p:txBody>
      </p:sp>
    </p:spTree>
    <p:extLst>
      <p:ext uri="{BB962C8B-B14F-4D97-AF65-F5344CB8AC3E}">
        <p14:creationId xmlns:p14="http://schemas.microsoft.com/office/powerpoint/2010/main" val="40807666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1E80D366-5C67-4AD2-BEC0-3B1D6E57E6A5}" type="datetime1">
              <a:rPr lang="en-US"/>
              <a:pPr>
                <a:defRPr/>
              </a:pPr>
              <a:t>12/14/21</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DD6A1D-68BF-499E-82DE-109C068E4F4B}" type="slidenum">
              <a:rPr lang="en-GB"/>
              <a:pPr>
                <a:defRPr/>
              </a:pPr>
              <a:t>‹#›</a:t>
            </a:fld>
            <a:endParaRPr lang="en-GB"/>
          </a:p>
        </p:txBody>
      </p:sp>
    </p:spTree>
    <p:extLst>
      <p:ext uri="{BB962C8B-B14F-4D97-AF65-F5344CB8AC3E}">
        <p14:creationId xmlns:p14="http://schemas.microsoft.com/office/powerpoint/2010/main" val="28028136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42432817-9D75-42F4-8F84-D57CC8ABEAF7}" type="datetime1">
              <a:rPr lang="en-US"/>
              <a:pPr>
                <a:defRPr/>
              </a:pPr>
              <a:t>12/14/21</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84C321-CE41-4918-BB7E-3E52BEFF8D74}" type="slidenum">
              <a:rPr lang="en-GB"/>
              <a:pPr>
                <a:defRPr/>
              </a:pPr>
              <a:t>‹#›</a:t>
            </a:fld>
            <a:endParaRPr lang="en-GB"/>
          </a:p>
        </p:txBody>
      </p:sp>
    </p:spTree>
    <p:extLst>
      <p:ext uri="{BB962C8B-B14F-4D97-AF65-F5344CB8AC3E}">
        <p14:creationId xmlns:p14="http://schemas.microsoft.com/office/powerpoint/2010/main" val="50865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B1876C-A8D4-C645-95F5-C6283858A5F0}"/>
              </a:ext>
            </a:extLst>
          </p:cNvPr>
          <p:cNvSpPr>
            <a:spLocks noGrp="1"/>
          </p:cNvSpPr>
          <p:nvPr>
            <p:ph type="dt" sz="half" idx="10"/>
          </p:nvPr>
        </p:nvSpPr>
        <p:spPr/>
        <p:txBody>
          <a:bodyPr/>
          <a:lstStyle/>
          <a:p>
            <a:fld id="{4F6AB8BD-EF9B-084A-9607-A50B8C379710}" type="datetimeFigureOut">
              <a:rPr lang="en-US" smtClean="0"/>
              <a:t>12/14/21</a:t>
            </a:fld>
            <a:endParaRPr lang="en-US"/>
          </a:p>
        </p:txBody>
      </p:sp>
      <p:sp>
        <p:nvSpPr>
          <p:cNvPr id="3" name="Footer Placeholder 2">
            <a:extLst>
              <a:ext uri="{FF2B5EF4-FFF2-40B4-BE49-F238E27FC236}">
                <a16:creationId xmlns:a16="http://schemas.microsoft.com/office/drawing/2014/main" id="{F8331F7E-E5E0-D64E-8A34-EAFDE363F5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78CEE5-5F14-A349-BCF8-338ACCF3A5B0}"/>
              </a:ext>
            </a:extLst>
          </p:cNvPr>
          <p:cNvSpPr>
            <a:spLocks noGrp="1"/>
          </p:cNvSpPr>
          <p:nvPr>
            <p:ph type="sldNum" sz="quarter" idx="12"/>
          </p:nvPr>
        </p:nvSpPr>
        <p:spPr/>
        <p:txBody>
          <a:bodyPr/>
          <a:lstStyle/>
          <a:p>
            <a:fld id="{78F2995C-94D3-BD43-B647-FB8B20DC986D}" type="slidenum">
              <a:rPr lang="en-US" smtClean="0"/>
              <a:t>‹#›</a:t>
            </a:fld>
            <a:endParaRPr lang="en-US"/>
          </a:p>
        </p:txBody>
      </p:sp>
    </p:spTree>
    <p:extLst>
      <p:ext uri="{BB962C8B-B14F-4D97-AF65-F5344CB8AC3E}">
        <p14:creationId xmlns:p14="http://schemas.microsoft.com/office/powerpoint/2010/main" val="30316957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B3262379-CC29-47E9-B6EC-7C81DD7EC1B0}" type="datetime1">
              <a:rPr lang="en-US"/>
              <a:pPr>
                <a:defRPr/>
              </a:pPr>
              <a:t>12/14/21</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FA06C9-D5E3-4F52-8050-58D552AEF630}" type="slidenum">
              <a:rPr lang="en-GB"/>
              <a:pPr>
                <a:defRPr/>
              </a:pPr>
              <a:t>‹#›</a:t>
            </a:fld>
            <a:endParaRPr lang="en-GB"/>
          </a:p>
        </p:txBody>
      </p:sp>
    </p:spTree>
    <p:extLst>
      <p:ext uri="{BB962C8B-B14F-4D97-AF65-F5344CB8AC3E}">
        <p14:creationId xmlns:p14="http://schemas.microsoft.com/office/powerpoint/2010/main" val="3860151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9999C2BD-5055-4504-8529-AD5070DCA378}" type="datetime1">
              <a:rPr lang="en-US" smtClean="0"/>
              <a:pPr>
                <a:defRPr/>
              </a:pPr>
              <a:t>12/14/21</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879F50-0E11-40E7-979D-67073F721AAF}" type="slidenum">
              <a:rPr lang="en-GB" smtClean="0"/>
              <a:pPr>
                <a:defRPr/>
              </a:pPr>
              <a:t>‹#›</a:t>
            </a:fld>
            <a:endParaRPr lang="en-GB"/>
          </a:p>
        </p:txBody>
      </p:sp>
    </p:spTree>
    <p:extLst>
      <p:ext uri="{BB962C8B-B14F-4D97-AF65-F5344CB8AC3E}">
        <p14:creationId xmlns:p14="http://schemas.microsoft.com/office/powerpoint/2010/main" val="230095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C303-577E-C445-A8BA-5DC517D0E8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B11440E-34FA-C34A-BDDC-61EE6C280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6B0191-2580-1047-8EBC-DA3B6E651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FAA101-B028-CE43-8CE0-8F8E91DA1BA4}"/>
              </a:ext>
            </a:extLst>
          </p:cNvPr>
          <p:cNvSpPr>
            <a:spLocks noGrp="1"/>
          </p:cNvSpPr>
          <p:nvPr>
            <p:ph type="dt" sz="half" idx="10"/>
          </p:nvPr>
        </p:nvSpPr>
        <p:spPr/>
        <p:txBody>
          <a:bodyPr/>
          <a:lstStyle/>
          <a:p>
            <a:fld id="{4F6AB8BD-EF9B-084A-9607-A50B8C379710}" type="datetimeFigureOut">
              <a:rPr lang="en-US" smtClean="0"/>
              <a:t>12/14/21</a:t>
            </a:fld>
            <a:endParaRPr lang="en-US"/>
          </a:p>
        </p:txBody>
      </p:sp>
      <p:sp>
        <p:nvSpPr>
          <p:cNvPr id="6" name="Footer Placeholder 5">
            <a:extLst>
              <a:ext uri="{FF2B5EF4-FFF2-40B4-BE49-F238E27FC236}">
                <a16:creationId xmlns:a16="http://schemas.microsoft.com/office/drawing/2014/main" id="{3E0AE09A-3BF5-964B-B52A-5B7E3EEEF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CFC63-BD8F-0446-BA30-5E8542A292ED}"/>
              </a:ext>
            </a:extLst>
          </p:cNvPr>
          <p:cNvSpPr>
            <a:spLocks noGrp="1"/>
          </p:cNvSpPr>
          <p:nvPr>
            <p:ph type="sldNum" sz="quarter" idx="12"/>
          </p:nvPr>
        </p:nvSpPr>
        <p:spPr/>
        <p:txBody>
          <a:bodyPr/>
          <a:lstStyle/>
          <a:p>
            <a:fld id="{78F2995C-94D3-BD43-B647-FB8B20DC986D}" type="slidenum">
              <a:rPr lang="en-US" smtClean="0"/>
              <a:t>‹#›</a:t>
            </a:fld>
            <a:endParaRPr lang="en-US"/>
          </a:p>
        </p:txBody>
      </p:sp>
    </p:spTree>
    <p:extLst>
      <p:ext uri="{BB962C8B-B14F-4D97-AF65-F5344CB8AC3E}">
        <p14:creationId xmlns:p14="http://schemas.microsoft.com/office/powerpoint/2010/main" val="324535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90F4-4D38-F54E-9A54-E87EE179D9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5D2C0F9-48CB-3F41-B24F-33F2BDC00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B00B14-8B6F-394F-AF84-773A7DF17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459C1A1-5590-E548-AA89-2631C16B5CBD}"/>
              </a:ext>
            </a:extLst>
          </p:cNvPr>
          <p:cNvSpPr>
            <a:spLocks noGrp="1"/>
          </p:cNvSpPr>
          <p:nvPr>
            <p:ph type="dt" sz="half" idx="10"/>
          </p:nvPr>
        </p:nvSpPr>
        <p:spPr/>
        <p:txBody>
          <a:bodyPr/>
          <a:lstStyle/>
          <a:p>
            <a:fld id="{4F6AB8BD-EF9B-084A-9607-A50B8C379710}" type="datetimeFigureOut">
              <a:rPr lang="en-US" smtClean="0"/>
              <a:t>12/14/21</a:t>
            </a:fld>
            <a:endParaRPr lang="en-US"/>
          </a:p>
        </p:txBody>
      </p:sp>
      <p:sp>
        <p:nvSpPr>
          <p:cNvPr id="6" name="Footer Placeholder 5">
            <a:extLst>
              <a:ext uri="{FF2B5EF4-FFF2-40B4-BE49-F238E27FC236}">
                <a16:creationId xmlns:a16="http://schemas.microsoft.com/office/drawing/2014/main" id="{5E34C398-A2EC-714D-A7E8-0FC38FE1A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A0F6A-FA68-AE47-9423-788E0F9D4078}"/>
              </a:ext>
            </a:extLst>
          </p:cNvPr>
          <p:cNvSpPr>
            <a:spLocks noGrp="1"/>
          </p:cNvSpPr>
          <p:nvPr>
            <p:ph type="sldNum" sz="quarter" idx="12"/>
          </p:nvPr>
        </p:nvSpPr>
        <p:spPr/>
        <p:txBody>
          <a:bodyPr/>
          <a:lstStyle/>
          <a:p>
            <a:fld id="{78F2995C-94D3-BD43-B647-FB8B20DC986D}" type="slidenum">
              <a:rPr lang="en-US" smtClean="0"/>
              <a:t>‹#›</a:t>
            </a:fld>
            <a:endParaRPr lang="en-US"/>
          </a:p>
        </p:txBody>
      </p:sp>
    </p:spTree>
    <p:extLst>
      <p:ext uri="{BB962C8B-B14F-4D97-AF65-F5344CB8AC3E}">
        <p14:creationId xmlns:p14="http://schemas.microsoft.com/office/powerpoint/2010/main" val="33761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theme" Target="../theme/theme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7E8A8-4FA9-0A44-BA41-AE8332534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53CD13-1B85-F84F-A98C-8A798E7DD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3B1233-652C-E149-B97D-2EDF30223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AB8BD-EF9B-084A-9607-A50B8C379710}" type="datetimeFigureOut">
              <a:rPr lang="en-US" smtClean="0"/>
              <a:t>12/14/21</a:t>
            </a:fld>
            <a:endParaRPr lang="en-US"/>
          </a:p>
        </p:txBody>
      </p:sp>
      <p:sp>
        <p:nvSpPr>
          <p:cNvPr id="5" name="Footer Placeholder 4">
            <a:extLst>
              <a:ext uri="{FF2B5EF4-FFF2-40B4-BE49-F238E27FC236}">
                <a16:creationId xmlns:a16="http://schemas.microsoft.com/office/drawing/2014/main" id="{915E0F71-A5CF-A941-AA03-CD7D6F2AE5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8CEEF1-C47E-7749-BEB3-5C3C68217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2995C-94D3-BD43-B647-FB8B20DC986D}" type="slidenum">
              <a:rPr lang="en-US" smtClean="0"/>
              <a:t>‹#›</a:t>
            </a:fld>
            <a:endParaRPr lang="en-US"/>
          </a:p>
        </p:txBody>
      </p:sp>
    </p:spTree>
    <p:extLst>
      <p:ext uri="{BB962C8B-B14F-4D97-AF65-F5344CB8AC3E}">
        <p14:creationId xmlns:p14="http://schemas.microsoft.com/office/powerpoint/2010/main" val="1263291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3E8B1C-86EF-43CF-8304-249481088644}" type="datetimeFigureOut">
              <a:rPr lang="en-US" smtClean="0"/>
              <a:pPr/>
              <a:t>12/14/21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0313031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6"/>
          <a:stretch>
            <a:fillRect/>
          </a:stretch>
        </p:blipFill>
        <p:spPr>
          <a:xfrm>
            <a:off x="545985" y="6230446"/>
            <a:ext cx="1020675" cy="423473"/>
          </a:xfrm>
          <a:prstGeom prst="rect">
            <a:avLst/>
          </a:prstGeom>
          <a:ln w="12700">
            <a:miter lim="400000"/>
          </a:ln>
        </p:spPr>
      </p:pic>
      <p:sp>
        <p:nvSpPr>
          <p:cNvPr id="3" name="Title Text"/>
          <p:cNvSpPr txBox="1">
            <a:spLocks noGrp="1"/>
          </p:cNvSpPr>
          <p:nvPr>
            <p:ph type="title"/>
          </p:nvPr>
        </p:nvSpPr>
        <p:spPr>
          <a:xfrm>
            <a:off x="828738" y="369980"/>
            <a:ext cx="10536519"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sp>
        <p:nvSpPr>
          <p:cNvPr id="4" name="Body Level One…"/>
          <p:cNvSpPr txBox="1">
            <a:spLocks noGrp="1"/>
          </p:cNvSpPr>
          <p:nvPr>
            <p:ph type="body" idx="1"/>
          </p:nvPr>
        </p:nvSpPr>
        <p:spPr>
          <a:xfrm>
            <a:off x="828737" y="1632943"/>
            <a:ext cx="7603571" cy="3886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04823" y="6187076"/>
            <a:ext cx="332779" cy="338550"/>
          </a:xfrm>
          <a:prstGeom prst="rect">
            <a:avLst/>
          </a:prstGeom>
          <a:ln w="12700">
            <a:miter lim="400000"/>
          </a:ln>
        </p:spPr>
        <p:txBody>
          <a:bodyPr wrap="none" lIns="45718" tIns="45718" rIns="45718" bIns="45718" anchor="ctr">
            <a:spAutoFit/>
          </a:bodyPr>
          <a:lstStyle>
            <a:lvl1pPr algn="r">
              <a:defRPr sz="1600">
                <a:solidFill>
                  <a:srgbClr val="888B91"/>
                </a:solidFill>
                <a:latin typeface="+mj-lt"/>
                <a:ea typeface="+mj-ea"/>
                <a:cs typeface="+mj-cs"/>
                <a:sym typeface="Calibri"/>
              </a:defRPr>
            </a:lvl1pPr>
          </a:lstStyle>
          <a:p>
            <a:fld id="{86CB4B4D-7CA3-9044-876B-883B54F8677D}" type="slidenum">
              <a:t>‹#›</a:t>
            </a:fld>
            <a:endParaRPr/>
          </a:p>
        </p:txBody>
      </p:sp>
    </p:spTree>
    <p:extLst>
      <p:ext uri="{BB962C8B-B14F-4D97-AF65-F5344CB8AC3E}">
        <p14:creationId xmlns:p14="http://schemas.microsoft.com/office/powerpoint/2010/main" val="5208932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ransition spd="med"/>
  <p:txStyles>
    <p:titleStyle>
      <a:lvl1pPr marL="0" marR="0" indent="0" algn="l" defTabSz="609585" rtl="0" latinLnBrk="0">
        <a:lnSpc>
          <a:spcPct val="100000"/>
        </a:lnSpc>
        <a:spcBef>
          <a:spcPts val="0"/>
        </a:spcBef>
        <a:spcAft>
          <a:spcPts val="0"/>
        </a:spcAft>
        <a:buClrTx/>
        <a:buSzTx/>
        <a:buFontTx/>
        <a:buNone/>
        <a:tabLst/>
        <a:defRPr sz="3200" b="1" i="0" u="none" strike="noStrike" cap="none" spc="0" baseline="0">
          <a:solidFill>
            <a:srgbClr val="54145A"/>
          </a:solidFill>
          <a:uFillTx/>
          <a:latin typeface="Arial"/>
          <a:ea typeface="Arial"/>
          <a:cs typeface="Arial"/>
          <a:sym typeface="Arial"/>
        </a:defRPr>
      </a:lvl1pPr>
      <a:lvl2pPr marL="511987" marR="0" indent="-511987" algn="l" defTabSz="609585" rtl="0" latinLnBrk="0">
        <a:lnSpc>
          <a:spcPct val="100000"/>
        </a:lnSpc>
        <a:spcBef>
          <a:spcPts val="0"/>
        </a:spcBef>
        <a:spcAft>
          <a:spcPts val="0"/>
        </a:spcAft>
        <a:buClrTx/>
        <a:buSzPct val="100000"/>
        <a:buFontTx/>
        <a:buChar char="•"/>
        <a:tabLst/>
        <a:defRPr sz="3200" b="1" i="0" u="none" strike="noStrike" cap="none" spc="0" baseline="0">
          <a:solidFill>
            <a:srgbClr val="54145A"/>
          </a:solidFill>
          <a:uFillTx/>
          <a:latin typeface="Arial"/>
          <a:ea typeface="Arial"/>
          <a:cs typeface="Arial"/>
          <a:sym typeface="Arial"/>
        </a:defRPr>
      </a:lvl2pPr>
      <a:lvl3pPr marL="511987" marR="0" indent="-511987" algn="l" defTabSz="609585" rtl="0" latinLnBrk="0">
        <a:lnSpc>
          <a:spcPct val="100000"/>
        </a:lnSpc>
        <a:spcBef>
          <a:spcPts val="0"/>
        </a:spcBef>
        <a:spcAft>
          <a:spcPts val="0"/>
        </a:spcAft>
        <a:buClrTx/>
        <a:buSzPct val="100000"/>
        <a:buFontTx/>
        <a:buChar char="–"/>
        <a:tabLst/>
        <a:defRPr sz="3200" b="1" i="0" u="none" strike="noStrike" cap="none" spc="0" baseline="0">
          <a:solidFill>
            <a:srgbClr val="54145A"/>
          </a:solidFill>
          <a:uFillTx/>
          <a:latin typeface="Arial"/>
          <a:ea typeface="Arial"/>
          <a:cs typeface="Arial"/>
          <a:sym typeface="Arial"/>
        </a:defRPr>
      </a:lvl3pPr>
      <a:lvl4pPr marL="406390" marR="0" indent="-406390" algn="l" defTabSz="609585" rtl="0" latinLnBrk="0">
        <a:lnSpc>
          <a:spcPct val="100000"/>
        </a:lnSpc>
        <a:spcBef>
          <a:spcPts val="0"/>
        </a:spcBef>
        <a:spcAft>
          <a:spcPts val="0"/>
        </a:spcAft>
        <a:buClrTx/>
        <a:buSzPct val="100000"/>
        <a:buFontTx/>
        <a:buChar char="–"/>
        <a:tabLst/>
        <a:defRPr sz="3200" b="1" i="0" u="none" strike="noStrike" cap="none" spc="0" baseline="0">
          <a:solidFill>
            <a:srgbClr val="54145A"/>
          </a:solidFill>
          <a:uFillTx/>
          <a:latin typeface="Arial"/>
          <a:ea typeface="Arial"/>
          <a:cs typeface="Arial"/>
          <a:sym typeface="Arial"/>
        </a:defRPr>
      </a:lvl4pPr>
      <a:lvl5pPr marL="406390" marR="0" indent="-406390" algn="l" defTabSz="609585" rtl="0" latinLnBrk="0">
        <a:lnSpc>
          <a:spcPct val="100000"/>
        </a:lnSpc>
        <a:spcBef>
          <a:spcPts val="0"/>
        </a:spcBef>
        <a:spcAft>
          <a:spcPts val="0"/>
        </a:spcAft>
        <a:buClrTx/>
        <a:buSzPct val="100000"/>
        <a:buFontTx/>
        <a:buChar char="»"/>
        <a:tabLst/>
        <a:defRPr sz="3200" b="1" i="0" u="none" strike="noStrike" cap="none" spc="0" baseline="0">
          <a:solidFill>
            <a:srgbClr val="54145A"/>
          </a:solidFill>
          <a:uFillTx/>
          <a:latin typeface="Arial"/>
          <a:ea typeface="Arial"/>
          <a:cs typeface="Arial"/>
          <a:sym typeface="Arial"/>
        </a:defRPr>
      </a:lvl5pPr>
      <a:lvl6pPr marL="365748" marR="0" indent="-365748" algn="l" defTabSz="609585" rtl="0" latinLnBrk="0">
        <a:lnSpc>
          <a:spcPct val="100000"/>
        </a:lnSpc>
        <a:spcBef>
          <a:spcPts val="0"/>
        </a:spcBef>
        <a:spcAft>
          <a:spcPts val="0"/>
        </a:spcAft>
        <a:buClrTx/>
        <a:buSzPct val="100000"/>
        <a:buFontTx/>
        <a:buChar char="•"/>
        <a:tabLst/>
        <a:defRPr sz="3200" b="1" i="0" u="none" strike="noStrike" cap="none" spc="0" baseline="0">
          <a:solidFill>
            <a:srgbClr val="54145A"/>
          </a:solidFill>
          <a:uFillTx/>
          <a:latin typeface="Arial"/>
          <a:ea typeface="Arial"/>
          <a:cs typeface="Arial"/>
          <a:sym typeface="Arial"/>
        </a:defRPr>
      </a:lvl6pPr>
      <a:lvl7pPr marL="365748" marR="0" indent="-365748" algn="l" defTabSz="609585" rtl="0" latinLnBrk="0">
        <a:lnSpc>
          <a:spcPct val="100000"/>
        </a:lnSpc>
        <a:spcBef>
          <a:spcPts val="0"/>
        </a:spcBef>
        <a:spcAft>
          <a:spcPts val="0"/>
        </a:spcAft>
        <a:buClrTx/>
        <a:buSzPct val="100000"/>
        <a:buFontTx/>
        <a:buChar char="•"/>
        <a:tabLst/>
        <a:defRPr sz="3200" b="1" i="0" u="none" strike="noStrike" cap="none" spc="0" baseline="0">
          <a:solidFill>
            <a:srgbClr val="54145A"/>
          </a:solidFill>
          <a:uFillTx/>
          <a:latin typeface="Arial"/>
          <a:ea typeface="Arial"/>
          <a:cs typeface="Arial"/>
          <a:sym typeface="Arial"/>
        </a:defRPr>
      </a:lvl7pPr>
      <a:lvl8pPr marL="365750" marR="0" indent="-365750" algn="l" defTabSz="609585" rtl="0" latinLnBrk="0">
        <a:lnSpc>
          <a:spcPct val="100000"/>
        </a:lnSpc>
        <a:spcBef>
          <a:spcPts val="0"/>
        </a:spcBef>
        <a:spcAft>
          <a:spcPts val="0"/>
        </a:spcAft>
        <a:buClrTx/>
        <a:buSzPct val="100000"/>
        <a:buFontTx/>
        <a:buChar char="•"/>
        <a:tabLst/>
        <a:defRPr sz="3200" b="1" i="0" u="none" strike="noStrike" cap="none" spc="0" baseline="0">
          <a:solidFill>
            <a:srgbClr val="54145A"/>
          </a:solidFill>
          <a:uFillTx/>
          <a:latin typeface="Arial"/>
          <a:ea typeface="Arial"/>
          <a:cs typeface="Arial"/>
          <a:sym typeface="Arial"/>
        </a:defRPr>
      </a:lvl8pPr>
      <a:lvl9pPr marL="365751" marR="0" indent="-365751" algn="l" defTabSz="609585" rtl="0" latinLnBrk="0">
        <a:lnSpc>
          <a:spcPct val="100000"/>
        </a:lnSpc>
        <a:spcBef>
          <a:spcPts val="0"/>
        </a:spcBef>
        <a:spcAft>
          <a:spcPts val="0"/>
        </a:spcAft>
        <a:buClrTx/>
        <a:buSzPct val="100000"/>
        <a:buFontTx/>
        <a:buChar char="•"/>
        <a:tabLst/>
        <a:defRPr sz="3200" b="1" i="0" u="none" strike="noStrike" cap="none" spc="0" baseline="0">
          <a:solidFill>
            <a:srgbClr val="54145A"/>
          </a:solidFill>
          <a:uFillTx/>
          <a:latin typeface="Arial"/>
          <a:ea typeface="Arial"/>
          <a:cs typeface="Arial"/>
          <a:sym typeface="Arial"/>
        </a:defRPr>
      </a:lvl9pPr>
    </p:titleStyle>
    <p:bodyStyle>
      <a:lvl1pPr marL="0" marR="0" indent="0" algn="l" defTabSz="609585" rtl="0" latinLnBrk="0">
        <a:lnSpc>
          <a:spcPct val="100000"/>
        </a:lnSpc>
        <a:spcBef>
          <a:spcPts val="1067"/>
        </a:spcBef>
        <a:spcAft>
          <a:spcPts val="0"/>
        </a:spcAft>
        <a:buClrTx/>
        <a:buSzTx/>
        <a:buFontTx/>
        <a:buNone/>
        <a:tabLst/>
        <a:defRPr sz="2400" b="0" i="0" u="none" strike="noStrike" cap="none" spc="0" baseline="0">
          <a:solidFill>
            <a:srgbClr val="002A41"/>
          </a:solidFill>
          <a:uFillTx/>
          <a:latin typeface="Arial"/>
          <a:ea typeface="Arial"/>
          <a:cs typeface="Arial"/>
          <a:sym typeface="Arial"/>
        </a:defRPr>
      </a:lvl1pPr>
      <a:lvl2pPr marL="383990" marR="0" indent="-383990" algn="l" defTabSz="609585" rtl="0" latinLnBrk="0">
        <a:lnSpc>
          <a:spcPct val="100000"/>
        </a:lnSpc>
        <a:spcBef>
          <a:spcPts val="1067"/>
        </a:spcBef>
        <a:spcAft>
          <a:spcPts val="0"/>
        </a:spcAft>
        <a:buClrTx/>
        <a:buSzPct val="100000"/>
        <a:buFontTx/>
        <a:buChar char="•"/>
        <a:tabLst/>
        <a:defRPr sz="2400" b="0" i="0" u="none" strike="noStrike" cap="none" spc="0" baseline="0">
          <a:solidFill>
            <a:srgbClr val="002A41"/>
          </a:solidFill>
          <a:uFillTx/>
          <a:latin typeface="Arial"/>
          <a:ea typeface="Arial"/>
          <a:cs typeface="Arial"/>
          <a:sym typeface="Arial"/>
        </a:defRPr>
      </a:lvl2pPr>
      <a:lvl3pPr marL="767981" marR="0" indent="-383990" algn="l" defTabSz="609585" rtl="0" latinLnBrk="0">
        <a:lnSpc>
          <a:spcPct val="100000"/>
        </a:lnSpc>
        <a:spcBef>
          <a:spcPts val="1067"/>
        </a:spcBef>
        <a:spcAft>
          <a:spcPts val="0"/>
        </a:spcAft>
        <a:buClrTx/>
        <a:buSzPct val="100000"/>
        <a:buFontTx/>
        <a:buChar char="–"/>
        <a:tabLst/>
        <a:defRPr sz="2400" b="0" i="0" u="none" strike="noStrike" cap="none" spc="0" baseline="0">
          <a:solidFill>
            <a:srgbClr val="002A41"/>
          </a:solidFill>
          <a:uFillTx/>
          <a:latin typeface="Arial"/>
          <a:ea typeface="Arial"/>
          <a:cs typeface="Arial"/>
          <a:sym typeface="Arial"/>
        </a:defRPr>
      </a:lvl3pPr>
      <a:lvl4pPr marL="2133547" marR="0" indent="-304792" algn="l" defTabSz="609585" rtl="0" latinLnBrk="0">
        <a:lnSpc>
          <a:spcPct val="100000"/>
        </a:lnSpc>
        <a:spcBef>
          <a:spcPts val="1067"/>
        </a:spcBef>
        <a:spcAft>
          <a:spcPts val="0"/>
        </a:spcAft>
        <a:buClrTx/>
        <a:buSzPct val="100000"/>
        <a:buFontTx/>
        <a:buChar char="–"/>
        <a:tabLst/>
        <a:defRPr sz="2400" b="0" i="0" u="none" strike="noStrike" cap="none" spc="0" baseline="0">
          <a:solidFill>
            <a:srgbClr val="002A41"/>
          </a:solidFill>
          <a:uFillTx/>
          <a:latin typeface="Arial"/>
          <a:ea typeface="Arial"/>
          <a:cs typeface="Arial"/>
          <a:sym typeface="Arial"/>
        </a:defRPr>
      </a:lvl4pPr>
      <a:lvl5pPr marL="2743131" marR="0" indent="-304792" algn="l" defTabSz="609585" rtl="0" latinLnBrk="0">
        <a:lnSpc>
          <a:spcPct val="100000"/>
        </a:lnSpc>
        <a:spcBef>
          <a:spcPts val="1067"/>
        </a:spcBef>
        <a:spcAft>
          <a:spcPts val="0"/>
        </a:spcAft>
        <a:buClrTx/>
        <a:buSzPct val="100000"/>
        <a:buFontTx/>
        <a:buChar char="»"/>
        <a:tabLst/>
        <a:defRPr sz="2400" b="0" i="0" u="none" strike="noStrike" cap="none" spc="0" baseline="0">
          <a:solidFill>
            <a:srgbClr val="002A41"/>
          </a:solidFill>
          <a:uFillTx/>
          <a:latin typeface="Arial"/>
          <a:ea typeface="Arial"/>
          <a:cs typeface="Arial"/>
          <a:sym typeface="Arial"/>
        </a:defRPr>
      </a:lvl5pPr>
      <a:lvl6pPr marL="3322234" marR="0" indent="-274310" algn="l" defTabSz="609585" rtl="0" latinLnBrk="0">
        <a:lnSpc>
          <a:spcPct val="100000"/>
        </a:lnSpc>
        <a:spcBef>
          <a:spcPts val="1067"/>
        </a:spcBef>
        <a:spcAft>
          <a:spcPts val="0"/>
        </a:spcAft>
        <a:buClrTx/>
        <a:buSzPct val="100000"/>
        <a:buFontTx/>
        <a:buChar char="•"/>
        <a:tabLst/>
        <a:defRPr sz="2400" b="0" i="0" u="none" strike="noStrike" cap="none" spc="0" baseline="0">
          <a:solidFill>
            <a:srgbClr val="002A41"/>
          </a:solidFill>
          <a:uFillTx/>
          <a:latin typeface="Arial"/>
          <a:ea typeface="Arial"/>
          <a:cs typeface="Arial"/>
          <a:sym typeface="Arial"/>
        </a:defRPr>
      </a:lvl6pPr>
      <a:lvl7pPr marL="3931819" marR="0" indent="-274310" algn="l" defTabSz="609585" rtl="0" latinLnBrk="0">
        <a:lnSpc>
          <a:spcPct val="100000"/>
        </a:lnSpc>
        <a:spcBef>
          <a:spcPts val="1067"/>
        </a:spcBef>
        <a:spcAft>
          <a:spcPts val="0"/>
        </a:spcAft>
        <a:buClrTx/>
        <a:buSzPct val="100000"/>
        <a:buFontTx/>
        <a:buChar char="•"/>
        <a:tabLst/>
        <a:defRPr sz="2400" b="0" i="0" u="none" strike="noStrike" cap="none" spc="0" baseline="0">
          <a:solidFill>
            <a:srgbClr val="002A41"/>
          </a:solidFill>
          <a:uFillTx/>
          <a:latin typeface="Arial"/>
          <a:ea typeface="Arial"/>
          <a:cs typeface="Arial"/>
          <a:sym typeface="Arial"/>
        </a:defRPr>
      </a:lvl7pPr>
      <a:lvl8pPr marL="4541406" marR="0" indent="-274312" algn="l" defTabSz="609585" rtl="0" latinLnBrk="0">
        <a:lnSpc>
          <a:spcPct val="100000"/>
        </a:lnSpc>
        <a:spcBef>
          <a:spcPts val="1067"/>
        </a:spcBef>
        <a:spcAft>
          <a:spcPts val="0"/>
        </a:spcAft>
        <a:buClrTx/>
        <a:buSzPct val="100000"/>
        <a:buFontTx/>
        <a:buChar char="•"/>
        <a:tabLst/>
        <a:defRPr sz="2400" b="0" i="0" u="none" strike="noStrike" cap="none" spc="0" baseline="0">
          <a:solidFill>
            <a:srgbClr val="002A41"/>
          </a:solidFill>
          <a:uFillTx/>
          <a:latin typeface="Arial"/>
          <a:ea typeface="Arial"/>
          <a:cs typeface="Arial"/>
          <a:sym typeface="Arial"/>
        </a:defRPr>
      </a:lvl8pPr>
      <a:lvl9pPr marL="5150991" marR="0" indent="-274313" algn="l" defTabSz="609585" rtl="0" latinLnBrk="0">
        <a:lnSpc>
          <a:spcPct val="100000"/>
        </a:lnSpc>
        <a:spcBef>
          <a:spcPts val="1067"/>
        </a:spcBef>
        <a:spcAft>
          <a:spcPts val="0"/>
        </a:spcAft>
        <a:buClrTx/>
        <a:buSzPct val="100000"/>
        <a:buFontTx/>
        <a:buChar char="•"/>
        <a:tabLst/>
        <a:defRPr sz="2400" b="0" i="0" u="none" strike="noStrike" cap="none" spc="0" baseline="0">
          <a:solidFill>
            <a:srgbClr val="002A41"/>
          </a:solidFill>
          <a:uFillTx/>
          <a:latin typeface="Arial"/>
          <a:ea typeface="Arial"/>
          <a:cs typeface="Arial"/>
          <a:sym typeface="Arial"/>
        </a:defRPr>
      </a:lvl9pPr>
    </p:bodyStyle>
    <p:otherStyle>
      <a:lvl1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255994" marR="0" indent="-255994" algn="r" defTabSz="609585" rtl="0" latinLnBrk="0">
        <a:lnSpc>
          <a:spcPct val="100000"/>
        </a:lnSpc>
        <a:spcBef>
          <a:spcPts val="0"/>
        </a:spcBef>
        <a:spcAft>
          <a:spcPts val="0"/>
        </a:spcAft>
        <a:buClrTx/>
        <a:buSzPct val="100000"/>
        <a:buFontTx/>
        <a:buChar char="•"/>
        <a:tabLst/>
        <a:defRPr sz="1600" b="0" i="0" u="none" strike="noStrike" cap="none" spc="0" baseline="0">
          <a:solidFill>
            <a:schemeClr val="tx1"/>
          </a:solidFill>
          <a:uFillTx/>
          <a:latin typeface="+mn-lt"/>
          <a:ea typeface="+mn-ea"/>
          <a:cs typeface="+mn-cs"/>
          <a:sym typeface="Calibri"/>
        </a:defRPr>
      </a:lvl2pPr>
      <a:lvl3pPr marL="255994" marR="0" indent="-255994" algn="r" defTabSz="609585" rtl="0" latinLnBrk="0">
        <a:lnSpc>
          <a:spcPct val="100000"/>
        </a:lnSpc>
        <a:spcBef>
          <a:spcPts val="0"/>
        </a:spcBef>
        <a:spcAft>
          <a:spcPts val="0"/>
        </a:spcAft>
        <a:buClrTx/>
        <a:buSzPct val="100000"/>
        <a:buFontTx/>
        <a:buChar char="–"/>
        <a:tabLst/>
        <a:defRPr sz="1600" b="0" i="0" u="none" strike="noStrike" cap="none" spc="0" baseline="0">
          <a:solidFill>
            <a:schemeClr val="tx1"/>
          </a:solidFill>
          <a:uFillTx/>
          <a:latin typeface="+mn-lt"/>
          <a:ea typeface="+mn-ea"/>
          <a:cs typeface="+mn-cs"/>
          <a:sym typeface="Calibri"/>
        </a:defRPr>
      </a:lvl3pPr>
      <a:lvl4pPr marL="203195" marR="0" indent="-203195" algn="r" defTabSz="609585" rtl="0" latinLnBrk="0">
        <a:lnSpc>
          <a:spcPct val="100000"/>
        </a:lnSpc>
        <a:spcBef>
          <a:spcPts val="0"/>
        </a:spcBef>
        <a:spcAft>
          <a:spcPts val="0"/>
        </a:spcAft>
        <a:buClrTx/>
        <a:buSzPct val="100000"/>
        <a:buFontTx/>
        <a:buChar char="–"/>
        <a:tabLst/>
        <a:defRPr sz="1600" b="0" i="0" u="none" strike="noStrike" cap="none" spc="0" baseline="0">
          <a:solidFill>
            <a:schemeClr val="tx1"/>
          </a:solidFill>
          <a:uFillTx/>
          <a:latin typeface="+mn-lt"/>
          <a:ea typeface="+mn-ea"/>
          <a:cs typeface="+mn-cs"/>
          <a:sym typeface="Calibri"/>
        </a:defRPr>
      </a:lvl4pPr>
      <a:lvl5pPr marL="203195" marR="0" indent="-203195" algn="r" defTabSz="609585" rtl="0" latinLnBrk="0">
        <a:lnSpc>
          <a:spcPct val="100000"/>
        </a:lnSpc>
        <a:spcBef>
          <a:spcPts val="0"/>
        </a:spcBef>
        <a:spcAft>
          <a:spcPts val="0"/>
        </a:spcAft>
        <a:buClrTx/>
        <a:buSzPct val="100000"/>
        <a:buFontTx/>
        <a:buChar char="»"/>
        <a:tabLst/>
        <a:defRPr sz="1600" b="0" i="0" u="none" strike="noStrike" cap="none" spc="0" baseline="0">
          <a:solidFill>
            <a:schemeClr val="tx1"/>
          </a:solidFill>
          <a:uFillTx/>
          <a:latin typeface="+mn-lt"/>
          <a:ea typeface="+mn-ea"/>
          <a:cs typeface="+mn-cs"/>
          <a:sym typeface="Calibri"/>
        </a:defRPr>
      </a:lvl5pPr>
      <a:lvl6pPr marL="182874" marR="0" indent="-182874" algn="r" defTabSz="609585" rtl="0" latinLnBrk="0">
        <a:lnSpc>
          <a:spcPct val="100000"/>
        </a:lnSpc>
        <a:spcBef>
          <a:spcPts val="0"/>
        </a:spcBef>
        <a:spcAft>
          <a:spcPts val="0"/>
        </a:spcAft>
        <a:buClrTx/>
        <a:buSzPct val="100000"/>
        <a:buFontTx/>
        <a:buChar char="•"/>
        <a:tabLst/>
        <a:defRPr sz="1600" b="0" i="0" u="none" strike="noStrike" cap="none" spc="0" baseline="0">
          <a:solidFill>
            <a:schemeClr val="tx1"/>
          </a:solidFill>
          <a:uFillTx/>
          <a:latin typeface="+mn-lt"/>
          <a:ea typeface="+mn-ea"/>
          <a:cs typeface="+mn-cs"/>
          <a:sym typeface="Calibri"/>
        </a:defRPr>
      </a:lvl6pPr>
      <a:lvl7pPr marL="182874" marR="0" indent="-182874" algn="r" defTabSz="609585" rtl="0" latinLnBrk="0">
        <a:lnSpc>
          <a:spcPct val="100000"/>
        </a:lnSpc>
        <a:spcBef>
          <a:spcPts val="0"/>
        </a:spcBef>
        <a:spcAft>
          <a:spcPts val="0"/>
        </a:spcAft>
        <a:buClrTx/>
        <a:buSzPct val="100000"/>
        <a:buFontTx/>
        <a:buChar char="•"/>
        <a:tabLst/>
        <a:defRPr sz="1600" b="0" i="0" u="none" strike="noStrike" cap="none" spc="0" baseline="0">
          <a:solidFill>
            <a:schemeClr val="tx1"/>
          </a:solidFill>
          <a:uFillTx/>
          <a:latin typeface="+mn-lt"/>
          <a:ea typeface="+mn-ea"/>
          <a:cs typeface="+mn-cs"/>
          <a:sym typeface="Calibri"/>
        </a:defRPr>
      </a:lvl7pPr>
      <a:lvl8pPr marL="182874" marR="0" indent="-182874" algn="r" defTabSz="609585" rtl="0" latinLnBrk="0">
        <a:lnSpc>
          <a:spcPct val="100000"/>
        </a:lnSpc>
        <a:spcBef>
          <a:spcPts val="0"/>
        </a:spcBef>
        <a:spcAft>
          <a:spcPts val="0"/>
        </a:spcAft>
        <a:buClrTx/>
        <a:buSzPct val="100000"/>
        <a:buFontTx/>
        <a:buChar char="•"/>
        <a:tabLst/>
        <a:defRPr sz="1600" b="0" i="0" u="none" strike="noStrike" cap="none" spc="0" baseline="0">
          <a:solidFill>
            <a:schemeClr val="tx1"/>
          </a:solidFill>
          <a:uFillTx/>
          <a:latin typeface="+mn-lt"/>
          <a:ea typeface="+mn-ea"/>
          <a:cs typeface="+mn-cs"/>
          <a:sym typeface="Calibri"/>
        </a:defRPr>
      </a:lvl8pPr>
      <a:lvl9pPr marL="182875" marR="0" indent="-182875" algn="r" defTabSz="609585" rtl="0" latinLnBrk="0">
        <a:lnSpc>
          <a:spcPct val="100000"/>
        </a:lnSpc>
        <a:spcBef>
          <a:spcPts val="0"/>
        </a:spcBef>
        <a:spcAft>
          <a:spcPts val="0"/>
        </a:spcAft>
        <a:buClrTx/>
        <a:buSzPct val="100000"/>
        <a:buFontTx/>
        <a:buChar char="•"/>
        <a:tabLst/>
        <a:defRPr sz="1600" b="0" i="0" u="none" strike="noStrike" cap="none" spc="0" baseline="0">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12/14/21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55170716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05189BA-01D0-0648-AF2A-6B4CD6B57EC9}" type="datetimeFigureOut">
              <a:rPr lang="en-US" smtClean="0"/>
              <a:t>12/14/21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E1F0FCF-E24C-CA41-A373-9E4EFBCD4E25}" type="slidenum">
              <a:rPr lang="en-US" smtClean="0"/>
              <a:t>‹#›</a:t>
            </a:fld>
            <a:endParaRPr lang="en-US"/>
          </a:p>
        </p:txBody>
      </p:sp>
    </p:spTree>
    <p:extLst>
      <p:ext uri="{BB962C8B-B14F-4D97-AF65-F5344CB8AC3E}">
        <p14:creationId xmlns:p14="http://schemas.microsoft.com/office/powerpoint/2010/main" val="39866712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9999C2BD-5055-4504-8529-AD5070DCA378}" type="datetime1">
              <a:rPr lang="en-US"/>
              <a:pPr>
                <a:defRPr/>
              </a:pPr>
              <a:t>12/14/21</a:t>
            </a:fld>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30879F50-0E11-40E7-979D-67073F721AAF}" type="slidenum">
              <a:rPr lang="en-GB"/>
              <a:pPr>
                <a:defRPr/>
              </a:pPr>
              <a:t>‹#›</a:t>
            </a:fld>
            <a:endParaRPr lang="en-GB"/>
          </a:p>
        </p:txBody>
      </p:sp>
    </p:spTree>
    <p:extLst>
      <p:ext uri="{BB962C8B-B14F-4D97-AF65-F5344CB8AC3E}">
        <p14:creationId xmlns:p14="http://schemas.microsoft.com/office/powerpoint/2010/main" val="128132341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andfonline-com.ezphost.dur.ac.uk/doi/abs/10.1080/0952813X.2018.1430860?journalCode=teta20" TargetMode="Externa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hyperlink" Target="https://dro.dur.ac.uk/34362" TargetMode="External"/><Relationship Id="rId2" Type="http://schemas.openxmlformats.org/officeDocument/2006/relationships/hyperlink" Target="https://www.aeolian-network.net/" TargetMode="Externa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hyperlink" Target="https://www.dukeupress.edu/cloud-ethics" TargetMode="Externa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hyperlink" Target="https://nationalonlinesafety.com/experts/dr-alistair-brown" TargetMode="External"/><Relationship Id="rId3" Type="http://schemas.openxmlformats.org/officeDocument/2006/relationships/hyperlink" Target="http://twitter.com/alibrown18" TargetMode="External"/><Relationship Id="rId7" Type="http://schemas.openxmlformats.org/officeDocument/2006/relationships/hyperlink" Target="https://readdurhamenglish.wordpress.com/" TargetMode="External"/><Relationship Id="rId2" Type="http://schemas.openxmlformats.org/officeDocument/2006/relationships/hyperlink" Target="mailto:alistair.brown@durham.ac.uk" TargetMode="External"/><Relationship Id="rId1" Type="http://schemas.openxmlformats.org/officeDocument/2006/relationships/slideLayout" Target="../slideLayouts/slideLayout13.xml"/><Relationship Id="rId6" Type="http://schemas.openxmlformats.org/officeDocument/2006/relationships/hyperlink" Target="https://xot.futureteacher.eu/play.php?template_id=4#socialmedia" TargetMode="External"/><Relationship Id="rId5" Type="http://schemas.openxmlformats.org/officeDocument/2006/relationships/image" Target="../media/image24.jpeg"/><Relationship Id="rId4" Type="http://schemas.openxmlformats.org/officeDocument/2006/relationships/hyperlink" Target="https://www.durham.ac.uk/staff/alistair-brow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t.j.buck@durham.ac.uk" TargetMode="External"/><Relationship Id="rId2" Type="http://schemas.openxmlformats.org/officeDocument/2006/relationships/notesSlide" Target="../notesSlides/notesSlide1.xml"/><Relationship Id="rId1" Type="http://schemas.openxmlformats.org/officeDocument/2006/relationships/slideLayout" Target="../slideLayouts/slideLayout60.xml"/><Relationship Id="rId6" Type="http://schemas.openxmlformats.org/officeDocument/2006/relationships/hyperlink" Target="https://www.vindolandaarchleather.com/" TargetMode="External"/><Relationship Id="rId5" Type="http://schemas.openxmlformats.org/officeDocument/2006/relationships/image" Target="../media/image26.emf"/><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53.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hyperlink" Target="https://www.anthroencyclopedia.com/entry/metrics" TargetMode="External"/><Relationship Id="rId2" Type="http://schemas.openxmlformats.org/officeDocument/2006/relationships/image" Target="../media/image27.jpg"/><Relationship Id="rId1" Type="http://schemas.openxmlformats.org/officeDocument/2006/relationships/slideLayout" Target="../slideLayouts/slideLayout34.xml"/><Relationship Id="rId4" Type="http://schemas.openxmlformats.org/officeDocument/2006/relationships/hyperlink" Target="http://ncbi.nlm.nih.gov/pmc/articles/PMC640617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35B86-EEFA-524B-87BF-F95A64C9A03A}"/>
              </a:ext>
            </a:extLst>
          </p:cNvPr>
          <p:cNvSpPr>
            <a:spLocks noGrp="1"/>
          </p:cNvSpPr>
          <p:nvPr>
            <p:ph type="ctrTitle"/>
          </p:nvPr>
        </p:nvSpPr>
        <p:spPr>
          <a:xfrm>
            <a:off x="1285241" y="1008993"/>
            <a:ext cx="9231410" cy="3542045"/>
          </a:xfrm>
        </p:spPr>
        <p:txBody>
          <a:bodyPr anchor="b">
            <a:normAutofit/>
          </a:bodyPr>
          <a:lstStyle/>
          <a:p>
            <a:pPr algn="l"/>
            <a:r>
              <a:rPr lang="en-US" sz="11500" dirty="0"/>
              <a:t>Ethics of data and their use</a:t>
            </a:r>
          </a:p>
        </p:txBody>
      </p:sp>
      <p:sp>
        <p:nvSpPr>
          <p:cNvPr id="3" name="Subtitle 2">
            <a:extLst>
              <a:ext uri="{FF2B5EF4-FFF2-40B4-BE49-F238E27FC236}">
                <a16:creationId xmlns:a16="http://schemas.microsoft.com/office/drawing/2014/main" id="{4693B72E-4C92-B041-B704-D32FD38E907B}"/>
              </a:ext>
            </a:extLst>
          </p:cNvPr>
          <p:cNvSpPr>
            <a:spLocks noGrp="1"/>
          </p:cNvSpPr>
          <p:nvPr>
            <p:ph type="subTitle" idx="1"/>
          </p:nvPr>
        </p:nvSpPr>
        <p:spPr>
          <a:xfrm>
            <a:off x="1285241" y="4582814"/>
            <a:ext cx="7132335" cy="1312657"/>
          </a:xfrm>
        </p:spPr>
        <p:txBody>
          <a:bodyPr anchor="t">
            <a:normAutofit lnSpcReduction="10000"/>
          </a:bodyPr>
          <a:lstStyle/>
          <a:p>
            <a:pPr algn="l"/>
            <a:r>
              <a:rPr lang="en-US" dirty="0"/>
              <a:t>Data Science In-Reach Event</a:t>
            </a:r>
          </a:p>
          <a:p>
            <a:pPr algn="l"/>
            <a:r>
              <a:rPr lang="en-US" dirty="0"/>
              <a:t>14 December 2021</a:t>
            </a:r>
          </a:p>
          <a:p>
            <a:pPr algn="l"/>
            <a:r>
              <a:rPr lang="en-US" dirty="0"/>
              <a:t>Durham University</a:t>
            </a:r>
          </a:p>
        </p:txBody>
      </p:sp>
    </p:spTree>
    <p:extLst>
      <p:ext uri="{BB962C8B-B14F-4D97-AF65-F5344CB8AC3E}">
        <p14:creationId xmlns:p14="http://schemas.microsoft.com/office/powerpoint/2010/main" val="2396227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2CE42-2F60-0749-8AD0-1F4CA0A57286}"/>
              </a:ext>
            </a:extLst>
          </p:cNvPr>
          <p:cNvSpPr>
            <a:spLocks noGrp="1"/>
          </p:cNvSpPr>
          <p:nvPr>
            <p:ph type="title"/>
          </p:nvPr>
        </p:nvSpPr>
        <p:spPr/>
        <p:txBody>
          <a:bodyPr>
            <a:normAutofit fontScale="90000"/>
          </a:bodyPr>
          <a:lstStyle/>
          <a:p>
            <a:r>
              <a:rPr lang="en-US" dirty="0"/>
              <a:t>Dr Sara L. </a:t>
            </a:r>
            <a:r>
              <a:rPr lang="en-US" dirty="0" err="1"/>
              <a:t>Uckelman</a:t>
            </a:r>
            <a:br>
              <a:rPr lang="en-US" dirty="0"/>
            </a:br>
            <a:r>
              <a:rPr lang="en-US" sz="2800" dirty="0"/>
              <a:t>Associate Professor of Logic, Department of Philosophy</a:t>
            </a:r>
            <a:br>
              <a:rPr lang="en-US" sz="2800" dirty="0"/>
            </a:br>
            <a:r>
              <a:rPr lang="en-US" sz="2800" dirty="0" err="1"/>
              <a:t>s.l.uckelman@durham.ac.uk</a:t>
            </a:r>
            <a:endParaRPr lang="en-US" sz="2800" dirty="0"/>
          </a:p>
        </p:txBody>
      </p:sp>
      <p:sp>
        <p:nvSpPr>
          <p:cNvPr id="3" name="Content Placeholder 2">
            <a:extLst>
              <a:ext uri="{FF2B5EF4-FFF2-40B4-BE49-F238E27FC236}">
                <a16:creationId xmlns:a16="http://schemas.microsoft.com/office/drawing/2014/main" id="{A6A06F6D-1463-524D-ACC9-9E98520F02FB}"/>
              </a:ext>
            </a:extLst>
          </p:cNvPr>
          <p:cNvSpPr>
            <a:spLocks noGrp="1"/>
          </p:cNvSpPr>
          <p:nvPr>
            <p:ph idx="1"/>
          </p:nvPr>
        </p:nvSpPr>
        <p:spPr/>
        <p:txBody>
          <a:bodyPr/>
          <a:lstStyle/>
          <a:p>
            <a:r>
              <a:rPr lang="en-US" dirty="0"/>
              <a:t>Philosophy representative on the Data Science MSc</a:t>
            </a:r>
          </a:p>
          <a:p>
            <a:r>
              <a:rPr lang="en-US" b="1" dirty="0"/>
              <a:t>Research interests: </a:t>
            </a:r>
            <a:r>
              <a:rPr lang="en-US" dirty="0"/>
              <a:t>formal logic and foundations of AI, including questions of what data are, what is rationality, what is an algorithm, and the epistemic value of models/modelling</a:t>
            </a:r>
          </a:p>
          <a:p>
            <a:r>
              <a:rPr lang="en-US" b="1" dirty="0"/>
              <a:t>Relevant teaching:</a:t>
            </a:r>
            <a:r>
              <a:rPr lang="en-US" dirty="0"/>
              <a:t> </a:t>
            </a:r>
            <a:r>
              <a:rPr lang="en-GB" dirty="0"/>
              <a:t>Ethics &amp; Bias in Data Science </a:t>
            </a:r>
          </a:p>
          <a:p>
            <a:r>
              <a:rPr lang="en-GB" b="1" dirty="0"/>
              <a:t>Recent publication:</a:t>
            </a:r>
            <a:r>
              <a:rPr lang="en-GB" dirty="0"/>
              <a:t> </a:t>
            </a:r>
            <a:r>
              <a:rPr lang="en-GB" dirty="0">
                <a:hlinkClick r:id="rId2"/>
              </a:rPr>
              <a:t>‘Normative and descriptive rationality: from nature to artifice and back’</a:t>
            </a:r>
            <a:r>
              <a:rPr lang="en-GB" dirty="0"/>
              <a:t>, </a:t>
            </a:r>
            <a:r>
              <a:rPr lang="en-GB" i="1" dirty="0"/>
              <a:t>Journal of Experimental &amp; Theoretical Artificial Intelligence</a:t>
            </a:r>
            <a:r>
              <a:rPr lang="en-GB" dirty="0"/>
              <a:t>, with T.R. </a:t>
            </a:r>
            <a:r>
              <a:rPr lang="en-GB" dirty="0" err="1"/>
              <a:t>Besold</a:t>
            </a:r>
            <a:endParaRPr lang="en-US" b="1" dirty="0"/>
          </a:p>
        </p:txBody>
      </p:sp>
    </p:spTree>
    <p:extLst>
      <p:ext uri="{BB962C8B-B14F-4D97-AF65-F5344CB8AC3E}">
        <p14:creationId xmlns:p14="http://schemas.microsoft.com/office/powerpoint/2010/main" val="30851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53BA-1B35-9C42-9938-F9E586633A70}"/>
              </a:ext>
            </a:extLst>
          </p:cNvPr>
          <p:cNvSpPr>
            <a:spLocks noGrp="1"/>
          </p:cNvSpPr>
          <p:nvPr>
            <p:ph type="title"/>
          </p:nvPr>
        </p:nvSpPr>
        <p:spPr/>
        <p:txBody>
          <a:bodyPr/>
          <a:lstStyle/>
          <a:p>
            <a:r>
              <a:rPr lang="en-US" dirty="0"/>
              <a:t>Claire Warwick</a:t>
            </a:r>
          </a:p>
        </p:txBody>
      </p:sp>
      <p:sp>
        <p:nvSpPr>
          <p:cNvPr id="3" name="Text Placeholder 2">
            <a:extLst>
              <a:ext uri="{FF2B5EF4-FFF2-40B4-BE49-F238E27FC236}">
                <a16:creationId xmlns:a16="http://schemas.microsoft.com/office/drawing/2014/main" id="{7F058D20-B191-5440-B4F5-58DD9BC56655}"/>
              </a:ext>
            </a:extLst>
          </p:cNvPr>
          <p:cNvSpPr>
            <a:spLocks noGrp="1"/>
          </p:cNvSpPr>
          <p:nvPr>
            <p:ph type="body" sz="half" idx="1"/>
          </p:nvPr>
        </p:nvSpPr>
        <p:spPr>
          <a:xfrm>
            <a:off x="827742" y="1001486"/>
            <a:ext cx="10536517" cy="5029199"/>
          </a:xfrm>
        </p:spPr>
        <p:txBody>
          <a:bodyPr>
            <a:normAutofit fontScale="85000" lnSpcReduction="10000"/>
          </a:bodyPr>
          <a:lstStyle/>
          <a:p>
            <a:pPr marL="380990" indent="-380990">
              <a:buFont typeface="Arial" panose="020B0604020202020204" pitchFamily="34" charset="0"/>
              <a:buChar char="•"/>
            </a:pPr>
            <a:r>
              <a:rPr lang="en-US" sz="2933" dirty="0"/>
              <a:t>English Studies and IDAS, </a:t>
            </a:r>
            <a:r>
              <a:rPr lang="en-US" sz="2933" dirty="0" err="1"/>
              <a:t>c.l.h.warwick@durham.ac.uk</a:t>
            </a:r>
            <a:endParaRPr lang="en-US" sz="2933" dirty="0"/>
          </a:p>
          <a:p>
            <a:pPr marL="380990" indent="-380990">
              <a:buFont typeface="Arial" panose="020B0604020202020204" pitchFamily="34" charset="0"/>
              <a:buChar char="•"/>
            </a:pPr>
            <a:r>
              <a:rPr lang="en-US" sz="2933" dirty="0"/>
              <a:t>Interested in public perception, trust and understanding of AI especially in the context of cultural heritage and GLAM </a:t>
            </a:r>
            <a:r>
              <a:rPr lang="en-US" sz="2933" dirty="0" err="1"/>
              <a:t>organisations</a:t>
            </a:r>
            <a:r>
              <a:rPr lang="en-US" sz="2933" dirty="0"/>
              <a:t>.</a:t>
            </a:r>
          </a:p>
          <a:p>
            <a:pPr marL="380990" indent="-380990">
              <a:buFont typeface="Arial" panose="020B0604020202020204" pitchFamily="34" charset="0"/>
              <a:buChar char="•"/>
            </a:pPr>
            <a:r>
              <a:rPr lang="en-US" sz="2933" dirty="0"/>
              <a:t>Co-I of the AEOLIAN project (AHRC/NEH funded) </a:t>
            </a:r>
            <a:r>
              <a:rPr lang="en-US" sz="2933" dirty="0">
                <a:hlinkClick r:id="rId2"/>
              </a:rPr>
              <a:t>https://www.aeolian-network.net/</a:t>
            </a:r>
            <a:endParaRPr lang="en-US" sz="2933" dirty="0"/>
          </a:p>
          <a:p>
            <a:pPr marL="380990" indent="-380990">
              <a:buFont typeface="Arial" panose="020B0604020202020204" pitchFamily="34" charset="0"/>
              <a:buChar char="•"/>
            </a:pPr>
            <a:r>
              <a:rPr lang="en-US" sz="2933" dirty="0"/>
              <a:t>Most recent publication: </a:t>
            </a:r>
            <a:r>
              <a:rPr lang="en-GB" sz="2933" dirty="0">
                <a:hlinkClick r:id="rId3"/>
              </a:rPr>
              <a:t>Warwick, Claire (2021). Negotiating the Digital Dystopia: The Role of Emotion, Atmosphere and Social Contact in Making Decisions about Information Use in Physical and Digital Contexts. </a:t>
            </a:r>
            <a:r>
              <a:rPr lang="en-GB" sz="2933" i="1" dirty="0">
                <a:hlinkClick r:id="rId3"/>
              </a:rPr>
              <a:t>New Review of Academic Librarianship</a:t>
            </a:r>
            <a:r>
              <a:rPr lang="en-GB" sz="2933" dirty="0">
                <a:hlinkClick r:id="rId3"/>
              </a:rPr>
              <a:t> </a:t>
            </a:r>
            <a:r>
              <a:rPr lang="en-GB" sz="2933" b="1" dirty="0">
                <a:hlinkClick r:id="rId3"/>
              </a:rPr>
              <a:t>27</a:t>
            </a:r>
            <a:r>
              <a:rPr lang="en-GB" sz="2933" dirty="0">
                <a:hlinkClick r:id="rId3"/>
              </a:rPr>
              <a:t>(3): 259-279. </a:t>
            </a:r>
            <a:endParaRPr lang="en-GB" sz="2933" dirty="0"/>
          </a:p>
          <a:p>
            <a:pPr marL="380990" indent="-380990">
              <a:buFont typeface="Arial" panose="020B0604020202020204" pitchFamily="34" charset="0"/>
              <a:buChar char="•"/>
            </a:pPr>
            <a:r>
              <a:rPr lang="en-GB" sz="2933" dirty="0"/>
              <a:t>Historical background to these issues covered in forthcoming monograph: </a:t>
            </a:r>
            <a:r>
              <a:rPr lang="en-GB" sz="2933" i="1" dirty="0"/>
              <a:t>A World Elsewhere: Digital Humanities and the Cyberspace Decade</a:t>
            </a:r>
            <a:r>
              <a:rPr lang="en-GB" sz="2933" dirty="0"/>
              <a:t>, </a:t>
            </a:r>
            <a:r>
              <a:rPr lang="en-GB" sz="2933" i="1" dirty="0"/>
              <a:t>1990-2001</a:t>
            </a:r>
            <a:r>
              <a:rPr lang="en-GB" sz="2933" dirty="0"/>
              <a:t> </a:t>
            </a:r>
          </a:p>
          <a:p>
            <a:pPr marL="380990" indent="-380990">
              <a:buFont typeface="Arial" panose="020B0604020202020204" pitchFamily="34" charset="0"/>
              <a:buChar char="•"/>
            </a:pPr>
            <a:endParaRPr lang="en-US" sz="3200" dirty="0"/>
          </a:p>
          <a:p>
            <a:pPr marL="380990" indent="-380990">
              <a:buFont typeface="Arial" panose="020B0604020202020204" pitchFamily="34" charset="0"/>
              <a:buChar char="•"/>
            </a:pPr>
            <a:endParaRPr lang="en-US" sz="3200" dirty="0"/>
          </a:p>
          <a:p>
            <a:endParaRPr lang="en-US" sz="3200" dirty="0"/>
          </a:p>
          <a:p>
            <a:endParaRPr lang="en-US" dirty="0"/>
          </a:p>
          <a:p>
            <a:endParaRPr lang="en-US" dirty="0"/>
          </a:p>
        </p:txBody>
      </p:sp>
    </p:spTree>
    <p:extLst>
      <p:ext uri="{BB962C8B-B14F-4D97-AF65-F5344CB8AC3E}">
        <p14:creationId xmlns:p14="http://schemas.microsoft.com/office/powerpoint/2010/main" val="25132907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BDAB8-4631-F14D-A611-859BE38DF8E9}"/>
              </a:ext>
            </a:extLst>
          </p:cNvPr>
          <p:cNvSpPr>
            <a:spLocks noGrp="1"/>
          </p:cNvSpPr>
          <p:nvPr>
            <p:ph type="title"/>
          </p:nvPr>
        </p:nvSpPr>
        <p:spPr/>
        <p:txBody>
          <a:bodyPr/>
          <a:lstStyle/>
          <a:p>
            <a:r>
              <a:rPr lang="en-US" dirty="0"/>
              <a:t>Research Questions/Introduction</a:t>
            </a:r>
          </a:p>
        </p:txBody>
      </p:sp>
      <p:sp>
        <p:nvSpPr>
          <p:cNvPr id="3" name="Content Placeholder 2">
            <a:extLst>
              <a:ext uri="{FF2B5EF4-FFF2-40B4-BE49-F238E27FC236}">
                <a16:creationId xmlns:a16="http://schemas.microsoft.com/office/drawing/2014/main" id="{36D26D95-3BBC-0E4C-8780-36E5652273B1}"/>
              </a:ext>
            </a:extLst>
          </p:cNvPr>
          <p:cNvSpPr>
            <a:spLocks noGrp="1"/>
          </p:cNvSpPr>
          <p:nvPr>
            <p:ph idx="1"/>
          </p:nvPr>
        </p:nvSpPr>
        <p:spPr>
          <a:xfrm>
            <a:off x="1115568" y="2478024"/>
            <a:ext cx="10168128" cy="3831336"/>
          </a:xfrm>
        </p:spPr>
        <p:txBody>
          <a:bodyPr>
            <a:normAutofit/>
          </a:bodyPr>
          <a:lstStyle/>
          <a:p>
            <a:r>
              <a:rPr lang="en-US" dirty="0"/>
              <a:t>How humans shape data and how data shape humans </a:t>
            </a:r>
          </a:p>
          <a:p>
            <a:r>
              <a:rPr lang="en-US" dirty="0"/>
              <a:t>How the practices of data production, analysis, and use must be understood as entangled in particular histories, institutions, relations, inequalities, and so on that must be navigated in order to help foster an ethical, accountable data science</a:t>
            </a:r>
          </a:p>
          <a:p>
            <a:r>
              <a:rPr lang="en-US" dirty="0"/>
              <a:t>How to engage ethically with data and their affiliate technologies – including how to ethically present findings to various publics</a:t>
            </a:r>
          </a:p>
        </p:txBody>
      </p:sp>
    </p:spTree>
    <p:extLst>
      <p:ext uri="{BB962C8B-B14F-4D97-AF65-F5344CB8AC3E}">
        <p14:creationId xmlns:p14="http://schemas.microsoft.com/office/powerpoint/2010/main" val="125807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person, indoor&#10;&#10;Description automatically generated">
            <a:extLst>
              <a:ext uri="{FF2B5EF4-FFF2-40B4-BE49-F238E27FC236}">
                <a16:creationId xmlns:a16="http://schemas.microsoft.com/office/drawing/2014/main" id="{04B0196C-7AF2-F14E-AD6C-B34AF64CE02F}"/>
              </a:ext>
            </a:extLst>
          </p:cNvPr>
          <p:cNvPicPr>
            <a:picLocks noChangeAspect="1"/>
          </p:cNvPicPr>
          <p:nvPr/>
        </p:nvPicPr>
        <p:blipFill>
          <a:blip r:embed="rId2"/>
          <a:stretch>
            <a:fillRect/>
          </a:stretch>
        </p:blipFill>
        <p:spPr>
          <a:xfrm>
            <a:off x="950913" y="901700"/>
            <a:ext cx="1681163" cy="2263775"/>
          </a:xfrm>
          <a:prstGeom prst="rect">
            <a:avLst/>
          </a:prstGeom>
        </p:spPr>
      </p:pic>
      <p:pic>
        <p:nvPicPr>
          <p:cNvPr id="13" name="Picture 12" descr="A picture containing building, outdoor, rock, stone&#10;&#10;Description automatically generated">
            <a:extLst>
              <a:ext uri="{FF2B5EF4-FFF2-40B4-BE49-F238E27FC236}">
                <a16:creationId xmlns:a16="http://schemas.microsoft.com/office/drawing/2014/main" id="{AC7EFCF0-9650-B145-937E-143A67B94ABB}"/>
              </a:ext>
            </a:extLst>
          </p:cNvPr>
          <p:cNvPicPr>
            <a:picLocks noChangeAspect="1"/>
          </p:cNvPicPr>
          <p:nvPr/>
        </p:nvPicPr>
        <p:blipFill>
          <a:blip r:embed="rId3"/>
          <a:stretch>
            <a:fillRect/>
          </a:stretch>
        </p:blipFill>
        <p:spPr>
          <a:xfrm>
            <a:off x="2701925" y="901700"/>
            <a:ext cx="2778125" cy="2263775"/>
          </a:xfrm>
          <a:prstGeom prst="rect">
            <a:avLst/>
          </a:prstGeom>
        </p:spPr>
      </p:pic>
      <p:pic>
        <p:nvPicPr>
          <p:cNvPr id="9" name="Picture 8" descr="A picture containing person, wall, posing&#10;&#10;Description automatically generated">
            <a:extLst>
              <a:ext uri="{FF2B5EF4-FFF2-40B4-BE49-F238E27FC236}">
                <a16:creationId xmlns:a16="http://schemas.microsoft.com/office/drawing/2014/main" id="{97C295F1-D256-D044-B65A-3E9DD701F278}"/>
              </a:ext>
            </a:extLst>
          </p:cNvPr>
          <p:cNvPicPr>
            <a:picLocks noChangeAspect="1"/>
          </p:cNvPicPr>
          <p:nvPr/>
        </p:nvPicPr>
        <p:blipFill>
          <a:blip r:embed="rId4"/>
          <a:stretch>
            <a:fillRect/>
          </a:stretch>
        </p:blipFill>
        <p:spPr>
          <a:xfrm>
            <a:off x="5551488" y="901700"/>
            <a:ext cx="1671638" cy="2263775"/>
          </a:xfrm>
          <a:prstGeom prst="rect">
            <a:avLst/>
          </a:prstGeom>
        </p:spPr>
      </p:pic>
      <p:pic>
        <p:nvPicPr>
          <p:cNvPr id="11" name="Picture 10" descr="A picture containing person, posing&#10;&#10;Description automatically generated">
            <a:extLst>
              <a:ext uri="{FF2B5EF4-FFF2-40B4-BE49-F238E27FC236}">
                <a16:creationId xmlns:a16="http://schemas.microsoft.com/office/drawing/2014/main" id="{7893528F-616B-E240-82A3-B4550BEA2F95}"/>
              </a:ext>
            </a:extLst>
          </p:cNvPr>
          <p:cNvPicPr>
            <a:picLocks noChangeAspect="1"/>
          </p:cNvPicPr>
          <p:nvPr/>
        </p:nvPicPr>
        <p:blipFill>
          <a:blip r:embed="rId5"/>
          <a:stretch>
            <a:fillRect/>
          </a:stretch>
        </p:blipFill>
        <p:spPr>
          <a:xfrm>
            <a:off x="7292975" y="901700"/>
            <a:ext cx="1820863" cy="2263775"/>
          </a:xfrm>
          <a:prstGeom prst="rect">
            <a:avLst/>
          </a:prstGeom>
        </p:spPr>
      </p:pic>
      <p:pic>
        <p:nvPicPr>
          <p:cNvPr id="7" name="Picture 6" descr="A picture containing person&#10;&#10;Description automatically generated">
            <a:extLst>
              <a:ext uri="{FF2B5EF4-FFF2-40B4-BE49-F238E27FC236}">
                <a16:creationId xmlns:a16="http://schemas.microsoft.com/office/drawing/2014/main" id="{D5CDBB67-F5BA-6248-A010-18CB4C430656}"/>
              </a:ext>
            </a:extLst>
          </p:cNvPr>
          <p:cNvPicPr>
            <a:picLocks noChangeAspect="1"/>
          </p:cNvPicPr>
          <p:nvPr/>
        </p:nvPicPr>
        <p:blipFill>
          <a:blip r:embed="rId6"/>
          <a:stretch>
            <a:fillRect/>
          </a:stretch>
        </p:blipFill>
        <p:spPr>
          <a:xfrm>
            <a:off x="9183688" y="901700"/>
            <a:ext cx="2106613" cy="2263775"/>
          </a:xfrm>
          <a:prstGeom prst="rect">
            <a:avLst/>
          </a:prstGeom>
        </p:spPr>
      </p:pic>
      <p:pic>
        <p:nvPicPr>
          <p:cNvPr id="5" name="Picture 4" descr="A picture containing person, wall, person, indoor&#10;&#10;Description automatically generated">
            <a:extLst>
              <a:ext uri="{FF2B5EF4-FFF2-40B4-BE49-F238E27FC236}">
                <a16:creationId xmlns:a16="http://schemas.microsoft.com/office/drawing/2014/main" id="{778B1F49-33C8-8F46-B633-1DF447C2221D}"/>
              </a:ext>
            </a:extLst>
          </p:cNvPr>
          <p:cNvPicPr>
            <a:picLocks noChangeAspect="1"/>
          </p:cNvPicPr>
          <p:nvPr/>
        </p:nvPicPr>
        <p:blipFill>
          <a:blip r:embed="rId7"/>
          <a:stretch>
            <a:fillRect/>
          </a:stretch>
        </p:blipFill>
        <p:spPr>
          <a:xfrm>
            <a:off x="950913" y="3235325"/>
            <a:ext cx="2374900" cy="2716213"/>
          </a:xfrm>
          <a:prstGeom prst="rect">
            <a:avLst/>
          </a:prstGeom>
        </p:spPr>
      </p:pic>
      <p:pic>
        <p:nvPicPr>
          <p:cNvPr id="21" name="Picture 20" descr="A person with long hair and glasses&#10;&#10;Description automatically generated with medium confidence">
            <a:extLst>
              <a:ext uri="{FF2B5EF4-FFF2-40B4-BE49-F238E27FC236}">
                <a16:creationId xmlns:a16="http://schemas.microsoft.com/office/drawing/2014/main" id="{871E0EA7-7291-554A-934C-E95148389D94}"/>
              </a:ext>
            </a:extLst>
          </p:cNvPr>
          <p:cNvPicPr>
            <a:picLocks noChangeAspect="1"/>
          </p:cNvPicPr>
          <p:nvPr/>
        </p:nvPicPr>
        <p:blipFill>
          <a:blip r:embed="rId8"/>
          <a:stretch>
            <a:fillRect/>
          </a:stretch>
        </p:blipFill>
        <p:spPr>
          <a:xfrm>
            <a:off x="3395663" y="3235325"/>
            <a:ext cx="2052638" cy="2716213"/>
          </a:xfrm>
          <a:prstGeom prst="rect">
            <a:avLst/>
          </a:prstGeom>
        </p:spPr>
      </p:pic>
      <p:pic>
        <p:nvPicPr>
          <p:cNvPr id="19" name="Picture 18" descr="A person wearing glasses&#10;&#10;Description automatically generated with low confidence">
            <a:extLst>
              <a:ext uri="{FF2B5EF4-FFF2-40B4-BE49-F238E27FC236}">
                <a16:creationId xmlns:a16="http://schemas.microsoft.com/office/drawing/2014/main" id="{4A5001DF-C12B-774A-9385-5DEA007226D1}"/>
              </a:ext>
            </a:extLst>
          </p:cNvPr>
          <p:cNvPicPr>
            <a:picLocks noChangeAspect="1"/>
          </p:cNvPicPr>
          <p:nvPr/>
        </p:nvPicPr>
        <p:blipFill>
          <a:blip r:embed="rId9"/>
          <a:stretch>
            <a:fillRect/>
          </a:stretch>
        </p:blipFill>
        <p:spPr>
          <a:xfrm>
            <a:off x="5519738" y="3235325"/>
            <a:ext cx="1778000" cy="2716213"/>
          </a:xfrm>
          <a:prstGeom prst="rect">
            <a:avLst/>
          </a:prstGeom>
        </p:spPr>
      </p:pic>
      <p:pic>
        <p:nvPicPr>
          <p:cNvPr id="3" name="Picture 2" descr="A person speaking into a microphone&#10;&#10;Description automatically generated">
            <a:extLst>
              <a:ext uri="{FF2B5EF4-FFF2-40B4-BE49-F238E27FC236}">
                <a16:creationId xmlns:a16="http://schemas.microsoft.com/office/drawing/2014/main" id="{D461F854-81BC-B344-BA44-EF67D7F07969}"/>
              </a:ext>
            </a:extLst>
          </p:cNvPr>
          <p:cNvPicPr>
            <a:picLocks noChangeAspect="1"/>
          </p:cNvPicPr>
          <p:nvPr/>
        </p:nvPicPr>
        <p:blipFill>
          <a:blip r:embed="rId10"/>
          <a:stretch>
            <a:fillRect/>
          </a:stretch>
        </p:blipFill>
        <p:spPr>
          <a:xfrm>
            <a:off x="7367588" y="3235325"/>
            <a:ext cx="2052638" cy="2716213"/>
          </a:xfrm>
          <a:prstGeom prst="rect">
            <a:avLst/>
          </a:prstGeom>
        </p:spPr>
      </p:pic>
      <p:pic>
        <p:nvPicPr>
          <p:cNvPr id="17" name="Picture 16" descr="A picture containing text, person&#10;&#10;Description automatically generated">
            <a:extLst>
              <a:ext uri="{FF2B5EF4-FFF2-40B4-BE49-F238E27FC236}">
                <a16:creationId xmlns:a16="http://schemas.microsoft.com/office/drawing/2014/main" id="{E9916673-3469-764B-99B8-8F85BBD4DD05}"/>
              </a:ext>
            </a:extLst>
          </p:cNvPr>
          <p:cNvPicPr>
            <a:picLocks noChangeAspect="1"/>
          </p:cNvPicPr>
          <p:nvPr/>
        </p:nvPicPr>
        <p:blipFill>
          <a:blip r:embed="rId11"/>
          <a:stretch>
            <a:fillRect/>
          </a:stretch>
        </p:blipFill>
        <p:spPr>
          <a:xfrm>
            <a:off x="9493250" y="3235325"/>
            <a:ext cx="1795463" cy="2716213"/>
          </a:xfrm>
          <a:prstGeom prst="rect">
            <a:avLst/>
          </a:prstGeom>
        </p:spPr>
      </p:pic>
      <p:sp>
        <p:nvSpPr>
          <p:cNvPr id="24" name="TextBox 23">
            <a:extLst>
              <a:ext uri="{FF2B5EF4-FFF2-40B4-BE49-F238E27FC236}">
                <a16:creationId xmlns:a16="http://schemas.microsoft.com/office/drawing/2014/main" id="{44822DFA-8290-1B43-AC49-495FAAC73BC8}"/>
              </a:ext>
            </a:extLst>
          </p:cNvPr>
          <p:cNvSpPr txBox="1"/>
          <p:nvPr/>
        </p:nvSpPr>
        <p:spPr>
          <a:xfrm>
            <a:off x="5518151" y="5903893"/>
            <a:ext cx="1774824" cy="954107"/>
          </a:xfrm>
          <a:prstGeom prst="rect">
            <a:avLst/>
          </a:prstGeom>
          <a:noFill/>
        </p:spPr>
        <p:txBody>
          <a:bodyPr wrap="square" rtlCol="0">
            <a:spAutoFit/>
          </a:bodyPr>
          <a:lstStyle/>
          <a:p>
            <a:pPr algn="ctr"/>
            <a:r>
              <a:rPr lang="en-US" sz="1400" dirty="0"/>
              <a:t>Prof Robert Song, Department of Theology and Religion</a:t>
            </a:r>
          </a:p>
        </p:txBody>
      </p:sp>
      <p:sp>
        <p:nvSpPr>
          <p:cNvPr id="25" name="TextBox 24">
            <a:extLst>
              <a:ext uri="{FF2B5EF4-FFF2-40B4-BE49-F238E27FC236}">
                <a16:creationId xmlns:a16="http://schemas.microsoft.com/office/drawing/2014/main" id="{87572692-469E-7044-A487-5BE68631BB83}"/>
              </a:ext>
            </a:extLst>
          </p:cNvPr>
          <p:cNvSpPr txBox="1"/>
          <p:nvPr/>
        </p:nvSpPr>
        <p:spPr>
          <a:xfrm>
            <a:off x="7362825" y="5897376"/>
            <a:ext cx="2052638" cy="754062"/>
          </a:xfrm>
          <a:prstGeom prst="rect">
            <a:avLst/>
          </a:prstGeom>
          <a:noFill/>
        </p:spPr>
        <p:txBody>
          <a:bodyPr wrap="square" rtlCol="0">
            <a:spAutoFit/>
          </a:bodyPr>
          <a:lstStyle/>
          <a:p>
            <a:pPr algn="ctr"/>
            <a:r>
              <a:rPr lang="en-US" sz="1400" dirty="0"/>
              <a:t>Prof Louise Amoore, Department of Geography</a:t>
            </a:r>
          </a:p>
        </p:txBody>
      </p:sp>
      <p:sp>
        <p:nvSpPr>
          <p:cNvPr id="27" name="TextBox 26">
            <a:extLst>
              <a:ext uri="{FF2B5EF4-FFF2-40B4-BE49-F238E27FC236}">
                <a16:creationId xmlns:a16="http://schemas.microsoft.com/office/drawing/2014/main" id="{888912B4-2301-B34E-B4C9-061F55765E2D}"/>
              </a:ext>
            </a:extLst>
          </p:cNvPr>
          <p:cNvSpPr txBox="1"/>
          <p:nvPr/>
        </p:nvSpPr>
        <p:spPr>
          <a:xfrm>
            <a:off x="9183687" y="201800"/>
            <a:ext cx="2105026" cy="738664"/>
          </a:xfrm>
          <a:prstGeom prst="rect">
            <a:avLst/>
          </a:prstGeom>
          <a:noFill/>
        </p:spPr>
        <p:txBody>
          <a:bodyPr wrap="square" rtlCol="0">
            <a:spAutoFit/>
          </a:bodyPr>
          <a:lstStyle/>
          <a:p>
            <a:pPr algn="ctr"/>
            <a:r>
              <a:rPr lang="en-US" sz="1400" dirty="0"/>
              <a:t>Professor Claire Warwick, Department of English Studies</a:t>
            </a:r>
          </a:p>
        </p:txBody>
      </p:sp>
      <p:sp>
        <p:nvSpPr>
          <p:cNvPr id="29" name="TextBox 28">
            <a:extLst>
              <a:ext uri="{FF2B5EF4-FFF2-40B4-BE49-F238E27FC236}">
                <a16:creationId xmlns:a16="http://schemas.microsoft.com/office/drawing/2014/main" id="{8E768DBD-9AC9-C04E-BED3-7C2C8B01643B}"/>
              </a:ext>
            </a:extLst>
          </p:cNvPr>
          <p:cNvSpPr txBox="1"/>
          <p:nvPr/>
        </p:nvSpPr>
        <p:spPr>
          <a:xfrm>
            <a:off x="9480550" y="5897376"/>
            <a:ext cx="1795463" cy="738664"/>
          </a:xfrm>
          <a:prstGeom prst="rect">
            <a:avLst/>
          </a:prstGeom>
          <a:noFill/>
        </p:spPr>
        <p:txBody>
          <a:bodyPr wrap="square" rtlCol="0">
            <a:spAutoFit/>
          </a:bodyPr>
          <a:lstStyle/>
          <a:p>
            <a:pPr algn="ctr"/>
            <a:r>
              <a:rPr lang="en-US" sz="1400" dirty="0"/>
              <a:t>Dr Sara L. </a:t>
            </a:r>
            <a:r>
              <a:rPr lang="en-US" sz="1400" dirty="0" err="1"/>
              <a:t>Uckelman</a:t>
            </a:r>
            <a:r>
              <a:rPr lang="en-US" sz="1400" dirty="0"/>
              <a:t>, Department of Philosophy</a:t>
            </a:r>
          </a:p>
        </p:txBody>
      </p:sp>
      <p:sp>
        <p:nvSpPr>
          <p:cNvPr id="30" name="TextBox 29">
            <a:extLst>
              <a:ext uri="{FF2B5EF4-FFF2-40B4-BE49-F238E27FC236}">
                <a16:creationId xmlns:a16="http://schemas.microsoft.com/office/drawing/2014/main" id="{D7D8E008-A807-084E-B83D-B3009B933A7C}"/>
              </a:ext>
            </a:extLst>
          </p:cNvPr>
          <p:cNvSpPr txBox="1"/>
          <p:nvPr/>
        </p:nvSpPr>
        <p:spPr>
          <a:xfrm>
            <a:off x="949325" y="201800"/>
            <a:ext cx="1681162" cy="738664"/>
          </a:xfrm>
          <a:prstGeom prst="rect">
            <a:avLst/>
          </a:prstGeom>
          <a:noFill/>
        </p:spPr>
        <p:txBody>
          <a:bodyPr wrap="square" rtlCol="0">
            <a:spAutoFit/>
          </a:bodyPr>
          <a:lstStyle/>
          <a:p>
            <a:pPr algn="ctr"/>
            <a:r>
              <a:rPr lang="en-US" sz="1400" dirty="0"/>
              <a:t>Dr </a:t>
            </a:r>
            <a:r>
              <a:rPr lang="en-US" sz="1400" dirty="0" err="1"/>
              <a:t>Marlee</a:t>
            </a:r>
            <a:r>
              <a:rPr lang="en-US" sz="1400" dirty="0"/>
              <a:t> Tichenor, Department of Anthropology</a:t>
            </a:r>
          </a:p>
        </p:txBody>
      </p:sp>
      <p:sp>
        <p:nvSpPr>
          <p:cNvPr id="31" name="TextBox 30">
            <a:extLst>
              <a:ext uri="{FF2B5EF4-FFF2-40B4-BE49-F238E27FC236}">
                <a16:creationId xmlns:a16="http://schemas.microsoft.com/office/drawing/2014/main" id="{4ED95FFE-AD96-E244-9A84-E18983CE4351}"/>
              </a:ext>
            </a:extLst>
          </p:cNvPr>
          <p:cNvSpPr txBox="1"/>
          <p:nvPr/>
        </p:nvSpPr>
        <p:spPr>
          <a:xfrm>
            <a:off x="5549899" y="-13644"/>
            <a:ext cx="1681162" cy="954107"/>
          </a:xfrm>
          <a:prstGeom prst="rect">
            <a:avLst/>
          </a:prstGeom>
          <a:noFill/>
        </p:spPr>
        <p:txBody>
          <a:bodyPr wrap="square" rtlCol="0">
            <a:spAutoFit/>
          </a:bodyPr>
          <a:lstStyle/>
          <a:p>
            <a:pPr algn="ctr"/>
            <a:r>
              <a:rPr lang="en-US" sz="1400" dirty="0"/>
              <a:t>Prof Camila </a:t>
            </a:r>
            <a:r>
              <a:rPr lang="en-US" sz="1400" dirty="0" err="1"/>
              <a:t>Caiado</a:t>
            </a:r>
            <a:r>
              <a:rPr lang="en-US" sz="1400" dirty="0"/>
              <a:t>, Department of Mathematical Sciences</a:t>
            </a:r>
          </a:p>
        </p:txBody>
      </p:sp>
      <p:sp>
        <p:nvSpPr>
          <p:cNvPr id="32" name="TextBox 31">
            <a:extLst>
              <a:ext uri="{FF2B5EF4-FFF2-40B4-BE49-F238E27FC236}">
                <a16:creationId xmlns:a16="http://schemas.microsoft.com/office/drawing/2014/main" id="{FFBB01EF-9940-0147-BE19-42115ED3B7B7}"/>
              </a:ext>
            </a:extLst>
          </p:cNvPr>
          <p:cNvSpPr txBox="1"/>
          <p:nvPr/>
        </p:nvSpPr>
        <p:spPr>
          <a:xfrm>
            <a:off x="923042" y="5903893"/>
            <a:ext cx="2374900" cy="523220"/>
          </a:xfrm>
          <a:prstGeom prst="rect">
            <a:avLst/>
          </a:prstGeom>
          <a:noFill/>
        </p:spPr>
        <p:txBody>
          <a:bodyPr wrap="square" rtlCol="0">
            <a:spAutoFit/>
          </a:bodyPr>
          <a:lstStyle/>
          <a:p>
            <a:pPr algn="ctr"/>
            <a:r>
              <a:rPr lang="en-US" sz="1400" dirty="0"/>
              <a:t>Dr Alistair Brown, Department of English Studies</a:t>
            </a:r>
          </a:p>
        </p:txBody>
      </p:sp>
      <p:sp>
        <p:nvSpPr>
          <p:cNvPr id="33" name="TextBox 32">
            <a:extLst>
              <a:ext uri="{FF2B5EF4-FFF2-40B4-BE49-F238E27FC236}">
                <a16:creationId xmlns:a16="http://schemas.microsoft.com/office/drawing/2014/main" id="{AF6E9A97-CA01-094E-811A-008120B3937B}"/>
              </a:ext>
            </a:extLst>
          </p:cNvPr>
          <p:cNvSpPr txBox="1"/>
          <p:nvPr/>
        </p:nvSpPr>
        <p:spPr>
          <a:xfrm>
            <a:off x="2700335" y="417243"/>
            <a:ext cx="2787649" cy="523220"/>
          </a:xfrm>
          <a:prstGeom prst="rect">
            <a:avLst/>
          </a:prstGeom>
          <a:noFill/>
        </p:spPr>
        <p:txBody>
          <a:bodyPr wrap="square" rtlCol="0">
            <a:spAutoFit/>
          </a:bodyPr>
          <a:lstStyle/>
          <a:p>
            <a:pPr algn="ctr"/>
            <a:r>
              <a:rPr lang="en-US" sz="1400" dirty="0"/>
              <a:t>Dr Trudi Buck, Department of Anthropology</a:t>
            </a:r>
          </a:p>
        </p:txBody>
      </p:sp>
      <p:sp>
        <p:nvSpPr>
          <p:cNvPr id="22" name="TextBox 21">
            <a:extLst>
              <a:ext uri="{FF2B5EF4-FFF2-40B4-BE49-F238E27FC236}">
                <a16:creationId xmlns:a16="http://schemas.microsoft.com/office/drawing/2014/main" id="{0827C3C7-4BEE-7349-A8CA-346A0F25F9BE}"/>
              </a:ext>
            </a:extLst>
          </p:cNvPr>
          <p:cNvSpPr txBox="1"/>
          <p:nvPr/>
        </p:nvSpPr>
        <p:spPr>
          <a:xfrm>
            <a:off x="7292975" y="-13644"/>
            <a:ext cx="1820863" cy="954107"/>
          </a:xfrm>
          <a:prstGeom prst="rect">
            <a:avLst/>
          </a:prstGeom>
          <a:noFill/>
        </p:spPr>
        <p:txBody>
          <a:bodyPr wrap="square" rtlCol="0">
            <a:spAutoFit/>
          </a:bodyPr>
          <a:lstStyle/>
          <a:p>
            <a:pPr algn="ctr"/>
            <a:r>
              <a:rPr lang="en-US" sz="1400" dirty="0"/>
              <a:t>Dr Marta Diaz-</a:t>
            </a:r>
            <a:r>
              <a:rPr lang="en-US" sz="1400" dirty="0" err="1"/>
              <a:t>Guardamino</a:t>
            </a:r>
            <a:r>
              <a:rPr lang="en-US" sz="1400" dirty="0"/>
              <a:t>, Department of Archaeology</a:t>
            </a:r>
          </a:p>
        </p:txBody>
      </p:sp>
      <p:sp>
        <p:nvSpPr>
          <p:cNvPr id="23" name="TextBox 22">
            <a:extLst>
              <a:ext uri="{FF2B5EF4-FFF2-40B4-BE49-F238E27FC236}">
                <a16:creationId xmlns:a16="http://schemas.microsoft.com/office/drawing/2014/main" id="{084987DF-81C7-8C4F-BE8E-019FCC230A93}"/>
              </a:ext>
            </a:extLst>
          </p:cNvPr>
          <p:cNvSpPr txBox="1"/>
          <p:nvPr/>
        </p:nvSpPr>
        <p:spPr>
          <a:xfrm>
            <a:off x="3395663" y="5897376"/>
            <a:ext cx="2052638" cy="738664"/>
          </a:xfrm>
          <a:prstGeom prst="rect">
            <a:avLst/>
          </a:prstGeom>
          <a:noFill/>
        </p:spPr>
        <p:txBody>
          <a:bodyPr wrap="square" rtlCol="0">
            <a:spAutoFit/>
          </a:bodyPr>
          <a:lstStyle/>
          <a:p>
            <a:pPr algn="ctr"/>
            <a:r>
              <a:rPr lang="en-US" sz="1400" dirty="0"/>
              <a:t>Prof John Wainwright, Department of Geography</a:t>
            </a:r>
          </a:p>
        </p:txBody>
      </p:sp>
    </p:spTree>
    <p:extLst>
      <p:ext uri="{BB962C8B-B14F-4D97-AF65-F5344CB8AC3E}">
        <p14:creationId xmlns:p14="http://schemas.microsoft.com/office/powerpoint/2010/main" val="66755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9B30-B7C1-AE43-BB59-EC1D7705A765}"/>
              </a:ext>
            </a:extLst>
          </p:cNvPr>
          <p:cNvSpPr>
            <a:spLocks noGrp="1"/>
          </p:cNvSpPr>
          <p:nvPr>
            <p:ph type="title"/>
          </p:nvPr>
        </p:nvSpPr>
        <p:spPr/>
        <p:txBody>
          <a:bodyPr>
            <a:normAutofit fontScale="90000"/>
          </a:bodyPr>
          <a:lstStyle/>
          <a:p>
            <a:r>
              <a:rPr lang="en-US" dirty="0"/>
              <a:t>Prof Louise Amoore</a:t>
            </a:r>
            <a:br>
              <a:rPr lang="en-US" dirty="0"/>
            </a:br>
            <a:r>
              <a:rPr lang="en-US" sz="2800" dirty="0"/>
              <a:t>Department of Geography</a:t>
            </a:r>
            <a:br>
              <a:rPr lang="en-US" sz="2800" dirty="0"/>
            </a:br>
            <a:r>
              <a:rPr lang="en-US" sz="2800" dirty="0" err="1"/>
              <a:t>louise.amoore@durham.ac.uk</a:t>
            </a:r>
            <a:endParaRPr lang="en-US" sz="2800" dirty="0"/>
          </a:p>
        </p:txBody>
      </p:sp>
      <p:sp>
        <p:nvSpPr>
          <p:cNvPr id="3" name="Content Placeholder 2">
            <a:extLst>
              <a:ext uri="{FF2B5EF4-FFF2-40B4-BE49-F238E27FC236}">
                <a16:creationId xmlns:a16="http://schemas.microsoft.com/office/drawing/2014/main" id="{FB85802B-0550-2749-9102-591219D5E0D3}"/>
              </a:ext>
            </a:extLst>
          </p:cNvPr>
          <p:cNvSpPr>
            <a:spLocks noGrp="1"/>
          </p:cNvSpPr>
          <p:nvPr>
            <p:ph idx="1"/>
          </p:nvPr>
        </p:nvSpPr>
        <p:spPr/>
        <p:txBody>
          <a:bodyPr>
            <a:normAutofit fontScale="92500"/>
          </a:bodyPr>
          <a:lstStyle/>
          <a:p>
            <a:r>
              <a:rPr lang="en-US" dirty="0"/>
              <a:t>Appointed to the UK independent body responsible for the ethics of biometric and data-driven technologies</a:t>
            </a:r>
          </a:p>
          <a:p>
            <a:r>
              <a:rPr lang="en-US" b="1" dirty="0"/>
              <a:t>Research interests: </a:t>
            </a:r>
            <a:r>
              <a:rPr lang="en-GB" dirty="0"/>
              <a:t>how contemporary forms of data and algorithmic analysis are changing the pursuit of state security and the idea of society</a:t>
            </a:r>
          </a:p>
          <a:p>
            <a:r>
              <a:rPr lang="en-GB" b="1" dirty="0"/>
              <a:t>Relevant project:</a:t>
            </a:r>
            <a:r>
              <a:rPr lang="en-GB" dirty="0"/>
              <a:t> ESRC-funded ‘Data Wars: New Spaces of Governing in the European War on Terror’ (2008-2012)</a:t>
            </a:r>
          </a:p>
          <a:p>
            <a:r>
              <a:rPr lang="en-GB" b="1" dirty="0"/>
              <a:t>Recent publication:</a:t>
            </a:r>
            <a:r>
              <a:rPr lang="en-GB" dirty="0"/>
              <a:t> </a:t>
            </a:r>
            <a:r>
              <a:rPr lang="en-GB" i="1" dirty="0">
                <a:hlinkClick r:id="rId2"/>
              </a:rPr>
              <a:t>Cloud Ethics: Algorithms and the Attributes of Ourselves and Others</a:t>
            </a:r>
            <a:r>
              <a:rPr lang="en-GB" dirty="0"/>
              <a:t>, Duke University Press, 2020</a:t>
            </a:r>
            <a:endParaRPr lang="en-US" b="1" i="1" dirty="0"/>
          </a:p>
        </p:txBody>
      </p:sp>
    </p:spTree>
    <p:extLst>
      <p:ext uri="{BB962C8B-B14F-4D97-AF65-F5344CB8AC3E}">
        <p14:creationId xmlns:p14="http://schemas.microsoft.com/office/powerpoint/2010/main" val="2525748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8F82-F6DE-4282-879A-4F2A85302125}"/>
              </a:ext>
            </a:extLst>
          </p:cNvPr>
          <p:cNvSpPr>
            <a:spLocks noGrp="1"/>
          </p:cNvSpPr>
          <p:nvPr>
            <p:ph type="title"/>
          </p:nvPr>
        </p:nvSpPr>
        <p:spPr>
          <a:xfrm>
            <a:off x="2388637" y="413657"/>
            <a:ext cx="8428588" cy="1456267"/>
          </a:xfrm>
        </p:spPr>
        <p:txBody>
          <a:bodyPr/>
          <a:lstStyle/>
          <a:p>
            <a:r>
              <a:rPr lang="en-GB" dirty="0"/>
              <a:t>Dr Alistair Brown</a:t>
            </a:r>
            <a:br>
              <a:rPr lang="en-GB" dirty="0"/>
            </a:br>
            <a:r>
              <a:rPr lang="en-GB" sz="1800" dirty="0"/>
              <a:t>Assistant Professor (Teaching) Digital Humanities and Modern Literature, Department of English Studies</a:t>
            </a:r>
            <a:endParaRPr lang="en-GB" dirty="0"/>
          </a:p>
        </p:txBody>
      </p:sp>
      <p:sp>
        <p:nvSpPr>
          <p:cNvPr id="3" name="Content Placeholder 2">
            <a:extLst>
              <a:ext uri="{FF2B5EF4-FFF2-40B4-BE49-F238E27FC236}">
                <a16:creationId xmlns:a16="http://schemas.microsoft.com/office/drawing/2014/main" id="{09392A67-20D4-4AED-BDBC-5404AE116129}"/>
              </a:ext>
            </a:extLst>
          </p:cNvPr>
          <p:cNvSpPr>
            <a:spLocks noGrp="1"/>
          </p:cNvSpPr>
          <p:nvPr>
            <p:ph idx="1"/>
          </p:nvPr>
        </p:nvSpPr>
        <p:spPr>
          <a:xfrm>
            <a:off x="702024" y="5633465"/>
            <a:ext cx="10131425" cy="1088571"/>
          </a:xfrm>
        </p:spPr>
        <p:txBody>
          <a:bodyPr>
            <a:normAutofit/>
          </a:bodyPr>
          <a:lstStyle/>
          <a:p>
            <a:pPr marL="0" indent="0">
              <a:buNone/>
            </a:pPr>
            <a:r>
              <a:rPr lang="en-GB" sz="1100" dirty="0"/>
              <a:t>Email: </a:t>
            </a:r>
            <a:r>
              <a:rPr lang="en-GB" sz="1100" dirty="0">
                <a:hlinkClick r:id="rId2"/>
              </a:rPr>
              <a:t>alistair.brown@durham.ac.uk</a:t>
            </a:r>
            <a:br>
              <a:rPr lang="en-GB" sz="1100" dirty="0"/>
            </a:br>
            <a:r>
              <a:rPr lang="en-GB" sz="1100" dirty="0"/>
              <a:t>Twitter: </a:t>
            </a:r>
            <a:r>
              <a:rPr lang="en-GB" sz="1100" dirty="0">
                <a:hlinkClick r:id="rId3"/>
              </a:rPr>
              <a:t>@alibrown18</a:t>
            </a:r>
            <a:br>
              <a:rPr lang="en-GB" sz="1100" dirty="0"/>
            </a:br>
            <a:r>
              <a:rPr lang="en-GB" sz="1100" dirty="0"/>
              <a:t>Profile: </a:t>
            </a:r>
            <a:r>
              <a:rPr lang="en-GB" sz="1100" dirty="0">
                <a:hlinkClick r:id="rId4"/>
              </a:rPr>
              <a:t>https://www.durham.ac.uk/staff/alistair-brown/</a:t>
            </a:r>
            <a:r>
              <a:rPr lang="en-GB" sz="1100" dirty="0"/>
              <a:t> </a:t>
            </a:r>
          </a:p>
        </p:txBody>
      </p:sp>
      <p:pic>
        <p:nvPicPr>
          <p:cNvPr id="5" name="Picture 4" descr="A picture containing person, wall, person, indoor&#10;&#10;Description automatically generated">
            <a:extLst>
              <a:ext uri="{FF2B5EF4-FFF2-40B4-BE49-F238E27FC236}">
                <a16:creationId xmlns:a16="http://schemas.microsoft.com/office/drawing/2014/main" id="{16809BBF-9E08-4F73-8D5E-0F6666F9BF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4" y="413657"/>
            <a:ext cx="1686613" cy="1685472"/>
          </a:xfrm>
          <a:prstGeom prst="ellipse">
            <a:avLst/>
          </a:prstGeom>
          <a:ln>
            <a:noFill/>
          </a:ln>
          <a:effectLst>
            <a:softEdge rad="112500"/>
          </a:effectLst>
        </p:spPr>
      </p:pic>
      <p:sp>
        <p:nvSpPr>
          <p:cNvPr id="6" name="TextBox 5">
            <a:extLst>
              <a:ext uri="{FF2B5EF4-FFF2-40B4-BE49-F238E27FC236}">
                <a16:creationId xmlns:a16="http://schemas.microsoft.com/office/drawing/2014/main" id="{B738E889-F0D9-4939-A467-95BBC7908F2A}"/>
              </a:ext>
            </a:extLst>
          </p:cNvPr>
          <p:cNvSpPr txBox="1"/>
          <p:nvPr/>
        </p:nvSpPr>
        <p:spPr>
          <a:xfrm>
            <a:off x="702024" y="2419631"/>
            <a:ext cx="10787952" cy="387798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Researcher development: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Training for PhD researchers internally and externally on developing a social media profile, emphasising the ethics of online presence in a professional context (e.g. </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hlinkClick r:id="rId6"/>
              </a:rPr>
              <a:t>https://xot.futureteacher.eu/play.php?template_id=4#socialmedia</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Research dissemination: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Edit READ: Research English At Durham and develop EDI guidelines on sharing and monitoring social media content; mediating the tension between brand and disciplinary responsibilities (</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hlinkClick r:id="rId7"/>
              </a:rPr>
              <a:t>https://readdurhamenglish.wordpress.com/</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Pedagogy and scholarship: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Deliver workshops to Durham PGCAP and Open University on student use of social media, and best ethical practices when researching or monitoring student social media use for teaching and scholarship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Schools: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Consultant for National Education Group on video games and online habits for young adults (</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hlinkClick r:id="rId8"/>
              </a:rPr>
              <a:t>https://nationalonlinesafety.com/experts/dr-alistair-brown</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32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Narrow" pitchFamily="34" charset="0"/>
                <a:ea typeface="ＭＳ Ｐゴシック" pitchFamily="1" charset="-128"/>
              </a:defRPr>
            </a:lvl1pPr>
            <a:lvl2pPr marL="742950" indent="-285750" eaLnBrk="0" hangingPunct="0">
              <a:defRPr sz="3600">
                <a:solidFill>
                  <a:schemeClr val="tx1"/>
                </a:solidFill>
                <a:latin typeface="Arial Narrow" pitchFamily="34" charset="0"/>
                <a:ea typeface="ＭＳ Ｐゴシック" pitchFamily="1" charset="-128"/>
              </a:defRPr>
            </a:lvl2pPr>
            <a:lvl3pPr marL="1143000" indent="-228600" eaLnBrk="0" hangingPunct="0">
              <a:defRPr sz="3600">
                <a:solidFill>
                  <a:schemeClr val="tx1"/>
                </a:solidFill>
                <a:latin typeface="Arial Narrow" pitchFamily="34" charset="0"/>
                <a:ea typeface="ＭＳ Ｐゴシック" pitchFamily="1" charset="-128"/>
              </a:defRPr>
            </a:lvl3pPr>
            <a:lvl4pPr marL="1600200" indent="-228600" eaLnBrk="0" hangingPunct="0">
              <a:defRPr sz="3600">
                <a:solidFill>
                  <a:schemeClr val="tx1"/>
                </a:solidFill>
                <a:latin typeface="Arial Narrow" pitchFamily="34" charset="0"/>
                <a:ea typeface="ＭＳ Ｐゴシック" pitchFamily="1" charset="-128"/>
              </a:defRPr>
            </a:lvl4pPr>
            <a:lvl5pPr marL="2057400" indent="-228600" eaLnBrk="0" hangingPunct="0">
              <a:defRPr sz="3600">
                <a:solidFill>
                  <a:schemeClr val="tx1"/>
                </a:solidFill>
                <a:latin typeface="Arial Narrow" pitchFamily="34" charset="0"/>
                <a:ea typeface="ＭＳ Ｐゴシック" pitchFamily="1" charset="-128"/>
              </a:defRPr>
            </a:lvl5pPr>
            <a:lvl6pPr marL="2514600" indent="-228600" algn="ctr" eaLnBrk="0" fontAlgn="base" hangingPunct="0">
              <a:spcBef>
                <a:spcPct val="0"/>
              </a:spcBef>
              <a:spcAft>
                <a:spcPct val="0"/>
              </a:spcAft>
              <a:defRPr sz="3600">
                <a:solidFill>
                  <a:schemeClr val="tx1"/>
                </a:solidFill>
                <a:latin typeface="Arial Narrow" pitchFamily="34" charset="0"/>
                <a:ea typeface="ＭＳ Ｐゴシック" pitchFamily="1" charset="-128"/>
              </a:defRPr>
            </a:lvl6pPr>
            <a:lvl7pPr marL="2971800" indent="-228600" algn="ctr" eaLnBrk="0" fontAlgn="base" hangingPunct="0">
              <a:spcBef>
                <a:spcPct val="0"/>
              </a:spcBef>
              <a:spcAft>
                <a:spcPct val="0"/>
              </a:spcAft>
              <a:defRPr sz="3600">
                <a:solidFill>
                  <a:schemeClr val="tx1"/>
                </a:solidFill>
                <a:latin typeface="Arial Narrow" pitchFamily="34" charset="0"/>
                <a:ea typeface="ＭＳ Ｐゴシック" pitchFamily="1" charset="-128"/>
              </a:defRPr>
            </a:lvl7pPr>
            <a:lvl8pPr marL="3429000" indent="-228600" algn="ctr" eaLnBrk="0" fontAlgn="base" hangingPunct="0">
              <a:spcBef>
                <a:spcPct val="0"/>
              </a:spcBef>
              <a:spcAft>
                <a:spcPct val="0"/>
              </a:spcAft>
              <a:defRPr sz="3600">
                <a:solidFill>
                  <a:schemeClr val="tx1"/>
                </a:solidFill>
                <a:latin typeface="Arial Narrow" pitchFamily="34" charset="0"/>
                <a:ea typeface="ＭＳ Ｐゴシック" pitchFamily="1" charset="-128"/>
              </a:defRPr>
            </a:lvl8pPr>
            <a:lvl9pPr marL="3886200" indent="-228600" algn="ctr" eaLnBrk="0" fontAlgn="base" hangingPunct="0">
              <a:spcBef>
                <a:spcPct val="0"/>
              </a:spcBef>
              <a:spcAft>
                <a:spcPct val="0"/>
              </a:spcAft>
              <a:defRPr sz="3600">
                <a:solidFill>
                  <a:schemeClr val="tx1"/>
                </a:solidFill>
                <a:latin typeface="Arial Narrow" pitchFamily="34" charset="0"/>
                <a:ea typeface="ＭＳ Ｐゴシック" pitchFamily="1" charset="-128"/>
              </a:defRPr>
            </a:lvl9pPr>
          </a:lstStyle>
          <a:p>
            <a:pPr eaLnBrk="1" fontAlgn="base" hangingPunct="1">
              <a:spcBef>
                <a:spcPct val="0"/>
              </a:spcBef>
              <a:spcAft>
                <a:spcPct val="0"/>
              </a:spcAft>
            </a:pPr>
            <a:fld id="{E615D15F-4151-4C46-B792-6DCDEDD54454}" type="slidenum">
              <a:rPr lang="en-GB" sz="1400">
                <a:solidFill>
                  <a:srgbClr val="000000"/>
                </a:solidFill>
                <a:latin typeface="Times New Roman" pitchFamily="18" charset="0"/>
              </a:rPr>
              <a:pPr eaLnBrk="1" fontAlgn="base" hangingPunct="1">
                <a:spcBef>
                  <a:spcPct val="0"/>
                </a:spcBef>
                <a:spcAft>
                  <a:spcPct val="0"/>
                </a:spcAft>
              </a:pPr>
              <a:t>6</a:t>
            </a:fld>
            <a:endParaRPr lang="en-GB" sz="1400">
              <a:solidFill>
                <a:srgbClr val="000000"/>
              </a:solidFill>
              <a:latin typeface="Times New Roman" pitchFamily="18" charset="0"/>
            </a:endParaRPr>
          </a:p>
        </p:txBody>
      </p:sp>
      <p:sp>
        <p:nvSpPr>
          <p:cNvPr id="3077" name="Rectangle 5"/>
          <p:cNvSpPr>
            <a:spLocks noChangeArrowheads="1"/>
          </p:cNvSpPr>
          <p:nvPr/>
        </p:nvSpPr>
        <p:spPr bwMode="auto">
          <a:xfrm>
            <a:off x="1654216" y="143030"/>
            <a:ext cx="8806609" cy="64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r>
              <a:rPr lang="en-GB" sz="3200" b="1" dirty="0">
                <a:solidFill>
                  <a:srgbClr val="3333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Ethics of Digital Data in Biological Anthropology</a:t>
            </a:r>
            <a:endParaRPr lang="en-GB" sz="3200" b="1" dirty="0">
              <a:solidFill>
                <a:srgbClr val="3333CC"/>
              </a:solidFill>
              <a:latin typeface="Calibri" panose="020F0502020204030204" pitchFamily="34" charset="0"/>
              <a:cs typeface="Calibri" panose="020F0502020204030204" pitchFamily="34" charset="0"/>
            </a:endParaRPr>
          </a:p>
        </p:txBody>
      </p:sp>
      <p:sp>
        <p:nvSpPr>
          <p:cNvPr id="3078" name="Rectangle 5"/>
          <p:cNvSpPr>
            <a:spLocks noChangeArrowheads="1"/>
          </p:cNvSpPr>
          <p:nvPr/>
        </p:nvSpPr>
        <p:spPr bwMode="auto">
          <a:xfrm>
            <a:off x="2100472" y="741902"/>
            <a:ext cx="7704138" cy="66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r>
              <a:rPr lang="en-GB" sz="2000" b="1" dirty="0">
                <a:solidFill>
                  <a:srgbClr val="000000"/>
                </a:solidFill>
                <a:latin typeface="Helvetica" pitchFamily="34" charset="0"/>
              </a:rPr>
              <a:t>Dr Trudi Buck</a:t>
            </a:r>
          </a:p>
          <a:p>
            <a:pPr algn="ctr" fontAlgn="base">
              <a:spcBef>
                <a:spcPct val="20000"/>
              </a:spcBef>
              <a:spcAft>
                <a:spcPct val="0"/>
              </a:spcAft>
            </a:pPr>
            <a:r>
              <a:rPr lang="en-GB" dirty="0">
                <a:solidFill>
                  <a:srgbClr val="000000"/>
                </a:solidFill>
                <a:latin typeface="Helvetica" pitchFamily="34" charset="0"/>
              </a:rPr>
              <a:t>Department of Anthropology </a:t>
            </a:r>
            <a:r>
              <a:rPr lang="en-GB" dirty="0">
                <a:solidFill>
                  <a:srgbClr val="000000"/>
                </a:solidFill>
                <a:latin typeface="Helvetica" pitchFamily="34" charset="0"/>
                <a:hlinkClick r:id="rId3"/>
              </a:rPr>
              <a:t>t.j.buck@durham.ac.uk</a:t>
            </a:r>
            <a:endParaRPr lang="en-GB" dirty="0">
              <a:solidFill>
                <a:srgbClr val="000000"/>
              </a:solidFill>
              <a:latin typeface="Helvetica" pitchFamily="34" charset="0"/>
            </a:endParaRPr>
          </a:p>
          <a:p>
            <a:pPr algn="ctr" fontAlgn="base">
              <a:spcBef>
                <a:spcPct val="20000"/>
              </a:spcBef>
              <a:spcAft>
                <a:spcPct val="0"/>
              </a:spcAft>
            </a:pPr>
            <a:endParaRPr lang="en-GB" dirty="0">
              <a:solidFill>
                <a:srgbClr val="000000"/>
              </a:solidFill>
              <a:latin typeface="Helvetica" pitchFamily="34" charset="0"/>
            </a:endParaRPr>
          </a:p>
        </p:txBody>
      </p:sp>
      <p:pic>
        <p:nvPicPr>
          <p:cNvPr id="4" name="Picture 3" descr="A group of people posing for the camera&#10;&#10;Description automatically generated">
            <a:extLst>
              <a:ext uri="{FF2B5EF4-FFF2-40B4-BE49-F238E27FC236}">
                <a16:creationId xmlns:a16="http://schemas.microsoft.com/office/drawing/2014/main" id="{B3593B94-2A13-4A12-B31D-D99928EC44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8074" y="1628764"/>
            <a:ext cx="2078260" cy="1556485"/>
          </a:xfrm>
          <a:prstGeom prst="rect">
            <a:avLst/>
          </a:prstGeom>
        </p:spPr>
      </p:pic>
      <p:grpSp>
        <p:nvGrpSpPr>
          <p:cNvPr id="5" name="Group 4"/>
          <p:cNvGrpSpPr/>
          <p:nvPr/>
        </p:nvGrpSpPr>
        <p:grpSpPr>
          <a:xfrm>
            <a:off x="7793472" y="5496042"/>
            <a:ext cx="2767025" cy="1039713"/>
            <a:chOff x="8650548" y="3732262"/>
            <a:chExt cx="3771171" cy="1348754"/>
          </a:xfrm>
        </p:grpSpPr>
        <p:pic>
          <p:nvPicPr>
            <p:cNvPr id="2" name="Picture 1"/>
            <p:cNvPicPr>
              <a:picLocks noChangeAspect="1"/>
            </p:cNvPicPr>
            <p:nvPr/>
          </p:nvPicPr>
          <p:blipFill>
            <a:blip r:embed="rId5"/>
            <a:stretch>
              <a:fillRect/>
            </a:stretch>
          </p:blipFill>
          <p:spPr>
            <a:xfrm>
              <a:off x="8650548" y="3732262"/>
              <a:ext cx="3238604" cy="749865"/>
            </a:xfrm>
            <a:prstGeom prst="rect">
              <a:avLst/>
            </a:prstGeom>
          </p:spPr>
        </p:pic>
        <p:sp>
          <p:nvSpPr>
            <p:cNvPr id="3" name="Rectangle 2"/>
            <p:cNvSpPr/>
            <p:nvPr/>
          </p:nvSpPr>
          <p:spPr>
            <a:xfrm>
              <a:off x="9032760" y="4482127"/>
              <a:ext cx="3388959" cy="598889"/>
            </a:xfrm>
            <a:prstGeom prst="rect">
              <a:avLst/>
            </a:prstGeom>
          </p:spPr>
          <p:txBody>
            <a:bodyPr wrap="square">
              <a:spAutoFit/>
            </a:bodyPr>
            <a:lstStyle/>
            <a:p>
              <a:pPr fontAlgn="base">
                <a:spcBef>
                  <a:spcPct val="0"/>
                </a:spcBef>
                <a:spcAft>
                  <a:spcPct val="0"/>
                </a:spcAft>
              </a:pPr>
              <a:r>
                <a:rPr lang="en-GB" sz="1000" dirty="0">
                  <a:solidFill>
                    <a:srgbClr val="000000"/>
                  </a:solidFill>
                  <a:latin typeface="Helvetica" charset="0"/>
                  <a:hlinkClick r:id="rId6"/>
                </a:rPr>
                <a:t>https://www.vindolandaarchleather.com/</a:t>
              </a:r>
              <a:endParaRPr lang="en-GB" sz="1000" dirty="0">
                <a:solidFill>
                  <a:srgbClr val="000000"/>
                </a:solidFill>
                <a:latin typeface="Helvetica" charset="0"/>
              </a:endParaRPr>
            </a:p>
            <a:p>
              <a:pPr fontAlgn="base">
                <a:spcBef>
                  <a:spcPct val="0"/>
                </a:spcBef>
                <a:spcAft>
                  <a:spcPct val="0"/>
                </a:spcAft>
              </a:pPr>
              <a:endParaRPr lang="en-GB" sz="1400" dirty="0">
                <a:solidFill>
                  <a:srgbClr val="000000"/>
                </a:solidFill>
                <a:latin typeface="Helvetica" charset="0"/>
              </a:endParaRPr>
            </a:p>
          </p:txBody>
        </p:sp>
      </p:grpSp>
      <p:sp>
        <p:nvSpPr>
          <p:cNvPr id="9" name="Rectangle 3"/>
          <p:cNvSpPr txBox="1">
            <a:spLocks noChangeArrowheads="1"/>
          </p:cNvSpPr>
          <p:nvPr/>
        </p:nvSpPr>
        <p:spPr>
          <a:xfrm>
            <a:off x="1861803" y="1412777"/>
            <a:ext cx="8307932" cy="34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None/>
            </a:pPr>
            <a:r>
              <a:rPr lang="en-GB" altLang="en-US" sz="2000" b="1" kern="0" dirty="0">
                <a:solidFill>
                  <a:srgbClr val="C00000"/>
                </a:solidFill>
                <a:latin typeface="Calibri" charset="0"/>
              </a:rPr>
              <a:t>Interests</a:t>
            </a:r>
          </a:p>
          <a:p>
            <a:pPr>
              <a:spcBef>
                <a:spcPts val="0"/>
              </a:spcBef>
              <a:buFont typeface="Wingdings" panose="05000000000000000000" pitchFamily="2" charset="2"/>
              <a:buChar char="§"/>
            </a:pPr>
            <a:r>
              <a:rPr lang="en-GB" altLang="en-US" sz="2000" kern="0" dirty="0">
                <a:solidFill>
                  <a:srgbClr val="000000"/>
                </a:solidFill>
                <a:latin typeface="Calibri" charset="0"/>
              </a:rPr>
              <a:t>Ethics of curation &amp; teaching with human remains </a:t>
            </a:r>
          </a:p>
          <a:p>
            <a:pPr>
              <a:spcBef>
                <a:spcPts val="0"/>
              </a:spcBef>
              <a:buFont typeface="Wingdings" panose="05000000000000000000" pitchFamily="2" charset="2"/>
              <a:buChar char="§"/>
            </a:pPr>
            <a:endParaRPr lang="en-GB" altLang="en-US" sz="1000" kern="0" dirty="0">
              <a:solidFill>
                <a:srgbClr val="000000"/>
              </a:solidFill>
              <a:latin typeface="Calibri" charset="0"/>
            </a:endParaRPr>
          </a:p>
          <a:p>
            <a:pPr>
              <a:spcBef>
                <a:spcPts val="0"/>
              </a:spcBef>
              <a:buFont typeface="Wingdings" panose="05000000000000000000" pitchFamily="2" charset="2"/>
              <a:buChar char="§"/>
            </a:pPr>
            <a:r>
              <a:rPr lang="en-GB" altLang="en-US" sz="2000" kern="0" dirty="0">
                <a:solidFill>
                  <a:srgbClr val="000000"/>
                </a:solidFill>
                <a:latin typeface="Calibri" charset="0"/>
              </a:rPr>
              <a:t>Specific ethical challenges:</a:t>
            </a:r>
            <a:r>
              <a:rPr lang="en-GB" altLang="en-US" sz="2400" kern="0" dirty="0">
                <a:solidFill>
                  <a:srgbClr val="000000"/>
                </a:solidFill>
                <a:latin typeface="Calibri" charset="0"/>
              </a:rPr>
              <a:t> </a:t>
            </a:r>
          </a:p>
          <a:p>
            <a:pPr>
              <a:spcBef>
                <a:spcPts val="0"/>
              </a:spcBef>
              <a:buFont typeface="Wingdings" panose="05000000000000000000" pitchFamily="2" charset="2"/>
              <a:buChar char="§"/>
            </a:pPr>
            <a:endParaRPr lang="en-GB" altLang="en-US" sz="800" kern="0" dirty="0">
              <a:solidFill>
                <a:srgbClr val="000000"/>
              </a:solidFill>
              <a:latin typeface="Calibri" charset="0"/>
            </a:endParaRPr>
          </a:p>
          <a:p>
            <a:pPr lvl="1">
              <a:spcBef>
                <a:spcPts val="0"/>
              </a:spcBef>
              <a:buFont typeface="Wingdings" panose="05000000000000000000" pitchFamily="2" charset="2"/>
              <a:buChar char="§"/>
            </a:pPr>
            <a:r>
              <a:rPr lang="en-GB" altLang="en-US" sz="2000" kern="0" dirty="0">
                <a:solidFill>
                  <a:srgbClr val="000000"/>
                </a:solidFill>
                <a:latin typeface="Calibri" charset="0"/>
              </a:rPr>
              <a:t>Emotive nature of subject/colonial past</a:t>
            </a:r>
          </a:p>
          <a:p>
            <a:pPr lvl="1">
              <a:spcBef>
                <a:spcPts val="0"/>
              </a:spcBef>
              <a:buFont typeface="Wingdings" panose="05000000000000000000" pitchFamily="2" charset="2"/>
              <a:buChar char="§"/>
            </a:pPr>
            <a:endParaRPr lang="en-GB" altLang="en-US" sz="1200" kern="0" dirty="0">
              <a:solidFill>
                <a:srgbClr val="000000"/>
              </a:solidFill>
              <a:latin typeface="Calibri" charset="0"/>
            </a:endParaRPr>
          </a:p>
          <a:p>
            <a:pPr>
              <a:spcBef>
                <a:spcPts val="0"/>
              </a:spcBef>
              <a:buFont typeface="Wingdings" panose="05000000000000000000" pitchFamily="2" charset="2"/>
              <a:buChar char="§"/>
            </a:pPr>
            <a:r>
              <a:rPr lang="en-GB" altLang="en-US" sz="2000" dirty="0">
                <a:solidFill>
                  <a:srgbClr val="000000"/>
                </a:solidFill>
                <a:latin typeface="Calibri" charset="0"/>
              </a:rPr>
              <a:t>Understanding of ethical requirements of 3D data </a:t>
            </a:r>
          </a:p>
          <a:p>
            <a:pPr>
              <a:spcBef>
                <a:spcPts val="0"/>
              </a:spcBef>
              <a:buFont typeface="Wingdings" panose="05000000000000000000" pitchFamily="2" charset="2"/>
              <a:buChar char="§"/>
            </a:pPr>
            <a:endParaRPr lang="en-GB" altLang="en-US" sz="800" dirty="0">
              <a:solidFill>
                <a:srgbClr val="000000"/>
              </a:solidFill>
              <a:latin typeface="Calibri" charset="0"/>
            </a:endParaRPr>
          </a:p>
          <a:p>
            <a:pPr lvl="1">
              <a:spcBef>
                <a:spcPts val="0"/>
              </a:spcBef>
              <a:buFont typeface="Wingdings" panose="05000000000000000000" pitchFamily="2" charset="2"/>
              <a:buChar char="§"/>
            </a:pPr>
            <a:r>
              <a:rPr lang="en-GB" altLang="en-US" sz="2000" dirty="0">
                <a:solidFill>
                  <a:srgbClr val="000000"/>
                </a:solidFill>
                <a:latin typeface="Calibri" charset="0"/>
              </a:rPr>
              <a:t>Defining how 3D data differ from physical human remains </a:t>
            </a:r>
          </a:p>
          <a:p>
            <a:pPr lvl="1">
              <a:spcBef>
                <a:spcPts val="0"/>
              </a:spcBef>
              <a:buFont typeface="Wingdings" panose="05000000000000000000" pitchFamily="2" charset="2"/>
              <a:buChar char="§"/>
            </a:pPr>
            <a:endParaRPr lang="en-GB" altLang="en-US" sz="1400" dirty="0">
              <a:solidFill>
                <a:srgbClr val="000000"/>
              </a:solidFill>
              <a:latin typeface="Calibri" charset="0"/>
            </a:endParaRPr>
          </a:p>
          <a:p>
            <a:pPr eaLnBrk="1" hangingPunct="1">
              <a:spcBef>
                <a:spcPct val="0"/>
              </a:spcBef>
              <a:spcAft>
                <a:spcPts val="0"/>
              </a:spcAft>
              <a:buFont typeface="Wingdings" panose="05000000000000000000" pitchFamily="2" charset="2"/>
              <a:buChar char="§"/>
            </a:pPr>
            <a:r>
              <a:rPr lang="en-GB" altLang="en-US" sz="2000" b="1" dirty="0">
                <a:solidFill>
                  <a:srgbClr val="000000"/>
                </a:solidFill>
                <a:latin typeface="Calibri" panose="020F0502020204030204" pitchFamily="34" charset="0"/>
                <a:cs typeface="Calibri" panose="020F0502020204030204" pitchFamily="34" charset="0"/>
              </a:rPr>
              <a:t>Challenge</a:t>
            </a:r>
            <a:r>
              <a:rPr lang="en-GB" altLang="en-US" sz="2000" dirty="0">
                <a:solidFill>
                  <a:srgbClr val="000000"/>
                </a:solidFill>
                <a:latin typeface="Calibri" panose="020F0502020204030204" pitchFamily="34" charset="0"/>
                <a:cs typeface="Calibri" panose="020F0502020204030204" pitchFamily="34" charset="0"/>
              </a:rPr>
              <a:t> - how best to develop &amp; apply good practice</a:t>
            </a:r>
            <a:endParaRPr lang="en-GB" altLang="en-US" sz="2000" dirty="0">
              <a:solidFill>
                <a:srgbClr val="000000"/>
              </a:solidFill>
              <a:latin typeface="Calibri" charset="0"/>
            </a:endParaRPr>
          </a:p>
          <a:p>
            <a:pPr lvl="1">
              <a:spcBef>
                <a:spcPts val="0"/>
              </a:spcBef>
              <a:buFont typeface="Wingdings" panose="05000000000000000000" pitchFamily="2" charset="2"/>
              <a:buChar char="§"/>
            </a:pPr>
            <a:endParaRPr lang="en-GB" altLang="en-US" sz="2000" kern="0" dirty="0">
              <a:solidFill>
                <a:srgbClr val="000000"/>
              </a:solidFill>
              <a:latin typeface="Calibri" charset="0"/>
            </a:endParaRPr>
          </a:p>
          <a:p>
            <a:pPr lvl="1">
              <a:spcBef>
                <a:spcPts val="0"/>
              </a:spcBef>
              <a:buFont typeface="Wingdings" panose="05000000000000000000" pitchFamily="2" charset="2"/>
              <a:buChar char="§"/>
            </a:pPr>
            <a:endParaRPr lang="en-GB" altLang="en-US" sz="1400" kern="0" dirty="0">
              <a:solidFill>
                <a:srgbClr val="000000"/>
              </a:solidFill>
              <a:latin typeface="Calibri" charset="0"/>
            </a:endParaRPr>
          </a:p>
        </p:txBody>
      </p:sp>
      <p:sp>
        <p:nvSpPr>
          <p:cNvPr id="11" name="Rectangle 3"/>
          <p:cNvSpPr txBox="1">
            <a:spLocks noChangeArrowheads="1"/>
          </p:cNvSpPr>
          <p:nvPr/>
        </p:nvSpPr>
        <p:spPr>
          <a:xfrm>
            <a:off x="1712742" y="4723931"/>
            <a:ext cx="7767635" cy="191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None/>
            </a:pPr>
            <a:r>
              <a:rPr lang="en-GB" altLang="en-US" sz="2000" b="1" kern="0" dirty="0">
                <a:solidFill>
                  <a:srgbClr val="C00000"/>
                </a:solidFill>
                <a:latin typeface="Calibri" charset="0"/>
              </a:rPr>
              <a:t>Projects/Grants</a:t>
            </a:r>
          </a:p>
          <a:p>
            <a:pPr>
              <a:spcBef>
                <a:spcPts val="0"/>
              </a:spcBef>
              <a:buFont typeface="Wingdings" panose="05000000000000000000" pitchFamily="2" charset="2"/>
              <a:buChar char="§"/>
            </a:pPr>
            <a:r>
              <a:rPr lang="en-GB" altLang="en-US" sz="2000" kern="0" dirty="0">
                <a:solidFill>
                  <a:srgbClr val="000000"/>
                </a:solidFill>
                <a:latin typeface="Calibri" charset="0"/>
              </a:rPr>
              <a:t>Decolonising an Anatomical Skeletal Teaching Collection</a:t>
            </a:r>
          </a:p>
          <a:p>
            <a:pPr>
              <a:spcBef>
                <a:spcPts val="0"/>
              </a:spcBef>
              <a:buFont typeface="Wingdings" panose="05000000000000000000" pitchFamily="2" charset="2"/>
              <a:buChar char="§"/>
            </a:pPr>
            <a:endParaRPr lang="en-GB" altLang="en-US" sz="2000" kern="0" dirty="0">
              <a:solidFill>
                <a:srgbClr val="000000"/>
              </a:solidFill>
              <a:latin typeface="Calibri" charset="0"/>
            </a:endParaRPr>
          </a:p>
          <a:p>
            <a:pPr>
              <a:spcBef>
                <a:spcPts val="0"/>
              </a:spcBef>
              <a:buFont typeface="Wingdings" panose="05000000000000000000" pitchFamily="2" charset="2"/>
              <a:buChar char="§"/>
            </a:pPr>
            <a:r>
              <a:rPr lang="en-GB" altLang="en-US" sz="2000" kern="0" dirty="0" err="1">
                <a:solidFill>
                  <a:srgbClr val="000000"/>
                </a:solidFill>
                <a:latin typeface="Calibri" charset="0"/>
              </a:rPr>
              <a:t>Vindolanda</a:t>
            </a:r>
            <a:r>
              <a:rPr lang="en-GB" altLang="en-US" sz="2000" kern="0" dirty="0">
                <a:solidFill>
                  <a:srgbClr val="000000"/>
                </a:solidFill>
                <a:latin typeface="Calibri" charset="0"/>
              </a:rPr>
              <a:t> Archaeological Leather Project </a:t>
            </a:r>
            <a:endParaRPr lang="en-GB" altLang="en-US" sz="1400" kern="0" dirty="0">
              <a:solidFill>
                <a:srgbClr val="000000"/>
              </a:solidFill>
              <a:latin typeface="Calibri" charset="0"/>
            </a:endParaRPr>
          </a:p>
          <a:p>
            <a:pPr marL="0" indent="0">
              <a:spcBef>
                <a:spcPts val="0"/>
              </a:spcBef>
              <a:buNone/>
            </a:pPr>
            <a:r>
              <a:rPr lang="en-GB" altLang="en-US" sz="1400" kern="0" dirty="0">
                <a:solidFill>
                  <a:srgbClr val="000000"/>
                </a:solidFill>
                <a:latin typeface="Calibri" charset="0"/>
              </a:rPr>
              <a:t>	Social Sciences &amp; Humanities Research Council of Canada</a:t>
            </a:r>
            <a:r>
              <a:rPr lang="en-GB" altLang="en-US" sz="2000" kern="0" dirty="0">
                <a:solidFill>
                  <a:srgbClr val="000000"/>
                </a:solidFill>
                <a:latin typeface="Calibri" charset="0"/>
              </a:rPr>
              <a:t> </a:t>
            </a:r>
          </a:p>
        </p:txBody>
      </p:sp>
    </p:spTree>
    <p:extLst>
      <p:ext uri="{BB962C8B-B14F-4D97-AF65-F5344CB8AC3E}">
        <p14:creationId xmlns:p14="http://schemas.microsoft.com/office/powerpoint/2010/main" val="17946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DDD8EE-5352-47FA-9FDE-EF155B5CBB49}"/>
              </a:ext>
            </a:extLst>
          </p:cNvPr>
          <p:cNvSpPr>
            <a:spLocks noGrp="1"/>
          </p:cNvSpPr>
          <p:nvPr>
            <p:ph type="title" idx="4294967295"/>
          </p:nvPr>
        </p:nvSpPr>
        <p:spPr>
          <a:xfrm>
            <a:off x="1024892" y="370417"/>
            <a:ext cx="10534649" cy="1143000"/>
          </a:xfrm>
        </p:spPr>
        <p:txBody>
          <a:bodyPr anchor="ctr">
            <a:normAutofit fontScale="90000"/>
          </a:bodyPr>
          <a:lstStyle/>
          <a:p>
            <a:pPr algn="l"/>
            <a:r>
              <a:rPr lang="en-GB" sz="2933" b="1" cap="small" dirty="0">
                <a:solidFill>
                  <a:srgbClr val="7E317B"/>
                </a:solidFill>
                <a:latin typeface="Arial" panose="020B0604020202020204" pitchFamily="34" charset="0"/>
                <a:cs typeface="Arial" panose="020B0604020202020204" pitchFamily="34" charset="0"/>
              </a:rPr>
              <a:t>Camila Caiado</a:t>
            </a:r>
            <a:br>
              <a:rPr lang="en-GB" sz="2933" b="1" cap="small" dirty="0">
                <a:solidFill>
                  <a:srgbClr val="7E317B"/>
                </a:solidFill>
                <a:latin typeface="Arial" panose="020B0604020202020204" pitchFamily="34" charset="0"/>
                <a:cs typeface="Arial" panose="020B0604020202020204" pitchFamily="34" charset="0"/>
              </a:rPr>
            </a:br>
            <a:r>
              <a:rPr lang="en-GB" sz="2133" dirty="0"/>
              <a:t>Professor in Statistics, Dept Mathematical Sciences</a:t>
            </a:r>
            <a:br>
              <a:rPr lang="en-GB" sz="2133" dirty="0"/>
            </a:br>
            <a:r>
              <a:rPr lang="en-GB" sz="2133" dirty="0"/>
              <a:t>E-mail: c.c.d.s.caiado@durham.ac.uk</a:t>
            </a:r>
            <a:endParaRPr lang="en-US" sz="2933" dirty="0"/>
          </a:p>
        </p:txBody>
      </p:sp>
      <p:sp>
        <p:nvSpPr>
          <p:cNvPr id="2" name="Content Placeholder 1">
            <a:extLst>
              <a:ext uri="{FF2B5EF4-FFF2-40B4-BE49-F238E27FC236}">
                <a16:creationId xmlns:a16="http://schemas.microsoft.com/office/drawing/2014/main" id="{A8F1E86F-7E0F-4819-9788-98CACD15FBFA}"/>
              </a:ext>
            </a:extLst>
          </p:cNvPr>
          <p:cNvSpPr>
            <a:spLocks noGrp="1"/>
          </p:cNvSpPr>
          <p:nvPr>
            <p:ph sz="quarter" idx="4294967295"/>
          </p:nvPr>
        </p:nvSpPr>
        <p:spPr>
          <a:xfrm>
            <a:off x="1020233" y="1740323"/>
            <a:ext cx="10462520" cy="4747260"/>
          </a:xfrm>
        </p:spPr>
        <p:txBody>
          <a:bodyPr>
            <a:normAutofit fontScale="92500"/>
          </a:bodyPr>
          <a:lstStyle/>
          <a:p>
            <a:pPr marL="0" indent="0">
              <a:buNone/>
            </a:pPr>
            <a:r>
              <a:rPr lang="en-GB" sz="1867" dirty="0"/>
              <a:t>Director of Interdisciplinary PGT Programmes (inc. Masters of Data Science)</a:t>
            </a:r>
          </a:p>
          <a:p>
            <a:pPr marL="0" indent="0">
              <a:buNone/>
            </a:pPr>
            <a:r>
              <a:rPr lang="en-GB" sz="1867" dirty="0"/>
              <a:t>Institutes: IHRR, IDAS, Wolfson</a:t>
            </a:r>
          </a:p>
          <a:p>
            <a:pPr marL="0" indent="0">
              <a:buNone/>
            </a:pPr>
            <a:endParaRPr lang="en-GB" sz="1867" dirty="0"/>
          </a:p>
          <a:p>
            <a:pPr marL="0" indent="0">
              <a:buNone/>
            </a:pPr>
            <a:r>
              <a:rPr lang="en-GB" sz="1867" b="1" dirty="0"/>
              <a:t>Key interests</a:t>
            </a:r>
          </a:p>
          <a:p>
            <a:r>
              <a:rPr lang="en-GB" sz="1867" dirty="0"/>
              <a:t>Data governance and trusted research environments</a:t>
            </a:r>
          </a:p>
          <a:p>
            <a:r>
              <a:rPr lang="en-GB" sz="1867" dirty="0"/>
              <a:t>I have built and manage the Durham Trusted Research Environment that is used in HDR-UK and other smaller collaborations with local NHS Trusts.</a:t>
            </a:r>
          </a:p>
          <a:p>
            <a:r>
              <a:rPr lang="en-GB" sz="1867" dirty="0"/>
              <a:t>Interest in designing Data Science programmes for everyone (with or without a quantitative background)</a:t>
            </a:r>
          </a:p>
          <a:p>
            <a:endParaRPr lang="en-GB" sz="1867" dirty="0"/>
          </a:p>
          <a:p>
            <a:pPr marL="0" indent="0">
              <a:buNone/>
            </a:pPr>
            <a:r>
              <a:rPr lang="en-GB" sz="1867" b="1" dirty="0"/>
              <a:t>Relevant Grants and Consortiums (current and past)</a:t>
            </a:r>
          </a:p>
          <a:p>
            <a:r>
              <a:rPr lang="en-GB" sz="1867" dirty="0"/>
              <a:t>Connected Health Cities, DHSC</a:t>
            </a:r>
          </a:p>
          <a:p>
            <a:r>
              <a:rPr lang="en-GB" sz="1867" dirty="0"/>
              <a:t>Intensive Care Risk Identification, BHF</a:t>
            </a:r>
          </a:p>
          <a:p>
            <a:r>
              <a:rPr lang="en-GB" sz="1867" dirty="0"/>
              <a:t>Healthy New Towns, Treasury</a:t>
            </a:r>
          </a:p>
          <a:p>
            <a:r>
              <a:rPr lang="en-GB" sz="1867" dirty="0"/>
              <a:t>Health Data Research UK North (HDR-UK North)</a:t>
            </a:r>
          </a:p>
          <a:p>
            <a:r>
              <a:rPr lang="en-GB" sz="1867" dirty="0"/>
              <a:t>NIHR Advanced Research Collaboration NENC</a:t>
            </a:r>
          </a:p>
          <a:p>
            <a:pPr marL="0" indent="0">
              <a:buNone/>
            </a:pPr>
            <a:endParaRPr lang="en-GB" sz="1867" dirty="0"/>
          </a:p>
          <a:p>
            <a:endParaRPr lang="en-GB" sz="1867" dirty="0"/>
          </a:p>
        </p:txBody>
      </p:sp>
      <p:pic>
        <p:nvPicPr>
          <p:cNvPr id="6" name="Picture 5">
            <a:extLst>
              <a:ext uri="{FF2B5EF4-FFF2-40B4-BE49-F238E27FC236}">
                <a16:creationId xmlns:a16="http://schemas.microsoft.com/office/drawing/2014/main" id="{BDF996A3-9041-424C-9892-C5BA4D9EC5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16518" y="6319453"/>
            <a:ext cx="1020673" cy="423471"/>
          </a:xfrm>
          <a:prstGeom prst="rect">
            <a:avLst/>
          </a:prstGeom>
        </p:spPr>
      </p:pic>
    </p:spTree>
    <p:custDataLst>
      <p:tags r:id="rId1"/>
    </p:custDataLst>
    <p:extLst>
      <p:ext uri="{BB962C8B-B14F-4D97-AF65-F5344CB8AC3E}">
        <p14:creationId xmlns:p14="http://schemas.microsoft.com/office/powerpoint/2010/main" val="318501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A340-AAAC-6447-8124-819467625C38}"/>
              </a:ext>
            </a:extLst>
          </p:cNvPr>
          <p:cNvSpPr>
            <a:spLocks noGrp="1"/>
          </p:cNvSpPr>
          <p:nvPr>
            <p:ph type="title"/>
          </p:nvPr>
        </p:nvSpPr>
        <p:spPr/>
        <p:txBody>
          <a:bodyPr>
            <a:normAutofit fontScale="90000"/>
          </a:bodyPr>
          <a:lstStyle/>
          <a:p>
            <a:r>
              <a:rPr lang="en-US" dirty="0"/>
              <a:t>Prof Robert Song</a:t>
            </a:r>
            <a:br>
              <a:rPr lang="en-US" dirty="0"/>
            </a:br>
            <a:r>
              <a:rPr lang="en-US" sz="2800" dirty="0"/>
              <a:t>Department of Theology and Religion</a:t>
            </a:r>
            <a:br>
              <a:rPr lang="en-US" dirty="0"/>
            </a:br>
            <a:r>
              <a:rPr lang="en-US" sz="2800" dirty="0" err="1"/>
              <a:t>robert.song@durham.ac.uk</a:t>
            </a:r>
            <a:endParaRPr lang="en-US" sz="2800" dirty="0"/>
          </a:p>
        </p:txBody>
      </p:sp>
      <p:sp>
        <p:nvSpPr>
          <p:cNvPr id="3" name="Content Placeholder 2">
            <a:extLst>
              <a:ext uri="{FF2B5EF4-FFF2-40B4-BE49-F238E27FC236}">
                <a16:creationId xmlns:a16="http://schemas.microsoft.com/office/drawing/2014/main" id="{E68CB665-0BA5-2E43-88B6-CFED9A4D98BE}"/>
              </a:ext>
            </a:extLst>
          </p:cNvPr>
          <p:cNvSpPr>
            <a:spLocks noGrp="1"/>
          </p:cNvSpPr>
          <p:nvPr>
            <p:ph idx="1"/>
          </p:nvPr>
        </p:nvSpPr>
        <p:spPr>
          <a:xfrm>
            <a:off x="1115568" y="2478024"/>
            <a:ext cx="10168128" cy="3947490"/>
          </a:xfrm>
        </p:spPr>
        <p:txBody>
          <a:bodyPr>
            <a:normAutofit lnSpcReduction="10000"/>
          </a:bodyPr>
          <a:lstStyle/>
          <a:p>
            <a:r>
              <a:rPr lang="en-US" dirty="0"/>
              <a:t>Member of Durham CELLS (Centre for Ethics and Law in the Life Sciences)</a:t>
            </a:r>
          </a:p>
          <a:p>
            <a:r>
              <a:rPr lang="en-US" b="1" dirty="0"/>
              <a:t>Research interests:</a:t>
            </a:r>
            <a:r>
              <a:rPr lang="en-US" dirty="0"/>
              <a:t> bioethics, ethics and the life sciences, and ethics in digital environments</a:t>
            </a:r>
          </a:p>
          <a:p>
            <a:r>
              <a:rPr lang="en-US" b="1" dirty="0"/>
              <a:t>Research projects:</a:t>
            </a:r>
            <a:r>
              <a:rPr lang="en-US" dirty="0"/>
              <a:t> an ESRC-funded project on lay Christian, Muslim and Hindu ethical evaluations of new reproductive and genetic technologies</a:t>
            </a:r>
          </a:p>
          <a:p>
            <a:r>
              <a:rPr lang="en-US" b="1" dirty="0"/>
              <a:t>Monograph in production:</a:t>
            </a:r>
            <a:r>
              <a:rPr lang="en-US" dirty="0"/>
              <a:t> </a:t>
            </a:r>
            <a:r>
              <a:rPr lang="en-US" i="1" dirty="0"/>
              <a:t>Heavenly Bodies</a:t>
            </a:r>
            <a:r>
              <a:rPr lang="en-US" dirty="0"/>
              <a:t>, on cosmetic surgery and the posthuman body</a:t>
            </a:r>
            <a:endParaRPr lang="en-US" b="1" dirty="0"/>
          </a:p>
        </p:txBody>
      </p:sp>
    </p:spTree>
    <p:extLst>
      <p:ext uri="{BB962C8B-B14F-4D97-AF65-F5344CB8AC3E}">
        <p14:creationId xmlns:p14="http://schemas.microsoft.com/office/powerpoint/2010/main" val="145201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a:extLst>
              <a:ext uri="{FF2B5EF4-FFF2-40B4-BE49-F238E27FC236}">
                <a16:creationId xmlns:a16="http://schemas.microsoft.com/office/drawing/2014/main" id="{92865AD2-4121-468A-881D-1FEA469CD182}"/>
              </a:ext>
            </a:extLst>
          </p:cNvPr>
          <p:cNvPicPr>
            <a:picLocks noChangeAspect="1"/>
          </p:cNvPicPr>
          <p:nvPr/>
        </p:nvPicPr>
        <p:blipFill>
          <a:blip r:embed="rId2"/>
          <a:srcRect l="2600" r="2600"/>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10" name="Title 9">
            <a:extLst>
              <a:ext uri="{FF2B5EF4-FFF2-40B4-BE49-F238E27FC236}">
                <a16:creationId xmlns:a16="http://schemas.microsoft.com/office/drawing/2014/main" id="{6CBB35F4-1BCA-9F41-8A51-DD2D9220E4BA}"/>
              </a:ext>
            </a:extLst>
          </p:cNvPr>
          <p:cNvSpPr>
            <a:spLocks noGrp="1"/>
          </p:cNvSpPr>
          <p:nvPr>
            <p:ph type="title"/>
          </p:nvPr>
        </p:nvSpPr>
        <p:spPr>
          <a:xfrm>
            <a:off x="371094" y="1161288"/>
            <a:ext cx="7492746" cy="1124712"/>
          </a:xfrm>
        </p:spPr>
        <p:txBody>
          <a:bodyPr anchor="b">
            <a:normAutofit/>
          </a:bodyPr>
          <a:lstStyle/>
          <a:p>
            <a:r>
              <a:rPr lang="en-US" sz="2800" dirty="0"/>
              <a:t>Dr </a:t>
            </a:r>
            <a:r>
              <a:rPr lang="en-US" sz="2800" dirty="0" err="1"/>
              <a:t>Marlee</a:t>
            </a:r>
            <a:r>
              <a:rPr lang="en-US" sz="2800" dirty="0"/>
              <a:t> Tichenor</a:t>
            </a:r>
            <a:br>
              <a:rPr lang="en-US" sz="2800" dirty="0"/>
            </a:br>
            <a:r>
              <a:rPr lang="en-US" sz="2300" dirty="0"/>
              <a:t>Lecturer of Social/Health Anthropology </a:t>
            </a:r>
            <a:br>
              <a:rPr lang="en-US" sz="2800" dirty="0"/>
            </a:br>
            <a:r>
              <a:rPr lang="en-US" sz="2300" dirty="0" err="1"/>
              <a:t>marlee.tichenor@durham.ac.uk</a:t>
            </a:r>
            <a:endParaRPr lang="en-US" sz="2300" dirty="0"/>
          </a:p>
        </p:txBody>
      </p:sp>
      <p:sp>
        <p:nvSpPr>
          <p:cNvPr id="19" name="Rectangle 1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9CE911CF-0E09-9B4E-B96E-7EEA76BC04CC}"/>
              </a:ext>
            </a:extLst>
          </p:cNvPr>
          <p:cNvSpPr>
            <a:spLocks noGrp="1"/>
          </p:cNvSpPr>
          <p:nvPr>
            <p:ph idx="1"/>
          </p:nvPr>
        </p:nvSpPr>
        <p:spPr>
          <a:xfrm>
            <a:off x="371094" y="2718053"/>
            <a:ext cx="7492746" cy="3793957"/>
          </a:xfrm>
        </p:spPr>
        <p:txBody>
          <a:bodyPr anchor="t">
            <a:normAutofit fontScale="92500"/>
          </a:bodyPr>
          <a:lstStyle/>
          <a:p>
            <a:r>
              <a:rPr lang="en-US" sz="1700" b="1" dirty="0"/>
              <a:t>Research interests: </a:t>
            </a:r>
            <a:r>
              <a:rPr lang="en-US" sz="1700" dirty="0"/>
              <a:t>influenced by science and technology studies (STS), I research practices of data production and imputation for (global) health interventions, the role of quantification in new paradigms of global governance, and scientific cultures of data science and statistics</a:t>
            </a:r>
          </a:p>
          <a:p>
            <a:r>
              <a:rPr lang="en-US" sz="1700" b="1" dirty="0"/>
              <a:t>Teaching in prep:</a:t>
            </a:r>
            <a:r>
              <a:rPr lang="en-US" sz="1700" dirty="0"/>
              <a:t> ‘Critical Perspectives on data and quantification’ (Data Science MSc) and ‘Anthropology of data and quantification’ (Anthro Y3)</a:t>
            </a:r>
            <a:endParaRPr lang="en-US" sz="1700" b="1" dirty="0"/>
          </a:p>
          <a:p>
            <a:r>
              <a:rPr lang="en-US" sz="1700" b="1" dirty="0"/>
              <a:t>Recent relevant publications:</a:t>
            </a:r>
            <a:r>
              <a:rPr lang="en-US" sz="1700" dirty="0"/>
              <a:t> </a:t>
            </a:r>
            <a:r>
              <a:rPr lang="en-US" sz="1700" dirty="0">
                <a:hlinkClick r:id="rId3"/>
              </a:rPr>
              <a:t>‘Metrics’</a:t>
            </a:r>
            <a:r>
              <a:rPr lang="en-US" sz="1700" dirty="0"/>
              <a:t> (Cambridge Encyclopedia of Anthropology), </a:t>
            </a:r>
            <a:r>
              <a:rPr lang="en-US" sz="1700" dirty="0">
                <a:hlinkClick r:id="rId4"/>
              </a:rPr>
              <a:t>‘Metric Partnerships: global burden of disease estimates within the World Bank, the World Health Organisation and the Institute for Health Metrics and Evaluation’</a:t>
            </a:r>
            <a:r>
              <a:rPr lang="en-US" sz="1700" dirty="0"/>
              <a:t> (</a:t>
            </a:r>
            <a:r>
              <a:rPr lang="en-US" sz="1700" dirty="0" err="1"/>
              <a:t>Wellcome</a:t>
            </a:r>
            <a:r>
              <a:rPr lang="en-US" sz="1700" dirty="0"/>
              <a:t> Open)</a:t>
            </a:r>
            <a:endParaRPr lang="en-US" sz="1700" b="1" dirty="0"/>
          </a:p>
          <a:p>
            <a:r>
              <a:rPr lang="en-US" sz="1700" b="1" dirty="0"/>
              <a:t>Upcoming manuscript:</a:t>
            </a:r>
            <a:r>
              <a:rPr lang="en-US" sz="1700" dirty="0"/>
              <a:t> </a:t>
            </a:r>
            <a:r>
              <a:rPr lang="en-US" sz="1700" i="1" dirty="0"/>
              <a:t>Governing the Sustainable Goals: Quantification in Global Public Policy </a:t>
            </a:r>
            <a:r>
              <a:rPr lang="en-US" sz="1700" dirty="0"/>
              <a:t>(Palgrave, with </a:t>
            </a:r>
            <a:r>
              <a:rPr lang="en-US" sz="1700" dirty="0" err="1"/>
              <a:t>Sotiria</a:t>
            </a:r>
            <a:r>
              <a:rPr lang="en-US" sz="1700" dirty="0"/>
              <a:t> </a:t>
            </a:r>
            <a:r>
              <a:rPr lang="en-US" sz="1700" dirty="0" err="1"/>
              <a:t>Grek</a:t>
            </a:r>
            <a:r>
              <a:rPr lang="en-US" sz="1700" dirty="0"/>
              <a:t> and Justyna Bandola-Gill)</a:t>
            </a:r>
            <a:endParaRPr lang="en-US" sz="1700" b="1" dirty="0"/>
          </a:p>
        </p:txBody>
      </p:sp>
    </p:spTree>
    <p:extLst>
      <p:ext uri="{BB962C8B-B14F-4D97-AF65-F5344CB8AC3E}">
        <p14:creationId xmlns:p14="http://schemas.microsoft.com/office/powerpoint/2010/main" val="3190626381"/>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1_Office Theme">
  <a:themeElements>
    <a:clrScheme name="Office Theme">
      <a:dk1>
        <a:srgbClr val="002A41"/>
      </a:dk1>
      <a:lt1>
        <a:srgbClr val="A5C8D0"/>
      </a:lt1>
      <a:dk2>
        <a:srgbClr val="A7A7A7"/>
      </a:dk2>
      <a:lt2>
        <a:srgbClr val="535353"/>
      </a:lt2>
      <a:accent1>
        <a:srgbClr val="00AEEF"/>
      </a:accent1>
      <a:accent2>
        <a:srgbClr val="A5C8D0"/>
      </a:accent2>
      <a:accent3>
        <a:srgbClr val="AFA961"/>
      </a:accent3>
      <a:accent4>
        <a:srgbClr val="B3BDB1"/>
      </a:accent4>
      <a:accent5>
        <a:srgbClr val="FFD53A"/>
      </a:accent5>
      <a:accent6>
        <a:srgbClr val="DACDA2"/>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41"/>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41"/>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5.xml><?xml version="1.0" encoding="utf-8"?>
<a:theme xmlns:a="http://schemas.openxmlformats.org/drawingml/2006/main" name="2_Office Theme">
  <a:themeElements>
    <a:clrScheme name="Durham University">
      <a:dk1>
        <a:srgbClr val="002A41"/>
      </a:dk1>
      <a:lt1>
        <a:sysClr val="window" lastClr="FFFFFF"/>
      </a:lt1>
      <a:dk2>
        <a:srgbClr val="54145A"/>
      </a:dk2>
      <a:lt2>
        <a:srgbClr val="CBA8B1"/>
      </a:lt2>
      <a:accent1>
        <a:srgbClr val="00AEEF"/>
      </a:accent1>
      <a:accent2>
        <a:srgbClr val="A5C8D0"/>
      </a:accent2>
      <a:accent3>
        <a:srgbClr val="AFA961"/>
      </a:accent3>
      <a:accent4>
        <a:srgbClr val="B3BDB1"/>
      </a:accent4>
      <a:accent5>
        <a:srgbClr val="FFD53A"/>
      </a:accent5>
      <a:accent6>
        <a:srgbClr val="DACDA2"/>
      </a:accent6>
      <a:hlink>
        <a:srgbClr val="BE1E2D"/>
      </a:hlink>
      <a:folHlink>
        <a:srgbClr val="B6AA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Default Design">
  <a:themeElements>
    <a:clrScheme name="Default Design 8">
      <a:dk1>
        <a:srgbClr val="000000"/>
      </a:dk1>
      <a:lt1>
        <a:srgbClr val="FFFFFF"/>
      </a:lt1>
      <a:dk2>
        <a:srgbClr val="CC0000"/>
      </a:dk2>
      <a:lt2>
        <a:srgbClr val="000000"/>
      </a:lt2>
      <a:accent1>
        <a:srgbClr val="FFFFFF"/>
      </a:accent1>
      <a:accent2>
        <a:srgbClr val="00FFFF"/>
      </a:accent2>
      <a:accent3>
        <a:srgbClr val="FFFFFF"/>
      </a:accent3>
      <a:accent4>
        <a:srgbClr val="000000"/>
      </a:accent4>
      <a:accent5>
        <a:srgbClr val="FFFFFF"/>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CC0000"/>
        </a:dk2>
        <a:lt2>
          <a:srgbClr val="000000"/>
        </a:lt2>
        <a:accent1>
          <a:srgbClr val="FF9900"/>
        </a:accent1>
        <a:accent2>
          <a:srgbClr val="00FFFF"/>
        </a:accent2>
        <a:accent3>
          <a:srgbClr val="FFFFFF"/>
        </a:accent3>
        <a:accent4>
          <a:srgbClr val="000000"/>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CC0000"/>
        </a:dk2>
        <a:lt2>
          <a:srgbClr val="000000"/>
        </a:lt2>
        <a:accent1>
          <a:srgbClr val="FFFFFF"/>
        </a:accent1>
        <a:accent2>
          <a:srgbClr val="00FFFF"/>
        </a:accent2>
        <a:accent3>
          <a:srgbClr val="FFFFFF"/>
        </a:accent3>
        <a:accent4>
          <a:srgbClr val="000000"/>
        </a:accent4>
        <a:accent5>
          <a:srgbClr val="FFFFFF"/>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1188</Words>
  <Application>Microsoft Macintosh PowerPoint</Application>
  <PresentationFormat>Widescreen</PresentationFormat>
  <Paragraphs>98</Paragraphs>
  <Slides>11</Slides>
  <Notes>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11</vt:i4>
      </vt:variant>
    </vt:vector>
  </HeadingPairs>
  <TitlesOfParts>
    <vt:vector size="25" baseType="lpstr">
      <vt:lpstr>Arial</vt:lpstr>
      <vt:lpstr>Calibri</vt:lpstr>
      <vt:lpstr>Calibri Light</vt:lpstr>
      <vt:lpstr>Helvetica</vt:lpstr>
      <vt:lpstr>Lucida Grande</vt:lpstr>
      <vt:lpstr>Neue Haas Grotesk Text Pro</vt:lpstr>
      <vt:lpstr>Times New Roman</vt:lpstr>
      <vt:lpstr>Wingdings</vt:lpstr>
      <vt:lpstr>Office Theme</vt:lpstr>
      <vt:lpstr>Celestial</vt:lpstr>
      <vt:lpstr>1_Office Theme</vt:lpstr>
      <vt:lpstr>AccentBoxVTI</vt:lpstr>
      <vt:lpstr>2_Office Theme</vt:lpstr>
      <vt:lpstr>Default Design</vt:lpstr>
      <vt:lpstr>Ethics of data and their use</vt:lpstr>
      <vt:lpstr>Research Questions/Introduction</vt:lpstr>
      <vt:lpstr>PowerPoint Presentation</vt:lpstr>
      <vt:lpstr>Prof Louise Amoore Department of Geography louise.amoore@durham.ac.uk</vt:lpstr>
      <vt:lpstr>Dr Alistair Brown Assistant Professor (Teaching) Digital Humanities and Modern Literature, Department of English Studies</vt:lpstr>
      <vt:lpstr>PowerPoint Presentation</vt:lpstr>
      <vt:lpstr>Camila Caiado Professor in Statistics, Dept Mathematical Sciences E-mail: c.c.d.s.caiado@durham.ac.uk</vt:lpstr>
      <vt:lpstr>Prof Robert Song Department of Theology and Religion robert.song@durham.ac.uk</vt:lpstr>
      <vt:lpstr>Dr Marlee Tichenor Lecturer of Social/Health Anthropology  marlee.tichenor@durham.ac.uk</vt:lpstr>
      <vt:lpstr>Dr Sara L. Uckelman Associate Professor of Logic, Department of Philosophy s.l.uckelman@durham.ac.uk</vt:lpstr>
      <vt:lpstr>Claire Warwick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of data and their use</dc:title>
  <dc:creator>TICHENOR, MARLEE</dc:creator>
  <cp:lastModifiedBy>TICHENOR, MARLEE</cp:lastModifiedBy>
  <cp:revision>55</cp:revision>
  <dcterms:created xsi:type="dcterms:W3CDTF">2021-12-14T07:55:51Z</dcterms:created>
  <dcterms:modified xsi:type="dcterms:W3CDTF">2021-12-14T16:09:04Z</dcterms:modified>
</cp:coreProperties>
</file>