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omments/modernComment_101_0.xml" ContentType="application/vnd.ms-powerpoint.comments+xml"/>
  <Override PartName="/ppt/comments/modernComment_111_D5AD76C6.xml" ContentType="application/vnd.ms-powerpoint.comments+xml"/>
  <Override PartName="/ppt/comments/modernComment_10E_B0048C22.xml" ContentType="application/vnd.ms-powerpoint.comments+xml"/>
  <Override PartName="/ppt/comments/modernComment_110_DAC866D6.xml" ContentType="application/vnd.ms-powerpoint.comments+xml"/>
  <Override PartName="/ppt/comments/modernComment_11B_42075674.xml" ContentType="application/vnd.ms-powerpoint.comments+xml"/>
  <Override PartName="/ppt/ink/ink1.xml" ContentType="application/inkml+xml"/>
  <Override PartName="/ppt/comments/modernComment_113_CD5E1EB7.xml" ContentType="application/vnd.ms-powerpoint.comments+xml"/>
  <Override PartName="/ppt/ink/ink2.xml" ContentType="application/inkml+xml"/>
  <Override PartName="/ppt/ink/ink3.xml" ContentType="application/inkml+xml"/>
  <Override PartName="/ppt/comments/modernComment_11A_4F4516FA.xml" ContentType="application/vnd.ms-powerpoint.comments+xml"/>
  <Override PartName="/ppt/ink/ink4.xml" ContentType="application/inkml+xml"/>
  <Override PartName="/ppt/ink/ink5.xml" ContentType="application/inkml+xml"/>
  <Override PartName="/ppt/comments/modernComment_116_9B8893F6.xml" ContentType="application/vnd.ms-powerpoint.comments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comments/modernComment_118_9783421E.xml" ContentType="application/vnd.ms-powerpoint.comments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comments/modernComment_114_DE0505CD.xml" ContentType="application/vnd.ms-powerpoint.comments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comments/modernComment_117_9FE62B2F.xml" ContentType="application/vnd.ms-powerpoint.comments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comments/modernComment_119_8EBB1739.xml" ContentType="application/vnd.ms-powerpoint.comments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comments/modernComment_11D_EC62F302.xml" ContentType="application/vnd.ms-powerpoint.comments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comments/modernComment_102_0.xml" ContentType="application/vnd.ms-powerpoint.comments+xml"/>
  <Override PartName="/ppt/comments/modernComment_11C_7CD124DF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48" r:id="rId2"/>
  </p:sldMasterIdLst>
  <p:sldIdLst>
    <p:sldId id="256" r:id="rId3"/>
    <p:sldId id="257" r:id="rId4"/>
    <p:sldId id="273" r:id="rId5"/>
    <p:sldId id="270" r:id="rId6"/>
    <p:sldId id="272" r:id="rId7"/>
    <p:sldId id="283" r:id="rId8"/>
    <p:sldId id="275" r:id="rId9"/>
    <p:sldId id="282" r:id="rId10"/>
    <p:sldId id="278" r:id="rId11"/>
    <p:sldId id="280" r:id="rId12"/>
    <p:sldId id="276" r:id="rId13"/>
    <p:sldId id="279" r:id="rId14"/>
    <p:sldId id="281" r:id="rId15"/>
    <p:sldId id="285" r:id="rId16"/>
    <p:sldId id="258" r:id="rId17"/>
    <p:sldId id="261" r:id="rId18"/>
    <p:sldId id="264" r:id="rId19"/>
    <p:sldId id="265" r:id="rId20"/>
    <p:sldId id="267" r:id="rId21"/>
    <p:sldId id="263" r:id="rId22"/>
    <p:sldId id="262" r:id="rId23"/>
    <p:sldId id="268" r:id="rId24"/>
    <p:sldId id="274" r:id="rId25"/>
    <p:sldId id="284" r:id="rId26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A90977-8FF5-4FAC-220C-0A4713FDDB88}" name="EEROLA, TUOMAS" initials="ET" userId="S::lqbn73@durham.ac.uk::d7eca285-9891-4583-9123-da9d93e8d1d9" providerId="AD"/>
  <p188:author id="{A7BD23B4-B008-D465-ADCE-5A442AF8F55B}" name="BELL, EAMONN" initials="BE" userId="S::rjbc76@durham.ac.uk::842abae2-9794-435b-81ef-07898f403ab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CCCCCC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18565B-F19C-CEB4-4AC8-C7C07150E199}" v="593" dt="2021-12-13T11:41:31.307"/>
    <p1510:client id="{1B4ADE97-4EE4-DD81-73A5-3A24C0FD82FA}" v="13" dt="2021-12-08T16:58:19.497"/>
    <p1510:client id="{261E1344-235F-0249-49B8-0F521B35752B}" v="11" dt="2021-12-11T13:10:05.175"/>
    <p1510:client id="{29441287-5EE8-D093-CC95-037AC71EFB9A}" v="1" dt="2021-12-10T11:36:27.205"/>
    <p1510:client id="{2D7FD610-9336-B08C-4FD8-1A5029464CD8}" v="429" dt="2021-12-13T11:41:19.347"/>
    <p1510:client id="{33E4E898-13D0-4750-AD67-E6D03FD5EF4D}" v="432" dt="2021-12-13T10:58:37.060"/>
    <p1510:client id="{4483E74E-B718-80BC-A60D-D6782F68D510}" v="148" dt="2021-12-13T13:54:54.229"/>
    <p1510:client id="{4FEE6685-903E-4220-93A2-DCF1840CE964}" v="3" dt="2021-12-09T15:41:37.950"/>
    <p1510:client id="{596A07F0-919A-4E36-89C2-237A16602745}" v="187" dt="2021-12-09T11:32:33.548"/>
    <p1510:client id="{60286163-651C-A0CF-0129-57E6E8B106E2}" v="42" dt="2021-12-08T16:22:18.985"/>
    <p1510:client id="{64AF21BA-E18D-7B2E-F498-BD181956781E}" v="929" dt="2021-12-08T16:00:10.245"/>
    <p1510:client id="{7AA369B8-440D-3809-ADBD-31BB14FFE05D}" v="1221" dt="2021-12-13T20:13:49.011"/>
    <p1510:client id="{7DBED2EA-EFB1-9668-7B1B-2F1F642479CA}" v="464" dt="2021-12-10T00:08:09.448"/>
    <p1510:client id="{91CA538F-9FF2-49E0-08C3-6AEB6CC18C56}" v="533" dt="2021-12-14T10:53:19.862"/>
    <p1510:client id="{996C72E3-3AE5-6AAD-D5E6-4DF077EF46DA}" v="8" dt="2021-12-08T16:36:39.260"/>
    <p1510:client id="{B3331C81-BAC2-7831-401E-661BD1370ACC}" v="39" dt="2021-12-13T11:44:06.480"/>
    <p1510:client id="{B9B6A246-69D4-4236-82AE-CCA88566032E}" v="4" dt="2021-12-08T19:14:15.976"/>
    <p1510:client id="{D6A92D74-0D69-D7B1-E348-4075A8148B39}" v="29" dt="2021-12-14T10:15:24.132"/>
    <p1510:client id="{DC2BF7E6-D958-42EF-2274-A004F4D399AC}" v="646" dt="2021-12-13T17:10:05.182"/>
    <p1510:client id="{E28E1F8E-6DD5-21FF-CFC5-E5FDBABC29EF}" v="19" dt="2021-12-08T20:10:55.3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modernComment_101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AA064A8-43D4-47C3-946F-92B0ADEC9E20}" authorId="{A7BD23B4-B008-D465-ADCE-5A442AF8F55B}" created="2021-12-08T15:50:01.45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7"/>
      <ac:spMk id="44" creationId="{00000000-0000-0000-0000-000000000000}"/>
    </ac:deMkLst>
    <p188:replyLst>
      <p188:reply id="{CB48E5DA-630D-475C-915D-9A08C9D556EF}" authorId="{06A90977-8FF5-4FAC-220C-0A4713FDDB88}" created="2021-12-13T09:41:36.435">
        <p188:txBody>
          <a:bodyPr/>
          <a:lstStyle/>
          <a:p>
            <a:r>
              <a:rPr lang="en-US"/>
              <a:t>Durham has unique combination of historical and computational expertise, even at the Music Department. Also some in-house collections (Durham Cathedral) that we have not yet fully capitalised (Hector knows best).</a:t>
            </a:r>
          </a:p>
        </p188:txBody>
      </p188:reply>
      <p188:reply id="{79E930E8-D28E-464B-9D7D-E1D470992746}" authorId="{06A90977-8FF5-4FAC-220C-0A4713FDDB88}" created="2021-12-13T09:42:55.125">
        <p188:txBody>
          <a:bodyPr/>
          <a:lstStyle/>
          <a:p>
            <a:r>
              <a:rPr lang="en-US"/>
              <a:t>Perhaps add under "Computation can help": Computational approach can address transparency and biases in historical musicology</a:t>
            </a:r>
          </a:p>
        </p188:txBody>
      </p188:reply>
    </p188:replyLst>
    <p188:txBody>
      <a:bodyPr/>
      <a:lstStyle/>
      <a:p>
        <a:r>
          <a:rPr lang="en-US"/>
          <a:t>Your ideas here</a:t>
        </a:r>
      </a:p>
    </p188:txBody>
  </p188:cm>
</p188:cmLst>
</file>

<file path=ppt/comments/modernComment_102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1E58BCF-F63D-4735-9D14-84E7C2816B4C}" authorId="{06A90977-8FF5-4FAC-220C-0A4713FDDB88}" created="2021-12-13T09:44:19.97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8"/>
      <ac:spMk id="2" creationId="{662BB9AD-73F7-4E72-BCE1-4D2C6EDF911C}"/>
    </ac:deMkLst>
    <p188:txBody>
      <a:bodyPr/>
      <a:lstStyle/>
      <a:p>
        <a:r>
          <a:rPr lang="en-US"/>
          <a:t>Internal forums to share ongoing projects and to get to know people (such as MSL meetings, but more)</a:t>
        </a:r>
      </a:p>
    </p188:txBody>
  </p188:cm>
  <p188:cm id="{4D9A28F6-E0FA-4812-AB61-F176C2FA18C1}" authorId="{06A90977-8FF5-4FAC-220C-0A4713FDDB88}" created="2021-12-13T09:46:50.77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8"/>
      <ac:spMk id="2" creationId="{662BB9AD-73F7-4E72-BCE1-4D2C6EDF911C}"/>
    </ac:deMkLst>
    <p188:txBody>
      <a:bodyPr/>
      <a:lstStyle/>
      <a:p>
        <a:r>
          <a:rPr lang="en-US"/>
          <a:t>Joint planning on tools (R, Python, Matlab, ....) and sharing data principles including training
Some bold initiatives to try to come up with a topic (big problem, important challenge) or two that cuts across most interests and see whether our community could attack the problem.</a:t>
        </a:r>
      </a:p>
    </p188:txBody>
  </p188:cm>
</p188:cmLst>
</file>

<file path=ppt/comments/modernComment_10E_B0048C2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79E4DED-D563-4612-A439-9F6132E983A9}" authorId="{A7BD23B4-B008-D465-ADCE-5A442AF8F55B}" created="2021-12-08T15:50:01.45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7"/>
      <ac:spMk id="44" creationId="{00000000-0000-0000-0000-000000000000}"/>
    </ac:deMkLst>
    <p188:replyLst>
      <p188:reply id="{CB48E5DA-630D-475C-915D-9A08C9D556EF}" authorId="{06A90977-8FF5-4FAC-220C-0A4713FDDB88}" created="2021-12-13T09:41:36.435">
        <p188:txBody>
          <a:bodyPr/>
          <a:lstStyle/>
          <a:p>
            <a:r>
              <a:rPr lang="en-US"/>
              <a:t>Durham has unique combination of historical and computational expertise, even at the Music Department. Also some in-house collections (Durham Cathedral) that we have not yet fully capitalised (Hector knows best).</a:t>
            </a:r>
          </a:p>
        </p188:txBody>
      </p188:reply>
      <p188:reply id="{79E930E8-D28E-464B-9D7D-E1D470992746}" authorId="{06A90977-8FF5-4FAC-220C-0A4713FDDB88}" created="2021-12-13T09:42:55.125">
        <p188:txBody>
          <a:bodyPr/>
          <a:lstStyle/>
          <a:p>
            <a:r>
              <a:rPr lang="en-US"/>
              <a:t>Perhaps add under "Computation can help": Computational approach can address transparency and biases in historical musicology</a:t>
            </a:r>
          </a:p>
        </p188:txBody>
      </p188:reply>
    </p188:replyLst>
    <p188:txBody>
      <a:bodyPr/>
      <a:lstStyle/>
      <a:p>
        <a:r>
          <a:rPr lang="en-US"/>
          <a:t>Your ideas here</a:t>
        </a:r>
      </a:p>
    </p188:txBody>
  </p188:cm>
</p188:cmLst>
</file>

<file path=ppt/comments/modernComment_110_DAC866D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3BFACBB-D9D5-46FA-B69D-847F260B2457}" authorId="{A7BD23B4-B008-D465-ADCE-5A442AF8F55B}" created="2021-12-08T15:50:01.45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7"/>
      <ac:spMk id="44" creationId="{00000000-0000-0000-0000-000000000000}"/>
    </ac:deMkLst>
    <p188:replyLst>
      <p188:reply id="{CB48E5DA-630D-475C-915D-9A08C9D556EF}" authorId="{06A90977-8FF5-4FAC-220C-0A4713FDDB88}" created="2021-12-13T09:41:36.435">
        <p188:txBody>
          <a:bodyPr/>
          <a:lstStyle/>
          <a:p>
            <a:r>
              <a:rPr lang="en-US"/>
              <a:t>Durham has unique combination of historical and computational expertise, even at the Music Department. Also some in-house collections (Durham Cathedral) that we have not yet fully capitalised (Hector knows best).</a:t>
            </a:r>
          </a:p>
        </p188:txBody>
      </p188:reply>
      <p188:reply id="{79E930E8-D28E-464B-9D7D-E1D470992746}" authorId="{06A90977-8FF5-4FAC-220C-0A4713FDDB88}" created="2021-12-13T09:42:55.125">
        <p188:txBody>
          <a:bodyPr/>
          <a:lstStyle/>
          <a:p>
            <a:r>
              <a:rPr lang="en-US"/>
              <a:t>Perhaps add under "Computation can help": Computational approach can address transparency and biases in historical musicology</a:t>
            </a:r>
          </a:p>
        </p188:txBody>
      </p188:reply>
    </p188:replyLst>
    <p188:txBody>
      <a:bodyPr/>
      <a:lstStyle/>
      <a:p>
        <a:r>
          <a:rPr lang="en-US"/>
          <a:t>Your ideas here</a:t>
        </a:r>
      </a:p>
    </p188:txBody>
  </p188:cm>
</p188:cmLst>
</file>

<file path=ppt/comments/modernComment_111_D5AD76C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BD170FD-17A8-4B72-857A-02F16321B4EF}" authorId="{A7BD23B4-B008-D465-ADCE-5A442AF8F55B}" created="2021-12-08T15:50:01.45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7"/>
      <ac:spMk id="44" creationId="{00000000-0000-0000-0000-000000000000}"/>
    </ac:deMkLst>
    <p188:replyLst>
      <p188:reply id="{CB48E5DA-630D-475C-915D-9A08C9D556EF}" authorId="{06A90977-8FF5-4FAC-220C-0A4713FDDB88}" created="2021-12-13T09:41:36.435">
        <p188:txBody>
          <a:bodyPr/>
          <a:lstStyle/>
          <a:p>
            <a:r>
              <a:rPr lang="en-US"/>
              <a:t>Durham has unique combination of historical and computational expertise, even at the Music Department. Also some in-house collections (Durham Cathedral) that we have not yet fully capitalised (Hector knows best).</a:t>
            </a:r>
          </a:p>
        </p188:txBody>
      </p188:reply>
      <p188:reply id="{79E930E8-D28E-464B-9D7D-E1D470992746}" authorId="{06A90977-8FF5-4FAC-220C-0A4713FDDB88}" created="2021-12-13T09:42:55.125">
        <p188:txBody>
          <a:bodyPr/>
          <a:lstStyle/>
          <a:p>
            <a:r>
              <a:rPr lang="en-US"/>
              <a:t>Perhaps add under "Computation can help": Computational approach can address transparency and biases in historical musicology</a:t>
            </a:r>
          </a:p>
        </p188:txBody>
      </p188:reply>
    </p188:replyLst>
    <p188:txBody>
      <a:bodyPr/>
      <a:lstStyle/>
      <a:p>
        <a:r>
          <a:rPr lang="en-US"/>
          <a:t>Your ideas here</a:t>
        </a:r>
      </a:p>
    </p188:txBody>
  </p188:cm>
</p188:cmLst>
</file>

<file path=ppt/comments/modernComment_113_CD5E1EB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7B3FD1C-68FF-462E-8035-B3609D68D1C4}" authorId="{A7BD23B4-B008-D465-ADCE-5A442AF8F55B}" created="2021-12-08T15:50:01.45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7"/>
      <ac:spMk id="44" creationId="{00000000-0000-0000-0000-000000000000}"/>
    </ac:deMkLst>
    <p188:replyLst>
      <p188:reply id="{CB48E5DA-630D-475C-915D-9A08C9D556EF}" authorId="{06A90977-8FF5-4FAC-220C-0A4713FDDB88}" created="2021-12-13T09:41:36.435">
        <p188:txBody>
          <a:bodyPr/>
          <a:lstStyle/>
          <a:p>
            <a:r>
              <a:rPr lang="en-US"/>
              <a:t>Durham has unique combination of historical and computational expertise, even at the Music Department. Also some in-house collections (Durham Cathedral) that we have not yet fully capitalised (Hector knows best).</a:t>
            </a:r>
          </a:p>
        </p188:txBody>
      </p188:reply>
      <p188:reply id="{79E930E8-D28E-464B-9D7D-E1D470992746}" authorId="{06A90977-8FF5-4FAC-220C-0A4713FDDB88}" created="2021-12-13T09:42:55.125">
        <p188:txBody>
          <a:bodyPr/>
          <a:lstStyle/>
          <a:p>
            <a:r>
              <a:rPr lang="en-US"/>
              <a:t>Perhaps add under "Computation can help": Computational approach can address transparency and biases in historical musicology</a:t>
            </a:r>
          </a:p>
        </p188:txBody>
      </p188:reply>
    </p188:replyLst>
    <p188:txBody>
      <a:bodyPr/>
      <a:lstStyle/>
      <a:p>
        <a:r>
          <a:rPr lang="en-US"/>
          <a:t>Your ideas here</a:t>
        </a:r>
      </a:p>
    </p188:txBody>
  </p188:cm>
</p188:cmLst>
</file>

<file path=ppt/comments/modernComment_114_DE0505C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E87E6CE-4648-4541-A68B-020BCD687F99}" authorId="{A7BD23B4-B008-D465-ADCE-5A442AF8F55B}" created="2021-12-08T15:50:01.45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7"/>
      <ac:spMk id="44" creationId="{00000000-0000-0000-0000-000000000000}"/>
    </ac:deMkLst>
    <p188:replyLst>
      <p188:reply id="{CB48E5DA-630D-475C-915D-9A08C9D556EF}" authorId="{06A90977-8FF5-4FAC-220C-0A4713FDDB88}" created="2021-12-13T09:41:36.435">
        <p188:txBody>
          <a:bodyPr/>
          <a:lstStyle/>
          <a:p>
            <a:r>
              <a:rPr lang="en-US"/>
              <a:t>Durham has unique combination of historical and computational expertise, even at the Music Department. Also some in-house collections (Durham Cathedral) that we have not yet fully capitalised (Hector knows best).</a:t>
            </a:r>
          </a:p>
        </p188:txBody>
      </p188:reply>
      <p188:reply id="{79E930E8-D28E-464B-9D7D-E1D470992746}" authorId="{06A90977-8FF5-4FAC-220C-0A4713FDDB88}" created="2021-12-13T09:42:55.125">
        <p188:txBody>
          <a:bodyPr/>
          <a:lstStyle/>
          <a:p>
            <a:r>
              <a:rPr lang="en-US"/>
              <a:t>Perhaps add under "Computation can help": Computational approach can address transparency and biases in historical musicology</a:t>
            </a:r>
          </a:p>
        </p188:txBody>
      </p188:reply>
    </p188:replyLst>
    <p188:txBody>
      <a:bodyPr/>
      <a:lstStyle/>
      <a:p>
        <a:r>
          <a:rPr lang="en-US"/>
          <a:t>Your ideas here</a:t>
        </a:r>
      </a:p>
    </p188:txBody>
  </p188:cm>
</p188:cmLst>
</file>

<file path=ppt/comments/modernComment_116_9B8893F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D7F907F-568B-4374-8B75-8485EEADDE56}" authorId="{A7BD23B4-B008-D465-ADCE-5A442AF8F55B}" created="2021-12-08T15:50:01.45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7"/>
      <ac:spMk id="44" creationId="{00000000-0000-0000-0000-000000000000}"/>
    </ac:deMkLst>
    <p188:replyLst>
      <p188:reply id="{CB48E5DA-630D-475C-915D-9A08C9D556EF}" authorId="{06A90977-8FF5-4FAC-220C-0A4713FDDB88}" created="2021-12-13T09:41:36.435">
        <p188:txBody>
          <a:bodyPr/>
          <a:lstStyle/>
          <a:p>
            <a:r>
              <a:rPr lang="en-US"/>
              <a:t>Durham has unique combination of historical and computational expertise, even at the Music Department. Also some in-house collections (Durham Cathedral) that we have not yet fully capitalised (Hector knows best).</a:t>
            </a:r>
          </a:p>
        </p188:txBody>
      </p188:reply>
      <p188:reply id="{79E930E8-D28E-464B-9D7D-E1D470992746}" authorId="{06A90977-8FF5-4FAC-220C-0A4713FDDB88}" created="2021-12-13T09:42:55.125">
        <p188:txBody>
          <a:bodyPr/>
          <a:lstStyle/>
          <a:p>
            <a:r>
              <a:rPr lang="en-US"/>
              <a:t>Perhaps add under "Computation can help": Computational approach can address transparency and biases in historical musicology</a:t>
            </a:r>
          </a:p>
        </p188:txBody>
      </p188:reply>
    </p188:replyLst>
    <p188:txBody>
      <a:bodyPr/>
      <a:lstStyle/>
      <a:p>
        <a:r>
          <a:rPr lang="en-US"/>
          <a:t>Your ideas here</a:t>
        </a:r>
      </a:p>
    </p188:txBody>
  </p188:cm>
</p188:cmLst>
</file>

<file path=ppt/comments/modernComment_117_9FE62B2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147E6A6-5215-4758-AB14-99536D1B6806}" authorId="{A7BD23B4-B008-D465-ADCE-5A442AF8F55B}" created="2021-12-08T15:50:01.45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7"/>
      <ac:spMk id="44" creationId="{00000000-0000-0000-0000-000000000000}"/>
    </ac:deMkLst>
    <p188:replyLst>
      <p188:reply id="{CB48E5DA-630D-475C-915D-9A08C9D556EF}" authorId="{06A90977-8FF5-4FAC-220C-0A4713FDDB88}" created="2021-12-13T09:41:36.435">
        <p188:txBody>
          <a:bodyPr/>
          <a:lstStyle/>
          <a:p>
            <a:r>
              <a:rPr lang="en-US"/>
              <a:t>Durham has unique combination of historical and computational expertise, even at the Music Department. Also some in-house collections (Durham Cathedral) that we have not yet fully capitalised (Hector knows best).</a:t>
            </a:r>
          </a:p>
        </p188:txBody>
      </p188:reply>
      <p188:reply id="{79E930E8-D28E-464B-9D7D-E1D470992746}" authorId="{06A90977-8FF5-4FAC-220C-0A4713FDDB88}" created="2021-12-13T09:42:55.125">
        <p188:txBody>
          <a:bodyPr/>
          <a:lstStyle/>
          <a:p>
            <a:r>
              <a:rPr lang="en-US"/>
              <a:t>Perhaps add under "Computation can help": Computational approach can address transparency and biases in historical musicology</a:t>
            </a:r>
          </a:p>
        </p188:txBody>
      </p188:reply>
    </p188:replyLst>
    <p188:txBody>
      <a:bodyPr/>
      <a:lstStyle/>
      <a:p>
        <a:r>
          <a:rPr lang="en-US"/>
          <a:t>Your ideas here</a:t>
        </a:r>
      </a:p>
    </p188:txBody>
  </p188:cm>
</p188:cmLst>
</file>

<file path=ppt/comments/modernComment_118_9783421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0A4601E-5DCA-438E-994D-47827047DED9}" authorId="{A7BD23B4-B008-D465-ADCE-5A442AF8F55B}" created="2021-12-08T15:50:01.45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7"/>
      <ac:spMk id="44" creationId="{00000000-0000-0000-0000-000000000000}"/>
    </ac:deMkLst>
    <p188:replyLst>
      <p188:reply id="{CB48E5DA-630D-475C-915D-9A08C9D556EF}" authorId="{06A90977-8FF5-4FAC-220C-0A4713FDDB88}" created="2021-12-13T09:41:36.435">
        <p188:txBody>
          <a:bodyPr/>
          <a:lstStyle/>
          <a:p>
            <a:r>
              <a:rPr lang="en-US"/>
              <a:t>Durham has unique combination of historical and computational expertise, even at the Music Department. Also some in-house collections (Durham Cathedral) that we have not yet fully capitalised (Hector knows best).</a:t>
            </a:r>
          </a:p>
        </p188:txBody>
      </p188:reply>
      <p188:reply id="{79E930E8-D28E-464B-9D7D-E1D470992746}" authorId="{06A90977-8FF5-4FAC-220C-0A4713FDDB88}" created="2021-12-13T09:42:55.125">
        <p188:txBody>
          <a:bodyPr/>
          <a:lstStyle/>
          <a:p>
            <a:r>
              <a:rPr lang="en-US"/>
              <a:t>Perhaps add under "Computation can help": Computational approach can address transparency and biases in historical musicology</a:t>
            </a:r>
          </a:p>
        </p188:txBody>
      </p188:reply>
    </p188:replyLst>
    <p188:txBody>
      <a:bodyPr/>
      <a:lstStyle/>
      <a:p>
        <a:r>
          <a:rPr lang="en-US"/>
          <a:t>Your ideas here</a:t>
        </a:r>
      </a:p>
    </p188:txBody>
  </p188:cm>
</p188:cmLst>
</file>

<file path=ppt/comments/modernComment_119_8EBB173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93F1C71-69E4-40CF-A177-7567A713767D}" authorId="{A7BD23B4-B008-D465-ADCE-5A442AF8F55B}" created="2021-12-08T15:50:01.45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7"/>
      <ac:spMk id="44" creationId="{00000000-0000-0000-0000-000000000000}"/>
    </ac:deMkLst>
    <p188:replyLst>
      <p188:reply id="{CB48E5DA-630D-475C-915D-9A08C9D556EF}" authorId="{06A90977-8FF5-4FAC-220C-0A4713FDDB88}" created="2021-12-13T09:41:36.435">
        <p188:txBody>
          <a:bodyPr/>
          <a:lstStyle/>
          <a:p>
            <a:r>
              <a:rPr lang="en-US"/>
              <a:t>Durham has unique combination of historical and computational expertise, even at the Music Department. Also some in-house collections (Durham Cathedral) that we have not yet fully capitalised (Hector knows best).</a:t>
            </a:r>
          </a:p>
        </p188:txBody>
      </p188:reply>
      <p188:reply id="{79E930E8-D28E-464B-9D7D-E1D470992746}" authorId="{06A90977-8FF5-4FAC-220C-0A4713FDDB88}" created="2021-12-13T09:42:55.125">
        <p188:txBody>
          <a:bodyPr/>
          <a:lstStyle/>
          <a:p>
            <a:r>
              <a:rPr lang="en-US"/>
              <a:t>Perhaps add under "Computation can help": Computational approach can address transparency and biases in historical musicology</a:t>
            </a:r>
          </a:p>
        </p188:txBody>
      </p188:reply>
    </p188:replyLst>
    <p188:txBody>
      <a:bodyPr/>
      <a:lstStyle/>
      <a:p>
        <a:r>
          <a:rPr lang="en-US"/>
          <a:t>Your ideas here</a:t>
        </a:r>
      </a:p>
    </p188:txBody>
  </p188:cm>
</p188:cmLst>
</file>

<file path=ppt/comments/modernComment_11A_4F4516F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067FDD0-787C-452D-A6CC-D71ECE136BED}" authorId="{A7BD23B4-B008-D465-ADCE-5A442AF8F55B}" created="2021-12-08T15:50:01.45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7"/>
      <ac:spMk id="44" creationId="{00000000-0000-0000-0000-000000000000}"/>
    </ac:deMkLst>
    <p188:replyLst>
      <p188:reply id="{CB48E5DA-630D-475C-915D-9A08C9D556EF}" authorId="{06A90977-8FF5-4FAC-220C-0A4713FDDB88}" created="2021-12-13T09:41:36.435">
        <p188:txBody>
          <a:bodyPr/>
          <a:lstStyle/>
          <a:p>
            <a:r>
              <a:rPr lang="en-US"/>
              <a:t>Durham has unique combination of historical and computational expertise, even at the Music Department. Also some in-house collections (Durham Cathedral) that we have not yet fully capitalised (Hector knows best).</a:t>
            </a:r>
          </a:p>
        </p188:txBody>
      </p188:reply>
      <p188:reply id="{79E930E8-D28E-464B-9D7D-E1D470992746}" authorId="{06A90977-8FF5-4FAC-220C-0A4713FDDB88}" created="2021-12-13T09:42:55.125">
        <p188:txBody>
          <a:bodyPr/>
          <a:lstStyle/>
          <a:p>
            <a:r>
              <a:rPr lang="en-US"/>
              <a:t>Perhaps add under "Computation can help": Computational approach can address transparency and biases in historical musicology</a:t>
            </a:r>
          </a:p>
        </p188:txBody>
      </p188:reply>
    </p188:replyLst>
    <p188:txBody>
      <a:bodyPr/>
      <a:lstStyle/>
      <a:p>
        <a:r>
          <a:rPr lang="en-US"/>
          <a:t>Your ideas here</a:t>
        </a:r>
      </a:p>
    </p188:txBody>
  </p188:cm>
</p188:cmLst>
</file>

<file path=ppt/comments/modernComment_11B_4207567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DC6CDC4-7ABE-48DB-AF4F-F21183F32887}" authorId="{A7BD23B4-B008-D465-ADCE-5A442AF8F55B}" created="2021-12-08T15:50:01.45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7"/>
      <ac:spMk id="44" creationId="{00000000-0000-0000-0000-000000000000}"/>
    </ac:deMkLst>
    <p188:replyLst>
      <p188:reply id="{CB48E5DA-630D-475C-915D-9A08C9D556EF}" authorId="{06A90977-8FF5-4FAC-220C-0A4713FDDB88}" created="2021-12-13T09:41:36.435">
        <p188:txBody>
          <a:bodyPr/>
          <a:lstStyle/>
          <a:p>
            <a:r>
              <a:rPr lang="en-US"/>
              <a:t>Durham has unique combination of historical and computational expertise, even at the Music Department. Also some in-house collections (Durham Cathedral) that we have not yet fully capitalised (Hector knows best).</a:t>
            </a:r>
          </a:p>
        </p188:txBody>
      </p188:reply>
      <p188:reply id="{79E930E8-D28E-464B-9D7D-E1D470992746}" authorId="{06A90977-8FF5-4FAC-220C-0A4713FDDB88}" created="2021-12-13T09:42:55.125">
        <p188:txBody>
          <a:bodyPr/>
          <a:lstStyle/>
          <a:p>
            <a:r>
              <a:rPr lang="en-US"/>
              <a:t>Perhaps add under "Computation can help": Computational approach can address transparency and biases in historical musicology</a:t>
            </a:r>
          </a:p>
        </p188:txBody>
      </p188:reply>
    </p188:replyLst>
    <p188:txBody>
      <a:bodyPr/>
      <a:lstStyle/>
      <a:p>
        <a:r>
          <a:rPr lang="en-US"/>
          <a:t>Your ideas here</a:t>
        </a:r>
      </a:p>
    </p188:txBody>
  </p188:cm>
</p188:cmLst>
</file>

<file path=ppt/comments/modernComment_11C_7CD124D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D45A653-FB8D-4954-8E55-B533331E5032}" authorId="{A7BD23B4-B008-D465-ADCE-5A442AF8F55B}" created="2021-12-08T15:50:01.45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7"/>
      <ac:spMk id="44" creationId="{00000000-0000-0000-0000-000000000000}"/>
    </ac:deMkLst>
    <p188:replyLst>
      <p188:reply id="{CB48E5DA-630D-475C-915D-9A08C9D556EF}" authorId="{06A90977-8FF5-4FAC-220C-0A4713FDDB88}" created="2021-12-13T09:41:36.435">
        <p188:txBody>
          <a:bodyPr/>
          <a:lstStyle/>
          <a:p>
            <a:r>
              <a:rPr lang="en-US"/>
              <a:t>Durham has unique combination of historical and computational expertise, even at the Music Department. Also some in-house collections (Durham Cathedral) that we have not yet fully capitalised (Hector knows best).</a:t>
            </a:r>
          </a:p>
        </p188:txBody>
      </p188:reply>
      <p188:reply id="{79E930E8-D28E-464B-9D7D-E1D470992746}" authorId="{06A90977-8FF5-4FAC-220C-0A4713FDDB88}" created="2021-12-13T09:42:55.125">
        <p188:txBody>
          <a:bodyPr/>
          <a:lstStyle/>
          <a:p>
            <a:r>
              <a:rPr lang="en-US"/>
              <a:t>Perhaps add under "Computation can help": Computational approach can address transparency and biases in historical musicology</a:t>
            </a:r>
          </a:p>
        </p188:txBody>
      </p188:reply>
    </p188:replyLst>
    <p188:txBody>
      <a:bodyPr/>
      <a:lstStyle/>
      <a:p>
        <a:r>
          <a:rPr lang="en-US"/>
          <a:t>Your ideas here</a:t>
        </a:r>
      </a:p>
    </p188:txBody>
  </p188:cm>
</p188:cmLst>
</file>

<file path=ppt/comments/modernComment_11D_EC62F30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9178700-3247-4493-8688-CB1920A02F90}" authorId="{A7BD23B4-B008-D465-ADCE-5A442AF8F55B}" created="2021-12-08T15:50:01.45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7"/>
      <ac:spMk id="44" creationId="{00000000-0000-0000-0000-000000000000}"/>
    </ac:deMkLst>
    <p188:replyLst>
      <p188:reply id="{CB48E5DA-630D-475C-915D-9A08C9D556EF}" authorId="{06A90977-8FF5-4FAC-220C-0A4713FDDB88}" created="2021-12-13T09:41:36.435">
        <p188:txBody>
          <a:bodyPr/>
          <a:lstStyle/>
          <a:p>
            <a:r>
              <a:rPr lang="en-US"/>
              <a:t>Durham has unique combination of historical and computational expertise, even at the Music Department. Also some in-house collections (Durham Cathedral) that we have not yet fully capitalised (Hector knows best).</a:t>
            </a:r>
          </a:p>
        </p188:txBody>
      </p188:reply>
      <p188:reply id="{79E930E8-D28E-464B-9D7D-E1D470992746}" authorId="{06A90977-8FF5-4FAC-220C-0A4713FDDB88}" created="2021-12-13T09:42:55.125">
        <p188:txBody>
          <a:bodyPr/>
          <a:lstStyle/>
          <a:p>
            <a:r>
              <a:rPr lang="en-US"/>
              <a:t>Perhaps add under "Computation can help": Computational approach can address transparency and biases in historical musicology</a:t>
            </a:r>
          </a:p>
        </p188:txBody>
      </p188:reply>
    </p188:replyLst>
    <p188:txBody>
      <a:bodyPr/>
      <a:lstStyle/>
      <a:p>
        <a:r>
          <a:rPr lang="en-US"/>
          <a:t>Your ideas here</a:t>
        </a:r>
      </a:p>
    </p188:txBody>
  </p188:cm>
</p188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4T09:55:13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5689 8125 16383 0 0,'0'-2'0'0'0,"0"-3"0"0"0,0-3 0 0 0,0-2 0 0 0,0-2 0 0 0,0-3 0 0 0,0-1 0 0 0,4 0 0 0 0,7-2 0 0 0,1 0 0 0 0,3-1 0 0 0,4 1 0 0 0,2 0 0 0 0,-1 2 0 0 0,0 3 0 0 0,-3 2 0 0 0,0 1 0 0 0,-3-1 0 0 0,0 2 0 0 0,-1 1 0 0 0,1 0 0 0 0,3 3 0 0 0,3 0 0 0 0,3-4 0 0 0,7 0 0 0 0,2-4 0 0 0,1 2 0 0 0,4-3 0 0 0,0 2 0 0 0,3-2 0 0 0,-1-1 0 0 0,-7 0 0 0 0,-4 3 0 0 0,-7 1 0 0 0,-2 3 0 0 0,-1 0 0 0 0,3 1 0 0 0,1 2 0 0 0,2 0 0 0 0,1-1 0 0 0,1 0 0 0 0,1-2 0 0 0,1 2 0 0 0,-1-1 0 0 0,5-2 0 0 0,-3-1 0 0 0,2 2 0 0 0,-3-2 0 0 0,-3 3 0 0 0,0-1 0 0 0,-1-1 0 0 0,1 2 0 0 0,1-1 0 0 0,0-2 0 0 0,1 2 0 0 0,-1 0 0 0 0,6 1 0 0 0,1 0 0 0 0,0 0 0 0 0,-1 3 0 0 0,-2-2 0 0 0,-1 2 0 0 0,4-2 0 0 0,1-2 0 0 0,-1 1 0 0 0,-2 2 0 0 0,-1-2 0 0 0,-1 2 0 0 0,-1 1 0 0 0,4 1 0 0 0,1-1 0 0 0,-1-1 0 0 0,4-1 0 0 0,0 1 0 0 0,-1-1 0 0 0,2 1 0 0 0,5 1 0 0 0,3-1 0 0 0,0 0 0 0 0,5-1 0 0 0,-1 1 0 0 0,-4 1 0 0 0,-6 1 0 0 0,1-1 0 0 0,-3 0 0 0 0,-2 1 0 0 0,5-2 0 0 0,7 1 0 0 0,-1 0 0 0 0,1 2 0 0 0,1-2 0 0 0,3 0 0 0 0,-4 1 0 0 0,-5-1 0 0 0,0-1 0 0 0,-3 2 0 0 0,-3 0 0 0 0,-4 2 0 0 0,3 0 0 0 0,-1 0 0 0 0,-1 1 0 0 0,3 0 0 0 0,0 1 0 0 0,2-1 0 0 0,1 0 0 0 0,2 0 0 0 0,-2 0 0 0 0,-2 0 0 0 0,-3 0 0 0 0,2 0 0 0 0,4 0 0 0 0,-1 0 0 0 0,8 0 0 0 0,4 0 0 0 0,8 0 0 0 0,-2 2 0 0 0,-1 1 0 0 0,-6 0 0 0 0,2-1 0 0 0,-2 2 0 0 0,-1 0 0 0 0,-5 1 0 0 0,5 1 0 0 0,-2-2 0 0 0,-4 1 0 0 0,0 3 0 0 0,-4-2 0 0 0,2 2 0 0 0,3 1 0 0 0,-2 1 0 0 0,2-1 0 0 0,1 1 0 0 0,-1-1 0 0 0,1 2 0 0 0,1 3 0 0 0,3 1 0 0 0,2 2 0 0 0,-3-1 0 0 0,-1 1 0 0 0,1 1 0 0 0,2 1 0 0 0,1 1 0 0 0,-3-1 0 0 0,-1 3 0 0 0,1 0 0 0 0,-3-1 0 0 0,-5-1 0 0 0,-4 0 0 0 0,-9-3 0 0 0,-4-1 0 0 0,-1-1 0 0 0,0-2 0 0 0,-4 0 0 0 0,0 0 0 0 0,-4-1 0 0 0,2 1 0 0 0,1-3 0 0 0,-1 0 0 0 0,-4 0 0 0 0,-4-4 0 0 0,-13-5 0 0 0,-9-5 0 0 0,-7-4 0 0 0,-6 0 0 0 0,-1-2 0 0 0,-6 2 0 0 0,3-1 0 0 0,2 2 0 0 0,2 1 0 0 0,0 3 0 0 0,1 1 0 0 0,-1 1 0 0 0,1 1 0 0 0,-5 0 0 0 0,-7 1 0 0 0,0-1 0 0 0,0 0 0 0 0,8-2 0 0 0,4 0 0 0 0,15-1 0 0 0,19-1 0 0 0,13-1 0 0 0,7 1 0 0 0,4 1 0 0 0,0 2 0 0 0,1 0 0 0 0,-2 0 0 0 0,-2 1 0 0 0,0 0 0 0 0,-6 3 0 0 0,-2 0 0 0 0,-4 2 0 0 0,-1 0 0 0 0,2 0 0 0 0,-3 0 0 0 0,1 0 0 0 0,3-1 0 0 0,-3 1 0 0 0,2 0 0 0 0,1 0 0 0 0,3 3 0 0 0,1-1 0 0 0,-2-8 0 0 0,-5-7 0 0 0,-6-6 0 0 0,-4-4 0 0 0,-3-2 0 0 0,3-1 0 0 0,-1-2 0 0 0,0 1 0 0 0,-1 0 0 0 0,3-1 0 0 0,5 4 0 0 0,1 0 0 0 0,-3 2 0 0 0,3 3 0 0 0,3 0 0 0 0,-2 0 0 0 0,3 3 0 0 0,-3 0 0 0 0,2 1 0 0 0,-3 1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3T19:59:52.0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5689 8125 16383 0 0,'0'-2'0'0'0,"0"-3"0"0"0,0-3 0 0 0,0-2 0 0 0,0-2 0 0 0,0-3 0 0 0,0-1 0 0 0,4 0 0 0 0,7-2 0 0 0,1 0 0 0 0,3-1 0 0 0,4 1 0 0 0,2 0 0 0 0,-1 2 0 0 0,0 3 0 0 0,-3 2 0 0 0,0 1 0 0 0,-3-1 0 0 0,0 2 0 0 0,-1 1 0 0 0,1 0 0 0 0,3 3 0 0 0,3 0 0 0 0,3-4 0 0 0,7 0 0 0 0,2-4 0 0 0,1 2 0 0 0,4-3 0 0 0,0 2 0 0 0,3-2 0 0 0,-1-1 0 0 0,-7 0 0 0 0,-4 3 0 0 0,-7 1 0 0 0,-2 3 0 0 0,-1 0 0 0 0,3 1 0 0 0,1 2 0 0 0,2 0 0 0 0,1-1 0 0 0,1 0 0 0 0,1-2 0 0 0,1 2 0 0 0,-1-1 0 0 0,5-2 0 0 0,-3-1 0 0 0,2 2 0 0 0,-3-2 0 0 0,-3 3 0 0 0,0-1 0 0 0,-1-1 0 0 0,1 2 0 0 0,1-1 0 0 0,0-2 0 0 0,1 2 0 0 0,-1 0 0 0 0,6 1 0 0 0,1 0 0 0 0,0 0 0 0 0,-1 3 0 0 0,-2-2 0 0 0,-1 2 0 0 0,4-2 0 0 0,1-2 0 0 0,-1 1 0 0 0,-2 2 0 0 0,-1-2 0 0 0,-1 2 0 0 0,-1 1 0 0 0,4 1 0 0 0,1-1 0 0 0,-1-1 0 0 0,4-1 0 0 0,0 1 0 0 0,-1-1 0 0 0,2 1 0 0 0,5 1 0 0 0,3-1 0 0 0,0 0 0 0 0,5-1 0 0 0,-1 1 0 0 0,-4 1 0 0 0,-6 1 0 0 0,1-1 0 0 0,-3 0 0 0 0,-2 1 0 0 0,5-2 0 0 0,7 1 0 0 0,-1 0 0 0 0,1 2 0 0 0,1-2 0 0 0,3 0 0 0 0,-4 1 0 0 0,-5-1 0 0 0,0-1 0 0 0,-3 2 0 0 0,-3 0 0 0 0,-4 2 0 0 0,3 0 0 0 0,-1 0 0 0 0,-1 1 0 0 0,3 0 0 0 0,0 1 0 0 0,2-1 0 0 0,1 0 0 0 0,2 0 0 0 0,-2 0 0 0 0,-2 0 0 0 0,-3 0 0 0 0,2 0 0 0 0,4 0 0 0 0,-1 0 0 0 0,8 0 0 0 0,4 0 0 0 0,8 0 0 0 0,-2 2 0 0 0,-1 1 0 0 0,-6 0 0 0 0,2-1 0 0 0,-2 2 0 0 0,-1 0 0 0 0,-5 1 0 0 0,5 1 0 0 0,-2-2 0 0 0,-4 1 0 0 0,0 3 0 0 0,-4-2 0 0 0,2 2 0 0 0,3 1 0 0 0,-2 1 0 0 0,2-1 0 0 0,1 1 0 0 0,-1-1 0 0 0,1 2 0 0 0,1 3 0 0 0,3 1 0 0 0,2 2 0 0 0,-3-1 0 0 0,-1 1 0 0 0,1 1 0 0 0,2 1 0 0 0,1 1 0 0 0,-3-1 0 0 0,-1 3 0 0 0,1 0 0 0 0,-3-1 0 0 0,-5-1 0 0 0,-4 0 0 0 0,-9-3 0 0 0,-4-1 0 0 0,-1-1 0 0 0,0-2 0 0 0,-4 0 0 0 0,0 0 0 0 0,-4-1 0 0 0,2 1 0 0 0,1-3 0 0 0,-1 0 0 0 0,-4 0 0 0 0,-4-4 0 0 0,-13-5 0 0 0,-9-5 0 0 0,-7-4 0 0 0,-6 0 0 0 0,-1-2 0 0 0,-6 2 0 0 0,3-1 0 0 0,2 2 0 0 0,2 1 0 0 0,0 3 0 0 0,1 1 0 0 0,-1 1 0 0 0,1 1 0 0 0,-5 0 0 0 0,-7 1 0 0 0,0-1 0 0 0,0 0 0 0 0,8-2 0 0 0,4 0 0 0 0,15-1 0 0 0,19-1 0 0 0,13-1 0 0 0,7 1 0 0 0,4 1 0 0 0,0 2 0 0 0,1 0 0 0 0,-2 0 0 0 0,-2 1 0 0 0,0 0 0 0 0,-6 3 0 0 0,-2 0 0 0 0,-4 2 0 0 0,-1 0 0 0 0,2 0 0 0 0,-3 0 0 0 0,1 0 0 0 0,3-1 0 0 0,-3 1 0 0 0,2 0 0 0 0,1 0 0 0 0,3 3 0 0 0,1-1 0 0 0,-2-8 0 0 0,-5-7 0 0 0,-6-6 0 0 0,-4-4 0 0 0,-3-2 0 0 0,3-1 0 0 0,-1-2 0 0 0,0 1 0 0 0,-1 0 0 0 0,3-1 0 0 0,5 4 0 0 0,1 0 0 0 0,-3 2 0 0 0,3 3 0 0 0,3 0 0 0 0,-2 0 0 0 0,3 3 0 0 0,-3 0 0 0 0,2 1 0 0 0,-3 1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3T19:59:52.0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13388 7663 16383 0 0,'0'-3'0'0'0,"5"-1"0"0"0,1-4 0 0 0,4-2 0 0 0,1-2 0 0 0,3 2 0 0 0,-2 0 0 0 0,3 2 0 0 0,3-3 0 0 0,3 0 0 0 0,3 0 0 0 0,1-1 0 0 0,2 1 0 0 0,5-2 0 0 0,6-1 0 0 0,-3-2 0 0 0,1-3 0 0 0,0 0 0 0 0,2-1 0 0 0,5-2 0 0 0,-1 1 0 0 0,1-2 0 0 0,-1 0 0 0 0,5 0 0 0 0,0 2 0 0 0,-4 2 0 0 0,-5 2 0 0 0,-3 2 0 0 0,0 0 0 0 0,0 1 0 0 0,-2 0 0 0 0,-2 1 0 0 0,-2 0 0 0 0,4-1 0 0 0,1 0 0 0 0,3 0 0 0 0,0 1 0 0 0,-1 2 0 0 0,-2 1 0 0 0,-3 0 0 0 0,-2-1 0 0 0,4 2 0 0 0,0 1 0 0 0,0 1 0 0 0,2-1 0 0 0,1-2 0 0 0,3 0 0 0 0,-5-1 0 0 0,-3 0 0 0 0,1-1 0 0 0,1 3 0 0 0,3-1 0 0 0,1 0 0 0 0,2 0 0 0 0,5-1 0 0 0,3-1 0 0 0,-1 2 0 0 0,-4 0 0 0 0,0-2 0 0 0,-3 1 0 0 0,2 0 0 0 0,-2 0 0 0 0,-3 1 0 0 0,2 1 0 0 0,-2 0 0 0 0,-1 1 0 0 0,2 2 0 0 0,-1 0 0 0 0,3-2 0 0 0,4 2 0 0 0,-1-1 0 0 0,-3-2 0 0 0,1 1 0 0 0,3 0 0 0 0,-1-1 0 0 0,1-1 0 0 0,-2 1 0 0 0,-3 0 0 0 0,6-1 0 0 0,4 2 0 0 0,-2-1 0 0 0,2 0 0 0 0,0 1 0 0 0,-2 2 0 0 0,0 2 0 0 0,-4 0 0 0 0,-3 0 0 0 0,-1 1 0 0 0,-1-1 0 0 0,-2 0 0 0 0,-3 0 0 0 0,2 2 0 0 0,1 1 0 0 0,2 0 0 0 0,5 0 0 0 0,5 1 0 0 0,2 0 0 0 0,4 1 0 0 0,0-1 0 0 0,2 0 0 0 0,0 0 0 0 0,0 0 0 0 0,-1 2 0 0 0,5 1 0 0 0,-3 0 0 0 0,-2-1 0 0 0,-1 2 0 0 0,4 0 0 0 0,2 1 0 0 0,0 0 0 0 0,-6 2 0 0 0,-2-1 0 0 0,4-2 0 0 0,1 2 0 0 0,1 1 0 0 0,4-1 0 0 0,1 2 0 0 0,4 0 0 0 0,5 2 0 0 0,-2 2 0 0 0,-2-3 0 0 0,-4 1 0 0 0,-3 0 0 0 0,-8-2 0 0 0,-7 1 0 0 0,-3 0 0 0 0,1 1 0 0 0,-2 1 0 0 0,0 1 0 0 0,-1 0 0 0 0,-3 1 0 0 0,1-1 0 0 0,-1 3 0 0 0,2 1 0 0 0,-5-1 0 0 0,0 0 0 0 0,-1-1 0 0 0,-1 2 0 0 0,3 2 0 0 0,0 1 0 0 0,-6 0 0 0 0,2 1 0 0 0,-5-3 0 0 0,-2 2 0 0 0,-1-2 0 0 0,1 2 0 0 0,5-1 0 0 0,-3-1 0 0 0,0 0 0 0 0,-1 3 0 0 0,-4 1 0 0 0,-1 0 0 0 0,0 0 0 0 0,-3-1 0 0 0,1 2 0 0 0,-4 0 0 0 0,1-2 0 0 0,-2 0 0 0 0,1 1 0 0 0,3-1 0 0 0,-1 1 0 0 0,-4 0 0 0 0,1 0 0 0 0,3-3 0 0 0,-2 1 0 0 0,-2 1 0 0 0,0-3 0 0 0,-1-2 0 0 0,-3-1 0 0 0,-2-2 0 0 0,-3 1 0 0 0,3-4 0 0 0,-4-2 0 0 0,-7-4 0 0 0,-7-4 0 0 0,-7-5 0 0 0,-8-6 0 0 0,-5-3 0 0 0,-2 1 0 0 0,1 0 0 0 0,2 1 0 0 0,0 1 0 0 0,2 1 0 0 0,1 2 0 0 0,1 1 0 0 0,4 1 0 0 0,3 1 0 0 0,-1 2 0 0 0,8 1 0 0 0,11 1 0 0 0,10 4 0 0 0,9 1 0 0 0,5 2 0 0 0,5 2 0 0 0,1 1 0 0 0,-4 0 0 0 0,-1-1 0 0 0,0-1 0 0 0,1 0 0 0 0,0 1 0 0 0,6 2 0 0 0,3 1 0 0 0,-1 1 0 0 0,0-1 0 0 0,-2-4 0 0 0,-5-8 0 0 0,1-6 0 0 0,-2-5 0 0 0,-2-1 0 0 0,0 0 0 0 0,-3 0 0 0 0,-1 0 0 0 0,2 1 0 0 0,1 0 0 0 0,3 3 0 0 0,-4-2 0 0 0,0 1 0 0 0,-4 1 0 0 0,1 2 0 0 0,1-1 0 0 0,2 1 0 0 0,-1-2 0 0 0,-1-1 0 0 0,-2 2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3T19:59:52.0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13513 11880 16383 0 0,'0'5'0'0'0,"-7"1"0"0"0,-1 5 0 0 0,-6-1 0 0 0,-6 4 0 0 0,-7 4 0 0 0,2 2 0 0 0,-1 4 0 0 0,-3-3 0 0 0,4 0 0 0 0,1-4 0 0 0,3 0 0 0 0,0 2 0 0 0,3 1 0 0 0,-2-1 0 0 0,-3-5 0 0 0,3 0 0 0 0,-3-2 0 0 0,4 1 0 0 0,4 3 0 0 0,-1-1 0 0 0,3 1 0 0 0,-4-1 0 0 0,2 0 0 0 0,-3-2 0 0 0,-5-2 0 0 0,2 0 0 0 0,5 3 0 0 0,-2 0 0 0 0,3 2 0 0 0,-3-2 0 0 0,2 1 0 0 0,-2-2 0 0 0,-5-3 0 0 0,2 6 0 0 0,-2 0 0 0 0,4 2 0 0 0,-2-2 0 0 0,-4 1 0 0 0,-3 2 0 0 0,3 3 0 0 0,0-3 0 0 0,4 0 0 0 0,-1-3 0 0 0,3 0 0 0 0,0-2 0 0 0,-4-4 0 0 0,2 1 0 0 0,-2-2 0 0 0,4 3 0 0 0,-2-1 0 0 0,3 3 0 0 0,-1-2 0 0 0,-4 2 0 0 0,-5-1 0 0 0,-2 1 0 0 0,-4-1 0 0 0,5 1 0 0 0,1-1 0 0 0,-1-3 0 0 0,4 1 0 0 0,1-1 0 0 0,-2-2 0 0 0,3 2 0 0 0,0-1 0 0 0,-3-2 0 0 0,3 3 0 0 0,0 0 0 0 0,-3 2 0 0 0,-3-1 0 0 0,-9 3 0 0 0,-4 3 0 0 0,-1-1 0 0 0,1-4 0 0 0,1 2 0 0 0,1-3 0 0 0,2-2 0 0 0,-6 1 0 0 0,0 4 0 0 0,-7 0 0 0 0,-5 1 0 0 0,-1-1 0 0 0,5-3 0 0 0,3-4 0 0 0,12 2 0 0 0,4-1 0 0 0,3-1 0 0 0,0-3 0 0 0,5 4 0 0 0,1-1 0 0 0,-9-1 0 0 0,-10-1 0 0 0,-4-2 0 0 0,0-1 0 0 0,1-1 0 0 0,3-1 0 0 0,2-1 0 0 0,-4 1 0 0 0,0 0 0 0 0,1 0 0 0 0,1-1 0 0 0,3 1 0 0 0,2 0 0 0 0,0 0 0 0 0,2 0 0 0 0,0 0 0 0 0,0 0 0 0 0,0 0 0 0 0,0 0 0 0 0,0 0 0 0 0,0 0 0 0 0,0 0 0 0 0,0 0 0 0 0,0 0 0 0 0,0 0 0 0 0,-1 0 0 0 0,1 0 0 0 0,0 0 0 0 0,0 0 0 0 0,-1 0 0 0 0,-5 0 0 0 0,-2 0 0 0 0,0 0 0 0 0,1 0 0 0 0,2 0 0 0 0,2 0 0 0 0,2 0 0 0 0,0 0 0 0 0,1 0 0 0 0,0 0 0 0 0,0 0 0 0 0,0-4 0 0 0,0-3 0 0 0,0 2 0 0 0,0 0 0 0 0,0-3 0 0 0,-1 0 0 0 0,1 1 0 0 0,0 2 0 0 0,0 1 0 0 0,0 3 0 0 0,-1 0 0 0 0,1 1 0 0 0,0 0 0 0 0,0-5 0 0 0,-1 0 0 0 0,1-1 0 0 0,-6 2 0 0 0,-9 1 0 0 0,-1-4 0 0 0,2 0 0 0 0,3 1 0 0 0,-3 1 0 0 0,1 2 0 0 0,3 1 0 0 0,-3 1 0 0 0,-6 1 0 0 0,1 0 0 0 0,3 0 0 0 0,4 0 0 0 0,4 1 0 0 0,3-6 0 0 0,-4-1 0 0 0,-1 1 0 0 0,2-5 0 0 0,1 1 0 0 0,2 1 0 0 0,2 2 0 0 0,1 3 0 0 0,0 0 0 0 0,1 2 0 0 0,6-3 0 0 0,-3-2 0 0 0,-4-4 0 0 0,0-1 0 0 0,-1-2 0 0 0,0 0 0 0 0,1 3 0 0 0,0-1 0 0 0,0 0 0 0 0,0-2 0 0 0,1 2 0 0 0,0-3 0 0 0,0 2 0 0 0,-1-3 0 0 0,1-2 0 0 0,0 1 0 0 0,0-1 0 0 0,0-2 0 0 0,-1-3 0 0 0,7-2 0 0 0,-4-2 0 0 0,4 0 0 0 0,-6-1 0 0 0,4-1 0 0 0,1 1 0 0 0,-1-1 0 0 0,0 1 0 0 0,-2 0 0 0 0,-1-5 0 0 0,0-1 0 0 0,-1 0 0 0 0,6 1 0 0 0,8 2 0 0 0,1 6 0 0 0,5 2 0 0 0,-1 0 0 0 0,2 0 0 0 0,-3-2 0 0 0,3 0 0 0 0,-4 3 0 0 0,3 0 0 0 0,3 0 0 0 0,-2-1 0 0 0,-5 3 0 0 0,2 0 0 0 0,-3-2 0 0 0,2-1 0 0 0,-2 3 0 0 0,3 14 0 0 0,-2 12 0 0 0,3 10 0 0 0,4 6 0 0 0,4 4 0 0 0,4 2 0 0 0,3 1 0 0 0,1-1 0 0 0,-5-4 0 0 0,-1-3 0 0 0,0 0 0 0 0,-5-4 0 0 0,0-9 0 0 0,2-11 0 0 0,2-10 0 0 0,3-7 0 0 0,2-6 0 0 0,2-2 0 0 0,1-6 0 0 0,0-3 0 0 0,1 2 0 0 0,-1 0 0 0 0,1 3 0 0 0,-1 1 0 0 0,6 6 0 0 0,3 3 0 0 0,5 4 0 0 0,6 6 0 0 0,7 4 0 0 0,4 4 0 0 0,4 2 0 0 0,1 1 0 0 0,1 1 0 0 0,1 0 0 0 0,-1 0 0 0 0,0 0 0 0 0,0-1 0 0 0,0 0 0 0 0,-7 5 0 0 0,-2 1 0 0 0,1 0 0 0 0,1-1 0 0 0,1-2 0 0 0,-4 4 0 0 0,0 0 0 0 0,1-1 0 0 0,2-1 0 0 0,2-2 0 0 0,-5-1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3T19:59:52.0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21990 11456 16383 0 0,'-6'0'0'0'0,"-1"3"0"0"0,-5 2 0 0 0,-1 2 0 0 0,2 3 0 0 0,-2 0 0 0 0,-5 2 0 0 0,-4 1 0 0 0,1 2 0 0 0,-1 2 0 0 0,-8 3 0 0 0,-4 6 0 0 0,-1 3 0 0 0,-7 4 0 0 0,0 2 0 0 0,-10 2 0 0 0,-1 0 0 0 0,-3 0 0 0 0,-3 1 0 0 0,4-4 0 0 0,0-5 0 0 0,-1 0 0 0 0,-2 1 0 0 0,-8 1 0 0 0,-3-2 0 0 0,-6 5 0 0 0,-12 1 0 0 0,-7 5 0 0 0,-4 2 0 0 0,-13 2 0 0 0,-8 4 0 0 0,-1 0 0 0 0,9 0 0 0 0,2-1 0 0 0,-1-2 0 0 0,-5 0 0 0 0,-4-2 0 0 0,-9-4 0 0 0,2 0 0 0 0,-6 0 0 0 0,-1-1 0 0 0,-1-7 0 0 0,2-2 0 0 0,-4 0 0 0 0,0 1 0 0 0,6-1 0 0 0,-2 1 0 0 0,6-3 0 0 0,8 2 0 0 0,13-5 0 0 0,3-3 0 0 0,8-3 0 0 0,9 0 0 0 0,8-4 0 0 0,6-4 0 0 0,5-1 0 0 0,-3-2 0 0 0,0 2 0 0 0,0-2 0 0 0,7-2 0 0 0,3-1 0 0 0,1-2 0 0 0,-1-1 0 0 0,-6 0 0 0 0,2-1 0 0 0,1-1 0 0 0,1 1 0 0 0,-1 0 0 0 0,0-1 0 0 0,-1 1 0 0 0,0 0 0 0 0,0-3 0 0 0,-1-1 0 0 0,1 0 0 0 0,4-2 0 0 0,3-1 0 0 0,4-1 0 0 0,7 0 0 0 0,4-2 0 0 0,0 2 0 0 0,0-2 0 0 0,3 1 0 0 0,7-1 0 0 0,3 1 0 0 0,-3 0 0 0 0,-3-3 0 0 0,-1-2 0 0 0,0-1 0 0 0,1-2 0 0 0,1-1 0 0 0,0-1 0 0 0,1 4 0 0 0,0 0 0 0 0,0 1 0 0 0,6-2 0 0 0,-4 0 0 0 0,3-4 0 0 0,1 2 0 0 0,0 0 0 0 0,-2-3 0 0 0,-1 3 0 0 0,-1-3 0 0 0,5 0 0 0 0,-5 0 0 0 0,3-2 0 0 0,-5-1 0 0 0,-2 1 0 0 0,5-2 0 0 0,1 0 0 0 0,1 2 0 0 0,-1 1 0 0 0,-1-2 0 0 0,-1 0 0 0 0,-1 2 0 0 0,0-3 0 0 0,-1 1 0 0 0,6 0 0 0 0,7 3 0 0 0,1 3 0 0 0,-2 3 0 0 0,3 0 0 0 0,-1 0 0 0 0,2-1 0 0 0,-2 0 0 0 0,3-2 0 0 0,4 1 0 0 0,-2 2 0 0 0,1 1 0 0 0,-2 2 0 0 0,1 1 0 0 0,2-1 0 0 0,-2 1 0 0 0,2 0 0 0 0,2-1 0 0 0,-3 6 0 0 0,1 9 0 0 0,2 6 0 0 0,3 6 0 0 0,2 2 0 0 0,2 2 0 0 0,-4 0 0 0 0,-1 1 0 0 0,-5-1 0 0 0,-1 1 0 0 0,3-1 0 0 0,3-7 0 0 0,2-8 0 0 0,2-8 0 0 0,2-9 0 0 0,0-7 0 0 0,7-1 0 0 0,2-2 0 0 0,-1 1 0 0 0,-1 1 0 0 0,4 4 0 0 0,0 1 0 0 0,-2 1 0 0 0,-2 0 0 0 0,-2-1 0 0 0,-2-1 0 0 0,-1 0 0 0 0,5-1 0 0 0,6 3 0 0 0,7 4 0 0 0,6 4 0 0 0,3 3 0 0 0,3 2 0 0 0,2 2 0 0 0,0 0 0 0 0,-5 4 0 0 0,-3 1 0 0 0,-4 3 0 0 0,-2 0 0 0 0,3-2 0 0 0,2 2 0 0 0,2-1 0 0 0,3-1 0 0 0,7-2 0 0 0,-3 1 0 0 0,-1 1 0 0 0,-6-2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3T20:13:10.2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8493 7931 16383 0 0,'3'0'0'0'0,"2"3"0"0"0,-1 5 0 0 0,0 5 0 0 0,-2 3 0 0 0,0 3 0 0 0,-8-6 0 0 0,-7-4 0 0 0,0-8 0 0 0,-2-4 0 0 0,1-5 0 0 0,0-5 0 0 0,3-3 0 0 0,2-3 0 0 0,3-1 0 0 0,7-1 0 0 0,9-1 0 0 0,7-3 0 0 0,7 2 0 0 0,8-1 0 0 0,0-1 0 0 0,-1 4 0 0 0,-2 6 0 0 0,-3 9 0 0 0,-5 12 0 0 0,-7 13 0 0 0,-5 6 0 0 0,-5 2 0 0 0,-3 0 0 0 0,-1 0 0 0 0,-5-6 0 0 0,-7-2 0 0 0,-10-5 0 0 0,-5-4 0 0 0,0-5 0 0 0,0-2 0 0 0,2-2 0 0 0,4-5 0 0 0,7-5 0 0 0,5-5 0 0 0,4-3 0 0 0,7-2 0 0 0,6 2 0 0 0,5 0 0 0 0,4 3 0 0 0,3 8 0 0 0,-2 11 0 0 0,-1 9 0 0 0,-3 5 0 0 0,-4 7 0 0 0,-4 2 0 0 0,-6 0 0 0 0,-3-1 0 0 0,-5-2 0 0 0,-8-5 0 0 0,-4-6 0 0 0,-3-9 0 0 0,-1-5 0 0 0,4-7 0 0 0,5-8 0 0 0,5-6 0 0 0,5-2 0 0 0,6-5 0 0 0,6 3 0 0 0,3 2 0 0 0,3 5 0 0 0,-2 1 0 0 0,2 5 0 0 0,2 4 0 0 0,2 3 0 0 0,1 6 0 0 0,-2 6 0 0 0,-3 6 0 0 0,-5 4 0 0 0,-3 6 0 0 0,-7 6 0 0 0,-2 2 0 0 0,-4 3 0 0 0,-4-2 0 0 0,-4-2 0 0 0,-3-6 0 0 0,-1-8 0 0 0,-1-6 0 0 0,3-8 0 0 0,5-8 0 0 0,4-7 0 0 0,4-8 0 0 0,3-7 0 0 0,1-6 0 0 0,5-1 0 0 0,5 2 0 0 0,5 3 0 0 0,-1 4 0 0 0,6 5 0 0 0,1 7 0 0 0,3 6 0 0 0,-4 7 0 0 0,-1 8 0 0 0,-4 6 0 0 0,-4 4 0 0 0,-4 7 0 0 0,-3 2 0 0 0,-5 1 0 0 0,-3-2 0 0 0,-4-4 0 0 0,-3-2 0 0 0,-4-5 0 0 0,-3-5 0 0 0,3-7 0 0 0,3-7 0 0 0,4-7 0 0 0,4-4 0 0 0,3-4 0 0 0,1-1 0 0 0,1-1 0 0 0,1-4 0 0 0,-1 0 0 0 0,5 0 0 0 0,0 1 0 0 0,3 5 0 0 0,4 6 0 0 0,3 8 0 0 0,0 10 0 0 0,0 6 0 0 0,-3 6 0 0 0,-2 4 0 0 0,-4 2 0 0 0,-3 0 0 0 0,-4 0 0 0 0,-11 0 0 0 0,-5-3 0 0 0,-5-6 0 0 0,-4-5 0 0 0,-2-3 0 0 0,0-3 0 0 0,2-2 0 0 0,5-8 0 0 0,6-5 0 0 0,6-5 0 0 0,4-3 0 0 0,3-4 0 0 0,5-2 0 0 0,3 0 0 0 0,0 1 0 0 0,2 6 0 0 0,4 5 0 0 0,2 6 0 0 0,4 4 0 0 0,-2 7 0 0 0,-1 6 0 0 0,-2 5 0 0 0,-3 5 0 0 0,-4 2 0 0 0,-3 1 0 0 0,-1 4 0 0 0,-2 5 0 0 0,-4 1 0 0 0,-5-1 0 0 0,0-3 0 0 0,-7-2 0 0 0,-3-5 0 0 0,-3-10 0 0 0,3-10 0 0 0,5-12 0 0 0,4-7 0 0 0,5-8 0 0 0,2-3 0 0 0,6 1 0 0 0,5-6 0 0 0,6 0 0 0 0,3 6 0 0 0,-1 4 0 0 0,0 6 0 0 0,-2 4 0 0 0,-1 3 0 0 0,2 5 0 0 0,1 2 0 0 0,2 4 0 0 0,1 4 0 0 0,-3 5 0 0 0,0 6 0 0 0,-3 3 0 0 0,-4 6 0 0 0,-3 6 0 0 0,-3 1 0 0 0,-5-4 0 0 0,-6-3 0 0 0,-6-1 0 0 0,-6-6 0 0 0,-4-5 0 0 0,-5-4 0 0 0,-1-3 0 0 0,2 1 0 0 0,1-1 0 0 0,2 0 0 0 0,5-5 0 0 0,7-6 0 0 0,4-5 0 0 0,5-10 0 0 0,3-6 0 0 0,1-2 0 0 0,1 2 0 0 0,0-3 0 0 0,0-2 0 0 0,0 1 0 0 0,3 6 0 0 0,8 7 0 0 0,2 10 0 0 0,2 11 0 0 0,2 8 0 0 0,1 2 0 0 0,-2 3 0 0 0,-5 2 0 0 0,-4 2 0 0 0,-3 2 0 0 0,-2 3 0 0 0,-3 2 0 0 0,-4-1 0 0 0,-5 0 0 0 0,-4-5 0 0 0,-4-6 0 0 0,-2-5 0 0 0,-2-8 0 0 0,3-7 0 0 0,5-6 0 0 0,4-5 0 0 0,4-7 0 0 0,2-2 0 0 0,3 0 0 0 0,3 4 0 0 0,3 2 0 0 0,3 5 0 0 0,3 4 0 0 0,4 9 0 0 0,2 10 0 0 0,-1 9 0 0 0,-5 3 0 0 0,-3 4 0 0 0,-1-1 0 0 0,0 1 0 0 0,-7-4 0 0 0,-2-3 0 0 0,-5-3 0 0 0,-5-5 0 0 0,-4-7 0 0 0,1-7 0 0 0,2-7 0 0 0,3-4 0 0 0,4-3 0 0 0,2-3 0 0 0,6 1 0 0 0,5 2 0 0 0,1 2 0 0 0,3 3 0 0 0,3 11 0 0 0,-1 10 0 0 0,-3 7 0 0 0,0 9 0 0 0,-2 3 0 0 0,-2 1 0 0 0,-3-1 0 0 0,-5-4 0 0 0,-6-7 0 0 0,-5-5 0 0 0,-5-5 0 0 0,-2-2 0 0 0,-2-7 0 0 0,3-5 0 0 0,1-4 0 0 0,3-5 0 0 0,5-1 0 0 0,3-2 0 0 0,2-1 0 0 0,3 0 0 0 0,5 4 0 0 0,1-2 0 0 0,4 2 0 0 0,3 1 0 0 0,4 3 0 0 0,2 4 0 0 0,2 4 0 0 0,1 6 0 0 0,-3 7 0 0 0,-5 6 0 0 0,-8 3 0 0 0,-5 4 0 0 0,-6 1 0 0 0,-8 1 0 0 0,-10 0 0 0 0,-7-4 0 0 0,-2-5 0 0 0,1-4 0 0 0,6-8 0 0 0,7-7 0 0 0,7-10 0 0 0,6-5 0 0 0,4-7 0 0 0,5 2 0 0 0,3 2 0 0 0,3 1 0 0 0,4 1 0 0 0,3 5 0 0 0,3 5 0 0 0,1 4 0 0 0,1 4 0 0 0,0 2 0 0 0,1 2 0 0 0,-5 4 0 0 0,-4 6 0 0 0,-1 3 0 0 0,-2 8 0 0 0,-4 3 0 0 0,-2 4 0 0 0,-2 2 0 0 0,-2 2 0 0 0,0-1 0 0 0,-4-2 0 0 0,-4-6 0 0 0,-5-6 0 0 0,-4-7 0 0 0,-2-5 0 0 0,2-7 0 0 0,0-3 0 0 0,4-4 0 0 0,3-4 0 0 0,4-3 0 0 0,2-3 0 0 0,3-1 0 0 0,1-1 0 0 0,0-1 0 0 0,5 1 0 0 0,0-1 0 0 0,4 1 0 0 0,-1 0 0 0 0,3 4 0 0 0,-1 1 0 0 0,1 3 0 0 0,3 4 0 0 0,2 4 0 0 0,2 2 0 0 0,1 2 0 0 0,-2 5 0 0 0,-1 1 0 0 0,-3 4 0 0 0,0 3 0 0 0,-2 4 0 0 0,-4 2 0 0 0,-2 2 0 0 0,-2 1 0 0 0,-2 0 0 0 0,-1 4 0 0 0,-4-3 0 0 0,-5-1 0 0 0,0-1 0 0 0,-3 0 0 0 0,-3 0 0 0 0,2 0 0 0 0,-1-4 0 0 0,-2-4 0 0 0,-1 0 0 0 0,-2-3 0 0 0,0-3 0 0 0,-1-2 0 0 0,-1-2 0 0 0,0-1 0 0 0,0-1 0 0 0,0-4 0 0 0,4-5 0 0 0,4-4 0 0 0,2 0 0 0 0,2-1 0 0 0,2-3 0 0 0,3 0 0 0 0,2-2 0 0 0,2-1 0 0 0,0-1 0 0 0,0 1 0 0 0,1-1 0 0 0,3 0 0 0 0,1 0 0 0 0,3 4 0 0 0,1 0 0 0 0,1 5 0 0 0,0-1 0 0 0,1 3 0 0 0,3 3 0 0 0,2 2 0 0 0,2 3 0 0 0,5 1 0 0 0,2 4 0 0 0,0 2 0 0 0,0 4 0 0 0,-2 3 0 0 0,-4 4 0 0 0,-1 2 0 0 0,-2 2 0 0 0,-2 0 0 0 0,-4 2 0 0 0,-4-1 0 0 0,-3 0 0 0 0,-1 0 0 0 0,-6 0 0 0 0,-1 0 0 0 0,-4-4 0 0 0,0-1 0 0 0,-2-3 0 0 0,-2-4 0 0 0,-4-4 0 0 0,-1-2 0 0 0,-2-2 0 0 0,0-1 0 0 0,-1-1 0 0 0,0 1 0 0 0,0-1 0 0 0,0-7 0 0 0,3-5 0 0 0,2-4 0 0 0,3-3 0 0 0,4-1 0 0 0,4-1 0 0 0,2 0 0 0 0,2 0 0 0 0,1 0 0 0 0,1 1 0 0 0,0 0 0 0 0,3 4 0 0 0,1 5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3T20:13:10.2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8020 6322 16383 0 0,'0'-3'0'0'0,"0"-6"0"0"0,0-3 0 0 0,0-4 0 0 0,0-3 0 0 0,0-1 0 0 0,-4 2 0 0 0,0 1 0 0 0,-4 0 0 0 0,-4 3 0 0 0,0 0 0 0 0,-1 2 0 0 0,-2 4 0 0 0,-2 3 0 0 0,-2 2 0 0 0,0 2 0 0 0,2 4 0 0 0,0 2 0 0 0,4 4 0 0 0,1 0 0 0 0,-2 2 0 0 0,1 3 0 0 0,1-2 0 0 0,1 2 0 0 0,3 1 0 0 0,-1-2 0 0 0,1 1 0 0 0,3 1 0 0 0,1 2 0 0 0,1 1 0 0 0,2 1 0 0 0,1 2 0 0 0,0-1 0 0 0,1 1 0 0 0,-1 0 0 0 0,0 0 0 0 0,4-4 0 0 0,1-1 0 0 0,3-3 0 0 0,0 0 0 0 0,3-3 0 0 0,2-3 0 0 0,3-2 0 0 0,2-3 0 0 0,2-1 0 0 0,0-1 0 0 0,1 0 0 0 0,-3-4 0 0 0,-5-5 0 0 0,-1-1 0 0 0,1 2 0 0 0,-2-2 0 0 0,-3-2 0 0 0,1 0 0 0 0,-1 0 0 0 0,-2-3 0 0 0,-2-2 0 0 0,-1-1 0 0 0,-2-1 0 0 0,-1-2 0 0 0,0 1 0 0 0,-1-1 0 0 0,1 0 0 0 0,0 0 0 0 0,-1 0 0 0 0,1 0 0 0 0,0 0 0 0 0,0 1 0 0 0,0-1 0 0 0,0 0 0 0 0,0 1 0 0 0,0-1 0 0 0,-3 1 0 0 0,-2-1 0 0 0,1 0 0 0 0,-4 4 0 0 0,1 1 0 0 0,1-3 0 0 0,-2-3 0 0 0,1-1 0 0 0,1 1 0 0 0,-2-1 0 0 0,-3 2 0 0 0,1-1 0 0 0,-2 1 0 0 0,1 0 0 0 0,2 1 0 0 0,0-1 0 0 0,1 0 0 0 0,2 1 0 0 0,-2-1 0 0 0,1 1 0 0 0,2 6 0 0 0,1 10 0 0 0,1 9 0 0 0,2 6 0 0 0,1 6 0 0 0,3 3 0 0 0,2 2 0 0 0,0 0 0 0 0,2 1 0 0 0,4-1 0 0 0,0 0 0 0 0,-2-1 0 0 0,-2 0 0 0 0,0 0 0 0 0,4-1 0 0 0,-1 5 0 0 0,-2 0 0 0 0,1 3 0 0 0,3 1 0 0 0,-1-1 0 0 0,-2-3 0 0 0,1-4 0 0 0,-2-3 0 0 0,-1-1 0 0 0,-3 0 0 0 0,2 4 0 0 0,0 3 0 0 0,-1-1 0 0 0,-2 1 0 0 0,-1-1 0 0 0,3-1 0 0 0,0 0 0 0 0,3-1 0 0 0,0 0 0 0 0,2-4 0 0 0,3-5 0 0 0,3-4 0 0 0,2-4 0 0 0,-2-6 0 0 0,-4-6 0 0 0,0-1 0 0 0,-2-4 0 0 0,-3-2 0 0 0,-3-2 0 0 0,-2-3 0 0 0,3 4 0 0 0,3 3 0 0 0,4 12 0 0 0,1 5 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3T20:13:10.2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8573 6376 16383 0 0,'0'4'0'0'0,"0"4"0"0"0,0 5 0 0 0,0 3 0 0 0,0 3 0 0 0,0 1 0 0 0,3-2 0 0 0,2-1 0 0 0,-1 0 0 0 0,0 0 0 0 0,-2 2 0 0 0,3-3 0 0 0,1-1 0 0 0,-1 1 0 0 0,2 1 0 0 0,0 1 0 0 0,-1 1 0 0 0,1-2 0 0 0,1-1 0 0 0,-2-4 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3T20:13:10.2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7303 5125 16383 0 0,'3'0'0'0'0,"5"0"0"0"0,5 0 0 0 0,3 0 0 0 0,3-4 0 0 0,1 0 0 0 0,1-1 0 0 0,1 2 0 0 0,-1 0 0 0 0,1 2 0 0 0,-1 0 0 0 0,0-3 0 0 0,0-1 0 0 0,-4-2 0 0 0,2-2 0 0 0,2 3 0 0 0,4 1 0 0 0,1 1 0 0 0,0 3 0 0 0,3-4 0 0 0,-1 0 0 0 0,-1 1 0 0 0,-5-3 0 0 0,-4 1 0 0 0,0-4 0 0 0,-4-2 0 0 0,-7-3 0 0 0,-9 0 0 0 0,-7 4 0 0 0,-6 3 0 0 0,-4 4 0 0 0,1-2 0 0 0,-2 0 0 0 0,-3 2 0 0 0,0 1 0 0 0,4-3 0 0 0,1 1 0 0 0,1-4 0 0 0,9 1 0 0 0,11 5 0 0 0,7 2 0 0 0,7 3 0 0 0,2 3 0 0 0,3 2 0 0 0,1-1 0 0 0,-1 2 0 0 0,0 0 0 0 0,-3 2 0 0 0,-2-1 0 0 0,-1-2 0 0 0,-2 2 0 0 0,-4 2 0 0 0,-4 3 0 0 0,-6 3 0 0 0,-6-2 0 0 0,-3 1 0 0 0,-3 0 0 0 0,-3 1 0 0 0,1 2 0 0 0,3 1 0 0 0,-1-4 0 0 0,3 0 0 0 0,2 1 0 0 0,3 0 0 0 0,1 1 0 0 0,2 1 0 0 0,1-2 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3T20:13:10.2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22398 13969 16383 0 0,'0'-3'0'0'0,"0"-6"0"0"0,3 0 0 0 0,2-2 0 0 0,3 4 0 0 0,0 6 0 0 0,-1 8 0 0 0,-5 2 0 0 0,-7-1 0 0 0,-6-1 0 0 0,-4-5 0 0 0,0-7 0 0 0,2-6 0 0 0,5-5 0 0 0,2-2 0 0 0,3-3 0 0 0,2 0 0 0 0,0-1 0 0 0,2 0 0 0 0,3 4 0 0 0,5 5 0 0 0,4 4 0 0 0,4 5 0 0 0,5 2 0 0 0,0 8 0 0 0,-1 8 0 0 0,-4 4 0 0 0,-5 2 0 0 0,-4 3 0 0 0,-4-1 0 0 0,-2 0 0 0 0,-2 0 0 0 0,-4-3 0 0 0,-2-3 0 0 0,-3-3 0 0 0,-3-4 0 0 0,-4-3 0 0 0,2 0 0 0 0,-2-1 0 0 0,4-4 0 0 0,2-6 0 0 0,4-6 0 0 0,3-4 0 0 0,1-4 0 0 0,2-1 0 0 0,0-1 0 0 0,4 2 0 0 0,5 6 0 0 0,4 4 0 0 0,4 4 0 0 0,-2 6 0 0 0,1 3 0 0 0,-3 4 0 0 0,-3 5 0 0 0,-4 3 0 0 0,-2 3 0 0 0,-2 1 0 0 0,-2 1 0 0 0,-4-3 0 0 0,-1-8 0 0 0,0-10 0 0 0,0-7 0 0 0,2-7 0 0 0,2-5 0 0 0,3 2 0 0 0,6 3 0 0 0,4 8 0 0 0,1 8 0 0 0,-2 7 0 0 0,-3 6 0 0 0,-3 4 0 0 0,-5-2 0 0 0,-4 1 0 0 0,-4-4 0 0 0,-4-4 0 0 0,0-6 0 0 0,2-9 0 0 0,3-6 0 0 0,2 2 0 0 0,2 3 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3T20:13:10.2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22763 15294 16383 0 0,'-3'0'0'0'0,"-6"-4"0"0"0,-3-4 0 0 0,-4-1 0 0 0,-3 1 0 0 0,2-2 0 0 0,1 2 0 0 0,-2 1 0 0 0,1 2 0 0 0,-2 2 0 0 0,3 5 0 0 0,4 6 0 0 0,4 4 0 0 0,0 1 0 0 0,1 2 0 0 0,-1 1 0 0 0,0 2 0 0 0,2 1 0 0 0,1 1 0 0 0,-1 1 0 0 0,0 0 0 0 0,1 0 0 0 0,2 0 0 0 0,0 0 0 0 0,2-1 0 0 0,1 1 0 0 0,-1 0 0 0 0,5-1 0 0 0,1 1 0 0 0,0 0 0 0 0,-1-1 0 0 0,2-3 0 0 0,0-1 0 0 0,3-3 0 0 0,0-1 0 0 0,1 2 0 0 0,3-2 0 0 0,0 0 0 0 0,0-1 0 0 0,2-3 0 0 0,2-3 0 0 0,1-2 0 0 0,2-1 0 0 0,0-5 0 0 0,-3-6 0 0 0,-4-4 0 0 0,-1 0 0 0 0,-3-2 0 0 0,-2-1 0 0 0,-3-2 0 0 0,-2-1 0 0 0,-1-1 0 0 0,-2 0 0 0 0,1-1 0 0 0,-1-4 0 0 0,1 0 0 0 0,0-1 0 0 0,-1 2 0 0 0,1 1 0 0 0,0 0 0 0 0,0 2 0 0 0,0 0 0 0 0,0 0 0 0 0,0 1 0 0 0,0-4 0 0 0,0-1 0 0 0,0 0 0 0 0,0 1 0 0 0,0 1 0 0 0,0 1 0 0 0,0 0 0 0 0,0 1 0 0 0,0 1 0 0 0,0-4 0 0 0,0-1 0 0 0,0 0 0 0 0,0 1 0 0 0,0 1 0 0 0,0 1 0 0 0,0 0 0 0 0,0 1 0 0 0,0 8 0 0 0,0 9 0 0 0,0 8 0 0 0,0 12 0 0 0,0 5 0 0 0,4 8 0 0 0,0 1 0 0 0,4-1 0 0 0,0-1 0 0 0,-1-3 0 0 0,-1-1 0 0 0,-3-2 0 0 0,-1-1 0 0 0,-1 0 0 0 0,2-1 0 0 0,2 0 0 0 0,-1 0 0 0 0,-1 1 0 0 0,-1-1 0 0 0,0 1 0 0 0,2-4 0 0 0,1-1 0 0 0,-1 0 0 0 0,3-3 0 0 0,0 1 0 0 0,-1 0 0 0 0,-2 3 0 0 0,-1 0 0 0 0,-1 2 0 0 0,-2 1 0 0 0,1 1 0 0 0,-2-1 0 0 0,5-2 0 0 0,3-2 0 0 0,6 1 0 0 0,3-4 0 0 0,2-3 0 0 0,3-3 0 0 0,0-4 0 0 0,0-5 0 0 0,1-9 0 0 0,-4-7 0 0 0,-5-3 0 0 0,-5 2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4T09:55:13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5689 8125 16383 0 0,'0'-2'0'0'0,"0"-3"0"0"0,0-3 0 0 0,0-2 0 0 0,0-2 0 0 0,0-3 0 0 0,0-1 0 0 0,4 0 0 0 0,7-2 0 0 0,1 0 0 0 0,3-1 0 0 0,4 1 0 0 0,2 0 0 0 0,-1 2 0 0 0,0 3 0 0 0,-3 2 0 0 0,0 1 0 0 0,-3-1 0 0 0,0 2 0 0 0,-1 1 0 0 0,1 0 0 0 0,3 3 0 0 0,3 0 0 0 0,3-4 0 0 0,7 0 0 0 0,2-4 0 0 0,1 2 0 0 0,4-3 0 0 0,0 2 0 0 0,3-2 0 0 0,-1-1 0 0 0,-7 0 0 0 0,-4 3 0 0 0,-7 1 0 0 0,-2 3 0 0 0,-1 0 0 0 0,3 1 0 0 0,1 2 0 0 0,2 0 0 0 0,1-1 0 0 0,1 0 0 0 0,1-2 0 0 0,1 2 0 0 0,-1-1 0 0 0,5-2 0 0 0,-3-1 0 0 0,2 2 0 0 0,-3-2 0 0 0,-3 3 0 0 0,0-1 0 0 0,-1-1 0 0 0,1 2 0 0 0,1-1 0 0 0,0-2 0 0 0,1 2 0 0 0,-1 0 0 0 0,6 1 0 0 0,1 0 0 0 0,0 0 0 0 0,-1 3 0 0 0,-2-2 0 0 0,-1 2 0 0 0,4-2 0 0 0,1-2 0 0 0,-1 1 0 0 0,-2 2 0 0 0,-1-2 0 0 0,-1 2 0 0 0,-1 1 0 0 0,4 1 0 0 0,1-1 0 0 0,-1-1 0 0 0,4-1 0 0 0,0 1 0 0 0,-1-1 0 0 0,2 1 0 0 0,5 1 0 0 0,3-1 0 0 0,0 0 0 0 0,5-1 0 0 0,-1 1 0 0 0,-4 1 0 0 0,-6 1 0 0 0,1-1 0 0 0,-3 0 0 0 0,-2 1 0 0 0,5-2 0 0 0,7 1 0 0 0,-1 0 0 0 0,1 2 0 0 0,1-2 0 0 0,3 0 0 0 0,-4 1 0 0 0,-5-1 0 0 0,0-1 0 0 0,-3 2 0 0 0,-3 0 0 0 0,-4 2 0 0 0,3 0 0 0 0,-1 0 0 0 0,-1 1 0 0 0,3 0 0 0 0,0 1 0 0 0,2-1 0 0 0,1 0 0 0 0,2 0 0 0 0,-2 0 0 0 0,-2 0 0 0 0,-3 0 0 0 0,2 0 0 0 0,4 0 0 0 0,-1 0 0 0 0,8 0 0 0 0,4 0 0 0 0,8 0 0 0 0,-2 2 0 0 0,-1 1 0 0 0,-6 0 0 0 0,2-1 0 0 0,-2 2 0 0 0,-1 0 0 0 0,-5 1 0 0 0,5 1 0 0 0,-2-2 0 0 0,-4 1 0 0 0,0 3 0 0 0,-4-2 0 0 0,2 2 0 0 0,3 1 0 0 0,-2 1 0 0 0,2-1 0 0 0,1 1 0 0 0,-1-1 0 0 0,1 2 0 0 0,1 3 0 0 0,3 1 0 0 0,2 2 0 0 0,-3-1 0 0 0,-1 1 0 0 0,1 1 0 0 0,2 1 0 0 0,1 1 0 0 0,-3-1 0 0 0,-1 3 0 0 0,1 0 0 0 0,-3-1 0 0 0,-5-1 0 0 0,-4 0 0 0 0,-9-3 0 0 0,-4-1 0 0 0,-1-1 0 0 0,0-2 0 0 0,-4 0 0 0 0,0 0 0 0 0,-4-1 0 0 0,2 1 0 0 0,1-3 0 0 0,-1 0 0 0 0,-4 0 0 0 0,-4-4 0 0 0,-13-5 0 0 0,-9-5 0 0 0,-7-4 0 0 0,-6 0 0 0 0,-1-2 0 0 0,-6 2 0 0 0,3-1 0 0 0,2 2 0 0 0,2 1 0 0 0,0 3 0 0 0,1 1 0 0 0,-1 1 0 0 0,1 1 0 0 0,-5 0 0 0 0,-7 1 0 0 0,0-1 0 0 0,0 0 0 0 0,8-2 0 0 0,4 0 0 0 0,15-1 0 0 0,19-1 0 0 0,13-1 0 0 0,7 1 0 0 0,4 1 0 0 0,0 2 0 0 0,1 0 0 0 0,-2 0 0 0 0,-2 1 0 0 0,0 0 0 0 0,-6 3 0 0 0,-2 0 0 0 0,-4 2 0 0 0,-1 0 0 0 0,2 0 0 0 0,-3 0 0 0 0,1 0 0 0 0,3-1 0 0 0,-3 1 0 0 0,2 0 0 0 0,1 0 0 0 0,3 3 0 0 0,1-1 0 0 0,-2-8 0 0 0,-5-7 0 0 0,-6-6 0 0 0,-4-4 0 0 0,-3-2 0 0 0,3-1 0 0 0,-1-2 0 0 0,0 1 0 0 0,-1 0 0 0 0,3-1 0 0 0,5 4 0 0 0,1 0 0 0 0,-3 2 0 0 0,3 3 0 0 0,3 0 0 0 0,-2 0 0 0 0,3 3 0 0 0,-3 0 0 0 0,2 1 0 0 0,-3 1 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3T20:13:10.2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23336 15665 16383 0 0,'0'-3'0'0'0,"0"-9"0"0"0,0-5 0 0 0,4 0 0 0 0,4 3 0 0 0,5 3 0 0 0,3 5 0 0 0,2 2 0 0 0,3 3 0 0 0,-4 4 0 0 0,-3 6 0 0 0,-2 1 0 0 0,-2 2 0 0 0,-3 3 0 0 0,-3 2 0 0 0,2-2 0 0 0,-1 1 0 0 0,0 0 0 0 0,-2 2 0 0 0,-1 0 0 0 0,-1 2 0 0 0,-1 0 0 0 0,-3-3 0 0 0,-2-1 0 0 0,0 0 0 0 0,-2-2 0 0 0,0 0 0 0 0,0 0 0 0 0,-1-1 0 0 0,-3-3 0 0 0,0 0 0 0 0,-1-2 0 0 0,1 2 0 0 0,-1-1 0 0 0,2 1 0 0 0,-1-1 0 0 0,4-2 0 0 0,12-2 0 0 0,3-5 0 0 0,5-4 0 0 0,0-3 0 0 0,2-1 0 0 0,1 0 0 0 0,1 3 0 0 0,2 1 0 0 0,1 2 0 0 0,-3 4 0 0 0,-1 2 0 0 0,1 1 0 0 0,-4 2 0 0 0,1 1 0 0 0,-3 2 0 0 0,1-1 0 0 0,1-1 0 0 0,3-3 0 0 0,1-2 0 0 0,2-1 0 0 0,-2-5 0 0 0,-1-2 0 0 0,-4-3 0 0 0,-2-4 0 0 0,-4 0 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3T20:13:10.2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22437 14647 16383 0 0,'3'0'0'0'0,"5"0"0"0"0,5 0 0 0 0,3-3 0 0 0,3-2 0 0 0,1 1 0 0 0,1 0 0 0 0,1-2 0 0 0,-1 0 0 0 0,4 1 0 0 0,1 1 0 0 0,0-2 0 0 0,-2 0 0 0 0,-1 0 0 0 0,-1 3 0 0 0,0 0 0 0 0,-1 2 0 0 0,-1 0 0 0 0,1 1 0 0 0,-1 1 0 0 0,1-1 0 0 0,-5-3 0 0 0,0-2 0 0 0,0 1 0 0 0,1 0 0 0 0,1 2 0 0 0,1 0 0 0 0,1 1 0 0 0,-3-2 0 0 0,-1-2 0 0 0,0 1 0 0 0,2 0 0 0 0,-4-2 0 0 0,-3-3 0 0 0,-3-5 0 0 0,-8-2 0 0 0,-6 1 0 0 0,-3-1 0 0 0,-3 3 0 0 0,-3 4 0 0 0,-2 2 0 0 0,-2 4 0 0 0,-2 1 0 0 0,4-1 0 0 0,0-2 0 0 0,0 2 0 0 0,10 0 0 0 0,10 4 0 0 0,7 3 0 0 0,6 0 0 0 0,1 3 0 0 0,0 0 0 0 0,1-1 0 0 0,-3 2 0 0 0,0 0 0 0 0,1 1 0 0 0,-3 4 0 0 0,1-1 0 0 0,1-3 0 0 0,-3 1 0 0 0,-2 3 0 0 0,-7 2 0 0 0,-4 2 0 0 0,-5-2 0 0 0,-2 0 0 0 0,-2-2 0 0 0,-1 0 0 0 0,-1-3 0 0 0,2 1 0 0 0,-2-1 0 0 0,2 1 0 0 0,2 2 0 0 0,2 2 0 0 0,3 2 0 0 0,2-1 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3T20:13:10.2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22865 14992 16383 0 0,'0'-3'0'0'0,"-3"-2"0"0"0,-2-3 0 0 0,0-4 0 0 0,-2 0 0 0 0,0-1 0 0 0,-2 2 0 0 0,-1-2 0 0 0,3-1 0 0 0,-2 1 0 0 0,2 0 0 0 0,0 2 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3T20:13:10.2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22543 15505 16383 0 0,'0'0'0'0'0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3T20:13:10.2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7885 8002 16383 0 0,'3'0'0'0'0,"5"0"0"0"0,5 0 0 0 0,3 0 0 0 0,3 0 0 0 0,1 0 0 0 0,-2-4 0 0 0,-1 0 0 0 0,-4-4 0 0 0,0 0 0 0 0,-2-3 0 0 0,0 1 0 0 0,-1 2 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3T20:13:10.2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8864 7688 16383 0 0,'3'0'0'0'0,"5"-3"0"0"0,5-2 0 0 0,0-3 0 0 0,1 0 0 0 0,1 1 0 0 0,3 2 0 0 0,-2 1 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3T20:13:10.2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9287 7536 16383 0 0,'3'0'0'0'0,"6"0"0"0"0,3-3 0 0 0,4-2 0 0 0,3 0 0 0 0,-2 2 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3T20:13:10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9763 7411 16383 0 0,'4'-3'0'0'0,"4"-2"0"0"0,4-3 0 0 0,5 0 0 0 0,-2-2 0 0 0,1 0 0 0 0,0 2 0 0 0,-1-1 0 0 0,-1 1 0 0 0,1 2 0 0 0,2 1 0 0 0,-2 3 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3T20:13:10.2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10266 7286 16383 0 0,'3'0'0'0'0,"6"0"0"0"0,3 0 0 0 0,4 0 0 0 0,0-3 0 0 0,-1-2 0 0 0,2 0 0 0 0,1 2 0 0 0,-3-3 0 0 0,0 0 0 0 0,-2-3 0 0 0,-1 0 0 0 0,2 2 0 0 0,-2 2 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3T20:13:10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10372 7064 16383 0 0,'3'0'0'0'0,"5"0"0"0"0,5 0 0 0 0,3 0 0 0 0,3 0 0 0 0,1 0 0 0 0,1 0 0 0 0,1 0 0 0 0,-1 0 0 0 0,1 0 0 0 0,-5 4 0 0 0,-4 4 0 0 0,-5 5 0 0 0,-7-1 0 0 0,-3 2 0 0 0,-6 2 0 0 0,-1 2 0 0 0,-2-3 0 0 0,0 1 0 0 0,-1-4 0 0 0,1 1 0 0 0,-1-3 0 0 0,2 1 0 0 0,2-1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4T09:55:13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13388 7663 16383 0 0,'0'-3'0'0'0,"5"-1"0"0"0,1-4 0 0 0,4-2 0 0 0,1-2 0 0 0,3 2 0 0 0,-2 0 0 0 0,3 2 0 0 0,3-3 0 0 0,3 0 0 0 0,3 0 0 0 0,1-1 0 0 0,2 1 0 0 0,5-2 0 0 0,6-1 0 0 0,-3-2 0 0 0,1-3 0 0 0,0 0 0 0 0,2-1 0 0 0,5-2 0 0 0,-1 1 0 0 0,1-2 0 0 0,-1 0 0 0 0,5 0 0 0 0,0 2 0 0 0,-4 2 0 0 0,-5 2 0 0 0,-3 2 0 0 0,0 0 0 0 0,0 1 0 0 0,-2 0 0 0 0,-2 1 0 0 0,-2 0 0 0 0,4-1 0 0 0,1 0 0 0 0,3 0 0 0 0,0 1 0 0 0,-1 2 0 0 0,-2 1 0 0 0,-3 0 0 0 0,-2-1 0 0 0,4 2 0 0 0,0 1 0 0 0,0 1 0 0 0,2-1 0 0 0,1-2 0 0 0,3 0 0 0 0,-5-1 0 0 0,-3 0 0 0 0,1-1 0 0 0,1 3 0 0 0,3-1 0 0 0,1 0 0 0 0,2 0 0 0 0,5-1 0 0 0,3-1 0 0 0,-1 2 0 0 0,-4 0 0 0 0,0-2 0 0 0,-3 1 0 0 0,2 0 0 0 0,-2 0 0 0 0,-3 1 0 0 0,2 1 0 0 0,-2 0 0 0 0,-1 1 0 0 0,2 2 0 0 0,-1 0 0 0 0,3-2 0 0 0,4 2 0 0 0,-1-1 0 0 0,-3-2 0 0 0,1 1 0 0 0,3 0 0 0 0,-1-1 0 0 0,1-1 0 0 0,-2 1 0 0 0,-3 0 0 0 0,6-1 0 0 0,4 2 0 0 0,-2-1 0 0 0,2 0 0 0 0,0 1 0 0 0,-2 2 0 0 0,0 2 0 0 0,-4 0 0 0 0,-3 0 0 0 0,-1 1 0 0 0,-1-1 0 0 0,-2 0 0 0 0,-3 0 0 0 0,2 2 0 0 0,1 1 0 0 0,2 0 0 0 0,5 0 0 0 0,5 1 0 0 0,2 0 0 0 0,4 1 0 0 0,0-1 0 0 0,2 0 0 0 0,0 0 0 0 0,0 0 0 0 0,-1 2 0 0 0,5 1 0 0 0,-3 0 0 0 0,-2-1 0 0 0,-1 2 0 0 0,4 0 0 0 0,2 1 0 0 0,0 0 0 0 0,-6 2 0 0 0,-2-1 0 0 0,4-2 0 0 0,1 2 0 0 0,1 1 0 0 0,4-1 0 0 0,1 2 0 0 0,4 0 0 0 0,5 2 0 0 0,-2 2 0 0 0,-2-3 0 0 0,-4 1 0 0 0,-3 0 0 0 0,-8-2 0 0 0,-7 1 0 0 0,-3 0 0 0 0,1 1 0 0 0,-2 1 0 0 0,0 1 0 0 0,-1 0 0 0 0,-3 1 0 0 0,1-1 0 0 0,-1 3 0 0 0,2 1 0 0 0,-5-1 0 0 0,0 0 0 0 0,-1-1 0 0 0,-1 2 0 0 0,3 2 0 0 0,0 1 0 0 0,-6 0 0 0 0,2 1 0 0 0,-5-3 0 0 0,-2 2 0 0 0,-1-2 0 0 0,1 2 0 0 0,5-1 0 0 0,-3-1 0 0 0,0 0 0 0 0,-1 3 0 0 0,-4 1 0 0 0,-1 0 0 0 0,0 0 0 0 0,-3-1 0 0 0,1 2 0 0 0,-4 0 0 0 0,1-2 0 0 0,-2 0 0 0 0,1 1 0 0 0,3-1 0 0 0,-1 1 0 0 0,-4 0 0 0 0,1 0 0 0 0,3-3 0 0 0,-2 1 0 0 0,-2 1 0 0 0,0-3 0 0 0,-1-2 0 0 0,-3-1 0 0 0,-2-2 0 0 0,-3 1 0 0 0,3-4 0 0 0,-4-2 0 0 0,-7-4 0 0 0,-7-4 0 0 0,-7-5 0 0 0,-8-6 0 0 0,-5-3 0 0 0,-2 1 0 0 0,1 0 0 0 0,2 1 0 0 0,0 1 0 0 0,2 1 0 0 0,1 2 0 0 0,1 1 0 0 0,4 1 0 0 0,3 1 0 0 0,-1 2 0 0 0,8 1 0 0 0,11 1 0 0 0,10 4 0 0 0,9 1 0 0 0,5 2 0 0 0,5 2 0 0 0,1 1 0 0 0,-4 0 0 0 0,-1-1 0 0 0,0-1 0 0 0,1 0 0 0 0,0 1 0 0 0,6 2 0 0 0,3 1 0 0 0,-1 1 0 0 0,0-1 0 0 0,-2-4 0 0 0,-5-8 0 0 0,1-6 0 0 0,-2-5 0 0 0,-2-1 0 0 0,0 0 0 0 0,-3 0 0 0 0,-1 0 0 0 0,2 1 0 0 0,1 0 0 0 0,3 3 0 0 0,-4-2 0 0 0,0 1 0 0 0,-4 1 0 0 0,1 2 0 0 0,1-1 0 0 0,2 1 0 0 0,-1-2 0 0 0,-1-1 0 0 0,-2 2 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3T20:13:10.2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10524 7197 16383 0 0,'0'3'0'0'0,"-3"5"0"0"0,-5 1 0 0 0,-2 3 0 0 0,2 2 0 0 0,2 3 0 0 0,-1-2 0 0 0,0 0 0 0 0,1 2 0 0 0,-1-3 0 0 0,-1 0 0 0 0,3 1 0 0 0,1 1 0 0 0,-2-1 0 0 0,0-1 0 0 0,-3-2 0 0 0,1 1 0 0 0,1-3 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3T20:13:10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22975 14023 16383 0 0,'-3'0'0'0'0,"-5"0"0"0"0,-5 0 0 0 0,-3 0 0 0 0,-3 0 0 0 0,-5 0 0 0 0,-2 0 0 0 0,0 0 0 0 0,1 0 0 0 0,1 0 0 0 0,2 3 0 0 0,0 2 0 0 0,1 0 0 0 0,0-2 0 0 0,1 0 0 0 0,3 2 0 0 0,1 0 0 0 0,3 4 0 0 0,1-1 0 0 0,-1-1 0 0 0,-3-2 0 0 0,3 1 0 0 0,-1 1 0 0 0,-2-2 0 0 0,3-1 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3T20:13:10.2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22003 14314 16383 0 0,'-7'0'0'0'0,"-6"0"0"0"0,-1 3 0 0 0,-1 2 0 0 0,-2 0 0 0 0,-1-2 0 0 0,-2 0 0 0 0,0-2 0 0 0,3 4 0 0 0,1 0 0 0 0,-1-1 0 0 0,0 3 0 0 0,-1 0 0 0 0,2-1 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3T20:13:10.2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21344 14499 16383 0 0,'-4'0'0'0'0,"0"4"0"0"0,-4 0 0 0 0,-4 1 0 0 0,-3-2 0 0 0,-3 0 0 0 0,-2-2 0 0 0,3 4 0 0 0,1 0 0 0 0,-1-1 0 0 0,-1 3 0 0 0,-1 4 0 0 0,0-1 0 0 0,2 2 0 0 0,5-1 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3T20:13:10.2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20753 14711 16383 0 0,'-3'3'0'0'0,"-5"2"0"0"0,-5-1 0 0 0,1 4 0 0 0,-3-1 0 0 0,0-1 0 0 0,-3-2 0 0 0,3 3 0 0 0,-1 2 0 0 0,0 1 0 0 0,-1 2 0 0 0,-1-2 0 0 0,-2-1 0 0 0,0 0 0 0 0,0-1 0 0 0,2-2 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3T20:13:10.2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20132 14975 16383 0 0,'-3'4'0'0'0,"-6"1"0"0"0,0 3 0 0 0,-2 0 0 0 0,-4-1 0 0 0,2 1 0 0 0,-1 0 0 0 0,-1-1 0 0 0,1-3 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3T20:13:10.2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19979 14737 16383 0 0,'3'0'0'0'0,"2"4"0"0"0,0 4 0 0 0,-2 5 0 0 0,0 3 0 0 0,-2 3 0 0 0,0 1 0 0 0,-1 1 0 0 0,-3 1 0 0 0,-2-1 0 0 0,-3 0 0 0 0,0 1 0 0 0,-3-5 0 0 0,1-1 0 0 0,-2 0 0 0 0,-1-2 0 0 0,0-1 0 0 0,0 2 0 0 0,5-2 0 0 0,8-4 0 0 0,7-3 0 0 0,6-2 0 0 0,4-2 0 0 0,3-2 0 0 0,1 0 0 0 0,1 0 0 0 0,-3 2 0 0 0,-2 3 0 0 0,0-1 0 0 0,-3 2 0 0 0,-4 5 0 0 0,1-1 0 0 0,-3 3 0 0 0,1-2 0 0 0,0 1 0 0 0,1-1 0 0 0,2-3 0 0 0,0 0 0 0 0,1 0 0 0 0,-2 2 0 0 0,-2-2 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4T09:55:14.6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8493 7805 16383 0 0,'0'0'0'0'0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3T19:58:51.1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5689 8189 16383 0 0,'0'-2'0'0'0,"0"-4"0"0"0,0-3 0 0 0,0-1 0 0 0,0-3 0 0 0,0-4 0 0 0,0 0 0 0 0,4 0 0 0 0,7-3 0 0 0,1 1 0 0 0,3-2 0 0 0,5 2 0 0 0,1-1 0 0 0,-1 3 0 0 0,0 3 0 0 0,-2 2 0 0 0,-1 1 0 0 0,-3-1 0 0 0,0 3 0 0 0,-1 0 0 0 0,2 0 0 0 0,2 4 0 0 0,3-1 0 0 0,3-3 0 0 0,8-1 0 0 0,1-4 0 0 0,1 2 0 0 0,5-3 0 0 0,-1 2 0 0 0,4-2 0 0 0,-2-2 0 0 0,-6 1 0 0 0,-5 3 0 0 0,-7 1 0 0 0,-2 4 0 0 0,0-1 0 0 0,2 1 0 0 0,1 3 0 0 0,2-1 0 0 0,2 0 0 0 0,0 0 0 0 0,1-3 0 0 0,2 2 0 0 0,-2 0 0 0 0,5-3 0 0 0,-2-1 0 0 0,1 3 0 0 0,-3-3 0 0 0,-2 3 0 0 0,-1-1 0 0 0,-1 0 0 0 0,2 1 0 0 0,0-1 0 0 0,0-1 0 0 0,1 1 0 0 0,0 0 0 0 0,5 2 0 0 0,2-1 0 0 0,-1 1 0 0 0,-1 2 0 0 0,-1-1 0 0 0,-2 1 0 0 0,4-1 0 0 0,2-3 0 0 0,-2 2 0 0 0,-1 1 0 0 0,-2-1 0 0 0,-1 1 0 0 0,0 2 0 0 0,3 1 0 0 0,1-2 0 0 0,0 0 0 0 0,3-1 0 0 0,1 0 0 0 0,-2 0 0 0 0,2 0 0 0 0,6 2 0 0 0,2-2 0 0 0,1 1 0 0 0,5-1 0 0 0,-2 0 0 0 0,-3 2 0 0 0,-7 1 0 0 0,2-2 0 0 0,-4 1 0 0 0,-1 1 0 0 0,4-3 0 0 0,8 2 0 0 0,-2 0 0 0 0,2 1 0 0 0,0-1 0 0 0,4 0 0 0 0,-5 0 0 0 0,-4 0 0 0 0,-1-1 0 0 0,-2 1 0 0 0,-4 1 0 0 0,-3 2 0 0 0,2 0 0 0 0,-1 0 0 0 0,0 1 0 0 0,2 0 0 0 0,1 1 0 0 0,1-1 0 0 0,2 0 0 0 0,1 0 0 0 0,-1 0 0 0 0,-3 0 0 0 0,-3 0 0 0 0,3 0 0 0 0,3 0 0 0 0,0 0 0 0 0,7 0 0 0 0,5 0 0 0 0,8 0 0 0 0,-3 2 0 0 0,0 1 0 0 0,-6 1 0 0 0,1-2 0 0 0,-1 2 0 0 0,-2 1 0 0 0,-4 0 0 0 0,4 1 0 0 0,-1-1 0 0 0,-4 0 0 0 0,-1 4 0 0 0,-3-3 0 0 0,1 3 0 0 0,4 1 0 0 0,-3 1 0 0 0,3-2 0 0 0,0 2 0 0 0,0-1 0 0 0,0 2 0 0 0,2 3 0 0 0,2 1 0 0 0,3 3 0 0 0,-4-2 0 0 0,0 1 0 0 0,1 2 0 0 0,1 0 0 0 0,2 2 0 0 0,-4-1 0 0 0,0 2 0 0 0,0 1 0 0 0,-2-1 0 0 0,-6-1 0 0 0,-3-1 0 0 0,-10-2 0 0 0,-4-2 0 0 0,0-1 0 0 0,-1-2 0 0 0,-4 0 0 0 0,0 0 0 0 0,-3-1 0 0 0,1 2 0 0 0,1-5 0 0 0,-1 1 0 0 0,-4 0 0 0 0,-4-4 0 0 0,-13-6 0 0 0,-9-6 0 0 0,-7-3 0 0 0,-6-1 0 0 0,-2-2 0 0 0,-5 2 0 0 0,3 0 0 0 0,1 1 0 0 0,3 2 0 0 0,0 2 0 0 0,0 2 0 0 0,0 1 0 0 0,1 1 0 0 0,-6 0 0 0 0,-6 1 0 0 0,-1-1 0 0 0,1 0 0 0 0,8-2 0 0 0,3 0 0 0 0,16-1 0 0 0,19-2 0 0 0,13 0 0 0 0,8 1 0 0 0,3 0 0 0 0,1 3 0 0 0,0 0 0 0 0,-2 0 0 0 0,-1 1 0 0 0,-1 0 0 0 0,-6 3 0 0 0,-2 1 0 0 0,-3 1 0 0 0,-2 0 0 0 0,2 1 0 0 0,-3-1 0 0 0,1 1 0 0 0,4-2 0 0 0,-4 1 0 0 0,2 1 0 0 0,1-1 0 0 0,4 4 0 0 0,0-2 0 0 0,-2-8 0 0 0,-5-7 0 0 0,-6-7 0 0 0,-4-5 0 0 0,-2-2 0 0 0,2 0 0 0 0,-1-3 0 0 0,0 1 0 0 0,-1 0 0 0 0,3-1 0 0 0,5 5 0 0 0,1-1 0 0 0,-3 3 0 0 0,3 3 0 0 0,4-1 0 0 0,-3 1 0 0 0,3 3 0 0 0,-3 0 0 0 0,2 2 0 0 0,-3 0 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3T19:58:51.1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13388 7726 16383 0 0,'0'-3'0'0'0,"5"-1"0"0"0,1-5 0 0 0,4-1 0 0 0,1-3 0 0 0,4 2 0 0 0,-3 1 0 0 0,3 1 0 0 0,3-3 0 0 0,3 1 0 0 0,4-1 0 0 0,0-1 0 0 0,2 2 0 0 0,6-3 0 0 0,5-1 0 0 0,-2-2 0 0 0,0-3 0 0 0,1-1 0 0 0,1 0 0 0 0,6-2 0 0 0,-2 0 0 0 0,2-1 0 0 0,-2 0 0 0 0,6-1 0 0 0,0 3 0 0 0,-5 2 0 0 0,-4 1 0 0 0,-4 3 0 0 0,1 1 0 0 0,-1 0 0 0 0,-2 0 0 0 0,-1 1 0 0 0,-3 0 0 0 0,5-1 0 0 0,0 0 0 0 0,4 0 0 0 0,-1 2 0 0 0,0 1 0 0 0,-3 1 0 0 0,-3 1 0 0 0,-1-2 0 0 0,3 2 0 0 0,1 2 0 0 0,-1 0 0 0 0,2 0 0 0 0,2-3 0 0 0,2 1 0 0 0,-4-2 0 0 0,-4 0 0 0 0,2 0 0 0 0,0 2 0 0 0,4-1 0 0 0,0 1 0 0 0,3-1 0 0 0,4-1 0 0 0,4 0 0 0 0,-2 1 0 0 0,-3 0 0 0 0,-1-1 0 0 0,-2 0 0 0 0,1 0 0 0 0,-1 0 0 0 0,-4 2 0 0 0,3 0 0 0 0,-3 1 0 0 0,0 0 0 0 0,1 3 0 0 0,0-1 0 0 0,2-1 0 0 0,5 2 0 0 0,-2-2 0 0 0,-2-1 0 0 0,0 0 0 0 0,4 1 0 0 0,-1-2 0 0 0,0-1 0 0 0,-1 2 0 0 0,-4-1 0 0 0,7 0 0 0 0,3 1 0 0 0,-1-1 0 0 0,2 1 0 0 0,-1 0 0 0 0,-1 3 0 0 0,-1 2 0 0 0,-3 0 0 0 0,-4-1 0 0 0,0 2 0 0 0,-2-1 0 0 0,-1 0 0 0 0,-4-1 0 0 0,3 3 0 0 0,0 1 0 0 0,3 0 0 0 0,4 0 0 0 0,6 1 0 0 0,1 0 0 0 0,5 1 0 0 0,0-1 0 0 0,1 0 0 0 0,1 0 0 0 0,0 0 0 0 0,-1 2 0 0 0,4 1 0 0 0,-2 1 0 0 0,-2-2 0 0 0,-2 2 0 0 0,5 0 0 0 0,2 2 0 0 0,0-1 0 0 0,-7 2 0 0 0,-1 0 0 0 0,4-3 0 0 0,0 2 0 0 0,2 2 0 0 0,4-2 0 0 0,1 3 0 0 0,4-1 0 0 0,5 3 0 0 0,-3 2 0 0 0,-1-4 0 0 0,-4 2 0 0 0,-3-1 0 0 0,-8-1 0 0 0,-8 0 0 0 0,-2 1 0 0 0,0 1 0 0 0,-1 0 0 0 0,-1 2 0 0 0,0 0 0 0 0,-4 1 0 0 0,2-2 0 0 0,-2 4 0 0 0,3 1 0 0 0,-6-1 0 0 0,1 0 0 0 0,-2-1 0 0 0,0 2 0 0 0,2 2 0 0 0,0 2 0 0 0,-5-1 0 0 0,1 1 0 0 0,-4-3 0 0 0,-3 2 0 0 0,-1-2 0 0 0,1 3 0 0 0,6-2 0 0 0,-4-1 0 0 0,1 0 0 0 0,-2 3 0 0 0,-4 1 0 0 0,-1 1 0 0 0,1-1 0 0 0,-4-1 0 0 0,1 3 0 0 0,-4-1 0 0 0,1-2 0 0 0,-1 1 0 0 0,0 0 0 0 0,3-1 0 0 0,-1 2 0 0 0,-4-1 0 0 0,2 0 0 0 0,2-3 0 0 0,-2 2 0 0 0,-2 0 0 0 0,0-3 0 0 0,-1-2 0 0 0,-2-1 0 0 0,-3-2 0 0 0,-3 0 0 0 0,3-3 0 0 0,-4-3 0 0 0,-7-3 0 0 0,-7-5 0 0 0,-8-6 0 0 0,-7-6 0 0 0,-6-3 0 0 0,-1 2 0 0 0,1-1 0 0 0,1 1 0 0 0,1 1 0 0 0,1 1 0 0 0,2 3 0 0 0,1 0 0 0 0,3 2 0 0 0,4 1 0 0 0,-1 1 0 0 0,8 2 0 0 0,11 1 0 0 0,10 4 0 0 0,9 1 0 0 0,5 3 0 0 0,6 1 0 0 0,0 2 0 0 0,-4-1 0 0 0,0-1 0 0 0,-1 0 0 0 0,1-1 0 0 0,1 2 0 0 0,5 1 0 0 0,3 2 0 0 0,0 1 0 0 0,-1-2 0 0 0,-1-3 0 0 0,-6-10 0 0 0,1-5 0 0 0,-1-6 0 0 0,-3-1 0 0 0,0 0 0 0 0,-3 0 0 0 0,0 1 0 0 0,1 0 0 0 0,1 0 0 0 0,3 3 0 0 0,-3-1 0 0 0,-1 0 0 0 0,-4 1 0 0 0,1 3 0 0 0,2-2 0 0 0,1 2 0 0 0,-1-3 0 0 0,-1-1 0 0 0,-1 3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4T09:55:13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5689 8125 16383 0 0,'0'-2'0'0'0,"0"-3"0"0"0,0-3 0 0 0,0-2 0 0 0,0-2 0 0 0,0-3 0 0 0,0-1 0 0 0,4 0 0 0 0,7-2 0 0 0,1 0 0 0 0,3-1 0 0 0,4 1 0 0 0,2 0 0 0 0,-1 2 0 0 0,0 3 0 0 0,-3 2 0 0 0,0 1 0 0 0,-3-1 0 0 0,0 2 0 0 0,-1 1 0 0 0,1 0 0 0 0,3 3 0 0 0,3 0 0 0 0,3-4 0 0 0,7 0 0 0 0,2-4 0 0 0,1 2 0 0 0,4-3 0 0 0,0 2 0 0 0,3-2 0 0 0,-1-1 0 0 0,-7 0 0 0 0,-4 3 0 0 0,-7 1 0 0 0,-2 3 0 0 0,-1 0 0 0 0,3 1 0 0 0,1 2 0 0 0,2 0 0 0 0,1-1 0 0 0,1 0 0 0 0,1-2 0 0 0,1 2 0 0 0,-1-1 0 0 0,5-2 0 0 0,-3-1 0 0 0,2 2 0 0 0,-3-2 0 0 0,-3 3 0 0 0,0-1 0 0 0,-1-1 0 0 0,1 2 0 0 0,1-1 0 0 0,0-2 0 0 0,1 2 0 0 0,-1 0 0 0 0,6 1 0 0 0,1 0 0 0 0,0 0 0 0 0,-1 3 0 0 0,-2-2 0 0 0,-1 2 0 0 0,4-2 0 0 0,1-2 0 0 0,-1 1 0 0 0,-2 2 0 0 0,-1-2 0 0 0,-1 2 0 0 0,-1 1 0 0 0,4 1 0 0 0,1-1 0 0 0,-1-1 0 0 0,4-1 0 0 0,0 1 0 0 0,-1-1 0 0 0,2 1 0 0 0,5 1 0 0 0,3-1 0 0 0,0 0 0 0 0,5-1 0 0 0,-1 1 0 0 0,-4 1 0 0 0,-6 1 0 0 0,1-1 0 0 0,-3 0 0 0 0,-2 1 0 0 0,5-2 0 0 0,7 1 0 0 0,-1 0 0 0 0,1 2 0 0 0,1-2 0 0 0,3 0 0 0 0,-4 1 0 0 0,-5-1 0 0 0,0-1 0 0 0,-3 2 0 0 0,-3 0 0 0 0,-4 2 0 0 0,3 0 0 0 0,-1 0 0 0 0,-1 1 0 0 0,3 0 0 0 0,0 1 0 0 0,2-1 0 0 0,1 0 0 0 0,2 0 0 0 0,-2 0 0 0 0,-2 0 0 0 0,-3 0 0 0 0,2 0 0 0 0,4 0 0 0 0,-1 0 0 0 0,8 0 0 0 0,4 0 0 0 0,8 0 0 0 0,-2 2 0 0 0,-1 1 0 0 0,-6 0 0 0 0,2-1 0 0 0,-2 2 0 0 0,-1 0 0 0 0,-5 1 0 0 0,5 1 0 0 0,-2-2 0 0 0,-4 1 0 0 0,0 3 0 0 0,-4-2 0 0 0,2 2 0 0 0,3 1 0 0 0,-2 1 0 0 0,2-1 0 0 0,1 1 0 0 0,-1-1 0 0 0,1 2 0 0 0,1 3 0 0 0,3 1 0 0 0,2 2 0 0 0,-3-1 0 0 0,-1 1 0 0 0,1 1 0 0 0,2 1 0 0 0,1 1 0 0 0,-3-1 0 0 0,-1 3 0 0 0,1 0 0 0 0,-3-1 0 0 0,-5-1 0 0 0,-4 0 0 0 0,-9-3 0 0 0,-4-1 0 0 0,-1-1 0 0 0,0-2 0 0 0,-4 0 0 0 0,0 0 0 0 0,-4-1 0 0 0,2 1 0 0 0,1-3 0 0 0,-1 0 0 0 0,-4 0 0 0 0,-4-4 0 0 0,-13-5 0 0 0,-9-5 0 0 0,-7-4 0 0 0,-6 0 0 0 0,-1-2 0 0 0,-6 2 0 0 0,3-1 0 0 0,2 2 0 0 0,2 1 0 0 0,0 3 0 0 0,1 1 0 0 0,-1 1 0 0 0,1 1 0 0 0,-5 0 0 0 0,-7 1 0 0 0,0-1 0 0 0,0 0 0 0 0,8-2 0 0 0,4 0 0 0 0,15-1 0 0 0,19-1 0 0 0,13-1 0 0 0,7 1 0 0 0,4 1 0 0 0,0 2 0 0 0,1 0 0 0 0,-2 0 0 0 0,-2 1 0 0 0,0 0 0 0 0,-6 3 0 0 0,-2 0 0 0 0,-4 2 0 0 0,-1 0 0 0 0,2 0 0 0 0,-3 0 0 0 0,1 0 0 0 0,3-1 0 0 0,-3 1 0 0 0,2 0 0 0 0,1 0 0 0 0,3 3 0 0 0,1-1 0 0 0,-2-8 0 0 0,-5-7 0 0 0,-6-6 0 0 0,-4-4 0 0 0,-3-2 0 0 0,3-1 0 0 0,-1-2 0 0 0,0 1 0 0 0,-1 0 0 0 0,3-1 0 0 0,5 4 0 0 0,1 0 0 0 0,-3 2 0 0 0,3 3 0 0 0,3 0 0 0 0,-2 0 0 0 0,3 3 0 0 0,-3 0 0 0 0,2 1 0 0 0,-3 1 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3T19:58:51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13598 11882 16383 0 0,'0'5'0'0'0,"-8"2"0"0"0,0 5 0 0 0,-6-2 0 0 0,-6 5 0 0 0,-7 4 0 0 0,1 3 0 0 0,0 3 0 0 0,-3-2 0 0 0,3-1 0 0 0,2-4 0 0 0,3 1 0 0 0,0 1 0 0 0,2 1 0 0 0,-1 0 0 0 0,-3-6 0 0 0,3-1 0 0 0,-4-1 0 0 0,5 1 0 0 0,4 3 0 0 0,-1-1 0 0 0,3 1 0 0 0,-5-1 0 0 0,3 0 0 0 0,-3-2 0 0 0,-5-2 0 0 0,2 0 0 0 0,4 3 0 0 0,-1 0 0 0 0,3 2 0 0 0,-3-2 0 0 0,2 1 0 0 0,-3-2 0 0 0,-4-4 0 0 0,2 7 0 0 0,-2 0 0 0 0,3 3 0 0 0,-1-3 0 0 0,-4 1 0 0 0,-4 2 0 0 0,4 4 0 0 0,0-4 0 0 0,4 0 0 0 0,-2-3 0 0 0,4 1 0 0 0,0-4 0 0 0,-4-3 0 0 0,1 1 0 0 0,-1-2 0 0 0,4 2 0 0 0,-2 0 0 0 0,2 3 0 0 0,0-2 0 0 0,-4 2 0 0 0,-5-1 0 0 0,-3 1 0 0 0,-3-1 0 0 0,4 0 0 0 0,2 0 0 0 0,-1-3 0 0 0,4 1 0 0 0,0-2 0 0 0,-1-1 0 0 0,3 2 0 0 0,-1-2 0 0 0,-2-1 0 0 0,3 2 0 0 0,0 1 0 0 0,-4 2 0 0 0,-2-1 0 0 0,-10 3 0 0 0,-3 3 0 0 0,-2-1 0 0 0,2-4 0 0 0,0 2 0 0 0,2-4 0 0 0,2-1 0 0 0,-7 1 0 0 0,0 4 0 0 0,-6 0 0 0 0,-6 1 0 0 0,0-1 0 0 0,4-4 0 0 0,3-3 0 0 0,13 1 0 0 0,3 0 0 0 0,4-2 0 0 0,0-2 0 0 0,4 3 0 0 0,2 0 0 0 0,-9-2 0 0 0,-11-1 0 0 0,-3-1 0 0 0,-1-2 0 0 0,2-1 0 0 0,2-1 0 0 0,3-1 0 0 0,-5 1 0 0 0,1 0 0 0 0,0 0 0 0 0,2-1 0 0 0,2 1 0 0 0,3 0 0 0 0,-1 0 0 0 0,3 0 0 0 0,-1 0 0 0 0,1 0 0 0 0,-1 0 0 0 0,1 0 0 0 0,0 0 0 0 0,-1 0 0 0 0,1 0 0 0 0,-1 0 0 0 0,1 0 0 0 0,-1 0 0 0 0,0 0 0 0 0,1 0 0 0 0,-1 0 0 0 0,1 0 0 0 0,-2 0 0 0 0,-4 0 0 0 0,-3 0 0 0 0,1 0 0 0 0,0 0 0 0 0,3 0 0 0 0,1 0 0 0 0,3 0 0 0 0,-1 0 0 0 0,2 0 0 0 0,0 0 0 0 0,-1 0 0 0 0,1-5 0 0 0,-1-2 0 0 0,1 2 0 0 0,-1-1 0 0 0,1-2 0 0 0,-1-1 0 0 0,0 2 0 0 0,1 1 0 0 0,-1 2 0 0 0,1 3 0 0 0,-2 0 0 0 0,2 1 0 0 0,0 0 0 0 0,-1-5 0 0 0,0-1 0 0 0,0 0 0 0 0,-5 2 0 0 0,-10 0 0 0 0,0-3 0 0 0,1-1 0 0 0,3 2 0 0 0,-2 1 0 0 0,0 2 0 0 0,4 0 0 0 0,-4 2 0 0 0,-5 1 0 0 0,0 0 0 0 0,3 0 0 0 0,5 0 0 0 0,3 1 0 0 0,4-6 0 0 0,-5-1 0 0 0,0 0 0 0 0,1-4 0 0 0,2 0 0 0 0,1 1 0 0 0,3 3 0 0 0,0 3 0 0 0,1 0 0 0 0,0 2 0 0 0,7-4 0 0 0,-3-1 0 0 0,-5-5 0 0 0,1-1 0 0 0,-2-1 0 0 0,1-1 0 0 0,0 3 0 0 0,1-1 0 0 0,0 1 0 0 0,-1-3 0 0 0,2 2 0 0 0,-1-3 0 0 0,1 2 0 0 0,-2-3 0 0 0,2-2 0 0 0,0 1 0 0 0,-1-1 0 0 0,1-3 0 0 0,-2-2 0 0 0,8-3 0 0 0,-4-1 0 0 0,3-1 0 0 0,-5-1 0 0 0,3-1 0 0 0,2 1 0 0 0,-1-1 0 0 0,-1 1 0 0 0,-1 1 0 0 0,-2-7 0 0 0,1 0 0 0 0,-1 0 0 0 0,5 1 0 0 0,9 2 0 0 0,1 6 0 0 0,5 3 0 0 0,-2-1 0 0 0,3 1 0 0 0,-3-3 0 0 0,3 0 0 0 0,-4 4 0 0 0,2-1 0 0 0,4 1 0 0 0,-2-1 0 0 0,-5 2 0 0 0,2 1 0 0 0,-4-2 0 0 0,3-2 0 0 0,-2 4 0 0 0,3 14 0 0 0,-3 14 0 0 0,4 10 0 0 0,4 7 0 0 0,4 3 0 0 0,4 3 0 0 0,3 1 0 0 0,1-1 0 0 0,-5-4 0 0 0,-1-3 0 0 0,0-1 0 0 0,-6-4 0 0 0,1-9 0 0 0,2-12 0 0 0,2-11 0 0 0,3-7 0 0 0,2-7 0 0 0,2-2 0 0 0,1-6 0 0 0,0-4 0 0 0,1 3 0 0 0,-1 0 0 0 0,1 3 0 0 0,-1 1 0 0 0,6 6 0 0 0,3 4 0 0 0,5 3 0 0 0,7 8 0 0 0,6 3 0 0 0,4 5 0 0 0,5 2 0 0 0,0 1 0 0 0,2 1 0 0 0,0 0 0 0 0,-1 0 0 0 0,1 0 0 0 0,-1-1 0 0 0,1 0 0 0 0,-8 6 0 0 0,-2 0 0 0 0,2 0 0 0 0,0 0 0 0 0,2-3 0 0 0,-5 4 0 0 0,0 1 0 0 0,1-2 0 0 0,3 0 0 0 0,1-3 0 0 0,-4-1 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3T19:58:51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22074 11456 16383 0 0,'-6'0'0'0'0,"-1"3"0"0"0,-5 3 0 0 0,-1 1 0 0 0,2 4 0 0 0,-2 0 0 0 0,-5 2 0 0 0,-5 1 0 0 0,2 2 0 0 0,-1 2 0 0 0,-9 4 0 0 0,-3 6 0 0 0,-1 3 0 0 0,-8 5 0 0 0,1 1 0 0 0,-11 3 0 0 0,-1 0 0 0 0,-2 0 0 0 0,-4 1 0 0 0,4-4 0 0 0,1-6 0 0 0,-2 0 0 0 0,-2 1 0 0 0,-7 2 0 0 0,-4-3 0 0 0,-6 6 0 0 0,-12 1 0 0 0,-7 5 0 0 0,-4 2 0 0 0,-14 2 0 0 0,-7 5 0 0 0,-1 0 0 0 0,8 0 0 0 0,3-2 0 0 0,-1-1 0 0 0,-5-1 0 0 0,-5-1 0 0 0,-8-5 0 0 0,1 0 0 0 0,-5 0 0 0 0,-2-1 0 0 0,0-8 0 0 0,1-2 0 0 0,-4 1 0 0 0,1 0 0 0 0,5-1 0 0 0,-1 2 0 0 0,5-4 0 0 0,9 2 0 0 0,13-5 0 0 0,3-3 0 0 0,7-4 0 0 0,10 0 0 0 0,9-4 0 0 0,5-4 0 0 0,5-1 0 0 0,-3-3 0 0 0,0 3 0 0 0,1-2 0 0 0,6-3 0 0 0,3-1 0 0 0,1-1 0 0 0,0-2 0 0 0,-7 0 0 0 0,2-1 0 0 0,2-1 0 0 0,0 1 0 0 0,-1 0 0 0 0,0-1 0 0 0,0 1 0 0 0,-1 0 0 0 0,0-4 0 0 0,-1 0 0 0 0,2 0 0 0 0,3-3 0 0 0,3 0 0 0 0,5-2 0 0 0,6 0 0 0 0,5-1 0 0 0,-1 1 0 0 0,1-2 0 0 0,2 2 0 0 0,8-2 0 0 0,3 1 0 0 0,-4 0 0 0 0,-2-3 0 0 0,-1-2 0 0 0,-1-1 0 0 0,2-2 0 0 0,0-2 0 0 0,1 0 0 0 0,1 4 0 0 0,-1 0 0 0 0,1 1 0 0 0,6-3 0 0 0,-5 1 0 0 0,4-5 0 0 0,1 3 0 0 0,-1 0 0 0 0,-1-4 0 0 0,-1 4 0 0 0,-2-4 0 0 0,6 0 0 0 0,-5 1 0 0 0,2-3 0 0 0,-4-1 0 0 0,-2 1 0 0 0,4-2 0 0 0,2 0 0 0 0,1 3 0 0 0,-2 0 0 0 0,0-2 0 0 0,-1 0 0 0 0,-2 2 0 0 0,1-3 0 0 0,-2 2 0 0 0,7-1 0 0 0,7 3 0 0 0,1 4 0 0 0,-3 2 0 0 0,4 1 0 0 0,-1 0 0 0 0,2-1 0 0 0,-2 0 0 0 0,3-3 0 0 0,3 2 0 0 0,-1 2 0 0 0,1 1 0 0 0,-2 2 0 0 0,1 1 0 0 0,2-1 0 0 0,-2 1 0 0 0,1 0 0 0 0,3-1 0 0 0,-3 7 0 0 0,1 9 0 0 0,2 7 0 0 0,3 6 0 0 0,2 2 0 0 0,2 3 0 0 0,-4-1 0 0 0,-1 2 0 0 0,-6-2 0 0 0,0 2 0 0 0,3-2 0 0 0,3-7 0 0 0,2-8 0 0 0,2-10 0 0 0,2-9 0 0 0,0-7 0 0 0,7-2 0 0 0,2-2 0 0 0,-1 1 0 0 0,-1 2 0 0 0,4 4 0 0 0,1 0 0 0 0,-3 2 0 0 0,-2 0 0 0 0,-2-1 0 0 0,-2-2 0 0 0,-1 1 0 0 0,5-1 0 0 0,6 2 0 0 0,7 6 0 0 0,7 3 0 0 0,2 4 0 0 0,3 2 0 0 0,3 2 0 0 0,-1 0 0 0 0,-5 4 0 0 0,-2 1 0 0 0,-5 4 0 0 0,-2 0 0 0 0,3-3 0 0 0,3 3 0 0 0,1-2 0 0 0,3 0 0 0 0,8-3 0 0 0,-4 1 0 0 0,-1 2 0 0 0,-5-3 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3T19:58:51.1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5689 8189 16383 0 0,'0'-2'0'0'0,"0"-4"0"0"0,0-3 0 0 0,0-1 0 0 0,0-3 0 0 0,0-4 0 0 0,0 0 0 0 0,4 0 0 0 0,7-3 0 0 0,1 1 0 0 0,3-2 0 0 0,5 2 0 0 0,1-1 0 0 0,-1 3 0 0 0,0 3 0 0 0,-2 2 0 0 0,-1 1 0 0 0,-3-1 0 0 0,0 3 0 0 0,-1 0 0 0 0,2 0 0 0 0,2 4 0 0 0,3-1 0 0 0,3-3 0 0 0,8-1 0 0 0,1-4 0 0 0,1 2 0 0 0,5-3 0 0 0,-1 2 0 0 0,4-2 0 0 0,-2-2 0 0 0,-6 1 0 0 0,-5 3 0 0 0,-7 1 0 0 0,-2 4 0 0 0,0-1 0 0 0,2 1 0 0 0,1 3 0 0 0,2-1 0 0 0,2 0 0 0 0,0 0 0 0 0,1-3 0 0 0,2 2 0 0 0,-2 0 0 0 0,5-3 0 0 0,-2-1 0 0 0,1 3 0 0 0,-3-3 0 0 0,-2 3 0 0 0,-1-1 0 0 0,-1 0 0 0 0,2 1 0 0 0,0-1 0 0 0,0-1 0 0 0,1 1 0 0 0,0 0 0 0 0,5 2 0 0 0,2-1 0 0 0,-1 1 0 0 0,-1 2 0 0 0,-1-1 0 0 0,-2 1 0 0 0,4-1 0 0 0,2-3 0 0 0,-2 2 0 0 0,-1 1 0 0 0,-2-1 0 0 0,-1 1 0 0 0,0 2 0 0 0,3 1 0 0 0,1-2 0 0 0,0 0 0 0 0,3-1 0 0 0,1 0 0 0 0,-2 0 0 0 0,2 0 0 0 0,6 2 0 0 0,2-2 0 0 0,1 1 0 0 0,5-1 0 0 0,-2 0 0 0 0,-3 2 0 0 0,-7 1 0 0 0,2-2 0 0 0,-4 1 0 0 0,-1 1 0 0 0,4-3 0 0 0,8 2 0 0 0,-2 0 0 0 0,2 1 0 0 0,0-1 0 0 0,4 0 0 0 0,-5 0 0 0 0,-4 0 0 0 0,-1-1 0 0 0,-2 1 0 0 0,-4 1 0 0 0,-3 2 0 0 0,2 0 0 0 0,-1 0 0 0 0,0 1 0 0 0,2 0 0 0 0,1 1 0 0 0,1-1 0 0 0,2 0 0 0 0,1 0 0 0 0,-1 0 0 0 0,-3 0 0 0 0,-3 0 0 0 0,3 0 0 0 0,3 0 0 0 0,0 0 0 0 0,7 0 0 0 0,5 0 0 0 0,8 0 0 0 0,-3 2 0 0 0,0 1 0 0 0,-6 1 0 0 0,1-2 0 0 0,-1 2 0 0 0,-2 1 0 0 0,-4 0 0 0 0,4 1 0 0 0,-1-1 0 0 0,-4 0 0 0 0,-1 4 0 0 0,-3-3 0 0 0,1 3 0 0 0,4 1 0 0 0,-3 1 0 0 0,3-2 0 0 0,0 2 0 0 0,0-1 0 0 0,0 2 0 0 0,2 3 0 0 0,2 1 0 0 0,3 3 0 0 0,-4-2 0 0 0,0 1 0 0 0,1 2 0 0 0,1 0 0 0 0,2 2 0 0 0,-4-1 0 0 0,0 2 0 0 0,0 1 0 0 0,-2-1 0 0 0,-6-1 0 0 0,-3-1 0 0 0,-10-2 0 0 0,-4-2 0 0 0,0-1 0 0 0,-1-2 0 0 0,-4 0 0 0 0,0 0 0 0 0,-3-1 0 0 0,1 2 0 0 0,1-5 0 0 0,-1 1 0 0 0,-4 0 0 0 0,-4-4 0 0 0,-13-6 0 0 0,-9-6 0 0 0,-7-3 0 0 0,-6-1 0 0 0,-2-2 0 0 0,-5 2 0 0 0,3 0 0 0 0,1 1 0 0 0,3 2 0 0 0,0 2 0 0 0,0 2 0 0 0,0 1 0 0 0,1 1 0 0 0,-6 0 0 0 0,-6 1 0 0 0,-1-1 0 0 0,1 0 0 0 0,8-2 0 0 0,3 0 0 0 0,16-1 0 0 0,19-2 0 0 0,13 0 0 0 0,8 1 0 0 0,3 0 0 0 0,1 3 0 0 0,0 0 0 0 0,-2 0 0 0 0,-1 1 0 0 0,-1 0 0 0 0,-6 3 0 0 0,-2 1 0 0 0,-3 1 0 0 0,-2 0 0 0 0,2 1 0 0 0,-3-1 0 0 0,1 1 0 0 0,4-2 0 0 0,-4 1 0 0 0,2 1 0 0 0,1-1 0 0 0,4 4 0 0 0,0-2 0 0 0,-2-8 0 0 0,-5-7 0 0 0,-6-7 0 0 0,-4-5 0 0 0,-2-2 0 0 0,2 0 0 0 0,-1-3 0 0 0,0 1 0 0 0,-1 0 0 0 0,3-1 0 0 0,5 5 0 0 0,1-1 0 0 0,-3 3 0 0 0,3 3 0 0 0,4-1 0 0 0,-3 1 0 0 0,3 3 0 0 0,-3 0 0 0 0,2 2 0 0 0,-3 0 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3T19:58:51.1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13388 7726 16383 0 0,'0'-3'0'0'0,"5"-1"0"0"0,1-5 0 0 0,4-1 0 0 0,1-3 0 0 0,4 2 0 0 0,-3 1 0 0 0,3 1 0 0 0,3-3 0 0 0,3 1 0 0 0,4-1 0 0 0,0-1 0 0 0,2 2 0 0 0,6-3 0 0 0,5-1 0 0 0,-2-2 0 0 0,0-3 0 0 0,1-1 0 0 0,1 0 0 0 0,6-2 0 0 0,-2 0 0 0 0,2-1 0 0 0,-2 0 0 0 0,6-1 0 0 0,0 3 0 0 0,-5 2 0 0 0,-4 1 0 0 0,-4 3 0 0 0,1 1 0 0 0,-1 0 0 0 0,-2 0 0 0 0,-1 1 0 0 0,-3 0 0 0 0,5-1 0 0 0,0 0 0 0 0,4 0 0 0 0,-1 2 0 0 0,0 1 0 0 0,-3 1 0 0 0,-3 1 0 0 0,-1-2 0 0 0,3 2 0 0 0,1 2 0 0 0,-1 0 0 0 0,2 0 0 0 0,2-3 0 0 0,2 1 0 0 0,-4-2 0 0 0,-4 0 0 0 0,2 0 0 0 0,0 2 0 0 0,4-1 0 0 0,0 1 0 0 0,3-1 0 0 0,4-1 0 0 0,4 0 0 0 0,-2 1 0 0 0,-3 0 0 0 0,-1-1 0 0 0,-2 0 0 0 0,1 0 0 0 0,-1 0 0 0 0,-4 2 0 0 0,3 0 0 0 0,-3 1 0 0 0,0 0 0 0 0,1 3 0 0 0,0-1 0 0 0,2-1 0 0 0,5 2 0 0 0,-2-2 0 0 0,-2-1 0 0 0,0 0 0 0 0,4 1 0 0 0,-1-2 0 0 0,0-1 0 0 0,-1 2 0 0 0,-4-1 0 0 0,7 0 0 0 0,3 1 0 0 0,-1-1 0 0 0,2 1 0 0 0,-1 0 0 0 0,-1 3 0 0 0,-1 2 0 0 0,-3 0 0 0 0,-4-1 0 0 0,0 2 0 0 0,-2-1 0 0 0,-1 0 0 0 0,-4-1 0 0 0,3 3 0 0 0,0 1 0 0 0,3 0 0 0 0,4 0 0 0 0,6 1 0 0 0,1 0 0 0 0,5 1 0 0 0,0-1 0 0 0,1 0 0 0 0,1 0 0 0 0,0 0 0 0 0,-1 2 0 0 0,4 1 0 0 0,-2 1 0 0 0,-2-2 0 0 0,-2 2 0 0 0,5 0 0 0 0,2 2 0 0 0,0-1 0 0 0,-7 2 0 0 0,-1 0 0 0 0,4-3 0 0 0,0 2 0 0 0,2 2 0 0 0,4-2 0 0 0,1 3 0 0 0,4-1 0 0 0,5 3 0 0 0,-3 2 0 0 0,-1-4 0 0 0,-4 2 0 0 0,-3-1 0 0 0,-8-1 0 0 0,-8 0 0 0 0,-2 1 0 0 0,0 1 0 0 0,-1 0 0 0 0,-1 2 0 0 0,0 0 0 0 0,-4 1 0 0 0,2-2 0 0 0,-2 4 0 0 0,3 1 0 0 0,-6-1 0 0 0,1 0 0 0 0,-2-1 0 0 0,0 2 0 0 0,2 2 0 0 0,0 2 0 0 0,-5-1 0 0 0,1 1 0 0 0,-4-3 0 0 0,-3 2 0 0 0,-1-2 0 0 0,1 3 0 0 0,6-2 0 0 0,-4-1 0 0 0,1 0 0 0 0,-2 3 0 0 0,-4 1 0 0 0,-1 1 0 0 0,1-1 0 0 0,-4-1 0 0 0,1 3 0 0 0,-4-1 0 0 0,1-2 0 0 0,-1 1 0 0 0,0 0 0 0 0,3-1 0 0 0,-1 2 0 0 0,-4-1 0 0 0,2 0 0 0 0,2-3 0 0 0,-2 2 0 0 0,-2 0 0 0 0,0-3 0 0 0,-1-2 0 0 0,-2-1 0 0 0,-3-2 0 0 0,-3 0 0 0 0,3-3 0 0 0,-4-3 0 0 0,-7-3 0 0 0,-7-5 0 0 0,-8-6 0 0 0,-7-6 0 0 0,-6-3 0 0 0,-1 2 0 0 0,1-1 0 0 0,1 1 0 0 0,1 1 0 0 0,1 1 0 0 0,2 3 0 0 0,1 0 0 0 0,3 2 0 0 0,4 1 0 0 0,-1 1 0 0 0,8 2 0 0 0,11 1 0 0 0,10 4 0 0 0,9 1 0 0 0,5 3 0 0 0,6 1 0 0 0,0 2 0 0 0,-4-1 0 0 0,0-1 0 0 0,-1 0 0 0 0,1-1 0 0 0,1 2 0 0 0,5 1 0 0 0,3 2 0 0 0,0 1 0 0 0,-1-2 0 0 0,-1-3 0 0 0,-6-10 0 0 0,1-5 0 0 0,-1-6 0 0 0,-3-1 0 0 0,0 0 0 0 0,-3 0 0 0 0,0 1 0 0 0,1 0 0 0 0,1 0 0 0 0,3 3 0 0 0,-3-1 0 0 0,-1 0 0 0 0,-4 1 0 0 0,1 3 0 0 0,2-2 0 0 0,1 2 0 0 0,-1-3 0 0 0,-1-1 0 0 0,-1 3 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3T19:58:51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13598 11882 16383 0 0,'0'5'0'0'0,"-8"2"0"0"0,0 5 0 0 0,-6-2 0 0 0,-6 5 0 0 0,-7 4 0 0 0,1 3 0 0 0,0 3 0 0 0,-3-2 0 0 0,3-1 0 0 0,2-4 0 0 0,3 1 0 0 0,0 1 0 0 0,2 1 0 0 0,-1 0 0 0 0,-3-6 0 0 0,3-1 0 0 0,-4-1 0 0 0,5 1 0 0 0,4 3 0 0 0,-1-1 0 0 0,3 1 0 0 0,-5-1 0 0 0,3 0 0 0 0,-3-2 0 0 0,-5-2 0 0 0,2 0 0 0 0,4 3 0 0 0,-1 0 0 0 0,3 2 0 0 0,-3-2 0 0 0,2 1 0 0 0,-3-2 0 0 0,-4-4 0 0 0,2 7 0 0 0,-2 0 0 0 0,3 3 0 0 0,-1-3 0 0 0,-4 1 0 0 0,-4 2 0 0 0,4 4 0 0 0,0-4 0 0 0,4 0 0 0 0,-2-3 0 0 0,4 1 0 0 0,0-4 0 0 0,-4-3 0 0 0,1 1 0 0 0,-1-2 0 0 0,4 2 0 0 0,-2 0 0 0 0,2 3 0 0 0,0-2 0 0 0,-4 2 0 0 0,-5-1 0 0 0,-3 1 0 0 0,-3-1 0 0 0,4 0 0 0 0,2 0 0 0 0,-1-3 0 0 0,4 1 0 0 0,0-2 0 0 0,-1-1 0 0 0,3 2 0 0 0,-1-2 0 0 0,-2-1 0 0 0,3 2 0 0 0,0 1 0 0 0,-4 2 0 0 0,-2-1 0 0 0,-10 3 0 0 0,-3 3 0 0 0,-2-1 0 0 0,2-4 0 0 0,0 2 0 0 0,2-4 0 0 0,2-1 0 0 0,-7 1 0 0 0,0 4 0 0 0,-6 0 0 0 0,-6 1 0 0 0,0-1 0 0 0,4-4 0 0 0,3-3 0 0 0,13 1 0 0 0,3 0 0 0 0,4-2 0 0 0,0-2 0 0 0,4 3 0 0 0,2 0 0 0 0,-9-2 0 0 0,-11-1 0 0 0,-3-1 0 0 0,-1-2 0 0 0,2-1 0 0 0,2-1 0 0 0,3-1 0 0 0,-5 1 0 0 0,1 0 0 0 0,0 0 0 0 0,2-1 0 0 0,2 1 0 0 0,3 0 0 0 0,-1 0 0 0 0,3 0 0 0 0,-1 0 0 0 0,1 0 0 0 0,-1 0 0 0 0,1 0 0 0 0,0 0 0 0 0,-1 0 0 0 0,1 0 0 0 0,-1 0 0 0 0,1 0 0 0 0,-1 0 0 0 0,0 0 0 0 0,1 0 0 0 0,-1 0 0 0 0,1 0 0 0 0,-2 0 0 0 0,-4 0 0 0 0,-3 0 0 0 0,1 0 0 0 0,0 0 0 0 0,3 0 0 0 0,1 0 0 0 0,3 0 0 0 0,-1 0 0 0 0,2 0 0 0 0,0 0 0 0 0,-1 0 0 0 0,1-5 0 0 0,-1-2 0 0 0,1 2 0 0 0,-1-1 0 0 0,1-2 0 0 0,-1-1 0 0 0,0 2 0 0 0,1 1 0 0 0,-1 2 0 0 0,1 3 0 0 0,-2 0 0 0 0,2 1 0 0 0,0 0 0 0 0,-1-5 0 0 0,0-1 0 0 0,0 0 0 0 0,-5 2 0 0 0,-10 0 0 0 0,0-3 0 0 0,1-1 0 0 0,3 2 0 0 0,-2 1 0 0 0,0 2 0 0 0,4 0 0 0 0,-4 2 0 0 0,-5 1 0 0 0,0 0 0 0 0,3 0 0 0 0,5 0 0 0 0,3 1 0 0 0,4-6 0 0 0,-5-1 0 0 0,0 0 0 0 0,1-4 0 0 0,2 0 0 0 0,1 1 0 0 0,3 3 0 0 0,0 3 0 0 0,1 0 0 0 0,0 2 0 0 0,7-4 0 0 0,-3-1 0 0 0,-5-5 0 0 0,1-1 0 0 0,-2-1 0 0 0,1-1 0 0 0,0 3 0 0 0,1-1 0 0 0,0 1 0 0 0,-1-3 0 0 0,2 2 0 0 0,-1-3 0 0 0,1 2 0 0 0,-2-3 0 0 0,2-2 0 0 0,0 1 0 0 0,-1-1 0 0 0,1-3 0 0 0,-2-2 0 0 0,8-3 0 0 0,-4-1 0 0 0,3-1 0 0 0,-5-1 0 0 0,3-1 0 0 0,2 1 0 0 0,-1-1 0 0 0,-1 1 0 0 0,-1 1 0 0 0,-2-7 0 0 0,1 0 0 0 0,-1 0 0 0 0,5 1 0 0 0,9 2 0 0 0,1 6 0 0 0,5 3 0 0 0,-2-1 0 0 0,3 1 0 0 0,-3-3 0 0 0,3 0 0 0 0,-4 4 0 0 0,2-1 0 0 0,4 1 0 0 0,-2-1 0 0 0,-5 2 0 0 0,2 1 0 0 0,-4-2 0 0 0,3-2 0 0 0,-2 4 0 0 0,3 14 0 0 0,-3 14 0 0 0,4 10 0 0 0,4 7 0 0 0,4 3 0 0 0,4 3 0 0 0,3 1 0 0 0,1-1 0 0 0,-5-4 0 0 0,-1-3 0 0 0,0-1 0 0 0,-6-4 0 0 0,1-9 0 0 0,2-12 0 0 0,2-11 0 0 0,3-7 0 0 0,2-7 0 0 0,2-2 0 0 0,1-6 0 0 0,0-4 0 0 0,1 3 0 0 0,-1 0 0 0 0,1 3 0 0 0,-1 1 0 0 0,6 6 0 0 0,3 4 0 0 0,5 3 0 0 0,7 8 0 0 0,6 3 0 0 0,4 5 0 0 0,5 2 0 0 0,0 1 0 0 0,2 1 0 0 0,0 0 0 0 0,-1 0 0 0 0,1 0 0 0 0,-1-1 0 0 0,1 0 0 0 0,-8 6 0 0 0,-2 0 0 0 0,2 0 0 0 0,0 0 0 0 0,2-3 0 0 0,-5 4 0 0 0,0 1 0 0 0,1-2 0 0 0,3 0 0 0 0,1-3 0 0 0,-4-1 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3T19:58:51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22074 11456 16383 0 0,'-6'0'0'0'0,"-1"3"0"0"0,-5 3 0 0 0,-1 1 0 0 0,2 4 0 0 0,-2 0 0 0 0,-5 2 0 0 0,-5 1 0 0 0,2 2 0 0 0,-1 2 0 0 0,-9 4 0 0 0,-3 6 0 0 0,-1 3 0 0 0,-8 5 0 0 0,1 1 0 0 0,-11 3 0 0 0,-1 0 0 0 0,-2 0 0 0 0,-4 1 0 0 0,4-4 0 0 0,1-6 0 0 0,-2 0 0 0 0,-2 1 0 0 0,-7 2 0 0 0,-4-3 0 0 0,-6 6 0 0 0,-12 1 0 0 0,-7 5 0 0 0,-4 2 0 0 0,-14 2 0 0 0,-7 5 0 0 0,-1 0 0 0 0,8 0 0 0 0,3-2 0 0 0,-1-1 0 0 0,-5-1 0 0 0,-5-1 0 0 0,-8-5 0 0 0,1 0 0 0 0,-5 0 0 0 0,-2-1 0 0 0,0-8 0 0 0,1-2 0 0 0,-4 1 0 0 0,1 0 0 0 0,5-1 0 0 0,-1 2 0 0 0,5-4 0 0 0,9 2 0 0 0,13-5 0 0 0,3-3 0 0 0,7-4 0 0 0,10 0 0 0 0,9-4 0 0 0,5-4 0 0 0,5-1 0 0 0,-3-3 0 0 0,0 3 0 0 0,1-2 0 0 0,6-3 0 0 0,3-1 0 0 0,1-1 0 0 0,0-2 0 0 0,-7 0 0 0 0,2-1 0 0 0,2-1 0 0 0,0 1 0 0 0,-1 0 0 0 0,0-1 0 0 0,0 1 0 0 0,-1 0 0 0 0,0-4 0 0 0,-1 0 0 0 0,2 0 0 0 0,3-3 0 0 0,3 0 0 0 0,5-2 0 0 0,6 0 0 0 0,5-1 0 0 0,-1 1 0 0 0,1-2 0 0 0,2 2 0 0 0,8-2 0 0 0,3 1 0 0 0,-4 0 0 0 0,-2-3 0 0 0,-1-2 0 0 0,-1-1 0 0 0,2-2 0 0 0,0-2 0 0 0,1 0 0 0 0,1 4 0 0 0,-1 0 0 0 0,1 1 0 0 0,6-3 0 0 0,-5 1 0 0 0,4-5 0 0 0,1 3 0 0 0,-1 0 0 0 0,-1-4 0 0 0,-1 4 0 0 0,-2-4 0 0 0,6 0 0 0 0,-5 1 0 0 0,2-3 0 0 0,-4-1 0 0 0,-2 1 0 0 0,4-2 0 0 0,2 0 0 0 0,1 3 0 0 0,-2 0 0 0 0,0-2 0 0 0,-1 0 0 0 0,-2 2 0 0 0,1-3 0 0 0,-2 2 0 0 0,7-1 0 0 0,7 3 0 0 0,1 4 0 0 0,-3 2 0 0 0,4 1 0 0 0,-1 0 0 0 0,2-1 0 0 0,-2 0 0 0 0,3-3 0 0 0,3 2 0 0 0,-1 2 0 0 0,1 1 0 0 0,-2 2 0 0 0,1 1 0 0 0,2-1 0 0 0,-2 1 0 0 0,1 0 0 0 0,3-1 0 0 0,-3 7 0 0 0,1 9 0 0 0,2 7 0 0 0,3 6 0 0 0,2 2 0 0 0,2 3 0 0 0,-4-1 0 0 0,-1 2 0 0 0,-6-2 0 0 0,0 2 0 0 0,3-2 0 0 0,3-7 0 0 0,2-8 0 0 0,2-10 0 0 0,2-9 0 0 0,0-7 0 0 0,7-2 0 0 0,2-2 0 0 0,-1 1 0 0 0,-1 2 0 0 0,4 4 0 0 0,1 0 0 0 0,-3 2 0 0 0,-2 0 0 0 0,-2-1 0 0 0,-2-2 0 0 0,-1 1 0 0 0,5-1 0 0 0,6 2 0 0 0,7 6 0 0 0,7 3 0 0 0,2 4 0 0 0,3 2 0 0 0,3 2 0 0 0,-1 0 0 0 0,-5 4 0 0 0,-2 1 0 0 0,-5 4 0 0 0,-2 0 0 0 0,3-3 0 0 0,3 3 0 0 0,1-2 0 0 0,3 0 0 0 0,8-3 0 0 0,-4 1 0 0 0,-1 2 0 0 0,-5-3 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3T19:58:51.1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5689 8189 16383 0 0,'0'-2'0'0'0,"0"-4"0"0"0,0-3 0 0 0,0-1 0 0 0,0-3 0 0 0,0-4 0 0 0,0 0 0 0 0,4 0 0 0 0,7-3 0 0 0,1 1 0 0 0,3-2 0 0 0,5 2 0 0 0,1-1 0 0 0,-1 3 0 0 0,0 3 0 0 0,-2 2 0 0 0,-1 1 0 0 0,-3-1 0 0 0,0 3 0 0 0,-1 0 0 0 0,2 0 0 0 0,2 4 0 0 0,3-1 0 0 0,3-3 0 0 0,8-1 0 0 0,1-4 0 0 0,1 2 0 0 0,5-3 0 0 0,-1 2 0 0 0,4-2 0 0 0,-2-2 0 0 0,-6 1 0 0 0,-5 3 0 0 0,-7 1 0 0 0,-2 4 0 0 0,0-1 0 0 0,2 1 0 0 0,1 3 0 0 0,2-1 0 0 0,2 0 0 0 0,0 0 0 0 0,1-3 0 0 0,2 2 0 0 0,-2 0 0 0 0,5-3 0 0 0,-2-1 0 0 0,1 3 0 0 0,-3-3 0 0 0,-2 3 0 0 0,-1-1 0 0 0,-1 0 0 0 0,2 1 0 0 0,0-1 0 0 0,0-1 0 0 0,1 1 0 0 0,0 0 0 0 0,5 2 0 0 0,2-1 0 0 0,-1 1 0 0 0,-1 2 0 0 0,-1-1 0 0 0,-2 1 0 0 0,4-1 0 0 0,2-3 0 0 0,-2 2 0 0 0,-1 1 0 0 0,-2-1 0 0 0,-1 1 0 0 0,0 2 0 0 0,3 1 0 0 0,1-2 0 0 0,0 0 0 0 0,3-1 0 0 0,1 0 0 0 0,-2 0 0 0 0,2 0 0 0 0,6 2 0 0 0,2-2 0 0 0,1 1 0 0 0,5-1 0 0 0,-2 0 0 0 0,-3 2 0 0 0,-7 1 0 0 0,2-2 0 0 0,-4 1 0 0 0,-1 1 0 0 0,4-3 0 0 0,8 2 0 0 0,-2 0 0 0 0,2 1 0 0 0,0-1 0 0 0,4 0 0 0 0,-5 0 0 0 0,-4 0 0 0 0,-1-1 0 0 0,-2 1 0 0 0,-4 1 0 0 0,-3 2 0 0 0,2 0 0 0 0,-1 0 0 0 0,0 1 0 0 0,2 0 0 0 0,1 1 0 0 0,1-1 0 0 0,2 0 0 0 0,1 0 0 0 0,-1 0 0 0 0,-3 0 0 0 0,-3 0 0 0 0,3 0 0 0 0,3 0 0 0 0,0 0 0 0 0,7 0 0 0 0,5 0 0 0 0,8 0 0 0 0,-3 2 0 0 0,0 1 0 0 0,-6 1 0 0 0,1-2 0 0 0,-1 2 0 0 0,-2 1 0 0 0,-4 0 0 0 0,4 1 0 0 0,-1-1 0 0 0,-4 0 0 0 0,-1 4 0 0 0,-3-3 0 0 0,1 3 0 0 0,4 1 0 0 0,-3 1 0 0 0,3-2 0 0 0,0 2 0 0 0,0-1 0 0 0,0 2 0 0 0,2 3 0 0 0,2 1 0 0 0,3 3 0 0 0,-4-2 0 0 0,0 1 0 0 0,1 2 0 0 0,1 0 0 0 0,2 2 0 0 0,-4-1 0 0 0,0 2 0 0 0,0 1 0 0 0,-2-1 0 0 0,-6-1 0 0 0,-3-1 0 0 0,-10-2 0 0 0,-4-2 0 0 0,0-1 0 0 0,-1-2 0 0 0,-4 0 0 0 0,0 0 0 0 0,-3-1 0 0 0,1 2 0 0 0,1-5 0 0 0,-1 1 0 0 0,-4 0 0 0 0,-4-4 0 0 0,-13-6 0 0 0,-9-6 0 0 0,-7-3 0 0 0,-6-1 0 0 0,-2-2 0 0 0,-5 2 0 0 0,3 0 0 0 0,1 1 0 0 0,3 2 0 0 0,0 2 0 0 0,0 2 0 0 0,0 1 0 0 0,1 1 0 0 0,-6 0 0 0 0,-6 1 0 0 0,-1-1 0 0 0,1 0 0 0 0,8-2 0 0 0,3 0 0 0 0,16-1 0 0 0,19-2 0 0 0,13 0 0 0 0,8 1 0 0 0,3 0 0 0 0,1 3 0 0 0,0 0 0 0 0,-2 0 0 0 0,-1 1 0 0 0,-1 0 0 0 0,-6 3 0 0 0,-2 1 0 0 0,-3 1 0 0 0,-2 0 0 0 0,2 1 0 0 0,-3-1 0 0 0,1 1 0 0 0,4-2 0 0 0,-4 1 0 0 0,2 1 0 0 0,1-1 0 0 0,4 4 0 0 0,0-2 0 0 0,-2-8 0 0 0,-5-7 0 0 0,-6-7 0 0 0,-4-5 0 0 0,-2-2 0 0 0,2 0 0 0 0,-1-3 0 0 0,0 1 0 0 0,-1 0 0 0 0,3-1 0 0 0,5 5 0 0 0,1-1 0 0 0,-3 3 0 0 0,3 3 0 0 0,4-1 0 0 0,-3 1 0 0 0,3 3 0 0 0,-3 0 0 0 0,2 2 0 0 0,-3 0 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3T19:58:51.1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13388 7726 16383 0 0,'0'-3'0'0'0,"5"-1"0"0"0,1-5 0 0 0,4-1 0 0 0,1-3 0 0 0,4 2 0 0 0,-3 1 0 0 0,3 1 0 0 0,3-3 0 0 0,3 1 0 0 0,4-1 0 0 0,0-1 0 0 0,2 2 0 0 0,6-3 0 0 0,5-1 0 0 0,-2-2 0 0 0,0-3 0 0 0,1-1 0 0 0,1 0 0 0 0,6-2 0 0 0,-2 0 0 0 0,2-1 0 0 0,-2 0 0 0 0,6-1 0 0 0,0 3 0 0 0,-5 2 0 0 0,-4 1 0 0 0,-4 3 0 0 0,1 1 0 0 0,-1 0 0 0 0,-2 0 0 0 0,-1 1 0 0 0,-3 0 0 0 0,5-1 0 0 0,0 0 0 0 0,4 0 0 0 0,-1 2 0 0 0,0 1 0 0 0,-3 1 0 0 0,-3 1 0 0 0,-1-2 0 0 0,3 2 0 0 0,1 2 0 0 0,-1 0 0 0 0,2 0 0 0 0,2-3 0 0 0,2 1 0 0 0,-4-2 0 0 0,-4 0 0 0 0,2 0 0 0 0,0 2 0 0 0,4-1 0 0 0,0 1 0 0 0,3-1 0 0 0,4-1 0 0 0,4 0 0 0 0,-2 1 0 0 0,-3 0 0 0 0,-1-1 0 0 0,-2 0 0 0 0,1 0 0 0 0,-1 0 0 0 0,-4 2 0 0 0,3 0 0 0 0,-3 1 0 0 0,0 0 0 0 0,1 3 0 0 0,0-1 0 0 0,2-1 0 0 0,5 2 0 0 0,-2-2 0 0 0,-2-1 0 0 0,0 0 0 0 0,4 1 0 0 0,-1-2 0 0 0,0-1 0 0 0,-1 2 0 0 0,-4-1 0 0 0,7 0 0 0 0,3 1 0 0 0,-1-1 0 0 0,2 1 0 0 0,-1 0 0 0 0,-1 3 0 0 0,-1 2 0 0 0,-3 0 0 0 0,-4-1 0 0 0,0 2 0 0 0,-2-1 0 0 0,-1 0 0 0 0,-4-1 0 0 0,3 3 0 0 0,0 1 0 0 0,3 0 0 0 0,4 0 0 0 0,6 1 0 0 0,1 0 0 0 0,5 1 0 0 0,0-1 0 0 0,1 0 0 0 0,1 0 0 0 0,0 0 0 0 0,-1 2 0 0 0,4 1 0 0 0,-2 1 0 0 0,-2-2 0 0 0,-2 2 0 0 0,5 0 0 0 0,2 2 0 0 0,0-1 0 0 0,-7 2 0 0 0,-1 0 0 0 0,4-3 0 0 0,0 2 0 0 0,2 2 0 0 0,4-2 0 0 0,1 3 0 0 0,4-1 0 0 0,5 3 0 0 0,-3 2 0 0 0,-1-4 0 0 0,-4 2 0 0 0,-3-1 0 0 0,-8-1 0 0 0,-8 0 0 0 0,-2 1 0 0 0,0 1 0 0 0,-1 0 0 0 0,-1 2 0 0 0,0 0 0 0 0,-4 1 0 0 0,2-2 0 0 0,-2 4 0 0 0,3 1 0 0 0,-6-1 0 0 0,1 0 0 0 0,-2-1 0 0 0,0 2 0 0 0,2 2 0 0 0,0 2 0 0 0,-5-1 0 0 0,1 1 0 0 0,-4-3 0 0 0,-3 2 0 0 0,-1-2 0 0 0,1 3 0 0 0,6-2 0 0 0,-4-1 0 0 0,1 0 0 0 0,-2 3 0 0 0,-4 1 0 0 0,-1 1 0 0 0,1-1 0 0 0,-4-1 0 0 0,1 3 0 0 0,-4-1 0 0 0,1-2 0 0 0,-1 1 0 0 0,0 0 0 0 0,3-1 0 0 0,-1 2 0 0 0,-4-1 0 0 0,2 0 0 0 0,2-3 0 0 0,-2 2 0 0 0,-2 0 0 0 0,0-3 0 0 0,-1-2 0 0 0,-2-1 0 0 0,-3-2 0 0 0,-3 0 0 0 0,3-3 0 0 0,-4-3 0 0 0,-7-3 0 0 0,-7-5 0 0 0,-8-6 0 0 0,-7-6 0 0 0,-6-3 0 0 0,-1 2 0 0 0,1-1 0 0 0,1 1 0 0 0,1 1 0 0 0,1 1 0 0 0,2 3 0 0 0,1 0 0 0 0,3 2 0 0 0,4 1 0 0 0,-1 1 0 0 0,8 2 0 0 0,11 1 0 0 0,10 4 0 0 0,9 1 0 0 0,5 3 0 0 0,6 1 0 0 0,0 2 0 0 0,-4-1 0 0 0,0-1 0 0 0,-1 0 0 0 0,1-1 0 0 0,1 2 0 0 0,5 1 0 0 0,3 2 0 0 0,0 1 0 0 0,-1-2 0 0 0,-1-3 0 0 0,-6-10 0 0 0,1-5 0 0 0,-1-6 0 0 0,-3-1 0 0 0,0 0 0 0 0,-3 0 0 0 0,0 1 0 0 0,1 0 0 0 0,1 0 0 0 0,3 3 0 0 0,-3-1 0 0 0,-1 0 0 0 0,-4 1 0 0 0,1 3 0 0 0,2-2 0 0 0,1 2 0 0 0,-1-3 0 0 0,-1-1 0 0 0,-1 3 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3T19:58:51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13598 11882 16383 0 0,'0'5'0'0'0,"-8"2"0"0"0,0 5 0 0 0,-6-2 0 0 0,-6 5 0 0 0,-7 4 0 0 0,1 3 0 0 0,0 3 0 0 0,-3-2 0 0 0,3-1 0 0 0,2-4 0 0 0,3 1 0 0 0,0 1 0 0 0,2 1 0 0 0,-1 0 0 0 0,-3-6 0 0 0,3-1 0 0 0,-4-1 0 0 0,5 1 0 0 0,4 3 0 0 0,-1-1 0 0 0,3 1 0 0 0,-5-1 0 0 0,3 0 0 0 0,-3-2 0 0 0,-5-2 0 0 0,2 0 0 0 0,4 3 0 0 0,-1 0 0 0 0,3 2 0 0 0,-3-2 0 0 0,2 1 0 0 0,-3-2 0 0 0,-4-4 0 0 0,2 7 0 0 0,-2 0 0 0 0,3 3 0 0 0,-1-3 0 0 0,-4 1 0 0 0,-4 2 0 0 0,4 4 0 0 0,0-4 0 0 0,4 0 0 0 0,-2-3 0 0 0,4 1 0 0 0,0-4 0 0 0,-4-3 0 0 0,1 1 0 0 0,-1-2 0 0 0,4 2 0 0 0,-2 0 0 0 0,2 3 0 0 0,0-2 0 0 0,-4 2 0 0 0,-5-1 0 0 0,-3 1 0 0 0,-3-1 0 0 0,4 0 0 0 0,2 0 0 0 0,-1-3 0 0 0,4 1 0 0 0,0-2 0 0 0,-1-1 0 0 0,3 2 0 0 0,-1-2 0 0 0,-2-1 0 0 0,3 2 0 0 0,0 1 0 0 0,-4 2 0 0 0,-2-1 0 0 0,-10 3 0 0 0,-3 3 0 0 0,-2-1 0 0 0,2-4 0 0 0,0 2 0 0 0,2-4 0 0 0,2-1 0 0 0,-7 1 0 0 0,0 4 0 0 0,-6 0 0 0 0,-6 1 0 0 0,0-1 0 0 0,4-4 0 0 0,3-3 0 0 0,13 1 0 0 0,3 0 0 0 0,4-2 0 0 0,0-2 0 0 0,4 3 0 0 0,2 0 0 0 0,-9-2 0 0 0,-11-1 0 0 0,-3-1 0 0 0,-1-2 0 0 0,2-1 0 0 0,2-1 0 0 0,3-1 0 0 0,-5 1 0 0 0,1 0 0 0 0,0 0 0 0 0,2-1 0 0 0,2 1 0 0 0,3 0 0 0 0,-1 0 0 0 0,3 0 0 0 0,-1 0 0 0 0,1 0 0 0 0,-1 0 0 0 0,1 0 0 0 0,0 0 0 0 0,-1 0 0 0 0,1 0 0 0 0,-1 0 0 0 0,1 0 0 0 0,-1 0 0 0 0,0 0 0 0 0,1 0 0 0 0,-1 0 0 0 0,1 0 0 0 0,-2 0 0 0 0,-4 0 0 0 0,-3 0 0 0 0,1 0 0 0 0,0 0 0 0 0,3 0 0 0 0,1 0 0 0 0,3 0 0 0 0,-1 0 0 0 0,2 0 0 0 0,0 0 0 0 0,-1 0 0 0 0,1-5 0 0 0,-1-2 0 0 0,1 2 0 0 0,-1-1 0 0 0,1-2 0 0 0,-1-1 0 0 0,0 2 0 0 0,1 1 0 0 0,-1 2 0 0 0,1 3 0 0 0,-2 0 0 0 0,2 1 0 0 0,0 0 0 0 0,-1-5 0 0 0,0-1 0 0 0,0 0 0 0 0,-5 2 0 0 0,-10 0 0 0 0,0-3 0 0 0,1-1 0 0 0,3 2 0 0 0,-2 1 0 0 0,0 2 0 0 0,4 0 0 0 0,-4 2 0 0 0,-5 1 0 0 0,0 0 0 0 0,3 0 0 0 0,5 0 0 0 0,3 1 0 0 0,4-6 0 0 0,-5-1 0 0 0,0 0 0 0 0,1-4 0 0 0,2 0 0 0 0,1 1 0 0 0,3 3 0 0 0,0 3 0 0 0,1 0 0 0 0,0 2 0 0 0,7-4 0 0 0,-3-1 0 0 0,-5-5 0 0 0,1-1 0 0 0,-2-1 0 0 0,1-1 0 0 0,0 3 0 0 0,1-1 0 0 0,0 1 0 0 0,-1-3 0 0 0,2 2 0 0 0,-1-3 0 0 0,1 2 0 0 0,-2-3 0 0 0,2-2 0 0 0,0 1 0 0 0,-1-1 0 0 0,1-3 0 0 0,-2-2 0 0 0,8-3 0 0 0,-4-1 0 0 0,3-1 0 0 0,-5-1 0 0 0,3-1 0 0 0,2 1 0 0 0,-1-1 0 0 0,-1 1 0 0 0,-1 1 0 0 0,-2-7 0 0 0,1 0 0 0 0,-1 0 0 0 0,5 1 0 0 0,9 2 0 0 0,1 6 0 0 0,5 3 0 0 0,-2-1 0 0 0,3 1 0 0 0,-3-3 0 0 0,3 0 0 0 0,-4 4 0 0 0,2-1 0 0 0,4 1 0 0 0,-2-1 0 0 0,-5 2 0 0 0,2 1 0 0 0,-4-2 0 0 0,3-2 0 0 0,-2 4 0 0 0,3 14 0 0 0,-3 14 0 0 0,4 10 0 0 0,4 7 0 0 0,4 3 0 0 0,4 3 0 0 0,3 1 0 0 0,1-1 0 0 0,-5-4 0 0 0,-1-3 0 0 0,0-1 0 0 0,-6-4 0 0 0,1-9 0 0 0,2-12 0 0 0,2-11 0 0 0,3-7 0 0 0,2-7 0 0 0,2-2 0 0 0,1-6 0 0 0,0-4 0 0 0,1 3 0 0 0,-1 0 0 0 0,1 3 0 0 0,-1 1 0 0 0,6 6 0 0 0,3 4 0 0 0,5 3 0 0 0,7 8 0 0 0,6 3 0 0 0,4 5 0 0 0,5 2 0 0 0,0 1 0 0 0,2 1 0 0 0,0 0 0 0 0,-1 0 0 0 0,1 0 0 0 0,-1-1 0 0 0,1 0 0 0 0,-8 6 0 0 0,-2 0 0 0 0,2 0 0 0 0,0 0 0 0 0,2-3 0 0 0,-5 4 0 0 0,0 1 0 0 0,1-2 0 0 0,3 0 0 0 0,1-3 0 0 0,-4-1 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3T19:58:51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22074 11456 16383 0 0,'-6'0'0'0'0,"-1"3"0"0"0,-5 3 0 0 0,-1 1 0 0 0,2 4 0 0 0,-2 0 0 0 0,-5 2 0 0 0,-5 1 0 0 0,2 2 0 0 0,-1 2 0 0 0,-9 4 0 0 0,-3 6 0 0 0,-1 3 0 0 0,-8 5 0 0 0,1 1 0 0 0,-11 3 0 0 0,-1 0 0 0 0,-2 0 0 0 0,-4 1 0 0 0,4-4 0 0 0,1-6 0 0 0,-2 0 0 0 0,-2 1 0 0 0,-7 2 0 0 0,-4-3 0 0 0,-6 6 0 0 0,-12 1 0 0 0,-7 5 0 0 0,-4 2 0 0 0,-14 2 0 0 0,-7 5 0 0 0,-1 0 0 0 0,8 0 0 0 0,3-2 0 0 0,-1-1 0 0 0,-5-1 0 0 0,-5-1 0 0 0,-8-5 0 0 0,1 0 0 0 0,-5 0 0 0 0,-2-1 0 0 0,0-8 0 0 0,1-2 0 0 0,-4 1 0 0 0,1 0 0 0 0,5-1 0 0 0,-1 2 0 0 0,5-4 0 0 0,9 2 0 0 0,13-5 0 0 0,3-3 0 0 0,7-4 0 0 0,10 0 0 0 0,9-4 0 0 0,5-4 0 0 0,5-1 0 0 0,-3-3 0 0 0,0 3 0 0 0,1-2 0 0 0,6-3 0 0 0,3-1 0 0 0,1-1 0 0 0,0-2 0 0 0,-7 0 0 0 0,2-1 0 0 0,2-1 0 0 0,0 1 0 0 0,-1 0 0 0 0,0-1 0 0 0,0 1 0 0 0,-1 0 0 0 0,0-4 0 0 0,-1 0 0 0 0,2 0 0 0 0,3-3 0 0 0,3 0 0 0 0,5-2 0 0 0,6 0 0 0 0,5-1 0 0 0,-1 1 0 0 0,1-2 0 0 0,2 2 0 0 0,8-2 0 0 0,3 1 0 0 0,-4 0 0 0 0,-2-3 0 0 0,-1-2 0 0 0,-1-1 0 0 0,2-2 0 0 0,0-2 0 0 0,1 0 0 0 0,1 4 0 0 0,-1 0 0 0 0,1 1 0 0 0,6-3 0 0 0,-5 1 0 0 0,4-5 0 0 0,1 3 0 0 0,-1 0 0 0 0,-1-4 0 0 0,-1 4 0 0 0,-2-4 0 0 0,6 0 0 0 0,-5 1 0 0 0,2-3 0 0 0,-4-1 0 0 0,-2 1 0 0 0,4-2 0 0 0,2 0 0 0 0,1 3 0 0 0,-2 0 0 0 0,0-2 0 0 0,-1 0 0 0 0,-2 2 0 0 0,1-3 0 0 0,-2 2 0 0 0,7-1 0 0 0,7 3 0 0 0,1 4 0 0 0,-3 2 0 0 0,4 1 0 0 0,-1 0 0 0 0,2-1 0 0 0,-2 0 0 0 0,3-3 0 0 0,3 2 0 0 0,-1 2 0 0 0,1 1 0 0 0,-2 2 0 0 0,1 1 0 0 0,2-1 0 0 0,-2 1 0 0 0,1 0 0 0 0,3-1 0 0 0,-3 7 0 0 0,1 9 0 0 0,2 7 0 0 0,3 6 0 0 0,2 2 0 0 0,2 3 0 0 0,-4-1 0 0 0,-1 2 0 0 0,-6-2 0 0 0,0 2 0 0 0,3-2 0 0 0,3-7 0 0 0,2-8 0 0 0,2-10 0 0 0,2-9 0 0 0,0-7 0 0 0,7-2 0 0 0,2-2 0 0 0,-1 1 0 0 0,-1 2 0 0 0,4 4 0 0 0,1 0 0 0 0,-3 2 0 0 0,-2 0 0 0 0,-2-1 0 0 0,-2-2 0 0 0,-1 1 0 0 0,5-1 0 0 0,6 2 0 0 0,7 6 0 0 0,7 3 0 0 0,2 4 0 0 0,3 2 0 0 0,3 2 0 0 0,-1 0 0 0 0,-5 4 0 0 0,-2 1 0 0 0,-5 4 0 0 0,-2 0 0 0 0,3-3 0 0 0,3 3 0 0 0,1-2 0 0 0,3 0 0 0 0,8-3 0 0 0,-4 1 0 0 0,-1 2 0 0 0,-5-3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4T09:55:13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13388 7663 16383 0 0,'0'-3'0'0'0,"5"-1"0"0"0,1-4 0 0 0,4-2 0 0 0,1-2 0 0 0,3 2 0 0 0,-2 0 0 0 0,3 2 0 0 0,3-3 0 0 0,3 0 0 0 0,3 0 0 0 0,1-1 0 0 0,2 1 0 0 0,5-2 0 0 0,6-1 0 0 0,-3-2 0 0 0,1-3 0 0 0,0 0 0 0 0,2-1 0 0 0,5-2 0 0 0,-1 1 0 0 0,1-2 0 0 0,-1 0 0 0 0,5 0 0 0 0,0 2 0 0 0,-4 2 0 0 0,-5 2 0 0 0,-3 2 0 0 0,0 0 0 0 0,0 1 0 0 0,-2 0 0 0 0,-2 1 0 0 0,-2 0 0 0 0,4-1 0 0 0,1 0 0 0 0,3 0 0 0 0,0 1 0 0 0,-1 2 0 0 0,-2 1 0 0 0,-3 0 0 0 0,-2-1 0 0 0,4 2 0 0 0,0 1 0 0 0,0 1 0 0 0,2-1 0 0 0,1-2 0 0 0,3 0 0 0 0,-5-1 0 0 0,-3 0 0 0 0,1-1 0 0 0,1 3 0 0 0,3-1 0 0 0,1 0 0 0 0,2 0 0 0 0,5-1 0 0 0,3-1 0 0 0,-1 2 0 0 0,-4 0 0 0 0,0-2 0 0 0,-3 1 0 0 0,2 0 0 0 0,-2 0 0 0 0,-3 1 0 0 0,2 1 0 0 0,-2 0 0 0 0,-1 1 0 0 0,2 2 0 0 0,-1 0 0 0 0,3-2 0 0 0,4 2 0 0 0,-1-1 0 0 0,-3-2 0 0 0,1 1 0 0 0,3 0 0 0 0,-1-1 0 0 0,1-1 0 0 0,-2 1 0 0 0,-3 0 0 0 0,6-1 0 0 0,4 2 0 0 0,-2-1 0 0 0,2 0 0 0 0,0 1 0 0 0,-2 2 0 0 0,0 2 0 0 0,-4 0 0 0 0,-3 0 0 0 0,-1 1 0 0 0,-1-1 0 0 0,-2 0 0 0 0,-3 0 0 0 0,2 2 0 0 0,1 1 0 0 0,2 0 0 0 0,5 0 0 0 0,5 1 0 0 0,2 0 0 0 0,4 1 0 0 0,0-1 0 0 0,2 0 0 0 0,0 0 0 0 0,0 0 0 0 0,-1 2 0 0 0,5 1 0 0 0,-3 0 0 0 0,-2-1 0 0 0,-1 2 0 0 0,4 0 0 0 0,2 1 0 0 0,0 0 0 0 0,-6 2 0 0 0,-2-1 0 0 0,4-2 0 0 0,1 2 0 0 0,1 1 0 0 0,4-1 0 0 0,1 2 0 0 0,4 0 0 0 0,5 2 0 0 0,-2 2 0 0 0,-2-3 0 0 0,-4 1 0 0 0,-3 0 0 0 0,-8-2 0 0 0,-7 1 0 0 0,-3 0 0 0 0,1 1 0 0 0,-2 1 0 0 0,0 1 0 0 0,-1 0 0 0 0,-3 1 0 0 0,1-1 0 0 0,-1 3 0 0 0,2 1 0 0 0,-5-1 0 0 0,0 0 0 0 0,-1-1 0 0 0,-1 2 0 0 0,3 2 0 0 0,0 1 0 0 0,-6 0 0 0 0,2 1 0 0 0,-5-3 0 0 0,-2 2 0 0 0,-1-2 0 0 0,1 2 0 0 0,5-1 0 0 0,-3-1 0 0 0,0 0 0 0 0,-1 3 0 0 0,-4 1 0 0 0,-1 0 0 0 0,0 0 0 0 0,-3-1 0 0 0,1 2 0 0 0,-4 0 0 0 0,1-2 0 0 0,-2 0 0 0 0,1 1 0 0 0,3-1 0 0 0,-1 1 0 0 0,-4 0 0 0 0,1 0 0 0 0,3-3 0 0 0,-2 1 0 0 0,-2 1 0 0 0,0-3 0 0 0,-1-2 0 0 0,-3-1 0 0 0,-2-2 0 0 0,-3 1 0 0 0,3-4 0 0 0,-4-2 0 0 0,-7-4 0 0 0,-7-4 0 0 0,-7-5 0 0 0,-8-6 0 0 0,-5-3 0 0 0,-2 1 0 0 0,1 0 0 0 0,2 1 0 0 0,0 1 0 0 0,2 1 0 0 0,1 2 0 0 0,1 1 0 0 0,4 1 0 0 0,3 1 0 0 0,-1 2 0 0 0,8 1 0 0 0,11 1 0 0 0,10 4 0 0 0,9 1 0 0 0,5 2 0 0 0,5 2 0 0 0,1 1 0 0 0,-4 0 0 0 0,-1-1 0 0 0,0-1 0 0 0,1 0 0 0 0,0 1 0 0 0,6 2 0 0 0,3 1 0 0 0,-1 1 0 0 0,0-1 0 0 0,-2-4 0 0 0,-5-8 0 0 0,1-6 0 0 0,-2-5 0 0 0,-2-1 0 0 0,0 0 0 0 0,-3 0 0 0 0,-1 0 0 0 0,2 1 0 0 0,1 0 0 0 0,3 3 0 0 0,-4-2 0 0 0,0 1 0 0 0,-4 1 0 0 0,1 2 0 0 0,1-1 0 0 0,2 1 0 0 0,-1-2 0 0 0,-1-1 0 0 0,-2 2 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3T19:58:51.1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5689 8189 16383 0 0,'0'-2'0'0'0,"0"-4"0"0"0,0-3 0 0 0,0-1 0 0 0,0-3 0 0 0,0-4 0 0 0,0 0 0 0 0,4 0 0 0 0,7-3 0 0 0,1 1 0 0 0,3-2 0 0 0,5 2 0 0 0,1-1 0 0 0,-1 3 0 0 0,0 3 0 0 0,-2 2 0 0 0,-1 1 0 0 0,-3-1 0 0 0,0 3 0 0 0,-1 0 0 0 0,2 0 0 0 0,2 4 0 0 0,3-1 0 0 0,3-3 0 0 0,8-1 0 0 0,1-4 0 0 0,1 2 0 0 0,5-3 0 0 0,-1 2 0 0 0,4-2 0 0 0,-2-2 0 0 0,-6 1 0 0 0,-5 3 0 0 0,-7 1 0 0 0,-2 4 0 0 0,0-1 0 0 0,2 1 0 0 0,1 3 0 0 0,2-1 0 0 0,2 0 0 0 0,0 0 0 0 0,1-3 0 0 0,2 2 0 0 0,-2 0 0 0 0,5-3 0 0 0,-2-1 0 0 0,1 3 0 0 0,-3-3 0 0 0,-2 3 0 0 0,-1-1 0 0 0,-1 0 0 0 0,2 1 0 0 0,0-1 0 0 0,0-1 0 0 0,1 1 0 0 0,0 0 0 0 0,5 2 0 0 0,2-1 0 0 0,-1 1 0 0 0,-1 2 0 0 0,-1-1 0 0 0,-2 1 0 0 0,4-1 0 0 0,2-3 0 0 0,-2 2 0 0 0,-1 1 0 0 0,-2-1 0 0 0,-1 1 0 0 0,0 2 0 0 0,3 1 0 0 0,1-2 0 0 0,0 0 0 0 0,3-1 0 0 0,1 0 0 0 0,-2 0 0 0 0,2 0 0 0 0,6 2 0 0 0,2-2 0 0 0,1 1 0 0 0,5-1 0 0 0,-2 0 0 0 0,-3 2 0 0 0,-7 1 0 0 0,2-2 0 0 0,-4 1 0 0 0,-1 1 0 0 0,4-3 0 0 0,8 2 0 0 0,-2 0 0 0 0,2 1 0 0 0,0-1 0 0 0,4 0 0 0 0,-5 0 0 0 0,-4 0 0 0 0,-1-1 0 0 0,-2 1 0 0 0,-4 1 0 0 0,-3 2 0 0 0,2 0 0 0 0,-1 0 0 0 0,0 1 0 0 0,2 0 0 0 0,1 1 0 0 0,1-1 0 0 0,2 0 0 0 0,1 0 0 0 0,-1 0 0 0 0,-3 0 0 0 0,-3 0 0 0 0,3 0 0 0 0,3 0 0 0 0,0 0 0 0 0,7 0 0 0 0,5 0 0 0 0,8 0 0 0 0,-3 2 0 0 0,0 1 0 0 0,-6 1 0 0 0,1-2 0 0 0,-1 2 0 0 0,-2 1 0 0 0,-4 0 0 0 0,4 1 0 0 0,-1-1 0 0 0,-4 0 0 0 0,-1 4 0 0 0,-3-3 0 0 0,1 3 0 0 0,4 1 0 0 0,-3 1 0 0 0,3-2 0 0 0,0 2 0 0 0,0-1 0 0 0,0 2 0 0 0,2 3 0 0 0,2 1 0 0 0,3 3 0 0 0,-4-2 0 0 0,0 1 0 0 0,1 2 0 0 0,1 0 0 0 0,2 2 0 0 0,-4-1 0 0 0,0 2 0 0 0,0 1 0 0 0,-2-1 0 0 0,-6-1 0 0 0,-3-1 0 0 0,-10-2 0 0 0,-4-2 0 0 0,0-1 0 0 0,-1-2 0 0 0,-4 0 0 0 0,0 0 0 0 0,-3-1 0 0 0,1 2 0 0 0,1-5 0 0 0,-1 1 0 0 0,-4 0 0 0 0,-4-4 0 0 0,-13-6 0 0 0,-9-6 0 0 0,-7-3 0 0 0,-6-1 0 0 0,-2-2 0 0 0,-5 2 0 0 0,3 0 0 0 0,1 1 0 0 0,3 2 0 0 0,0 2 0 0 0,0 2 0 0 0,0 1 0 0 0,1 1 0 0 0,-6 0 0 0 0,-6 1 0 0 0,-1-1 0 0 0,1 0 0 0 0,8-2 0 0 0,3 0 0 0 0,16-1 0 0 0,19-2 0 0 0,13 0 0 0 0,8 1 0 0 0,3 0 0 0 0,1 3 0 0 0,0 0 0 0 0,-2 0 0 0 0,-1 1 0 0 0,-1 0 0 0 0,-6 3 0 0 0,-2 1 0 0 0,-3 1 0 0 0,-2 0 0 0 0,2 1 0 0 0,-3-1 0 0 0,1 1 0 0 0,4-2 0 0 0,-4 1 0 0 0,2 1 0 0 0,1-1 0 0 0,4 4 0 0 0,0-2 0 0 0,-2-8 0 0 0,-5-7 0 0 0,-6-7 0 0 0,-4-5 0 0 0,-2-2 0 0 0,2 0 0 0 0,-1-3 0 0 0,0 1 0 0 0,-1 0 0 0 0,3-1 0 0 0,5 5 0 0 0,1-1 0 0 0,-3 3 0 0 0,3 3 0 0 0,4-1 0 0 0,-3 1 0 0 0,3 3 0 0 0,-3 0 0 0 0,2 2 0 0 0,-3 0 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3T19:58:51.1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13388 7726 16383 0 0,'0'-3'0'0'0,"5"-1"0"0"0,1-5 0 0 0,4-1 0 0 0,1-3 0 0 0,4 2 0 0 0,-3 1 0 0 0,3 1 0 0 0,3-3 0 0 0,3 1 0 0 0,4-1 0 0 0,0-1 0 0 0,2 2 0 0 0,6-3 0 0 0,5-1 0 0 0,-2-2 0 0 0,0-3 0 0 0,1-1 0 0 0,1 0 0 0 0,6-2 0 0 0,-2 0 0 0 0,2-1 0 0 0,-2 0 0 0 0,6-1 0 0 0,0 3 0 0 0,-5 2 0 0 0,-4 1 0 0 0,-4 3 0 0 0,1 1 0 0 0,-1 0 0 0 0,-2 0 0 0 0,-1 1 0 0 0,-3 0 0 0 0,5-1 0 0 0,0 0 0 0 0,4 0 0 0 0,-1 2 0 0 0,0 1 0 0 0,-3 1 0 0 0,-3 1 0 0 0,-1-2 0 0 0,3 2 0 0 0,1 2 0 0 0,-1 0 0 0 0,2 0 0 0 0,2-3 0 0 0,2 1 0 0 0,-4-2 0 0 0,-4 0 0 0 0,2 0 0 0 0,0 2 0 0 0,4-1 0 0 0,0 1 0 0 0,3-1 0 0 0,4-1 0 0 0,4 0 0 0 0,-2 1 0 0 0,-3 0 0 0 0,-1-1 0 0 0,-2 0 0 0 0,1 0 0 0 0,-1 0 0 0 0,-4 2 0 0 0,3 0 0 0 0,-3 1 0 0 0,0 0 0 0 0,1 3 0 0 0,0-1 0 0 0,2-1 0 0 0,5 2 0 0 0,-2-2 0 0 0,-2-1 0 0 0,0 0 0 0 0,4 1 0 0 0,-1-2 0 0 0,0-1 0 0 0,-1 2 0 0 0,-4-1 0 0 0,7 0 0 0 0,3 1 0 0 0,-1-1 0 0 0,2 1 0 0 0,-1 0 0 0 0,-1 3 0 0 0,-1 2 0 0 0,-3 0 0 0 0,-4-1 0 0 0,0 2 0 0 0,-2-1 0 0 0,-1 0 0 0 0,-4-1 0 0 0,3 3 0 0 0,0 1 0 0 0,3 0 0 0 0,4 0 0 0 0,6 1 0 0 0,1 0 0 0 0,5 1 0 0 0,0-1 0 0 0,1 0 0 0 0,1 0 0 0 0,0 0 0 0 0,-1 2 0 0 0,4 1 0 0 0,-2 1 0 0 0,-2-2 0 0 0,-2 2 0 0 0,5 0 0 0 0,2 2 0 0 0,0-1 0 0 0,-7 2 0 0 0,-1 0 0 0 0,4-3 0 0 0,0 2 0 0 0,2 2 0 0 0,4-2 0 0 0,1 3 0 0 0,4-1 0 0 0,5 3 0 0 0,-3 2 0 0 0,-1-4 0 0 0,-4 2 0 0 0,-3-1 0 0 0,-8-1 0 0 0,-8 0 0 0 0,-2 1 0 0 0,0 1 0 0 0,-1 0 0 0 0,-1 2 0 0 0,0 0 0 0 0,-4 1 0 0 0,2-2 0 0 0,-2 4 0 0 0,3 1 0 0 0,-6-1 0 0 0,1 0 0 0 0,-2-1 0 0 0,0 2 0 0 0,2 2 0 0 0,0 2 0 0 0,-5-1 0 0 0,1 1 0 0 0,-4-3 0 0 0,-3 2 0 0 0,-1-2 0 0 0,1 3 0 0 0,6-2 0 0 0,-4-1 0 0 0,1 0 0 0 0,-2 3 0 0 0,-4 1 0 0 0,-1 1 0 0 0,1-1 0 0 0,-4-1 0 0 0,1 3 0 0 0,-4-1 0 0 0,1-2 0 0 0,-1 1 0 0 0,0 0 0 0 0,3-1 0 0 0,-1 2 0 0 0,-4-1 0 0 0,2 0 0 0 0,2-3 0 0 0,-2 2 0 0 0,-2 0 0 0 0,0-3 0 0 0,-1-2 0 0 0,-2-1 0 0 0,-3-2 0 0 0,-3 0 0 0 0,3-3 0 0 0,-4-3 0 0 0,-7-3 0 0 0,-7-5 0 0 0,-8-6 0 0 0,-7-6 0 0 0,-6-3 0 0 0,-1 2 0 0 0,1-1 0 0 0,1 1 0 0 0,1 1 0 0 0,1 1 0 0 0,2 3 0 0 0,1 0 0 0 0,3 2 0 0 0,4 1 0 0 0,-1 1 0 0 0,8 2 0 0 0,11 1 0 0 0,10 4 0 0 0,9 1 0 0 0,5 3 0 0 0,6 1 0 0 0,0 2 0 0 0,-4-1 0 0 0,0-1 0 0 0,-1 0 0 0 0,1-1 0 0 0,1 2 0 0 0,5 1 0 0 0,3 2 0 0 0,0 1 0 0 0,-1-2 0 0 0,-1-3 0 0 0,-6-10 0 0 0,1-5 0 0 0,-1-6 0 0 0,-3-1 0 0 0,0 0 0 0 0,-3 0 0 0 0,0 1 0 0 0,1 0 0 0 0,1 0 0 0 0,3 3 0 0 0,-3-1 0 0 0,-1 0 0 0 0,-4 1 0 0 0,1 3 0 0 0,2-2 0 0 0,1 2 0 0 0,-1-3 0 0 0,-1-1 0 0 0,-1 3 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3T19:58:51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13598 11882 16383 0 0,'0'5'0'0'0,"-8"2"0"0"0,0 5 0 0 0,-6-2 0 0 0,-6 5 0 0 0,-7 4 0 0 0,1 3 0 0 0,0 3 0 0 0,-3-2 0 0 0,3-1 0 0 0,2-4 0 0 0,3 1 0 0 0,0 1 0 0 0,2 1 0 0 0,-1 0 0 0 0,-3-6 0 0 0,3-1 0 0 0,-4-1 0 0 0,5 1 0 0 0,4 3 0 0 0,-1-1 0 0 0,3 1 0 0 0,-5-1 0 0 0,3 0 0 0 0,-3-2 0 0 0,-5-2 0 0 0,2 0 0 0 0,4 3 0 0 0,-1 0 0 0 0,3 2 0 0 0,-3-2 0 0 0,2 1 0 0 0,-3-2 0 0 0,-4-4 0 0 0,2 7 0 0 0,-2 0 0 0 0,3 3 0 0 0,-1-3 0 0 0,-4 1 0 0 0,-4 2 0 0 0,4 4 0 0 0,0-4 0 0 0,4 0 0 0 0,-2-3 0 0 0,4 1 0 0 0,0-4 0 0 0,-4-3 0 0 0,1 1 0 0 0,-1-2 0 0 0,4 2 0 0 0,-2 0 0 0 0,2 3 0 0 0,0-2 0 0 0,-4 2 0 0 0,-5-1 0 0 0,-3 1 0 0 0,-3-1 0 0 0,4 0 0 0 0,2 0 0 0 0,-1-3 0 0 0,4 1 0 0 0,0-2 0 0 0,-1-1 0 0 0,3 2 0 0 0,-1-2 0 0 0,-2-1 0 0 0,3 2 0 0 0,0 1 0 0 0,-4 2 0 0 0,-2-1 0 0 0,-10 3 0 0 0,-3 3 0 0 0,-2-1 0 0 0,2-4 0 0 0,0 2 0 0 0,2-4 0 0 0,2-1 0 0 0,-7 1 0 0 0,0 4 0 0 0,-6 0 0 0 0,-6 1 0 0 0,0-1 0 0 0,4-4 0 0 0,3-3 0 0 0,13 1 0 0 0,3 0 0 0 0,4-2 0 0 0,0-2 0 0 0,4 3 0 0 0,2 0 0 0 0,-9-2 0 0 0,-11-1 0 0 0,-3-1 0 0 0,-1-2 0 0 0,2-1 0 0 0,2-1 0 0 0,3-1 0 0 0,-5 1 0 0 0,1 0 0 0 0,0 0 0 0 0,2-1 0 0 0,2 1 0 0 0,3 0 0 0 0,-1 0 0 0 0,3 0 0 0 0,-1 0 0 0 0,1 0 0 0 0,-1 0 0 0 0,1 0 0 0 0,0 0 0 0 0,-1 0 0 0 0,1 0 0 0 0,-1 0 0 0 0,1 0 0 0 0,-1 0 0 0 0,0 0 0 0 0,1 0 0 0 0,-1 0 0 0 0,1 0 0 0 0,-2 0 0 0 0,-4 0 0 0 0,-3 0 0 0 0,1 0 0 0 0,0 0 0 0 0,3 0 0 0 0,1 0 0 0 0,3 0 0 0 0,-1 0 0 0 0,2 0 0 0 0,0 0 0 0 0,-1 0 0 0 0,1-5 0 0 0,-1-2 0 0 0,1 2 0 0 0,-1-1 0 0 0,1-2 0 0 0,-1-1 0 0 0,0 2 0 0 0,1 1 0 0 0,-1 2 0 0 0,1 3 0 0 0,-2 0 0 0 0,2 1 0 0 0,0 0 0 0 0,-1-5 0 0 0,0-1 0 0 0,0 0 0 0 0,-5 2 0 0 0,-10 0 0 0 0,0-3 0 0 0,1-1 0 0 0,3 2 0 0 0,-2 1 0 0 0,0 2 0 0 0,4 0 0 0 0,-4 2 0 0 0,-5 1 0 0 0,0 0 0 0 0,3 0 0 0 0,5 0 0 0 0,3 1 0 0 0,4-6 0 0 0,-5-1 0 0 0,0 0 0 0 0,1-4 0 0 0,2 0 0 0 0,1 1 0 0 0,3 3 0 0 0,0 3 0 0 0,1 0 0 0 0,0 2 0 0 0,7-4 0 0 0,-3-1 0 0 0,-5-5 0 0 0,1-1 0 0 0,-2-1 0 0 0,1-1 0 0 0,0 3 0 0 0,1-1 0 0 0,0 1 0 0 0,-1-3 0 0 0,2 2 0 0 0,-1-3 0 0 0,1 2 0 0 0,-2-3 0 0 0,2-2 0 0 0,0 1 0 0 0,-1-1 0 0 0,1-3 0 0 0,-2-2 0 0 0,8-3 0 0 0,-4-1 0 0 0,3-1 0 0 0,-5-1 0 0 0,3-1 0 0 0,2 1 0 0 0,-1-1 0 0 0,-1 1 0 0 0,-1 1 0 0 0,-2-7 0 0 0,1 0 0 0 0,-1 0 0 0 0,5 1 0 0 0,9 2 0 0 0,1 6 0 0 0,5 3 0 0 0,-2-1 0 0 0,3 1 0 0 0,-3-3 0 0 0,3 0 0 0 0,-4 4 0 0 0,2-1 0 0 0,4 1 0 0 0,-2-1 0 0 0,-5 2 0 0 0,2 1 0 0 0,-4-2 0 0 0,3-2 0 0 0,-2 4 0 0 0,3 14 0 0 0,-3 14 0 0 0,4 10 0 0 0,4 7 0 0 0,4 3 0 0 0,4 3 0 0 0,3 1 0 0 0,1-1 0 0 0,-5-4 0 0 0,-1-3 0 0 0,0-1 0 0 0,-6-4 0 0 0,1-9 0 0 0,2-12 0 0 0,2-11 0 0 0,3-7 0 0 0,2-7 0 0 0,2-2 0 0 0,1-6 0 0 0,0-4 0 0 0,1 3 0 0 0,-1 0 0 0 0,1 3 0 0 0,-1 1 0 0 0,6 6 0 0 0,3 4 0 0 0,5 3 0 0 0,7 8 0 0 0,6 3 0 0 0,4 5 0 0 0,5 2 0 0 0,0 1 0 0 0,2 1 0 0 0,0 0 0 0 0,-1 0 0 0 0,1 0 0 0 0,-1-1 0 0 0,1 0 0 0 0,-8 6 0 0 0,-2 0 0 0 0,2 0 0 0 0,0 0 0 0 0,2-3 0 0 0,-5 4 0 0 0,0 1 0 0 0,1-2 0 0 0,3 0 0 0 0,1-3 0 0 0,-4-1 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3T19:58:51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22074 11456 16383 0 0,'-6'0'0'0'0,"-1"3"0"0"0,-5 3 0 0 0,-1 1 0 0 0,2 4 0 0 0,-2 0 0 0 0,-5 2 0 0 0,-5 1 0 0 0,2 2 0 0 0,-1 2 0 0 0,-9 4 0 0 0,-3 6 0 0 0,-1 3 0 0 0,-8 5 0 0 0,1 1 0 0 0,-11 3 0 0 0,-1 0 0 0 0,-2 0 0 0 0,-4 1 0 0 0,4-4 0 0 0,1-6 0 0 0,-2 0 0 0 0,-2 1 0 0 0,-7 2 0 0 0,-4-3 0 0 0,-6 6 0 0 0,-12 1 0 0 0,-7 5 0 0 0,-4 2 0 0 0,-14 2 0 0 0,-7 5 0 0 0,-1 0 0 0 0,8 0 0 0 0,3-2 0 0 0,-1-1 0 0 0,-5-1 0 0 0,-5-1 0 0 0,-8-5 0 0 0,1 0 0 0 0,-5 0 0 0 0,-2-1 0 0 0,0-8 0 0 0,1-2 0 0 0,-4 1 0 0 0,1 0 0 0 0,5-1 0 0 0,-1 2 0 0 0,5-4 0 0 0,9 2 0 0 0,13-5 0 0 0,3-3 0 0 0,7-4 0 0 0,10 0 0 0 0,9-4 0 0 0,5-4 0 0 0,5-1 0 0 0,-3-3 0 0 0,0 3 0 0 0,1-2 0 0 0,6-3 0 0 0,3-1 0 0 0,1-1 0 0 0,0-2 0 0 0,-7 0 0 0 0,2-1 0 0 0,2-1 0 0 0,0 1 0 0 0,-1 0 0 0 0,0-1 0 0 0,0 1 0 0 0,-1 0 0 0 0,0-4 0 0 0,-1 0 0 0 0,2 0 0 0 0,3-3 0 0 0,3 0 0 0 0,5-2 0 0 0,6 0 0 0 0,5-1 0 0 0,-1 1 0 0 0,1-2 0 0 0,2 2 0 0 0,8-2 0 0 0,3 1 0 0 0,-4 0 0 0 0,-2-3 0 0 0,-1-2 0 0 0,-1-1 0 0 0,2-2 0 0 0,0-2 0 0 0,1 0 0 0 0,1 4 0 0 0,-1 0 0 0 0,1 1 0 0 0,6-3 0 0 0,-5 1 0 0 0,4-5 0 0 0,1 3 0 0 0,-1 0 0 0 0,-1-4 0 0 0,-1 4 0 0 0,-2-4 0 0 0,6 0 0 0 0,-5 1 0 0 0,2-3 0 0 0,-4-1 0 0 0,-2 1 0 0 0,4-2 0 0 0,2 0 0 0 0,1 3 0 0 0,-2 0 0 0 0,0-2 0 0 0,-1 0 0 0 0,-2 2 0 0 0,1-3 0 0 0,-2 2 0 0 0,7-1 0 0 0,7 3 0 0 0,1 4 0 0 0,-3 2 0 0 0,4 1 0 0 0,-1 0 0 0 0,2-1 0 0 0,-2 0 0 0 0,3-3 0 0 0,3 2 0 0 0,-1 2 0 0 0,1 1 0 0 0,-2 2 0 0 0,1 1 0 0 0,2-1 0 0 0,-2 1 0 0 0,1 0 0 0 0,3-1 0 0 0,-3 7 0 0 0,1 9 0 0 0,2 7 0 0 0,3 6 0 0 0,2 2 0 0 0,2 3 0 0 0,-4-1 0 0 0,-1 2 0 0 0,-6-2 0 0 0,0 2 0 0 0,3-2 0 0 0,3-7 0 0 0,2-8 0 0 0,2-10 0 0 0,2-9 0 0 0,0-7 0 0 0,7-2 0 0 0,2-2 0 0 0,-1 1 0 0 0,-1 2 0 0 0,4 4 0 0 0,1 0 0 0 0,-3 2 0 0 0,-2 0 0 0 0,-2-1 0 0 0,-2-2 0 0 0,-1 1 0 0 0,5-1 0 0 0,6 2 0 0 0,7 6 0 0 0,7 3 0 0 0,2 4 0 0 0,3 2 0 0 0,3 2 0 0 0,-1 0 0 0 0,-5 4 0 0 0,-2 1 0 0 0,-5 4 0 0 0,-2 0 0 0 0,3-3 0 0 0,3 3 0 0 0,1-2 0 0 0,3 0 0 0 0,8-3 0 0 0,-4 1 0 0 0,-1 2 0 0 0,-5-3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3T19:59:52.0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5689 8125 16383 0 0,'0'-2'0'0'0,"0"-3"0"0"0,0-3 0 0 0,0-2 0 0 0,0-2 0 0 0,0-3 0 0 0,0-1 0 0 0,4 0 0 0 0,7-2 0 0 0,1 0 0 0 0,3-1 0 0 0,4 1 0 0 0,2 0 0 0 0,-1 2 0 0 0,0 3 0 0 0,-3 2 0 0 0,0 1 0 0 0,-3-1 0 0 0,0 2 0 0 0,-1 1 0 0 0,1 0 0 0 0,3 3 0 0 0,3 0 0 0 0,3-4 0 0 0,7 0 0 0 0,2-4 0 0 0,1 2 0 0 0,4-3 0 0 0,0 2 0 0 0,3-2 0 0 0,-1-1 0 0 0,-7 0 0 0 0,-4 3 0 0 0,-7 1 0 0 0,-2 3 0 0 0,-1 0 0 0 0,3 1 0 0 0,1 2 0 0 0,2 0 0 0 0,1-1 0 0 0,1 0 0 0 0,1-2 0 0 0,1 2 0 0 0,-1-1 0 0 0,5-2 0 0 0,-3-1 0 0 0,2 2 0 0 0,-3-2 0 0 0,-3 3 0 0 0,0-1 0 0 0,-1-1 0 0 0,1 2 0 0 0,1-1 0 0 0,0-2 0 0 0,1 2 0 0 0,-1 0 0 0 0,6 1 0 0 0,1 0 0 0 0,0 0 0 0 0,-1 3 0 0 0,-2-2 0 0 0,-1 2 0 0 0,4-2 0 0 0,1-2 0 0 0,-1 1 0 0 0,-2 2 0 0 0,-1-2 0 0 0,-1 2 0 0 0,-1 1 0 0 0,4 1 0 0 0,1-1 0 0 0,-1-1 0 0 0,4-1 0 0 0,0 1 0 0 0,-1-1 0 0 0,2 1 0 0 0,5 1 0 0 0,3-1 0 0 0,0 0 0 0 0,5-1 0 0 0,-1 1 0 0 0,-4 1 0 0 0,-6 1 0 0 0,1-1 0 0 0,-3 0 0 0 0,-2 1 0 0 0,5-2 0 0 0,7 1 0 0 0,-1 0 0 0 0,1 2 0 0 0,1-2 0 0 0,3 0 0 0 0,-4 1 0 0 0,-5-1 0 0 0,0-1 0 0 0,-3 2 0 0 0,-3 0 0 0 0,-4 2 0 0 0,3 0 0 0 0,-1 0 0 0 0,-1 1 0 0 0,3 0 0 0 0,0 1 0 0 0,2-1 0 0 0,1 0 0 0 0,2 0 0 0 0,-2 0 0 0 0,-2 0 0 0 0,-3 0 0 0 0,2 0 0 0 0,4 0 0 0 0,-1 0 0 0 0,8 0 0 0 0,4 0 0 0 0,8 0 0 0 0,-2 2 0 0 0,-1 1 0 0 0,-6 0 0 0 0,2-1 0 0 0,-2 2 0 0 0,-1 0 0 0 0,-5 1 0 0 0,5 1 0 0 0,-2-2 0 0 0,-4 1 0 0 0,0 3 0 0 0,-4-2 0 0 0,2 2 0 0 0,3 1 0 0 0,-2 1 0 0 0,2-1 0 0 0,1 1 0 0 0,-1-1 0 0 0,1 2 0 0 0,1 3 0 0 0,3 1 0 0 0,2 2 0 0 0,-3-1 0 0 0,-1 1 0 0 0,1 1 0 0 0,2 1 0 0 0,1 1 0 0 0,-3-1 0 0 0,-1 3 0 0 0,1 0 0 0 0,-3-1 0 0 0,-5-1 0 0 0,-4 0 0 0 0,-9-3 0 0 0,-4-1 0 0 0,-1-1 0 0 0,0-2 0 0 0,-4 0 0 0 0,0 0 0 0 0,-4-1 0 0 0,2 1 0 0 0,1-3 0 0 0,-1 0 0 0 0,-4 0 0 0 0,-4-4 0 0 0,-13-5 0 0 0,-9-5 0 0 0,-7-4 0 0 0,-6 0 0 0 0,-1-2 0 0 0,-6 2 0 0 0,3-1 0 0 0,2 2 0 0 0,2 1 0 0 0,0 3 0 0 0,1 1 0 0 0,-1 1 0 0 0,1 1 0 0 0,-5 0 0 0 0,-7 1 0 0 0,0-1 0 0 0,0 0 0 0 0,8-2 0 0 0,4 0 0 0 0,15-1 0 0 0,19-1 0 0 0,13-1 0 0 0,7 1 0 0 0,4 1 0 0 0,0 2 0 0 0,1 0 0 0 0,-2 0 0 0 0,-2 1 0 0 0,0 0 0 0 0,-6 3 0 0 0,-2 0 0 0 0,-4 2 0 0 0,-1 0 0 0 0,2 0 0 0 0,-3 0 0 0 0,1 0 0 0 0,3-1 0 0 0,-3 1 0 0 0,2 0 0 0 0,1 0 0 0 0,3 3 0 0 0,1-1 0 0 0,-2-8 0 0 0,-5-7 0 0 0,-6-6 0 0 0,-4-4 0 0 0,-3-2 0 0 0,3-1 0 0 0,-1-2 0 0 0,0 1 0 0 0,-1 0 0 0 0,3-1 0 0 0,5 4 0 0 0,1 0 0 0 0,-3 2 0 0 0,3 3 0 0 0,3 0 0 0 0,-2 0 0 0 0,3 3 0 0 0,-3 0 0 0 0,2 1 0 0 0,-3 1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3T19:59:52.0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13388 7663 16383 0 0,'0'-3'0'0'0,"5"-1"0"0"0,1-4 0 0 0,4-2 0 0 0,1-2 0 0 0,3 2 0 0 0,-2 0 0 0 0,3 2 0 0 0,3-3 0 0 0,3 0 0 0 0,3 0 0 0 0,1-1 0 0 0,2 1 0 0 0,5-2 0 0 0,6-1 0 0 0,-3-2 0 0 0,1-3 0 0 0,0 0 0 0 0,2-1 0 0 0,5-2 0 0 0,-1 1 0 0 0,1-2 0 0 0,-1 0 0 0 0,5 0 0 0 0,0 2 0 0 0,-4 2 0 0 0,-5 2 0 0 0,-3 2 0 0 0,0 0 0 0 0,0 1 0 0 0,-2 0 0 0 0,-2 1 0 0 0,-2 0 0 0 0,4-1 0 0 0,1 0 0 0 0,3 0 0 0 0,0 1 0 0 0,-1 2 0 0 0,-2 1 0 0 0,-3 0 0 0 0,-2-1 0 0 0,4 2 0 0 0,0 1 0 0 0,0 1 0 0 0,2-1 0 0 0,1-2 0 0 0,3 0 0 0 0,-5-1 0 0 0,-3 0 0 0 0,1-1 0 0 0,1 3 0 0 0,3-1 0 0 0,1 0 0 0 0,2 0 0 0 0,5-1 0 0 0,3-1 0 0 0,-1 2 0 0 0,-4 0 0 0 0,0-2 0 0 0,-3 1 0 0 0,2 0 0 0 0,-2 0 0 0 0,-3 1 0 0 0,2 1 0 0 0,-2 0 0 0 0,-1 1 0 0 0,2 2 0 0 0,-1 0 0 0 0,3-2 0 0 0,4 2 0 0 0,-1-1 0 0 0,-3-2 0 0 0,1 1 0 0 0,3 0 0 0 0,-1-1 0 0 0,1-1 0 0 0,-2 1 0 0 0,-3 0 0 0 0,6-1 0 0 0,4 2 0 0 0,-2-1 0 0 0,2 0 0 0 0,0 1 0 0 0,-2 2 0 0 0,0 2 0 0 0,-4 0 0 0 0,-3 0 0 0 0,-1 1 0 0 0,-1-1 0 0 0,-2 0 0 0 0,-3 0 0 0 0,2 2 0 0 0,1 1 0 0 0,2 0 0 0 0,5 0 0 0 0,5 1 0 0 0,2 0 0 0 0,4 1 0 0 0,0-1 0 0 0,2 0 0 0 0,0 0 0 0 0,0 0 0 0 0,-1 2 0 0 0,5 1 0 0 0,-3 0 0 0 0,-2-1 0 0 0,-1 2 0 0 0,4 0 0 0 0,2 1 0 0 0,0 0 0 0 0,-6 2 0 0 0,-2-1 0 0 0,4-2 0 0 0,1 2 0 0 0,1 1 0 0 0,4-1 0 0 0,1 2 0 0 0,4 0 0 0 0,5 2 0 0 0,-2 2 0 0 0,-2-3 0 0 0,-4 1 0 0 0,-3 0 0 0 0,-8-2 0 0 0,-7 1 0 0 0,-3 0 0 0 0,1 1 0 0 0,-2 1 0 0 0,0 1 0 0 0,-1 0 0 0 0,-3 1 0 0 0,1-1 0 0 0,-1 3 0 0 0,2 1 0 0 0,-5-1 0 0 0,0 0 0 0 0,-1-1 0 0 0,-1 2 0 0 0,3 2 0 0 0,0 1 0 0 0,-6 0 0 0 0,2 1 0 0 0,-5-3 0 0 0,-2 2 0 0 0,-1-2 0 0 0,1 2 0 0 0,5-1 0 0 0,-3-1 0 0 0,0 0 0 0 0,-1 3 0 0 0,-4 1 0 0 0,-1 0 0 0 0,0 0 0 0 0,-3-1 0 0 0,1 2 0 0 0,-4 0 0 0 0,1-2 0 0 0,-2 0 0 0 0,1 1 0 0 0,3-1 0 0 0,-1 1 0 0 0,-4 0 0 0 0,1 0 0 0 0,3-3 0 0 0,-2 1 0 0 0,-2 1 0 0 0,0-3 0 0 0,-1-2 0 0 0,-3-1 0 0 0,-2-2 0 0 0,-3 1 0 0 0,3-4 0 0 0,-4-2 0 0 0,-7-4 0 0 0,-7-4 0 0 0,-7-5 0 0 0,-8-6 0 0 0,-5-3 0 0 0,-2 1 0 0 0,1 0 0 0 0,2 1 0 0 0,0 1 0 0 0,2 1 0 0 0,1 2 0 0 0,1 1 0 0 0,4 1 0 0 0,3 1 0 0 0,-1 2 0 0 0,8 1 0 0 0,11 1 0 0 0,10 4 0 0 0,9 1 0 0 0,5 2 0 0 0,5 2 0 0 0,1 1 0 0 0,-4 0 0 0 0,-1-1 0 0 0,0-1 0 0 0,1 0 0 0 0,0 1 0 0 0,6 2 0 0 0,3 1 0 0 0,-1 1 0 0 0,0-1 0 0 0,-2-4 0 0 0,-5-8 0 0 0,1-6 0 0 0,-2-5 0 0 0,-2-1 0 0 0,0 0 0 0 0,-3 0 0 0 0,-1 0 0 0 0,2 1 0 0 0,1 0 0 0 0,3 3 0 0 0,-4-2 0 0 0,0 1 0 0 0,-4 1 0 0 0,1 2 0 0 0,1-1 0 0 0,2 1 0 0 0,-1-2 0 0 0,-1-1 0 0 0,-2 2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3T19:59:52.0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13513 11880 16383 0 0,'0'5'0'0'0,"-7"1"0"0"0,-1 5 0 0 0,-6-1 0 0 0,-6 4 0 0 0,-7 4 0 0 0,2 2 0 0 0,-1 4 0 0 0,-3-3 0 0 0,4 0 0 0 0,1-4 0 0 0,3 0 0 0 0,0 2 0 0 0,3 1 0 0 0,-2-1 0 0 0,-3-5 0 0 0,3 0 0 0 0,-3-2 0 0 0,4 1 0 0 0,4 3 0 0 0,-1-1 0 0 0,3 1 0 0 0,-4-1 0 0 0,2 0 0 0 0,-3-2 0 0 0,-5-2 0 0 0,2 0 0 0 0,5 3 0 0 0,-2 0 0 0 0,3 2 0 0 0,-3-2 0 0 0,2 1 0 0 0,-2-2 0 0 0,-5-3 0 0 0,2 6 0 0 0,-2 0 0 0 0,4 2 0 0 0,-2-2 0 0 0,-4 1 0 0 0,-3 2 0 0 0,3 3 0 0 0,0-3 0 0 0,4 0 0 0 0,-1-3 0 0 0,3 0 0 0 0,0-2 0 0 0,-4-4 0 0 0,2 1 0 0 0,-2-2 0 0 0,4 3 0 0 0,-2-1 0 0 0,3 3 0 0 0,-1-2 0 0 0,-4 2 0 0 0,-5-1 0 0 0,-2 1 0 0 0,-4-1 0 0 0,5 1 0 0 0,1-1 0 0 0,-1-3 0 0 0,4 1 0 0 0,1-1 0 0 0,-2-2 0 0 0,3 2 0 0 0,0-1 0 0 0,-3-2 0 0 0,3 3 0 0 0,0 0 0 0 0,-3 2 0 0 0,-3-1 0 0 0,-9 3 0 0 0,-4 3 0 0 0,-1-1 0 0 0,1-4 0 0 0,1 2 0 0 0,1-3 0 0 0,2-2 0 0 0,-6 1 0 0 0,0 4 0 0 0,-7 0 0 0 0,-5 1 0 0 0,-1-1 0 0 0,5-3 0 0 0,3-4 0 0 0,12 2 0 0 0,4-1 0 0 0,3-1 0 0 0,0-3 0 0 0,5 4 0 0 0,1-1 0 0 0,-9-1 0 0 0,-10-1 0 0 0,-4-2 0 0 0,0-1 0 0 0,1-1 0 0 0,3-1 0 0 0,2-1 0 0 0,-4 1 0 0 0,0 0 0 0 0,1 0 0 0 0,1-1 0 0 0,3 1 0 0 0,2 0 0 0 0,0 0 0 0 0,2 0 0 0 0,0 0 0 0 0,0 0 0 0 0,0 0 0 0 0,0 0 0 0 0,0 0 0 0 0,0 0 0 0 0,0 0 0 0 0,0 0 0 0 0,0 0 0 0 0,0 0 0 0 0,-1 0 0 0 0,1 0 0 0 0,0 0 0 0 0,0 0 0 0 0,-1 0 0 0 0,-5 0 0 0 0,-2 0 0 0 0,0 0 0 0 0,1 0 0 0 0,2 0 0 0 0,2 0 0 0 0,2 0 0 0 0,0 0 0 0 0,1 0 0 0 0,0 0 0 0 0,0 0 0 0 0,0-4 0 0 0,0-3 0 0 0,0 2 0 0 0,0 0 0 0 0,0-3 0 0 0,-1 0 0 0 0,1 1 0 0 0,0 2 0 0 0,0 1 0 0 0,0 3 0 0 0,-1 0 0 0 0,1 1 0 0 0,0 0 0 0 0,0-5 0 0 0,-1 0 0 0 0,1-1 0 0 0,-6 2 0 0 0,-9 1 0 0 0,-1-4 0 0 0,2 0 0 0 0,3 1 0 0 0,-3 1 0 0 0,1 2 0 0 0,3 1 0 0 0,-3 1 0 0 0,-6 1 0 0 0,1 0 0 0 0,3 0 0 0 0,4 0 0 0 0,4 1 0 0 0,3-6 0 0 0,-4-1 0 0 0,-1 1 0 0 0,2-5 0 0 0,1 1 0 0 0,2 1 0 0 0,2 2 0 0 0,1 3 0 0 0,0 0 0 0 0,1 2 0 0 0,6-3 0 0 0,-3-2 0 0 0,-4-4 0 0 0,0-1 0 0 0,-1-2 0 0 0,0 0 0 0 0,1 3 0 0 0,0-1 0 0 0,0 0 0 0 0,0-2 0 0 0,1 2 0 0 0,0-3 0 0 0,0 2 0 0 0,-1-3 0 0 0,1-2 0 0 0,0 1 0 0 0,0-1 0 0 0,0-2 0 0 0,-1-3 0 0 0,7-2 0 0 0,-4-2 0 0 0,4 0 0 0 0,-6-1 0 0 0,4-1 0 0 0,1 1 0 0 0,-1-1 0 0 0,0 1 0 0 0,-2 0 0 0 0,-1-5 0 0 0,0-1 0 0 0,-1 0 0 0 0,6 1 0 0 0,8 2 0 0 0,1 6 0 0 0,5 2 0 0 0,-1 0 0 0 0,2 0 0 0 0,-3-2 0 0 0,3 0 0 0 0,-4 3 0 0 0,3 0 0 0 0,3 0 0 0 0,-2-1 0 0 0,-5 3 0 0 0,2 0 0 0 0,-3-2 0 0 0,2-1 0 0 0,-2 3 0 0 0,3 14 0 0 0,-2 12 0 0 0,3 10 0 0 0,4 6 0 0 0,4 4 0 0 0,4 2 0 0 0,3 1 0 0 0,1-1 0 0 0,-5-4 0 0 0,-1-3 0 0 0,0 0 0 0 0,-5-4 0 0 0,0-9 0 0 0,2-11 0 0 0,2-10 0 0 0,3-7 0 0 0,2-6 0 0 0,2-2 0 0 0,1-6 0 0 0,0-3 0 0 0,1 2 0 0 0,-1 0 0 0 0,1 3 0 0 0,-1 1 0 0 0,6 6 0 0 0,3 3 0 0 0,5 4 0 0 0,6 6 0 0 0,7 4 0 0 0,4 4 0 0 0,4 2 0 0 0,1 1 0 0 0,1 1 0 0 0,1 0 0 0 0,-1 0 0 0 0,0 0 0 0 0,0-1 0 0 0,0 0 0 0 0,-7 5 0 0 0,-2 1 0 0 0,1 0 0 0 0,1-1 0 0 0,1-2 0 0 0,-4 4 0 0 0,0 0 0 0 0,1-1 0 0 0,2-1 0 0 0,2-2 0 0 0,-5-1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13T19:59:52.0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21990 11456 16383 0 0,'-6'0'0'0'0,"-1"3"0"0"0,-5 2 0 0 0,-1 2 0 0 0,2 3 0 0 0,-2 0 0 0 0,-5 2 0 0 0,-4 1 0 0 0,1 2 0 0 0,-1 2 0 0 0,-8 3 0 0 0,-4 6 0 0 0,-1 3 0 0 0,-7 4 0 0 0,0 2 0 0 0,-10 2 0 0 0,-1 0 0 0 0,-3 0 0 0 0,-3 1 0 0 0,4-4 0 0 0,0-5 0 0 0,-1 0 0 0 0,-2 1 0 0 0,-8 1 0 0 0,-3-2 0 0 0,-6 5 0 0 0,-12 1 0 0 0,-7 5 0 0 0,-4 2 0 0 0,-13 2 0 0 0,-8 4 0 0 0,-1 0 0 0 0,9 0 0 0 0,2-1 0 0 0,-1-2 0 0 0,-5 0 0 0 0,-4-2 0 0 0,-9-4 0 0 0,2 0 0 0 0,-6 0 0 0 0,-1-1 0 0 0,-1-7 0 0 0,2-2 0 0 0,-4 0 0 0 0,0 1 0 0 0,6-1 0 0 0,-2 1 0 0 0,6-3 0 0 0,8 2 0 0 0,13-5 0 0 0,3-3 0 0 0,8-3 0 0 0,9 0 0 0 0,8-4 0 0 0,6-4 0 0 0,5-1 0 0 0,-3-2 0 0 0,0 2 0 0 0,0-2 0 0 0,7-2 0 0 0,3-1 0 0 0,1-2 0 0 0,-1-1 0 0 0,-6 0 0 0 0,2-1 0 0 0,1-1 0 0 0,1 1 0 0 0,-1 0 0 0 0,0-1 0 0 0,-1 1 0 0 0,0 0 0 0 0,0-3 0 0 0,-1-1 0 0 0,1 0 0 0 0,4-2 0 0 0,3-1 0 0 0,4-1 0 0 0,7 0 0 0 0,4-2 0 0 0,0 2 0 0 0,0-2 0 0 0,3 1 0 0 0,7-1 0 0 0,3 1 0 0 0,-3 0 0 0 0,-3-3 0 0 0,-1-2 0 0 0,0-1 0 0 0,1-2 0 0 0,1-1 0 0 0,0-1 0 0 0,1 4 0 0 0,0 0 0 0 0,0 1 0 0 0,6-2 0 0 0,-4 0 0 0 0,3-4 0 0 0,1 2 0 0 0,0 0 0 0 0,-2-3 0 0 0,-1 3 0 0 0,-1-3 0 0 0,5 0 0 0 0,-5 0 0 0 0,3-2 0 0 0,-5-1 0 0 0,-2 1 0 0 0,5-2 0 0 0,1 0 0 0 0,1 2 0 0 0,-1 1 0 0 0,-1-2 0 0 0,-1 0 0 0 0,-1 2 0 0 0,0-3 0 0 0,-1 1 0 0 0,6 0 0 0 0,7 3 0 0 0,1 3 0 0 0,-2 3 0 0 0,3 0 0 0 0,-1 0 0 0 0,2-1 0 0 0,-2 0 0 0 0,3-2 0 0 0,4 1 0 0 0,-2 2 0 0 0,1 1 0 0 0,-2 2 0 0 0,1 1 0 0 0,2-1 0 0 0,-2 1 0 0 0,2 0 0 0 0,2-1 0 0 0,-3 6 0 0 0,1 9 0 0 0,2 6 0 0 0,3 6 0 0 0,2 2 0 0 0,2 2 0 0 0,-4 0 0 0 0,-1 1 0 0 0,-5-1 0 0 0,-1 1 0 0 0,3-1 0 0 0,3-7 0 0 0,2-8 0 0 0,2-8 0 0 0,2-9 0 0 0,0-7 0 0 0,7-1 0 0 0,2-2 0 0 0,-1 1 0 0 0,-1 1 0 0 0,4 4 0 0 0,0 1 0 0 0,-2 1 0 0 0,-2 0 0 0 0,-2-1 0 0 0,-2-1 0 0 0,-1 0 0 0 0,5-1 0 0 0,6 3 0 0 0,7 4 0 0 0,6 4 0 0 0,3 3 0 0 0,3 2 0 0 0,2 2 0 0 0,0 0 0 0 0,-5 4 0 0 0,-3 1 0 0 0,-4 3 0 0 0,-2 0 0 0 0,3-2 0 0 0,2 2 0 0 0,2-1 0 0 0,3-1 0 0 0,7-2 0 0 0,-3 1 0 0 0,-1 1 0 0 0,-6-2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DAD3E-569D-B248-BABA-792EFB850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078" y="928028"/>
            <a:ext cx="7560469" cy="1974191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B9074-EEA5-3641-AB86-5A12326D9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078" y="2978352"/>
            <a:ext cx="7560469" cy="1369070"/>
          </a:xfrm>
        </p:spPr>
        <p:txBody>
          <a:bodyPr/>
          <a:lstStyle>
            <a:lvl1pPr marL="0" indent="0" algn="ctr">
              <a:buNone/>
              <a:defRPr sz="2000"/>
            </a:lvl1pPr>
            <a:lvl2pPr marL="378013" indent="0" algn="ctr">
              <a:buNone/>
              <a:defRPr sz="1700"/>
            </a:lvl2pPr>
            <a:lvl3pPr marL="756026" indent="0" algn="ctr">
              <a:buNone/>
              <a:defRPr sz="1500"/>
            </a:lvl3pPr>
            <a:lvl4pPr marL="1134039" indent="0" algn="ctr">
              <a:buNone/>
              <a:defRPr sz="1300"/>
            </a:lvl4pPr>
            <a:lvl5pPr marL="1512052" indent="0" algn="ctr">
              <a:buNone/>
              <a:defRPr sz="1300"/>
            </a:lvl5pPr>
            <a:lvl6pPr marL="1890065" indent="0" algn="ctr">
              <a:buNone/>
              <a:defRPr sz="1300"/>
            </a:lvl6pPr>
            <a:lvl7pPr marL="2268078" indent="0" algn="ctr">
              <a:buNone/>
              <a:defRPr sz="1300"/>
            </a:lvl7pPr>
            <a:lvl8pPr marL="2646091" indent="0" algn="ctr">
              <a:buNone/>
              <a:defRPr sz="1300"/>
            </a:lvl8pPr>
            <a:lvl9pPr marL="3024104" indent="0" algn="ctr">
              <a:buNone/>
              <a:defRPr sz="13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1A6E8-D54E-C241-B683-003E655EA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FF03-50CD-884D-8138-227A429CFD20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F09AF-A4F1-0F4F-BC80-D49F604CE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DF9B0-4F2D-584F-A63C-29E8ABDA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1271-60D5-C647-9523-0892B9CA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50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2AA91-2E09-1947-9F4D-5F8511A6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A3A76-75AE-9049-9020-C83BC2D18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2B08E-8E06-6140-ABDF-AE37B2E48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FF03-50CD-884D-8138-227A429CFD20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0EEB5-50A7-9747-B2E3-0379C7FFA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7910D-A860-9444-B118-79DD2583A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1271-60D5-C647-9523-0892B9CA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38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41B31-E523-3F45-8B0A-1544CED38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93" y="1413700"/>
            <a:ext cx="8694539" cy="235879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EFE8F-F423-E94F-BAA8-34B5AB6FB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793" y="3794807"/>
            <a:ext cx="8694539" cy="124043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7801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E4ABD-7DD3-584A-84A6-24AD9E24E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FF03-50CD-884D-8138-227A429CFD20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80DFC-63CC-0341-A541-A1D0B3AB7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91216-2357-0443-980A-7ECE7C1C1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1271-60D5-C647-9523-0892B9CA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50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062B4-7365-A343-9B75-EA37772FA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568B2-DE7B-D641-A781-14E22660A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043" y="1509521"/>
            <a:ext cx="4284266" cy="35979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7FBDE1-FCF8-CF44-AB84-5D09EE924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3316" y="1509521"/>
            <a:ext cx="4284266" cy="35979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3A0FF-0C0F-6E4A-9ABF-B57080927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FF03-50CD-884D-8138-227A429CFD20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E9A64-A109-F946-B177-15E347320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82463-E084-3743-A317-4F892FD5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1271-60D5-C647-9523-0892B9CA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07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5A3F5-C5B5-AD45-BB4E-AD5B2AF91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301905"/>
            <a:ext cx="8694539" cy="1096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DC75D-1E46-634A-A1DC-91DE6103F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357" y="1390073"/>
            <a:ext cx="4264576" cy="68125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8013" indent="0">
              <a:buNone/>
              <a:defRPr sz="1700" b="1"/>
            </a:lvl2pPr>
            <a:lvl3pPr marL="756026" indent="0">
              <a:buNone/>
              <a:defRPr sz="1500" b="1"/>
            </a:lvl3pPr>
            <a:lvl4pPr marL="1134039" indent="0">
              <a:buNone/>
              <a:defRPr sz="1300" b="1"/>
            </a:lvl4pPr>
            <a:lvl5pPr marL="1512052" indent="0">
              <a:buNone/>
              <a:defRPr sz="1300" b="1"/>
            </a:lvl5pPr>
            <a:lvl6pPr marL="1890065" indent="0">
              <a:buNone/>
              <a:defRPr sz="1300" b="1"/>
            </a:lvl6pPr>
            <a:lvl7pPr marL="2268078" indent="0">
              <a:buNone/>
              <a:defRPr sz="1300" b="1"/>
            </a:lvl7pPr>
            <a:lvl8pPr marL="2646091" indent="0">
              <a:buNone/>
              <a:defRPr sz="1300" b="1"/>
            </a:lvl8pPr>
            <a:lvl9pPr marL="3024104" indent="0">
              <a:buNone/>
              <a:defRPr sz="13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F3535-AA64-6C4B-9CD5-1AD91F95B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357" y="2071326"/>
            <a:ext cx="4264576" cy="30466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3D699-451B-2E44-8F2E-2182C2D97D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316" y="1390073"/>
            <a:ext cx="4285579" cy="68125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8013" indent="0">
              <a:buNone/>
              <a:defRPr sz="1700" b="1"/>
            </a:lvl2pPr>
            <a:lvl3pPr marL="756026" indent="0">
              <a:buNone/>
              <a:defRPr sz="1500" b="1"/>
            </a:lvl3pPr>
            <a:lvl4pPr marL="1134039" indent="0">
              <a:buNone/>
              <a:defRPr sz="1300" b="1"/>
            </a:lvl4pPr>
            <a:lvl5pPr marL="1512052" indent="0">
              <a:buNone/>
              <a:defRPr sz="1300" b="1"/>
            </a:lvl5pPr>
            <a:lvl6pPr marL="1890065" indent="0">
              <a:buNone/>
              <a:defRPr sz="1300" b="1"/>
            </a:lvl6pPr>
            <a:lvl7pPr marL="2268078" indent="0">
              <a:buNone/>
              <a:defRPr sz="1300" b="1"/>
            </a:lvl7pPr>
            <a:lvl8pPr marL="2646091" indent="0">
              <a:buNone/>
              <a:defRPr sz="1300" b="1"/>
            </a:lvl8pPr>
            <a:lvl9pPr marL="3024104" indent="0">
              <a:buNone/>
              <a:defRPr sz="13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B7E894-FC6E-DF41-896A-17CD374748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316" y="2071326"/>
            <a:ext cx="4285579" cy="30466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6D3E00-5FE7-2646-9B8A-4184A5C3B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FF03-50CD-884D-8138-227A429CFD20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5F7FB5-A287-7F45-B486-7A14F5A3F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9B7CC9-8327-574C-9D2A-5444C4D2F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1271-60D5-C647-9523-0892B9CA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47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A911A-9DCC-6045-974B-E3E6607B2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CE78A8-D4A9-6A4C-9D83-E635C8587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FF03-50CD-884D-8138-227A429CFD20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6C25EC-2D51-B946-9391-728394B49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7DD4B7-C661-0946-B7A8-FEB1BE36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1271-60D5-C647-9523-0892B9CA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26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A5708A-F959-3341-98EE-EF61515E3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FF03-50CD-884D-8138-227A429CFD20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4B2779-15EA-B743-B88E-4E2F2F8F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A43FD7-123B-BA42-8B8B-3F6F4F5B6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1271-60D5-C647-9523-0892B9CA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85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DBB14-AF1C-8E4E-AA5A-C14924652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378037"/>
            <a:ext cx="3251264" cy="1323128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EE930-5A2A-CE46-ABC4-4D9156E1B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579" y="816455"/>
            <a:ext cx="5103316" cy="402976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90F8AD-2E2F-7C4C-B3A6-771D16244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1701165"/>
            <a:ext cx="3251264" cy="3151619"/>
          </a:xfrm>
        </p:spPr>
        <p:txBody>
          <a:bodyPr/>
          <a:lstStyle>
            <a:lvl1pPr marL="0" indent="0">
              <a:buNone/>
              <a:defRPr sz="1300"/>
            </a:lvl1pPr>
            <a:lvl2pPr marL="378013" indent="0">
              <a:buNone/>
              <a:defRPr sz="1200"/>
            </a:lvl2pPr>
            <a:lvl3pPr marL="756026" indent="0">
              <a:buNone/>
              <a:defRPr sz="1000"/>
            </a:lvl3pPr>
            <a:lvl4pPr marL="1134039" indent="0">
              <a:buNone/>
              <a:defRPr sz="800"/>
            </a:lvl4pPr>
            <a:lvl5pPr marL="1512052" indent="0">
              <a:buNone/>
              <a:defRPr sz="800"/>
            </a:lvl5pPr>
            <a:lvl6pPr marL="1890065" indent="0">
              <a:buNone/>
              <a:defRPr sz="800"/>
            </a:lvl6pPr>
            <a:lvl7pPr marL="2268078" indent="0">
              <a:buNone/>
              <a:defRPr sz="800"/>
            </a:lvl7pPr>
            <a:lvl8pPr marL="2646091" indent="0">
              <a:buNone/>
              <a:defRPr sz="800"/>
            </a:lvl8pPr>
            <a:lvl9pPr marL="3024104" indent="0">
              <a:buNone/>
              <a:defRPr sz="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2AC12-B825-1D45-8ED2-4DE91C98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FF03-50CD-884D-8138-227A429CFD20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3B4DF-B588-4044-A235-514BA1B93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AD241-C8BF-C946-BBFD-BA9F4D8A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1271-60D5-C647-9523-0892B9CA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31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9757F-42D8-2643-A526-798F6DB20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378037"/>
            <a:ext cx="3251264" cy="1323128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D62C22-A78F-7444-858C-D1053A4287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5579" y="816455"/>
            <a:ext cx="5103316" cy="4029766"/>
          </a:xfrm>
        </p:spPr>
        <p:txBody>
          <a:bodyPr/>
          <a:lstStyle>
            <a:lvl1pPr marL="0" indent="0">
              <a:buNone/>
              <a:defRPr sz="2600"/>
            </a:lvl1pPr>
            <a:lvl2pPr marL="378013" indent="0">
              <a:buNone/>
              <a:defRPr sz="2300"/>
            </a:lvl2pPr>
            <a:lvl3pPr marL="756026" indent="0">
              <a:buNone/>
              <a:defRPr sz="2000"/>
            </a:lvl3pPr>
            <a:lvl4pPr marL="1134039" indent="0">
              <a:buNone/>
              <a:defRPr sz="1700"/>
            </a:lvl4pPr>
            <a:lvl5pPr marL="1512052" indent="0">
              <a:buNone/>
              <a:defRPr sz="1700"/>
            </a:lvl5pPr>
            <a:lvl6pPr marL="1890065" indent="0">
              <a:buNone/>
              <a:defRPr sz="1700"/>
            </a:lvl6pPr>
            <a:lvl7pPr marL="2268078" indent="0">
              <a:buNone/>
              <a:defRPr sz="1700"/>
            </a:lvl7pPr>
            <a:lvl8pPr marL="2646091" indent="0">
              <a:buNone/>
              <a:defRPr sz="1700"/>
            </a:lvl8pPr>
            <a:lvl9pPr marL="3024104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59FF9E-E2AB-C040-B814-22C419A52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1701165"/>
            <a:ext cx="3251264" cy="3151619"/>
          </a:xfrm>
        </p:spPr>
        <p:txBody>
          <a:bodyPr/>
          <a:lstStyle>
            <a:lvl1pPr marL="0" indent="0">
              <a:buNone/>
              <a:defRPr sz="1300"/>
            </a:lvl1pPr>
            <a:lvl2pPr marL="378013" indent="0">
              <a:buNone/>
              <a:defRPr sz="1200"/>
            </a:lvl2pPr>
            <a:lvl3pPr marL="756026" indent="0">
              <a:buNone/>
              <a:defRPr sz="1000"/>
            </a:lvl3pPr>
            <a:lvl4pPr marL="1134039" indent="0">
              <a:buNone/>
              <a:defRPr sz="800"/>
            </a:lvl4pPr>
            <a:lvl5pPr marL="1512052" indent="0">
              <a:buNone/>
              <a:defRPr sz="800"/>
            </a:lvl5pPr>
            <a:lvl6pPr marL="1890065" indent="0">
              <a:buNone/>
              <a:defRPr sz="800"/>
            </a:lvl6pPr>
            <a:lvl7pPr marL="2268078" indent="0">
              <a:buNone/>
              <a:defRPr sz="800"/>
            </a:lvl7pPr>
            <a:lvl8pPr marL="2646091" indent="0">
              <a:buNone/>
              <a:defRPr sz="800"/>
            </a:lvl8pPr>
            <a:lvl9pPr marL="3024104" indent="0">
              <a:buNone/>
              <a:defRPr sz="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A3DE3D-5B3F-6541-81B5-12909CF7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FF03-50CD-884D-8138-227A429CFD20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D4E0A-E278-634B-82A6-459E7CECD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EA7BCE-B94F-334B-98CA-D7B7F554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1271-60D5-C647-9523-0892B9CA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40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E58AD-C296-FD46-AEAE-E44721457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AAD9AE-E163-BA43-97A8-372EFB307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BC2EA-F6A7-1D4C-8040-9E1D487E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FF03-50CD-884D-8138-227A429CFD20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B6A47-3572-254B-B861-9D43B6C3C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90C8A-DC99-BF45-AB29-7F56186F9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1271-60D5-C647-9523-0892B9CA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92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F16C32-FB24-6D43-B130-CCC7A6BF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13947" y="301904"/>
            <a:ext cx="2173635" cy="480552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73C3F-BB0D-874C-88A6-D88388C66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3043" y="301904"/>
            <a:ext cx="6394896" cy="480552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660CB-DA1B-8C4E-B331-6322BDF45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FF03-50CD-884D-8138-227A429CFD20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B3FDA-8FFB-7743-8F67-841770FD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D3632-81DC-EB48-9D92-DACFC05FD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1271-60D5-C647-9523-0892B9CA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7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3B53387D-E127-48BB-B553-26C95118D295}" type="slidenum">
              <a:rPr lang="en-GB" sz="1400" b="0" strike="noStrike" spc="-1">
                <a:latin typeface="Times New Roman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7CD9CC-5378-3E43-9064-21ADD9C74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301905"/>
            <a:ext cx="8694539" cy="1096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A3874-4288-BF41-92D3-625F84D22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043" y="1509521"/>
            <a:ext cx="8694539" cy="3597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1A51A-BCBC-F74E-9C71-A724D55F7E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043" y="52557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8FF03-50CD-884D-8138-227A429CFD20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39F88-7250-264D-90B0-54962EEB5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9207" y="5255760"/>
            <a:ext cx="340221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359E0-3848-2E4C-8898-054B1AA8F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9441" y="52557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D1271-60D5-C647-9523-0892B9CA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9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0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.xml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9" Type="http://schemas.openxmlformats.org/officeDocument/2006/relationships/customXml" Target="../ink/ink28.xml"/><Relationship Id="rId21" Type="http://schemas.openxmlformats.org/officeDocument/2006/relationships/customXml" Target="../ink/ink19.xml"/><Relationship Id="rId34" Type="http://schemas.openxmlformats.org/officeDocument/2006/relationships/image" Target="../media/image16.png"/><Relationship Id="rId42" Type="http://schemas.openxmlformats.org/officeDocument/2006/relationships/image" Target="../media/image20.png"/><Relationship Id="rId47" Type="http://schemas.openxmlformats.org/officeDocument/2006/relationships/customXml" Target="../ink/ink32.xml"/><Relationship Id="rId50" Type="http://schemas.openxmlformats.org/officeDocument/2006/relationships/image" Target="../media/image24.png"/><Relationship Id="rId55" Type="http://schemas.openxmlformats.org/officeDocument/2006/relationships/customXml" Target="../ink/ink36.xml"/><Relationship Id="rId7" Type="http://schemas.openxmlformats.org/officeDocument/2006/relationships/customXml" Target="../ink/ink12.xml"/><Relationship Id="rId2" Type="http://schemas.microsoft.com/office/2018/10/relationships/comments" Target="../comments/modernComment_118_9783421E.xml"/><Relationship Id="rId16" Type="http://schemas.openxmlformats.org/officeDocument/2006/relationships/image" Target="../media/image7.png"/><Relationship Id="rId29" Type="http://schemas.openxmlformats.org/officeDocument/2006/relationships/customXml" Target="../ink/ink23.xml"/><Relationship Id="rId11" Type="http://schemas.openxmlformats.org/officeDocument/2006/relationships/customXml" Target="../ink/ink14.xml"/><Relationship Id="rId24" Type="http://schemas.openxmlformats.org/officeDocument/2006/relationships/image" Target="../media/image11.png"/><Relationship Id="rId32" Type="http://schemas.openxmlformats.org/officeDocument/2006/relationships/image" Target="../media/image15.png"/><Relationship Id="rId37" Type="http://schemas.openxmlformats.org/officeDocument/2006/relationships/customXml" Target="../ink/ink27.xml"/><Relationship Id="rId40" Type="http://schemas.openxmlformats.org/officeDocument/2006/relationships/image" Target="../media/image19.png"/><Relationship Id="rId45" Type="http://schemas.openxmlformats.org/officeDocument/2006/relationships/customXml" Target="../ink/ink31.xml"/><Relationship Id="rId53" Type="http://schemas.openxmlformats.org/officeDocument/2006/relationships/customXml" Target="../ink/ink35.xml"/><Relationship Id="rId5" Type="http://schemas.openxmlformats.org/officeDocument/2006/relationships/customXml" Target="../ink/ink11.xml"/><Relationship Id="rId19" Type="http://schemas.openxmlformats.org/officeDocument/2006/relationships/customXml" Target="../ink/ink18.xml"/><Relationship Id="rId4" Type="http://schemas.openxmlformats.org/officeDocument/2006/relationships/image" Target="../media/image1.png"/><Relationship Id="rId9" Type="http://schemas.openxmlformats.org/officeDocument/2006/relationships/customXml" Target="../ink/ink13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customXml" Target="../ink/ink22.xml"/><Relationship Id="rId30" Type="http://schemas.openxmlformats.org/officeDocument/2006/relationships/image" Target="../media/image14.png"/><Relationship Id="rId35" Type="http://schemas.openxmlformats.org/officeDocument/2006/relationships/customXml" Target="../ink/ink26.xml"/><Relationship Id="rId43" Type="http://schemas.openxmlformats.org/officeDocument/2006/relationships/customXml" Target="../ink/ink30.xml"/><Relationship Id="rId48" Type="http://schemas.openxmlformats.org/officeDocument/2006/relationships/image" Target="../media/image23.png"/><Relationship Id="rId56" Type="http://schemas.openxmlformats.org/officeDocument/2006/relationships/image" Target="../media/image27.png"/><Relationship Id="rId8" Type="http://schemas.openxmlformats.org/officeDocument/2006/relationships/image" Target="../media/image3.png"/><Relationship Id="rId51" Type="http://schemas.openxmlformats.org/officeDocument/2006/relationships/customXml" Target="../ink/ink34.xml"/><Relationship Id="rId3" Type="http://schemas.openxmlformats.org/officeDocument/2006/relationships/customXml" Target="../ink/ink10.xml"/><Relationship Id="rId12" Type="http://schemas.openxmlformats.org/officeDocument/2006/relationships/image" Target="../media/image5.png"/><Relationship Id="rId17" Type="http://schemas.openxmlformats.org/officeDocument/2006/relationships/customXml" Target="../ink/ink17.xml"/><Relationship Id="rId25" Type="http://schemas.openxmlformats.org/officeDocument/2006/relationships/customXml" Target="../ink/ink21.xml"/><Relationship Id="rId33" Type="http://schemas.openxmlformats.org/officeDocument/2006/relationships/customXml" Target="../ink/ink25.xml"/><Relationship Id="rId38" Type="http://schemas.openxmlformats.org/officeDocument/2006/relationships/image" Target="../media/image18.png"/><Relationship Id="rId46" Type="http://schemas.openxmlformats.org/officeDocument/2006/relationships/image" Target="../media/image22.png"/><Relationship Id="rId20" Type="http://schemas.openxmlformats.org/officeDocument/2006/relationships/image" Target="../media/image9.png"/><Relationship Id="rId41" Type="http://schemas.openxmlformats.org/officeDocument/2006/relationships/customXml" Target="../ink/ink29.xml"/><Relationship Id="rId54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15" Type="http://schemas.openxmlformats.org/officeDocument/2006/relationships/customXml" Target="../ink/ink16.xml"/><Relationship Id="rId23" Type="http://schemas.openxmlformats.org/officeDocument/2006/relationships/customXml" Target="../ink/ink20.xml"/><Relationship Id="rId28" Type="http://schemas.openxmlformats.org/officeDocument/2006/relationships/image" Target="../media/image13.png"/><Relationship Id="rId36" Type="http://schemas.openxmlformats.org/officeDocument/2006/relationships/image" Target="../media/image17.png"/><Relationship Id="rId49" Type="http://schemas.openxmlformats.org/officeDocument/2006/relationships/customXml" Target="../ink/ink33.xml"/><Relationship Id="rId57" Type="http://schemas.openxmlformats.org/officeDocument/2006/relationships/customXml" Target="../ink/ink37.xml"/><Relationship Id="rId10" Type="http://schemas.openxmlformats.org/officeDocument/2006/relationships/image" Target="../media/image4.png"/><Relationship Id="rId31" Type="http://schemas.openxmlformats.org/officeDocument/2006/relationships/customXml" Target="../ink/ink24.xml"/><Relationship Id="rId44" Type="http://schemas.openxmlformats.org/officeDocument/2006/relationships/image" Target="../media/image21.png"/><Relationship Id="rId5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customXml" Target="../ink/ink38.xml"/><Relationship Id="rId7" Type="http://schemas.openxmlformats.org/officeDocument/2006/relationships/customXml" Target="../ink/ink40.xml"/><Relationship Id="rId2" Type="http://schemas.microsoft.com/office/2018/10/relationships/comments" Target="../comments/modernComment_114_DE0505CD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customXml" Target="../ink/ink39.xml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customXml" Target="../ink/ink4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customXml" Target="../ink/ink42.xml"/><Relationship Id="rId7" Type="http://schemas.openxmlformats.org/officeDocument/2006/relationships/customXml" Target="../ink/ink44.xml"/><Relationship Id="rId2" Type="http://schemas.microsoft.com/office/2018/10/relationships/comments" Target="../comments/modernComment_117_9FE62B2F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customXml" Target="../ink/ink43.xml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customXml" Target="../ink/ink4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customXml" Target="../ink/ink46.xml"/><Relationship Id="rId7" Type="http://schemas.openxmlformats.org/officeDocument/2006/relationships/customXml" Target="../ink/ink48.xml"/><Relationship Id="rId2" Type="http://schemas.microsoft.com/office/2018/10/relationships/comments" Target="../comments/modernComment_119_8EBB173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customXml" Target="../ink/ink47.xml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customXml" Target="../ink/ink4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customXml" Target="../ink/ink50.xml"/><Relationship Id="rId7" Type="http://schemas.openxmlformats.org/officeDocument/2006/relationships/customXml" Target="../ink/ink52.xml"/><Relationship Id="rId2" Type="http://schemas.microsoft.com/office/2018/10/relationships/comments" Target="../comments/modernComment_11D_EC62F30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customXml" Target="../ink/ink51.xml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customXml" Target="../ink/ink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usicscience.net/" TargetMode="External"/><Relationship Id="rId2" Type="http://schemas.microsoft.com/office/2018/10/relationships/comments" Target="../comments/modernComment_102_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rcid.org/0000-0002-9211-5192" TargetMode="External"/><Relationship Id="rId2" Type="http://schemas.openxmlformats.org/officeDocument/2006/relationships/hyperlink" Target="https://www.eamonnbell.co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usicscience.net/projects/timing/iemp/" TargetMode="External"/><Relationship Id="rId2" Type="http://schemas.openxmlformats.org/officeDocument/2006/relationships/hyperlink" Target="mailto:martin.clayton@durham.ac.uk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ntimement.dibris.unige.it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icklincoln" TargetMode="External"/><Relationship Id="rId2" Type="http://schemas.openxmlformats.org/officeDocument/2006/relationships/hyperlink" Target="https://composerprogrammer.com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hyperlink" Target="https://composerprogrammer.com/remixingAIs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github.com/tuomaseerola/opendata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1_0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rcid.org/0000-0001-8939-8016" TargetMode="External"/><Relationship Id="rId2" Type="http://schemas.openxmlformats.org/officeDocument/2006/relationships/hyperlink" Target="https://www.durham.ac.uk/staff/sally-e-street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hyperlink" Target="https://online.ucpress.edu/mp/article/38/2/136/114278/Interpersonal-Entrainment-in-Music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hyperlink" Target="https://journals.sagepub.com/doi/full/10.1177/0305735619888803" TargetMode="Externa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C_7CD124DF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1_D5AD76C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E_B0048C2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0_DAC866D6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microsoft.com/office/2018/10/relationships/comments" Target="../comments/modernComment_11B_4207567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microsoft.com/office/2018/10/relationships/comments" Target="../comments/modernComment_113_CD5E1EB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customXml" Target="../ink/ink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microsoft.com/office/2018/10/relationships/comments" Target="../comments/modernComment_11A_4F4516FA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customXml" Target="../ink/ink5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2" Type="http://schemas.microsoft.com/office/2018/10/relationships/comments" Target="../comments/modernComment_116_9B8893F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customXml" Target="../ink/ink7.xml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customXml" Target="../ink/ink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1" spc="-1">
                <a:latin typeface="Arial"/>
              </a:rPr>
              <a:t>Computational Musicology</a:t>
            </a:r>
            <a:endParaRPr lang="en-US" b="1"/>
          </a:p>
        </p:txBody>
      </p:sp>
      <p:sp>
        <p:nvSpPr>
          <p:cNvPr id="42" name="TextShape 2"/>
          <p:cNvSpPr txBox="1"/>
          <p:nvPr/>
        </p:nvSpPr>
        <p:spPr>
          <a:xfrm>
            <a:off x="632424" y="2475477"/>
            <a:ext cx="9071640" cy="237286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2400" spc="-1">
                <a:latin typeface="Arial"/>
              </a:rPr>
              <a:t>Cluster presented by</a:t>
            </a:r>
          </a:p>
          <a:p>
            <a:pPr algn="ctr"/>
            <a:r>
              <a:rPr lang="en-GB" sz="2400" spc="-1">
                <a:latin typeface="Arial"/>
              </a:rPr>
              <a:t>Eamonn Bell</a:t>
            </a:r>
            <a:endParaRPr lang="en-US">
              <a:latin typeface="Arial"/>
            </a:endParaRPr>
          </a:p>
          <a:p>
            <a:pPr algn="ctr"/>
            <a:r>
              <a:rPr lang="en-GB" sz="2400" spc="-1">
                <a:latin typeface="Arial"/>
              </a:rPr>
              <a:t>&lt;eamonn.bell@durham.ac.uk&gt;</a:t>
            </a:r>
            <a:endParaRPr lang="en-US"/>
          </a:p>
          <a:p>
            <a:pPr algn="ctr"/>
            <a:endParaRPr lang="en-GB" sz="2400" b="0" strike="noStrike" spc="-1">
              <a:latin typeface="Arial"/>
            </a:endParaRPr>
          </a:p>
          <a:p>
            <a:r>
              <a:rPr lang="en-GB" sz="2400" b="1" spc="-1">
                <a:latin typeface="Arial"/>
              </a:rPr>
              <a:t>Departments contributing to cluster:</a:t>
            </a:r>
          </a:p>
          <a:p>
            <a:r>
              <a:rPr lang="en-GB" sz="2400" spc="-1">
                <a:latin typeface="Arial"/>
              </a:rPr>
              <a:t>Anthropology</a:t>
            </a:r>
          </a:p>
          <a:p>
            <a:r>
              <a:rPr lang="en-GB" sz="2400" spc="-1">
                <a:latin typeface="Arial"/>
              </a:rPr>
              <a:t>Computer Science</a:t>
            </a:r>
            <a:endParaRPr lang="en-GB"/>
          </a:p>
          <a:p>
            <a:r>
              <a:rPr lang="en-GB" sz="2400" spc="-1"/>
              <a:t>Music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04E0B9-9571-46DE-AA0B-B427F29D94CD}"/>
              </a:ext>
            </a:extLst>
          </p:cNvPr>
          <p:cNvSpPr txBox="1"/>
          <p:nvPr/>
        </p:nvSpPr>
        <p:spPr>
          <a:xfrm>
            <a:off x="7258846" y="4518962"/>
            <a:ext cx="27431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IDAS In-Reach Event</a:t>
            </a:r>
          </a:p>
          <a:p>
            <a:r>
              <a:rPr lang="en-US"/>
              <a:t>December 14, 2021</a:t>
            </a:r>
          </a:p>
          <a:p>
            <a:r>
              <a:rPr lang="en-US"/>
              <a:t>Durham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04835DF-DBE7-4C93-A0C2-1DFD9EC54217}"/>
                  </a:ext>
                </a:extLst>
              </p14:cNvPr>
              <p14:cNvContentPartPr/>
              <p14:nvPr/>
            </p14:nvContentPartPr>
            <p14:xfrm>
              <a:off x="2034409" y="2083427"/>
              <a:ext cx="1924049" cy="276566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04835DF-DBE7-4C93-A0C2-1DFD9EC542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6434" y="2065538"/>
                <a:ext cx="1959640" cy="311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FC73C2F-5712-4AC2-8564-4460428FD4F5}"/>
                  </a:ext>
                </a:extLst>
              </p14:cNvPr>
              <p14:cNvContentPartPr/>
              <p14:nvPr/>
            </p14:nvContentPartPr>
            <p14:xfrm>
              <a:off x="4839507" y="1906945"/>
              <a:ext cx="2352675" cy="360505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FC73C2F-5712-4AC2-8564-4460428FD4F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21517" y="1888902"/>
                <a:ext cx="2388294" cy="396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289EB68-88C1-4276-937B-18C9B1AFF26E}"/>
                  </a:ext>
                </a:extLst>
              </p14:cNvPr>
              <p14:cNvContentPartPr/>
              <p14:nvPr/>
            </p14:nvContentPartPr>
            <p14:xfrm>
              <a:off x="1867808" y="3399591"/>
              <a:ext cx="2568814" cy="447674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289EB68-88C1-4276-937B-18C9B1AFF2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49817" y="3381670"/>
                <a:ext cx="2604437" cy="4831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664043D-36FE-4CB2-A98E-1458867AAEBA}"/>
                  </a:ext>
                </a:extLst>
              </p14:cNvPr>
              <p14:cNvContentPartPr/>
              <p14:nvPr/>
            </p14:nvContentPartPr>
            <p14:xfrm>
              <a:off x="5113611" y="3308731"/>
              <a:ext cx="2614941" cy="585151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664043D-36FE-4CB2-A98E-1458867AAEB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95592" y="3290726"/>
                <a:ext cx="2650619" cy="62080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TextShape 1">
            <a:extLst>
              <a:ext uri="{FF2B5EF4-FFF2-40B4-BE49-F238E27FC236}">
                <a16:creationId xmlns:a16="http://schemas.microsoft.com/office/drawing/2014/main" id="{AC93E735-FC8F-41F8-AC67-E5BA6C97497D}"/>
              </a:ext>
            </a:extLst>
          </p:cNvPr>
          <p:cNvSpPr txBox="1"/>
          <p:nvPr/>
        </p:nvSpPr>
        <p:spPr>
          <a:xfrm>
            <a:off x="899637" y="2355685"/>
            <a:ext cx="235376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600" spc="-1">
                <a:latin typeface="Comic Sans MS"/>
              </a:rPr>
              <a:t>musicality</a:t>
            </a:r>
          </a:p>
        </p:txBody>
      </p:sp>
      <p:sp>
        <p:nvSpPr>
          <p:cNvPr id="29" name="TextShape 1">
            <a:extLst>
              <a:ext uri="{FF2B5EF4-FFF2-40B4-BE49-F238E27FC236}">
                <a16:creationId xmlns:a16="http://schemas.microsoft.com/office/drawing/2014/main" id="{38D597FC-F476-4B89-A437-3DE38168C405}"/>
              </a:ext>
            </a:extLst>
          </p:cNvPr>
          <p:cNvSpPr txBox="1"/>
          <p:nvPr/>
        </p:nvSpPr>
        <p:spPr>
          <a:xfrm>
            <a:off x="6244326" y="2355715"/>
            <a:ext cx="235376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600" spc="-1">
                <a:latin typeface="Comic Sans MS"/>
              </a:rPr>
              <a:t>creativity</a:t>
            </a:r>
          </a:p>
        </p:txBody>
      </p:sp>
      <p:sp>
        <p:nvSpPr>
          <p:cNvPr id="31" name="TextShape 1">
            <a:extLst>
              <a:ext uri="{FF2B5EF4-FFF2-40B4-BE49-F238E27FC236}">
                <a16:creationId xmlns:a16="http://schemas.microsoft.com/office/drawing/2014/main" id="{CD499DA6-F5C8-4813-9345-30DD2FAC0D28}"/>
              </a:ext>
            </a:extLst>
          </p:cNvPr>
          <p:cNvSpPr txBox="1"/>
          <p:nvPr/>
        </p:nvSpPr>
        <p:spPr>
          <a:xfrm>
            <a:off x="3440905" y="2355745"/>
            <a:ext cx="235376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600" spc="-1">
                <a:latin typeface="Comic Sans MS"/>
              </a:rPr>
              <a:t>music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8ACEB1B-D6FD-4B5B-90CA-5A5E284B5CB0}"/>
                  </a:ext>
                </a:extLst>
              </p14:cNvPr>
              <p14:cNvContentPartPr/>
              <p14:nvPr/>
            </p14:nvContentPartPr>
            <p14:xfrm>
              <a:off x="2269891" y="2105928"/>
              <a:ext cx="133349" cy="142875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8ACEB1B-D6FD-4B5B-90CA-5A5E284B5CB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51319" y="2087979"/>
                <a:ext cx="170122" cy="178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401AC71-D52C-4E13-BF13-8331C7BE9C83}"/>
                  </a:ext>
                </a:extLst>
              </p14:cNvPr>
              <p14:cNvContentPartPr/>
              <p14:nvPr/>
            </p14:nvContentPartPr>
            <p14:xfrm>
              <a:off x="2114307" y="1529231"/>
              <a:ext cx="161924" cy="304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401AC71-D52C-4E13-BF13-8331C7BE9C8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96474" y="1511238"/>
                <a:ext cx="197233" cy="340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61B403E-6162-421E-A892-042B2984302C}"/>
                  </a:ext>
                </a:extLst>
              </p14:cNvPr>
              <p14:cNvContentPartPr/>
              <p14:nvPr/>
            </p14:nvContentPartPr>
            <p14:xfrm>
              <a:off x="2344974" y="1729047"/>
              <a:ext cx="28574" cy="1143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61B403E-6162-421E-A892-042B2984302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26175" y="1710904"/>
                <a:ext cx="65795" cy="150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828C127-AC3E-4AAC-A4FB-AEEA65BC943A}"/>
                  </a:ext>
                </a:extLst>
              </p14:cNvPr>
              <p14:cNvContentPartPr/>
              <p14:nvPr/>
            </p14:nvContentPartPr>
            <p14:xfrm>
              <a:off x="1988774" y="1317874"/>
              <a:ext cx="200025" cy="123825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828C127-AC3E-4AAC-A4FB-AEEA65BC943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70754" y="1299502"/>
                <a:ext cx="235705" cy="1602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63960C7-E22B-42D1-9751-B4FB60E7215E}"/>
                  </a:ext>
                </a:extLst>
              </p14:cNvPr>
              <p14:cNvContentPartPr/>
              <p14:nvPr/>
            </p14:nvContentPartPr>
            <p14:xfrm>
              <a:off x="6210123" y="3805404"/>
              <a:ext cx="66675" cy="85724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63960C7-E22B-42D1-9751-B4FB60E7215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92390" y="3788051"/>
                <a:ext cx="101786" cy="1200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7638BFD-2BCE-48BF-B37E-72B15BA65563}"/>
                  </a:ext>
                </a:extLst>
              </p14:cNvPr>
              <p14:cNvContentPartPr/>
              <p14:nvPr/>
            </p14:nvContentPartPr>
            <p14:xfrm>
              <a:off x="6255298" y="4126251"/>
              <a:ext cx="190500" cy="285749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7638BFD-2BCE-48BF-B37E-72B15BA6556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37527" y="4108525"/>
                <a:ext cx="225686" cy="320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4B586A7-A280-41C4-A58A-759160042FB5}"/>
                  </a:ext>
                </a:extLst>
              </p14:cNvPr>
              <p14:cNvContentPartPr/>
              <p14:nvPr/>
            </p14:nvContentPartPr>
            <p14:xfrm>
              <a:off x="6485781" y="4310323"/>
              <a:ext cx="142875" cy="142875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4B586A7-A280-41C4-A58A-759160042FB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67557" y="4292329"/>
                <a:ext cx="178958" cy="178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B749D17-794F-47EA-9900-64B450E36027}"/>
                  </a:ext>
                </a:extLst>
              </p14:cNvPr>
              <p14:cNvContentPartPr/>
              <p14:nvPr/>
            </p14:nvContentPartPr>
            <p14:xfrm>
              <a:off x="6233474" y="3986064"/>
              <a:ext cx="238124" cy="104775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B749D17-794F-47EA-9900-64B450E3602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215809" y="3968774"/>
                <a:ext cx="273101" cy="139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AEBD058-D082-4DCE-B4A9-4C8242F2F28F}"/>
                  </a:ext>
                </a:extLst>
              </p14:cNvPr>
              <p14:cNvContentPartPr/>
              <p14:nvPr/>
            </p14:nvContentPartPr>
            <p14:xfrm>
              <a:off x="6332411" y="4109526"/>
              <a:ext cx="28574" cy="47625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AEBD058-D082-4DCE-B4A9-4C8242F2F28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313856" y="4091067"/>
                <a:ext cx="65312" cy="84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C06A24D-55DD-4652-9C55-278CCF3102ED}"/>
                  </a:ext>
                </a:extLst>
              </p14:cNvPr>
              <p14:cNvContentPartPr/>
              <p14:nvPr/>
            </p14:nvContentPartPr>
            <p14:xfrm>
              <a:off x="6263157" y="4289224"/>
              <a:ext cx="9524" cy="9524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C06A24D-55DD-4652-9C55-278CCF3102E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786957" y="3813024"/>
                <a:ext cx="952400" cy="95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7229A95D-5DBA-40E1-9F9F-19496539B14A}"/>
                  </a:ext>
                </a:extLst>
              </p14:cNvPr>
              <p14:cNvContentPartPr/>
              <p14:nvPr/>
            </p14:nvContentPartPr>
            <p14:xfrm>
              <a:off x="2152032" y="2170229"/>
              <a:ext cx="66675" cy="19049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7229A95D-5DBA-40E1-9F9F-19496539B14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132762" y="2152591"/>
                <a:ext cx="104830" cy="53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FF7AA2E6-9CD4-4670-8B46-2B990EBF0E74}"/>
                  </a:ext>
                </a:extLst>
              </p14:cNvPr>
              <p14:cNvContentPartPr/>
              <p14:nvPr/>
            </p14:nvContentPartPr>
            <p14:xfrm>
              <a:off x="2426602" y="2085719"/>
              <a:ext cx="38099" cy="19049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FF7AA2E6-9CD4-4670-8B46-2B990EBF0E7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407741" y="2062489"/>
                <a:ext cx="75444" cy="65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0BE3E15F-B49C-4659-96DF-A6FE632C1652}"/>
                  </a:ext>
                </a:extLst>
              </p14:cNvPr>
              <p14:cNvContentPartPr/>
              <p14:nvPr/>
            </p14:nvContentPartPr>
            <p14:xfrm>
              <a:off x="2545335" y="2049732"/>
              <a:ext cx="28574" cy="9524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0BE3E15F-B49C-4659-96DF-A6FE632C165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526780" y="2021720"/>
                <a:ext cx="65312" cy="64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A5FFC55F-1E59-4B3A-A2A4-063A7D8ABE3F}"/>
                  </a:ext>
                </a:extLst>
              </p14:cNvPr>
              <p14:cNvContentPartPr/>
              <p14:nvPr/>
            </p14:nvContentPartPr>
            <p14:xfrm>
              <a:off x="2678909" y="1996153"/>
              <a:ext cx="57150" cy="28574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A5FFC55F-1E59-4B3A-A2A4-063A7D8ABE3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661591" y="1978940"/>
                <a:ext cx="91440" cy="626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7EAD4509-2F09-4ABD-9E88-9733B91ECF84}"/>
                  </a:ext>
                </a:extLst>
              </p14:cNvPr>
              <p14:cNvContentPartPr/>
              <p14:nvPr/>
            </p14:nvContentPartPr>
            <p14:xfrm>
              <a:off x="2819904" y="1967935"/>
              <a:ext cx="66675" cy="19049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7EAD4509-2F09-4ABD-9E88-9733B91ECF8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802171" y="1951792"/>
                <a:ext cx="101786" cy="51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B4FC87C2-DAF3-403B-8FE5-B13B69AF8A81}"/>
                  </a:ext>
                </a:extLst>
              </p14:cNvPr>
              <p14:cNvContentPartPr/>
              <p14:nvPr/>
            </p14:nvContentPartPr>
            <p14:xfrm>
              <a:off x="2849588" y="1921987"/>
              <a:ext cx="76199" cy="5715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B4FC87C2-DAF3-403B-8FE5-B13B69AF8A8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831003" y="1905470"/>
                <a:ext cx="112998" cy="89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ABEC62E7-3C00-4369-AC6E-CA1D7E94A7E9}"/>
                  </a:ext>
                </a:extLst>
              </p14:cNvPr>
              <p14:cNvContentPartPr/>
              <p14:nvPr/>
            </p14:nvContentPartPr>
            <p14:xfrm>
              <a:off x="2860134" y="1959092"/>
              <a:ext cx="38099" cy="85724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ABEC62E7-3C00-4369-AC6E-CA1D7E94A7E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843712" y="1940775"/>
                <a:ext cx="70615" cy="121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70D113B0-B2E3-4B6F-9681-E831A1F690EB}"/>
                  </a:ext>
                </a:extLst>
              </p14:cNvPr>
              <p14:cNvContentPartPr/>
              <p14:nvPr/>
            </p14:nvContentPartPr>
            <p14:xfrm>
              <a:off x="6262992" y="3873659"/>
              <a:ext cx="152399" cy="28574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70D113B0-B2E3-4B6F-9681-E831A1F690E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245435" y="3856021"/>
                <a:ext cx="187163" cy="63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A34945A1-3620-4879-B413-EB017357DD6D}"/>
                  </a:ext>
                </a:extLst>
              </p14:cNvPr>
              <p14:cNvContentPartPr/>
              <p14:nvPr/>
            </p14:nvContentPartPr>
            <p14:xfrm>
              <a:off x="6048714" y="3955287"/>
              <a:ext cx="76199" cy="19049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A34945A1-3620-4879-B413-EB017357DD6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031856" y="3937970"/>
                <a:ext cx="109578" cy="53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3D5A20F-E76B-42B5-8B42-914C6D7D5A74}"/>
                  </a:ext>
                </a:extLst>
              </p14:cNvPr>
              <p14:cNvContentPartPr/>
              <p14:nvPr/>
            </p14:nvContentPartPr>
            <p14:xfrm>
              <a:off x="5866483" y="4007233"/>
              <a:ext cx="76199" cy="28574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3D5A20F-E76B-42B5-8B42-914C6D7D5A7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848926" y="3990620"/>
                <a:ext cx="110963" cy="614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47EC42A-2E6A-40D9-BDCC-3C0476DB8E9F}"/>
                  </a:ext>
                </a:extLst>
              </p14:cNvPr>
              <p14:cNvContentPartPr/>
              <p14:nvPr/>
            </p14:nvContentPartPr>
            <p14:xfrm>
              <a:off x="5692919" y="4066599"/>
              <a:ext cx="85724" cy="38099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47EC42A-2E6A-40D9-BDCC-3C0476DB8E9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675424" y="4050455"/>
                <a:ext cx="120363" cy="700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190CF62-69FA-4C43-86E9-14869BBEA715}"/>
                  </a:ext>
                </a:extLst>
              </p14:cNvPr>
              <p14:cNvContentPartPr/>
              <p14:nvPr/>
            </p14:nvContentPartPr>
            <p14:xfrm>
              <a:off x="5558258" y="4140807"/>
              <a:ext cx="38099" cy="19049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190CF62-69FA-4C43-86E9-14869BBEA715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539941" y="4124933"/>
                <a:ext cx="74366" cy="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4F5D45E8-8253-497C-8D00-DC043106FA2C}"/>
                  </a:ext>
                </a:extLst>
              </p14:cNvPr>
              <p14:cNvContentPartPr/>
              <p14:nvPr/>
            </p14:nvContentPartPr>
            <p14:xfrm>
              <a:off x="5520788" y="4074021"/>
              <a:ext cx="104775" cy="161924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F5D45E8-8253-497C-8D00-DC043106FA2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502211" y="4055621"/>
                <a:ext cx="141558" cy="1983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268DB3-6771-4A9E-A1C5-D52067D91F57}"/>
                  </a:ext>
                </a:extLst>
              </p14:cNvPr>
              <p14:cNvContentPartPr/>
              <p14:nvPr/>
            </p14:nvContentPartPr>
            <p14:xfrm>
              <a:off x="2322711" y="2129770"/>
              <a:ext cx="9524" cy="9524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268DB3-6771-4A9E-A1C5-D52067D91F5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846511" y="1653570"/>
                <a:ext cx="952400" cy="95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196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04835DF-DBE7-4C93-A0C2-1DFD9EC54217}"/>
                  </a:ext>
                </a:extLst>
              </p14:cNvPr>
              <p14:cNvContentPartPr/>
              <p14:nvPr/>
            </p14:nvContentPartPr>
            <p14:xfrm>
              <a:off x="2718587" y="2091033"/>
              <a:ext cx="1946873" cy="299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04835DF-DBE7-4C93-A0C2-1DFD9EC542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00610" y="2073148"/>
                <a:ext cx="1982467" cy="334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FC73C2F-5712-4AC2-8564-4460428FD4F5}"/>
                  </a:ext>
                </a:extLst>
              </p14:cNvPr>
              <p14:cNvContentPartPr/>
              <p14:nvPr/>
            </p14:nvContentPartPr>
            <p14:xfrm>
              <a:off x="5516077" y="1914551"/>
              <a:ext cx="2383107" cy="383339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FC73C2F-5712-4AC2-8564-4460428FD4F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98089" y="1896503"/>
                <a:ext cx="2418724" cy="419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289EB68-88C1-4276-937B-18C9B1AFF26E}"/>
                  </a:ext>
                </a:extLst>
              </p14:cNvPr>
              <p14:cNvContentPartPr/>
              <p14:nvPr/>
            </p14:nvContentPartPr>
            <p14:xfrm>
              <a:off x="2544378" y="3407197"/>
              <a:ext cx="2599246" cy="478119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289EB68-88C1-4276-937B-18C9B1AFF2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26388" y="3389276"/>
                <a:ext cx="2634867" cy="5136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664043D-36FE-4CB2-A98E-1458867AAEBA}"/>
                  </a:ext>
                </a:extLst>
              </p14:cNvPr>
              <p14:cNvContentPartPr/>
              <p14:nvPr/>
            </p14:nvContentPartPr>
            <p14:xfrm>
              <a:off x="5790181" y="3316337"/>
              <a:ext cx="2645373" cy="630819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664043D-36FE-4CB2-A98E-1458867AAEB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72161" y="3298334"/>
                <a:ext cx="2681053" cy="666465"/>
              </a:xfrm>
              <a:prstGeom prst="rect">
                <a:avLst/>
              </a:prstGeom>
            </p:spPr>
          </p:pic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6C1530F-1844-4D91-8634-30BBBE4545CA}"/>
              </a:ext>
            </a:extLst>
          </p:cNvPr>
          <p:cNvCxnSpPr/>
          <p:nvPr/>
        </p:nvCxnSpPr>
        <p:spPr>
          <a:xfrm>
            <a:off x="438370" y="3220667"/>
            <a:ext cx="380113" cy="1826051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A65411E-9313-4720-B5A5-D92C82DCFE0C}"/>
              </a:ext>
            </a:extLst>
          </p:cNvPr>
          <p:cNvCxnSpPr>
            <a:cxnSpLocks/>
          </p:cNvCxnSpPr>
          <p:nvPr/>
        </p:nvCxnSpPr>
        <p:spPr>
          <a:xfrm flipH="1" flipV="1">
            <a:off x="825110" y="5053512"/>
            <a:ext cx="1978372" cy="8314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6337D70-E4E6-4FB3-8B49-D635199F4777}"/>
              </a:ext>
            </a:extLst>
          </p:cNvPr>
          <p:cNvCxnSpPr/>
          <p:nvPr/>
        </p:nvCxnSpPr>
        <p:spPr>
          <a:xfrm flipH="1">
            <a:off x="174427" y="4376407"/>
            <a:ext cx="1940333" cy="10496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3868166-79EF-4AB5-86B6-7B323741B147}"/>
              </a:ext>
            </a:extLst>
          </p:cNvPr>
          <p:cNvSpPr txBox="1"/>
          <p:nvPr/>
        </p:nvSpPr>
        <p:spPr>
          <a:xfrm>
            <a:off x="2794601" y="490009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time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C02A7B-D9BA-4A8E-B069-C833DF9EA6F5}"/>
              </a:ext>
            </a:extLst>
          </p:cNvPr>
          <p:cNvSpPr txBox="1"/>
          <p:nvPr/>
        </p:nvSpPr>
        <p:spPr>
          <a:xfrm>
            <a:off x="2135888" y="418102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space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BEFA83-F46E-4DD6-B781-7209FEAB9F17}"/>
              </a:ext>
            </a:extLst>
          </p:cNvPr>
          <p:cNvSpPr txBox="1"/>
          <p:nvPr/>
        </p:nvSpPr>
        <p:spPr>
          <a:xfrm>
            <a:off x="631824" y="3238432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pitch, rhythm, </a:t>
            </a:r>
          </a:p>
          <a:p>
            <a:r>
              <a:rPr lang="en-US"/>
              <a:t>emotion... </a:t>
            </a:r>
          </a:p>
        </p:txBody>
      </p:sp>
      <p:sp>
        <p:nvSpPr>
          <p:cNvPr id="3" name="TextShape 1">
            <a:extLst>
              <a:ext uri="{FF2B5EF4-FFF2-40B4-BE49-F238E27FC236}">
                <a16:creationId xmlns:a16="http://schemas.microsoft.com/office/drawing/2014/main" id="{BE532957-5205-4E7A-83C8-CD84B48996C9}"/>
              </a:ext>
            </a:extLst>
          </p:cNvPr>
          <p:cNvSpPr txBox="1"/>
          <p:nvPr/>
        </p:nvSpPr>
        <p:spPr>
          <a:xfrm>
            <a:off x="1576207" y="2363291"/>
            <a:ext cx="2384192" cy="10149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600" spc="-1">
                <a:latin typeface="Comic Sans MS"/>
              </a:rPr>
              <a:t>musicality</a:t>
            </a:r>
          </a:p>
        </p:txBody>
      </p:sp>
      <p:sp>
        <p:nvSpPr>
          <p:cNvPr id="7" name="TextShape 1">
            <a:extLst>
              <a:ext uri="{FF2B5EF4-FFF2-40B4-BE49-F238E27FC236}">
                <a16:creationId xmlns:a16="http://schemas.microsoft.com/office/drawing/2014/main" id="{27B0F068-43CE-4C0E-847F-47CAE886478C}"/>
              </a:ext>
            </a:extLst>
          </p:cNvPr>
          <p:cNvSpPr txBox="1"/>
          <p:nvPr/>
        </p:nvSpPr>
        <p:spPr>
          <a:xfrm>
            <a:off x="6920896" y="2363321"/>
            <a:ext cx="2384192" cy="10149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600" spc="-1">
                <a:latin typeface="Comic Sans MS"/>
              </a:rPr>
              <a:t>creativity</a:t>
            </a:r>
          </a:p>
        </p:txBody>
      </p:sp>
      <p:sp>
        <p:nvSpPr>
          <p:cNvPr id="8" name="TextShape 1">
            <a:extLst>
              <a:ext uri="{FF2B5EF4-FFF2-40B4-BE49-F238E27FC236}">
                <a16:creationId xmlns:a16="http://schemas.microsoft.com/office/drawing/2014/main" id="{25274B0C-9270-443F-9C92-51CD782B4FDC}"/>
              </a:ext>
            </a:extLst>
          </p:cNvPr>
          <p:cNvSpPr txBox="1"/>
          <p:nvPr/>
        </p:nvSpPr>
        <p:spPr>
          <a:xfrm>
            <a:off x="4117475" y="2363351"/>
            <a:ext cx="2384192" cy="10149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600" spc="-1">
                <a:latin typeface="Comic Sans MS"/>
              </a:rPr>
              <a:t>music</a:t>
            </a:r>
          </a:p>
        </p:txBody>
      </p:sp>
    </p:spTree>
    <p:extLst>
      <p:ext uri="{BB962C8B-B14F-4D97-AF65-F5344CB8AC3E}">
        <p14:creationId xmlns:p14="http://schemas.microsoft.com/office/powerpoint/2010/main" val="37248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>
            <a:extLst>
              <a:ext uri="{FF2B5EF4-FFF2-40B4-BE49-F238E27FC236}">
                <a16:creationId xmlns:a16="http://schemas.microsoft.com/office/drawing/2014/main" id="{D7C2462B-32D1-4FBC-8ABE-858B40F38177}"/>
              </a:ext>
            </a:extLst>
          </p:cNvPr>
          <p:cNvSpPr txBox="1"/>
          <p:nvPr/>
        </p:nvSpPr>
        <p:spPr>
          <a:xfrm>
            <a:off x="1576207" y="2363291"/>
            <a:ext cx="2384192" cy="10149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600" spc="-1">
                <a:latin typeface="Comic Sans MS"/>
              </a:rPr>
              <a:t>musicality</a:t>
            </a:r>
          </a:p>
        </p:txBody>
      </p:sp>
      <p:sp>
        <p:nvSpPr>
          <p:cNvPr id="5" name="TextShape 1">
            <a:extLst>
              <a:ext uri="{FF2B5EF4-FFF2-40B4-BE49-F238E27FC236}">
                <a16:creationId xmlns:a16="http://schemas.microsoft.com/office/drawing/2014/main" id="{D84195D0-9728-4F9F-818C-8A2BAC74D65E}"/>
              </a:ext>
            </a:extLst>
          </p:cNvPr>
          <p:cNvSpPr txBox="1"/>
          <p:nvPr/>
        </p:nvSpPr>
        <p:spPr>
          <a:xfrm>
            <a:off x="6920896" y="2363321"/>
            <a:ext cx="2384192" cy="10149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600" spc="-1">
                <a:latin typeface="Comic Sans MS"/>
              </a:rPr>
              <a:t>creativity</a:t>
            </a:r>
          </a:p>
        </p:txBody>
      </p:sp>
      <p:sp>
        <p:nvSpPr>
          <p:cNvPr id="6" name="TextShape 1">
            <a:extLst>
              <a:ext uri="{FF2B5EF4-FFF2-40B4-BE49-F238E27FC236}">
                <a16:creationId xmlns:a16="http://schemas.microsoft.com/office/drawing/2014/main" id="{B5849854-8DF6-44CC-863D-96FA95A6DA0E}"/>
              </a:ext>
            </a:extLst>
          </p:cNvPr>
          <p:cNvSpPr txBox="1"/>
          <p:nvPr/>
        </p:nvSpPr>
        <p:spPr>
          <a:xfrm>
            <a:off x="4117475" y="2363351"/>
            <a:ext cx="2384192" cy="10149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600" spc="-1">
                <a:latin typeface="Comic Sans MS"/>
              </a:rPr>
              <a:t>music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04835DF-DBE7-4C93-A0C2-1DFD9EC54217}"/>
                  </a:ext>
                </a:extLst>
              </p14:cNvPr>
              <p14:cNvContentPartPr/>
              <p14:nvPr/>
            </p14:nvContentPartPr>
            <p14:xfrm>
              <a:off x="2718587" y="2091033"/>
              <a:ext cx="1946873" cy="299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04835DF-DBE7-4C93-A0C2-1DFD9EC542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00610" y="2073148"/>
                <a:ext cx="1982467" cy="334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FC73C2F-5712-4AC2-8564-4460428FD4F5}"/>
                  </a:ext>
                </a:extLst>
              </p14:cNvPr>
              <p14:cNvContentPartPr/>
              <p14:nvPr/>
            </p14:nvContentPartPr>
            <p14:xfrm>
              <a:off x="5516077" y="1914551"/>
              <a:ext cx="2383107" cy="383339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FC73C2F-5712-4AC2-8564-4460428FD4F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98089" y="1896503"/>
                <a:ext cx="2418724" cy="419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289EB68-88C1-4276-937B-18C9B1AFF26E}"/>
                  </a:ext>
                </a:extLst>
              </p14:cNvPr>
              <p14:cNvContentPartPr/>
              <p14:nvPr/>
            </p14:nvContentPartPr>
            <p14:xfrm>
              <a:off x="2544378" y="3407197"/>
              <a:ext cx="2599246" cy="478119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289EB68-88C1-4276-937B-18C9B1AFF2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26388" y="3389276"/>
                <a:ext cx="2634867" cy="5136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664043D-36FE-4CB2-A98E-1458867AAEBA}"/>
                  </a:ext>
                </a:extLst>
              </p14:cNvPr>
              <p14:cNvContentPartPr/>
              <p14:nvPr/>
            </p14:nvContentPartPr>
            <p14:xfrm>
              <a:off x="5790181" y="3316337"/>
              <a:ext cx="2645373" cy="630819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664043D-36FE-4CB2-A98E-1458867AAEB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72161" y="3298334"/>
                <a:ext cx="2681053" cy="666465"/>
              </a:xfrm>
              <a:prstGeom prst="rect">
                <a:avLst/>
              </a:prstGeom>
            </p:spPr>
          </p:pic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6C1530F-1844-4D91-8634-30BBBE4545CA}"/>
              </a:ext>
            </a:extLst>
          </p:cNvPr>
          <p:cNvCxnSpPr/>
          <p:nvPr/>
        </p:nvCxnSpPr>
        <p:spPr>
          <a:xfrm>
            <a:off x="438370" y="3220667"/>
            <a:ext cx="380113" cy="1826051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A65411E-9313-4720-B5A5-D92C82DCFE0C}"/>
              </a:ext>
            </a:extLst>
          </p:cNvPr>
          <p:cNvCxnSpPr>
            <a:cxnSpLocks/>
          </p:cNvCxnSpPr>
          <p:nvPr/>
        </p:nvCxnSpPr>
        <p:spPr>
          <a:xfrm flipH="1" flipV="1">
            <a:off x="825110" y="5053512"/>
            <a:ext cx="1978372" cy="8314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6337D70-E4E6-4FB3-8B49-D635199F4777}"/>
              </a:ext>
            </a:extLst>
          </p:cNvPr>
          <p:cNvCxnSpPr/>
          <p:nvPr/>
        </p:nvCxnSpPr>
        <p:spPr>
          <a:xfrm flipH="1">
            <a:off x="174427" y="4376407"/>
            <a:ext cx="1940333" cy="10496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3868166-79EF-4AB5-86B6-7B323741B147}"/>
              </a:ext>
            </a:extLst>
          </p:cNvPr>
          <p:cNvSpPr txBox="1"/>
          <p:nvPr/>
        </p:nvSpPr>
        <p:spPr>
          <a:xfrm>
            <a:off x="2794601" y="490009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time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C02A7B-D9BA-4A8E-B069-C833DF9EA6F5}"/>
              </a:ext>
            </a:extLst>
          </p:cNvPr>
          <p:cNvSpPr txBox="1"/>
          <p:nvPr/>
        </p:nvSpPr>
        <p:spPr>
          <a:xfrm>
            <a:off x="2135888" y="418102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space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BEFA83-F46E-4DD6-B781-7209FEAB9F17}"/>
              </a:ext>
            </a:extLst>
          </p:cNvPr>
          <p:cNvSpPr txBox="1"/>
          <p:nvPr/>
        </p:nvSpPr>
        <p:spPr>
          <a:xfrm>
            <a:off x="631824" y="3238432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pitch, rhythm, </a:t>
            </a:r>
          </a:p>
          <a:p>
            <a:r>
              <a:rPr lang="en-US"/>
              <a:t>emotion... </a:t>
            </a: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D67CD605-2CF1-4682-9D3E-1E7962EB6927}"/>
              </a:ext>
            </a:extLst>
          </p:cNvPr>
          <p:cNvSpPr/>
          <p:nvPr/>
        </p:nvSpPr>
        <p:spPr>
          <a:xfrm>
            <a:off x="1214813" y="1570247"/>
            <a:ext cx="8581460" cy="2564364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32627DE1-BD98-43D5-8AFA-DDA4E50688EC}"/>
              </a:ext>
            </a:extLst>
          </p:cNvPr>
          <p:cNvSpPr/>
          <p:nvPr/>
        </p:nvSpPr>
        <p:spPr>
          <a:xfrm rot="-1320000">
            <a:off x="738113" y="1900122"/>
            <a:ext cx="9570502" cy="1947835"/>
          </a:xfrm>
          <a:prstGeom prst="parallelogram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602C4A38-1E56-425C-889D-8DCCDDF8BD54}"/>
              </a:ext>
            </a:extLst>
          </p:cNvPr>
          <p:cNvSpPr/>
          <p:nvPr/>
        </p:nvSpPr>
        <p:spPr>
          <a:xfrm rot="840000">
            <a:off x="1194754" y="2016840"/>
            <a:ext cx="9053157" cy="1978281"/>
          </a:xfrm>
          <a:prstGeom prst="parallelogram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6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>
            <a:extLst>
              <a:ext uri="{FF2B5EF4-FFF2-40B4-BE49-F238E27FC236}">
                <a16:creationId xmlns:a16="http://schemas.microsoft.com/office/drawing/2014/main" id="{D7C2462B-32D1-4FBC-8ABE-858B40F38177}"/>
              </a:ext>
            </a:extLst>
          </p:cNvPr>
          <p:cNvSpPr txBox="1"/>
          <p:nvPr/>
        </p:nvSpPr>
        <p:spPr>
          <a:xfrm>
            <a:off x="1576207" y="2363291"/>
            <a:ext cx="2384192" cy="10149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600" spc="-1">
                <a:latin typeface="Comic Sans MS"/>
              </a:rPr>
              <a:t>musicality</a:t>
            </a:r>
          </a:p>
        </p:txBody>
      </p:sp>
      <p:sp>
        <p:nvSpPr>
          <p:cNvPr id="5" name="TextShape 1">
            <a:extLst>
              <a:ext uri="{FF2B5EF4-FFF2-40B4-BE49-F238E27FC236}">
                <a16:creationId xmlns:a16="http://schemas.microsoft.com/office/drawing/2014/main" id="{D84195D0-9728-4F9F-818C-8A2BAC74D65E}"/>
              </a:ext>
            </a:extLst>
          </p:cNvPr>
          <p:cNvSpPr txBox="1"/>
          <p:nvPr/>
        </p:nvSpPr>
        <p:spPr>
          <a:xfrm>
            <a:off x="6920896" y="2363321"/>
            <a:ext cx="2384192" cy="10149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600" spc="-1">
                <a:latin typeface="Comic Sans MS"/>
              </a:rPr>
              <a:t>creativity</a:t>
            </a:r>
          </a:p>
        </p:txBody>
      </p:sp>
      <p:sp>
        <p:nvSpPr>
          <p:cNvPr id="6" name="TextShape 1">
            <a:extLst>
              <a:ext uri="{FF2B5EF4-FFF2-40B4-BE49-F238E27FC236}">
                <a16:creationId xmlns:a16="http://schemas.microsoft.com/office/drawing/2014/main" id="{B5849854-8DF6-44CC-863D-96FA95A6DA0E}"/>
              </a:ext>
            </a:extLst>
          </p:cNvPr>
          <p:cNvSpPr txBox="1"/>
          <p:nvPr/>
        </p:nvSpPr>
        <p:spPr>
          <a:xfrm>
            <a:off x="4117475" y="2363351"/>
            <a:ext cx="2384192" cy="10149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600" spc="-1">
                <a:latin typeface="Comic Sans MS"/>
              </a:rPr>
              <a:t>music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04835DF-DBE7-4C93-A0C2-1DFD9EC54217}"/>
                  </a:ext>
                </a:extLst>
              </p14:cNvPr>
              <p14:cNvContentPartPr/>
              <p14:nvPr/>
            </p14:nvContentPartPr>
            <p14:xfrm>
              <a:off x="2718587" y="2091033"/>
              <a:ext cx="1946873" cy="299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04835DF-DBE7-4C93-A0C2-1DFD9EC542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00610" y="2073148"/>
                <a:ext cx="1982467" cy="334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FC73C2F-5712-4AC2-8564-4460428FD4F5}"/>
                  </a:ext>
                </a:extLst>
              </p14:cNvPr>
              <p14:cNvContentPartPr/>
              <p14:nvPr/>
            </p14:nvContentPartPr>
            <p14:xfrm>
              <a:off x="5516077" y="1914551"/>
              <a:ext cx="2383107" cy="383339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FC73C2F-5712-4AC2-8564-4460428FD4F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98089" y="1896503"/>
                <a:ext cx="2418724" cy="419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289EB68-88C1-4276-937B-18C9B1AFF26E}"/>
                  </a:ext>
                </a:extLst>
              </p14:cNvPr>
              <p14:cNvContentPartPr/>
              <p14:nvPr/>
            </p14:nvContentPartPr>
            <p14:xfrm>
              <a:off x="2544378" y="3407197"/>
              <a:ext cx="2599246" cy="478119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289EB68-88C1-4276-937B-18C9B1AFF2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26388" y="3389276"/>
                <a:ext cx="2634867" cy="5136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664043D-36FE-4CB2-A98E-1458867AAEBA}"/>
                  </a:ext>
                </a:extLst>
              </p14:cNvPr>
              <p14:cNvContentPartPr/>
              <p14:nvPr/>
            </p14:nvContentPartPr>
            <p14:xfrm>
              <a:off x="5790181" y="3316337"/>
              <a:ext cx="2645373" cy="630819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664043D-36FE-4CB2-A98E-1458867AAEB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72161" y="3298334"/>
                <a:ext cx="2681053" cy="666465"/>
              </a:xfrm>
              <a:prstGeom prst="rect">
                <a:avLst/>
              </a:prstGeom>
            </p:spPr>
          </p:pic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6C1530F-1844-4D91-8634-30BBBE4545CA}"/>
              </a:ext>
            </a:extLst>
          </p:cNvPr>
          <p:cNvCxnSpPr/>
          <p:nvPr/>
        </p:nvCxnSpPr>
        <p:spPr>
          <a:xfrm>
            <a:off x="438370" y="3220667"/>
            <a:ext cx="380113" cy="1826051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A65411E-9313-4720-B5A5-D92C82DCFE0C}"/>
              </a:ext>
            </a:extLst>
          </p:cNvPr>
          <p:cNvCxnSpPr>
            <a:cxnSpLocks/>
          </p:cNvCxnSpPr>
          <p:nvPr/>
        </p:nvCxnSpPr>
        <p:spPr>
          <a:xfrm flipH="1" flipV="1">
            <a:off x="825110" y="5053512"/>
            <a:ext cx="1978372" cy="8314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6337D70-E4E6-4FB3-8B49-D635199F4777}"/>
              </a:ext>
            </a:extLst>
          </p:cNvPr>
          <p:cNvCxnSpPr/>
          <p:nvPr/>
        </p:nvCxnSpPr>
        <p:spPr>
          <a:xfrm flipH="1">
            <a:off x="174427" y="4376407"/>
            <a:ext cx="1940333" cy="10496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3868166-79EF-4AB5-86B6-7B323741B147}"/>
              </a:ext>
            </a:extLst>
          </p:cNvPr>
          <p:cNvSpPr txBox="1"/>
          <p:nvPr/>
        </p:nvSpPr>
        <p:spPr>
          <a:xfrm>
            <a:off x="2794601" y="490009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time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C02A7B-D9BA-4A8E-B069-C833DF9EA6F5}"/>
              </a:ext>
            </a:extLst>
          </p:cNvPr>
          <p:cNvSpPr txBox="1"/>
          <p:nvPr/>
        </p:nvSpPr>
        <p:spPr>
          <a:xfrm>
            <a:off x="2135888" y="418102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space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BEFA83-F46E-4DD6-B781-7209FEAB9F17}"/>
              </a:ext>
            </a:extLst>
          </p:cNvPr>
          <p:cNvSpPr txBox="1"/>
          <p:nvPr/>
        </p:nvSpPr>
        <p:spPr>
          <a:xfrm>
            <a:off x="631824" y="3238432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pitch, rhythm, </a:t>
            </a:r>
          </a:p>
          <a:p>
            <a:r>
              <a:rPr lang="en-US"/>
              <a:t>emotion... </a:t>
            </a: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D67CD605-2CF1-4682-9D3E-1E7962EB6927}"/>
              </a:ext>
            </a:extLst>
          </p:cNvPr>
          <p:cNvSpPr/>
          <p:nvPr/>
        </p:nvSpPr>
        <p:spPr>
          <a:xfrm>
            <a:off x="1214813" y="1570247"/>
            <a:ext cx="8581460" cy="2564364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32627DE1-BD98-43D5-8AFA-DDA4E50688EC}"/>
              </a:ext>
            </a:extLst>
          </p:cNvPr>
          <p:cNvSpPr/>
          <p:nvPr/>
        </p:nvSpPr>
        <p:spPr>
          <a:xfrm rot="-1320000">
            <a:off x="738113" y="1900122"/>
            <a:ext cx="9570502" cy="1947835"/>
          </a:xfrm>
          <a:prstGeom prst="parallelogram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602C4A38-1E56-425C-889D-8DCCDDF8BD54}"/>
              </a:ext>
            </a:extLst>
          </p:cNvPr>
          <p:cNvSpPr/>
          <p:nvPr/>
        </p:nvSpPr>
        <p:spPr>
          <a:xfrm rot="840000">
            <a:off x="1194754" y="2016840"/>
            <a:ext cx="9053157" cy="1978281"/>
          </a:xfrm>
          <a:prstGeom prst="parallelogram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2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>
            <a:extLst>
              <a:ext uri="{FF2B5EF4-FFF2-40B4-BE49-F238E27FC236}">
                <a16:creationId xmlns:a16="http://schemas.microsoft.com/office/drawing/2014/main" id="{D7C2462B-32D1-4FBC-8ABE-858B40F38177}"/>
              </a:ext>
            </a:extLst>
          </p:cNvPr>
          <p:cNvSpPr txBox="1"/>
          <p:nvPr/>
        </p:nvSpPr>
        <p:spPr>
          <a:xfrm>
            <a:off x="1576207" y="2363291"/>
            <a:ext cx="2384192" cy="10149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600" spc="-1">
                <a:latin typeface="Comic Sans MS"/>
              </a:rPr>
              <a:t>musicality</a:t>
            </a:r>
          </a:p>
        </p:txBody>
      </p:sp>
      <p:sp>
        <p:nvSpPr>
          <p:cNvPr id="5" name="TextShape 1">
            <a:extLst>
              <a:ext uri="{FF2B5EF4-FFF2-40B4-BE49-F238E27FC236}">
                <a16:creationId xmlns:a16="http://schemas.microsoft.com/office/drawing/2014/main" id="{D84195D0-9728-4F9F-818C-8A2BAC74D65E}"/>
              </a:ext>
            </a:extLst>
          </p:cNvPr>
          <p:cNvSpPr txBox="1"/>
          <p:nvPr/>
        </p:nvSpPr>
        <p:spPr>
          <a:xfrm>
            <a:off x="6920896" y="2363321"/>
            <a:ext cx="2384192" cy="10149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600" spc="-1">
                <a:latin typeface="Comic Sans MS"/>
              </a:rPr>
              <a:t>creativity</a:t>
            </a:r>
          </a:p>
        </p:txBody>
      </p:sp>
      <p:sp>
        <p:nvSpPr>
          <p:cNvPr id="6" name="TextShape 1">
            <a:extLst>
              <a:ext uri="{FF2B5EF4-FFF2-40B4-BE49-F238E27FC236}">
                <a16:creationId xmlns:a16="http://schemas.microsoft.com/office/drawing/2014/main" id="{B5849854-8DF6-44CC-863D-96FA95A6DA0E}"/>
              </a:ext>
            </a:extLst>
          </p:cNvPr>
          <p:cNvSpPr txBox="1"/>
          <p:nvPr/>
        </p:nvSpPr>
        <p:spPr>
          <a:xfrm>
            <a:off x="4117475" y="2363351"/>
            <a:ext cx="2384192" cy="10149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600" spc="-1">
                <a:latin typeface="Comic Sans MS"/>
              </a:rPr>
              <a:t>music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04835DF-DBE7-4C93-A0C2-1DFD9EC54217}"/>
                  </a:ext>
                </a:extLst>
              </p14:cNvPr>
              <p14:cNvContentPartPr/>
              <p14:nvPr/>
            </p14:nvContentPartPr>
            <p14:xfrm>
              <a:off x="2718587" y="2091033"/>
              <a:ext cx="1946873" cy="2994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04835DF-DBE7-4C93-A0C2-1DFD9EC542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00610" y="2073148"/>
                <a:ext cx="1982467" cy="334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FC73C2F-5712-4AC2-8564-4460428FD4F5}"/>
                  </a:ext>
                </a:extLst>
              </p14:cNvPr>
              <p14:cNvContentPartPr/>
              <p14:nvPr/>
            </p14:nvContentPartPr>
            <p14:xfrm>
              <a:off x="5516077" y="1914551"/>
              <a:ext cx="2383107" cy="383339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FC73C2F-5712-4AC2-8564-4460428FD4F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98089" y="1896503"/>
                <a:ext cx="2418724" cy="419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289EB68-88C1-4276-937B-18C9B1AFF26E}"/>
                  </a:ext>
                </a:extLst>
              </p14:cNvPr>
              <p14:cNvContentPartPr/>
              <p14:nvPr/>
            </p14:nvContentPartPr>
            <p14:xfrm>
              <a:off x="2544378" y="3407197"/>
              <a:ext cx="2599246" cy="478119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289EB68-88C1-4276-937B-18C9B1AFF2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26388" y="3389276"/>
                <a:ext cx="2634867" cy="5136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664043D-36FE-4CB2-A98E-1458867AAEBA}"/>
                  </a:ext>
                </a:extLst>
              </p14:cNvPr>
              <p14:cNvContentPartPr/>
              <p14:nvPr/>
            </p14:nvContentPartPr>
            <p14:xfrm>
              <a:off x="5790181" y="3316337"/>
              <a:ext cx="2645373" cy="630819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664043D-36FE-4CB2-A98E-1458867AAEB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72161" y="3298334"/>
                <a:ext cx="2681053" cy="666465"/>
              </a:xfrm>
              <a:prstGeom prst="rect">
                <a:avLst/>
              </a:prstGeom>
            </p:spPr>
          </p:pic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6C1530F-1844-4D91-8634-30BBBE4545CA}"/>
              </a:ext>
            </a:extLst>
          </p:cNvPr>
          <p:cNvCxnSpPr/>
          <p:nvPr/>
        </p:nvCxnSpPr>
        <p:spPr>
          <a:xfrm>
            <a:off x="438370" y="3220667"/>
            <a:ext cx="380113" cy="1826051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A65411E-9313-4720-B5A5-D92C82DCFE0C}"/>
              </a:ext>
            </a:extLst>
          </p:cNvPr>
          <p:cNvCxnSpPr>
            <a:cxnSpLocks/>
          </p:cNvCxnSpPr>
          <p:nvPr/>
        </p:nvCxnSpPr>
        <p:spPr>
          <a:xfrm flipH="1" flipV="1">
            <a:off x="825110" y="5053512"/>
            <a:ext cx="1978372" cy="8314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6337D70-E4E6-4FB3-8B49-D635199F4777}"/>
              </a:ext>
            </a:extLst>
          </p:cNvPr>
          <p:cNvCxnSpPr/>
          <p:nvPr/>
        </p:nvCxnSpPr>
        <p:spPr>
          <a:xfrm flipH="1">
            <a:off x="174427" y="4376407"/>
            <a:ext cx="1940333" cy="10496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3868166-79EF-4AB5-86B6-7B323741B147}"/>
              </a:ext>
            </a:extLst>
          </p:cNvPr>
          <p:cNvSpPr txBox="1"/>
          <p:nvPr/>
        </p:nvSpPr>
        <p:spPr>
          <a:xfrm>
            <a:off x="2794601" y="490009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time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C02A7B-D9BA-4A8E-B069-C833DF9EA6F5}"/>
              </a:ext>
            </a:extLst>
          </p:cNvPr>
          <p:cNvSpPr txBox="1"/>
          <p:nvPr/>
        </p:nvSpPr>
        <p:spPr>
          <a:xfrm>
            <a:off x="2135888" y="418102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space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BEFA83-F46E-4DD6-B781-7209FEAB9F17}"/>
              </a:ext>
            </a:extLst>
          </p:cNvPr>
          <p:cNvSpPr txBox="1"/>
          <p:nvPr/>
        </p:nvSpPr>
        <p:spPr>
          <a:xfrm>
            <a:off x="631824" y="3238432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pitch, rhythm, </a:t>
            </a:r>
          </a:p>
          <a:p>
            <a:r>
              <a:rPr lang="en-US"/>
              <a:t>emotion... </a:t>
            </a: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D67CD605-2CF1-4682-9D3E-1E7962EB6927}"/>
              </a:ext>
            </a:extLst>
          </p:cNvPr>
          <p:cNvSpPr/>
          <p:nvPr/>
        </p:nvSpPr>
        <p:spPr>
          <a:xfrm>
            <a:off x="1214813" y="1570247"/>
            <a:ext cx="8581460" cy="2564364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32627DE1-BD98-43D5-8AFA-DDA4E50688EC}"/>
              </a:ext>
            </a:extLst>
          </p:cNvPr>
          <p:cNvSpPr/>
          <p:nvPr/>
        </p:nvSpPr>
        <p:spPr>
          <a:xfrm rot="-1320000">
            <a:off x="738113" y="1900122"/>
            <a:ext cx="9570502" cy="1947835"/>
          </a:xfrm>
          <a:prstGeom prst="parallelogram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602C4A38-1E56-425C-889D-8DCCDDF8BD54}"/>
              </a:ext>
            </a:extLst>
          </p:cNvPr>
          <p:cNvSpPr/>
          <p:nvPr/>
        </p:nvSpPr>
        <p:spPr>
          <a:xfrm rot="840000">
            <a:off x="1194754" y="2016840"/>
            <a:ext cx="9053157" cy="1978281"/>
          </a:xfrm>
          <a:prstGeom prst="parallelogram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xplosion: 8 Points 7">
            <a:extLst>
              <a:ext uri="{FF2B5EF4-FFF2-40B4-BE49-F238E27FC236}">
                <a16:creationId xmlns:a16="http://schemas.microsoft.com/office/drawing/2014/main" id="{2C35BBBC-6D88-4CB5-BF57-30A6808C0C86}"/>
              </a:ext>
            </a:extLst>
          </p:cNvPr>
          <p:cNvSpPr/>
          <p:nvPr/>
        </p:nvSpPr>
        <p:spPr>
          <a:xfrm>
            <a:off x="576452" y="323983"/>
            <a:ext cx="8914902" cy="5128559"/>
          </a:xfrm>
          <a:prstGeom prst="irregularSeal1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: 14 Points 10">
            <a:extLst>
              <a:ext uri="{FF2B5EF4-FFF2-40B4-BE49-F238E27FC236}">
                <a16:creationId xmlns:a16="http://schemas.microsoft.com/office/drawing/2014/main" id="{FF769625-A211-4866-81FA-1D40FD5292CD}"/>
              </a:ext>
            </a:extLst>
          </p:cNvPr>
          <p:cNvSpPr/>
          <p:nvPr/>
        </p:nvSpPr>
        <p:spPr>
          <a:xfrm>
            <a:off x="3695840" y="1847384"/>
            <a:ext cx="2865043" cy="2033508"/>
          </a:xfrm>
          <a:prstGeom prst="irregularSeal2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xplosion: 14 Points 22">
            <a:extLst>
              <a:ext uri="{FF2B5EF4-FFF2-40B4-BE49-F238E27FC236}">
                <a16:creationId xmlns:a16="http://schemas.microsoft.com/office/drawing/2014/main" id="{E5BF6ED2-5BF7-4463-B777-327BF5090F21}"/>
              </a:ext>
            </a:extLst>
          </p:cNvPr>
          <p:cNvSpPr/>
          <p:nvPr/>
        </p:nvSpPr>
        <p:spPr>
          <a:xfrm>
            <a:off x="4689810" y="2671040"/>
            <a:ext cx="697487" cy="430316"/>
          </a:xfrm>
          <a:prstGeom prst="irregularSeal2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xplosion: 14 Points 23">
            <a:extLst>
              <a:ext uri="{FF2B5EF4-FFF2-40B4-BE49-F238E27FC236}">
                <a16:creationId xmlns:a16="http://schemas.microsoft.com/office/drawing/2014/main" id="{4E64196F-E6E3-420E-8CB4-81541E858AAD}"/>
              </a:ext>
            </a:extLst>
          </p:cNvPr>
          <p:cNvSpPr/>
          <p:nvPr/>
        </p:nvSpPr>
        <p:spPr>
          <a:xfrm>
            <a:off x="4934653" y="2804562"/>
            <a:ext cx="207559" cy="170540"/>
          </a:xfrm>
          <a:prstGeom prst="irregularSeal2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0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504000" y="213706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Opportunities and challenges for interdisciplinary/collaborative work</a:t>
            </a:r>
          </a:p>
        </p:txBody>
      </p:sp>
      <p:sp>
        <p:nvSpPr>
          <p:cNvPr id="2" name="TextShape 2">
            <a:extLst>
              <a:ext uri="{FF2B5EF4-FFF2-40B4-BE49-F238E27FC236}">
                <a16:creationId xmlns:a16="http://schemas.microsoft.com/office/drawing/2014/main" id="{662BB9AD-73F7-4E72-BCE1-4D2C6EDF911C}"/>
              </a:ext>
            </a:extLst>
          </p:cNvPr>
          <p:cNvSpPr txBox="1"/>
          <p:nvPr/>
        </p:nvSpPr>
        <p:spPr>
          <a:xfrm>
            <a:off x="504000" y="1815960"/>
            <a:ext cx="9071640" cy="36746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 fontScale="77500" lnSpcReduction="20000"/>
          </a:bodyPr>
          <a:lstStyle/>
          <a:p>
            <a:pPr marL="431800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,Sans-Serif" charset="2"/>
              <a:buChar char=""/>
            </a:pPr>
            <a:r>
              <a:rPr lang="en-GB" sz="2600" spc="-1" dirty="0">
                <a:latin typeface="Arial"/>
                <a:cs typeface="Arial"/>
              </a:rPr>
              <a:t>Well-formed research questions demand training and enculturation (= years of study), but/and....</a:t>
            </a:r>
          </a:p>
          <a:p>
            <a:pPr marL="431800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,Sans-Serif" charset="2"/>
              <a:buChar char=""/>
            </a:pPr>
            <a:r>
              <a:rPr lang="en-GB" sz="2600" spc="-1" dirty="0">
                <a:latin typeface="Arial"/>
                <a:cs typeface="Arial"/>
              </a:rPr>
              <a:t>...music data is multimodal: scores, audio, video, text — surveys, interviews — psychophysics, EEG, fMRI, motion-capture</a:t>
            </a:r>
            <a:endParaRPr lang="en-GB" sz="2600" spc="-1">
              <a:cs typeface="Arial"/>
            </a:endParaRPr>
          </a:p>
          <a:p>
            <a:pPr marL="431800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,Sans-Serif" charset="2"/>
              <a:buChar char=""/>
            </a:pPr>
            <a:r>
              <a:rPr lang="en-GB" sz="2600" spc="-1" dirty="0">
                <a:latin typeface="Arial"/>
                <a:cs typeface="Arial"/>
              </a:rPr>
              <a:t>So, we can't afford to be provincial/isolationist. Share methods (and data)!</a:t>
            </a:r>
          </a:p>
          <a:p>
            <a:pPr marL="431800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600" spc="-1" dirty="0">
                <a:latin typeface="Arial"/>
              </a:rPr>
              <a:t>Existing fora at Durham (</a:t>
            </a:r>
            <a:r>
              <a:rPr lang="en-GB" sz="2600" spc="-1" dirty="0">
                <a:ea typeface="+mn-lt"/>
                <a:cs typeface="+mn-lt"/>
                <a:hlinkClick r:id="rId3"/>
              </a:rPr>
              <a:t>Music and Science Lab</a:t>
            </a:r>
            <a:r>
              <a:rPr lang="en-GB" sz="2600" spc="-1" dirty="0">
                <a:latin typeface="Arial"/>
              </a:rPr>
              <a:t>) but scope for greater links (Psychology, Linguistics, Business...?) </a:t>
            </a:r>
          </a:p>
          <a:p>
            <a:pPr marL="431800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600" b="1" spc="-1" dirty="0">
                <a:latin typeface="Arial"/>
              </a:rPr>
              <a:t>Funding </a:t>
            </a:r>
            <a:r>
              <a:rPr lang="en-GB" sz="2600" b="1" spc="-1" dirty="0" err="1">
                <a:latin typeface="Arial"/>
              </a:rPr>
              <a:t>opps</a:t>
            </a:r>
            <a:r>
              <a:rPr lang="en-GB" sz="2600" b="1" spc="-1" dirty="0">
                <a:latin typeface="Arial"/>
              </a:rPr>
              <a:t>.</a:t>
            </a:r>
            <a:r>
              <a:rPr lang="en-GB" sz="2600" spc="-1" dirty="0">
                <a:latin typeface="Arial"/>
              </a:rPr>
              <a:t>: CES Templeton, DFG-AHRC; </a:t>
            </a:r>
            <a:r>
              <a:rPr lang="en-GB" sz="2600" spc="-1" dirty="0"/>
              <a:t>KTPs? (maturing industry players: Pandora, Spotify, </a:t>
            </a:r>
            <a:r>
              <a:rPr lang="en-GB" sz="2600" spc="-1" dirty="0" err="1"/>
              <a:t>ByteDance</a:t>
            </a:r>
            <a:r>
              <a:rPr lang="en-GB" sz="2600" spc="-1" dirty="0"/>
              <a:t> (</a:t>
            </a:r>
            <a:r>
              <a:rPr lang="en-GB" sz="2600" spc="-1" dirty="0" err="1"/>
              <a:t>TikTok</a:t>
            </a:r>
            <a:r>
              <a:rPr lang="en-GB" sz="2600" spc="-1" dirty="0"/>
              <a:t>); also, MS Research, Amazon)</a:t>
            </a:r>
            <a:endParaRPr lang="en-GB" dirty="0"/>
          </a:p>
          <a:p>
            <a:pPr marL="431800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600" b="1" spc="-1" dirty="0"/>
              <a:t>The future at Durham</a:t>
            </a:r>
            <a:r>
              <a:rPr lang="en-GB" sz="2600" spc="-1" dirty="0"/>
              <a:t>: “Grand challenge”? (cross-cultural </a:t>
            </a:r>
            <a:r>
              <a:rPr lang="en-GB" sz="2600" spc="-1" dirty="0" err="1"/>
              <a:t>comp.mus</a:t>
            </a:r>
            <a:r>
              <a:rPr lang="en-GB" sz="2600" spc="-1" dirty="0"/>
              <a:t>.?)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2265691" y="372138"/>
            <a:ext cx="7605095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r"/>
            <a:r>
              <a:rPr lang="en-GB" sz="3200" b="1" spc="-1">
                <a:solidFill>
                  <a:srgbClr val="780373"/>
                </a:solidFill>
                <a:latin typeface="Arial"/>
              </a:rPr>
              <a:t>Eamonn Bell</a:t>
            </a:r>
            <a:br>
              <a:rPr lang="en-GB" sz="3200" b="1" spc="-1">
                <a:solidFill>
                  <a:srgbClr val="780373"/>
                </a:solidFill>
                <a:latin typeface="Arial"/>
              </a:rPr>
            </a:br>
            <a:r>
              <a:rPr lang="en-GB" b="1" spc="-1">
                <a:solidFill>
                  <a:srgbClr val="780373"/>
                </a:solidFill>
                <a:latin typeface="Arial"/>
              </a:rPr>
              <a:t>Department of Computer Science</a:t>
            </a:r>
            <a:endParaRPr lang="en-US"/>
          </a:p>
          <a:p>
            <a:pPr algn="r"/>
            <a:r>
              <a:rPr lang="en-GB" spc="-1">
                <a:latin typeface="Arial"/>
              </a:rPr>
              <a:t>&lt;eamonn.bell@durham.ac.uk&gt;</a:t>
            </a:r>
            <a:br>
              <a:rPr lang="en-GB" spc="-1">
                <a:latin typeface="Arial"/>
              </a:rPr>
            </a:br>
            <a:endParaRPr lang="en-GB" spc="-1">
              <a:solidFill>
                <a:srgbClr val="780373"/>
              </a:solidFill>
              <a:latin typeface="Arial"/>
            </a:endParaRPr>
          </a:p>
          <a:p>
            <a:pPr algn="r"/>
            <a:r>
              <a:rPr lang="en-GB" b="1" spc="-1">
                <a:solidFill>
                  <a:srgbClr val="780373"/>
                </a:solidFill>
                <a:latin typeface="Arial"/>
              </a:rPr>
              <a:t> </a:t>
            </a:r>
            <a:r>
              <a:rPr lang="en-GB" b="1" spc="-1">
                <a:solidFill>
                  <a:srgbClr val="780373"/>
                </a:solidFill>
                <a:latin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https://www.eamonnbell.com</a:t>
            </a:r>
            <a:r>
              <a:rPr lang="en-GB" b="1" spc="-1">
                <a:solidFill>
                  <a:srgbClr val="780373"/>
                </a:solidFill>
                <a:latin typeface="Arial"/>
              </a:rPr>
              <a:t> </a:t>
            </a:r>
            <a:r>
              <a:rPr lang="en-GB" spc="-1">
                <a:ea typeface="+mn-lt"/>
                <a:cs typeface="+mn-lt"/>
              </a:rPr>
              <a:t>· ORCID: </a:t>
            </a:r>
            <a:r>
              <a:rPr lang="en-GB" spc="-1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0000-0002-9211-5192</a:t>
            </a:r>
            <a:r>
              <a:rPr lang="en-GB" spc="-1">
                <a:ea typeface="+mn-lt"/>
                <a:cs typeface="+mn-lt"/>
              </a:rPr>
              <a:t> </a:t>
            </a:r>
          </a:p>
        </p:txBody>
      </p:sp>
      <p:sp>
        <p:nvSpPr>
          <p:cNvPr id="53" name="TextShape 2"/>
          <p:cNvSpPr txBox="1"/>
          <p:nvPr/>
        </p:nvSpPr>
        <p:spPr>
          <a:xfrm>
            <a:off x="1968503" y="1752821"/>
            <a:ext cx="7778469" cy="364323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 marL="10795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GB" sz="2200" b="1" spc="-1">
                <a:solidFill>
                  <a:schemeClr val="accent2"/>
                </a:solidFill>
                <a:latin typeface="Arial"/>
              </a:rPr>
              <a:t>Optical music recognition</a:t>
            </a:r>
          </a:p>
          <a:p>
            <a:pPr marL="908050" lvl="1" indent="-342900">
              <a:spcBef>
                <a:spcPts val="1417"/>
              </a:spcBef>
              <a:buFont typeface="Arial,Sans-Serif"/>
              <a:buChar char="•"/>
            </a:pPr>
            <a:r>
              <a:rPr lang="en-GB" sz="2200" spc="-1">
                <a:solidFill>
                  <a:schemeClr val="accent2"/>
                </a:solidFill>
                <a:ea typeface="+mn-lt"/>
                <a:cs typeface="+mn-lt"/>
              </a:rPr>
              <a:t>Handwriting extraction for music domain (Bell 2019)</a:t>
            </a:r>
          </a:p>
          <a:p>
            <a:pPr marL="908050" lvl="1" indent="-342900">
              <a:spcBef>
                <a:spcPts val="1417"/>
              </a:spcBef>
              <a:buFont typeface="Arial,Sans-Serif"/>
              <a:buChar char="•"/>
            </a:pPr>
            <a:r>
              <a:rPr lang="en-GB" sz="2200" spc="-1">
                <a:solidFill>
                  <a:schemeClr val="accent2"/>
                </a:solidFill>
                <a:cs typeface="Arial"/>
              </a:rPr>
              <a:t>Gamification/crowdsourcing ground truth for image segmentation tasks</a:t>
            </a:r>
            <a:endParaRPr lang="en-US" sz="2200" spc="-1">
              <a:solidFill>
                <a:schemeClr val="accent2"/>
              </a:solidFill>
              <a:cs typeface="Arial"/>
            </a:endParaRPr>
          </a:p>
          <a:p>
            <a:pPr marL="107950">
              <a:spcBef>
                <a:spcPts val="1417"/>
              </a:spcBef>
            </a:pPr>
            <a:r>
              <a:rPr lang="en-GB" sz="2200" b="1" spc="-1">
                <a:solidFill>
                  <a:srgbClr val="002060"/>
                </a:solidFill>
                <a:cs typeface="Arial"/>
              </a:rPr>
              <a:t>Natural</a:t>
            </a:r>
            <a:r>
              <a:rPr lang="en-GB" sz="2200" b="1" spc="-1">
                <a:solidFill>
                  <a:srgbClr val="002060"/>
                </a:solidFill>
              </a:rPr>
              <a:t> language processing for music information retrieval (MIR)</a:t>
            </a:r>
            <a:endParaRPr lang="en-GB" sz="2200" spc="-1">
              <a:solidFill>
                <a:srgbClr val="002060"/>
              </a:solidFill>
              <a:cs typeface="Arial"/>
            </a:endParaRPr>
          </a:p>
          <a:p>
            <a:pPr marL="908050" lvl="1" indent="-342900">
              <a:spcBef>
                <a:spcPts val="1417"/>
              </a:spcBef>
              <a:buFont typeface="Arial"/>
              <a:buChar char="•"/>
            </a:pPr>
            <a:r>
              <a:rPr lang="en-GB" sz="2200" spc="-1">
                <a:solidFill>
                  <a:srgbClr val="002060"/>
                </a:solidFill>
              </a:rPr>
              <a:t>New experiences for music listening and analysis from 1M+ timecoded </a:t>
            </a:r>
            <a:r>
              <a:rPr lang="en-GB" sz="2200" spc="-1">
                <a:solidFill>
                  <a:srgbClr val="002060"/>
                </a:solidFill>
                <a:ea typeface="+mn-lt"/>
                <a:cs typeface="+mn-lt"/>
              </a:rPr>
              <a:t>YouTube </a:t>
            </a:r>
            <a:r>
              <a:rPr lang="en-GB" sz="2200" spc="-1">
                <a:solidFill>
                  <a:srgbClr val="002060"/>
                </a:solidFill>
              </a:rPr>
              <a:t>comments (Bell 2020)</a:t>
            </a:r>
          </a:p>
          <a:p>
            <a:pPr marL="107950">
              <a:spcBef>
                <a:spcPts val="1417"/>
              </a:spcBef>
            </a:pPr>
            <a:endParaRPr lang="en-GB" sz="2200" spc="-1">
              <a:solidFill>
                <a:srgbClr val="3465A4"/>
              </a:solidFill>
            </a:endParaRPr>
          </a:p>
          <a:p>
            <a:pPr marL="107950">
              <a:spcBef>
                <a:spcPts val="1417"/>
              </a:spcBef>
            </a:pPr>
            <a:endParaRPr lang="en-GB" sz="2200" spc="-1">
              <a:solidFill>
                <a:srgbClr val="3465A4"/>
              </a:solidFill>
            </a:endParaRPr>
          </a:p>
        </p:txBody>
      </p:sp>
      <p:pic>
        <p:nvPicPr>
          <p:cNvPr id="2" name="Picture 2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71E107B1-7752-4D69-A8BA-84C11D728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880" y="251202"/>
            <a:ext cx="1668841" cy="166017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509049" y="226171"/>
            <a:ext cx="9071322" cy="9464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r"/>
            <a:r>
              <a:rPr lang="en-GB" sz="2950" spc="-1">
                <a:solidFill>
                  <a:srgbClr val="7030A0"/>
                </a:solidFill>
                <a:latin typeface="Arial"/>
              </a:rPr>
              <a:t>Martin Clayton</a:t>
            </a:r>
            <a:br>
              <a:rPr lang="en-GB" sz="2950" spc="-1">
                <a:solidFill>
                  <a:srgbClr val="7030A0"/>
                </a:solidFill>
                <a:latin typeface="Arial"/>
              </a:rPr>
            </a:br>
            <a:r>
              <a:rPr lang="en-GB" sz="1400" spc="-1">
                <a:solidFill>
                  <a:srgbClr val="7030A0"/>
                </a:solidFill>
                <a:latin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martin.clayton@durham.ac.uk</a:t>
            </a:r>
            <a:endParaRPr lang="en-GB" sz="1400" spc="-1">
              <a:solidFill>
                <a:srgbClr val="7030A0"/>
              </a:solidFill>
              <a:latin typeface="Arial"/>
            </a:endParaRPr>
          </a:p>
          <a:p>
            <a:pPr algn="r"/>
            <a:r>
              <a:rPr lang="en-GB" sz="1400" b="1" spc="-1">
                <a:solidFill>
                  <a:srgbClr val="7030A0"/>
                </a:solidFill>
                <a:latin typeface="Arial"/>
              </a:rPr>
              <a:t>Department of Music</a:t>
            </a:r>
            <a:endParaRPr lang="en-GB" sz="1400" spc="-1">
              <a:solidFill>
                <a:srgbClr val="7030A0"/>
              </a:solidFill>
              <a:latin typeface="Arial"/>
            </a:endParaRPr>
          </a:p>
        </p:txBody>
      </p:sp>
      <p:sp>
        <p:nvSpPr>
          <p:cNvPr id="48" name="TextShape 2"/>
          <p:cNvSpPr txBox="1"/>
          <p:nvPr/>
        </p:nvSpPr>
        <p:spPr>
          <a:xfrm>
            <a:off x="504163" y="1178098"/>
            <a:ext cx="9078756" cy="43887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 fontScale="62500" lnSpcReduction="20000"/>
          </a:bodyPr>
          <a:lstStyle/>
          <a:p>
            <a:pPr marL="431165" indent="-323215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550" b="1" spc="-1">
                <a:latin typeface="Arial"/>
              </a:rPr>
              <a:t>Prof. of Ethnomusicology</a:t>
            </a:r>
            <a:endParaRPr lang="en-US" sz="2550"/>
          </a:p>
          <a:p>
            <a:pPr marL="431165" indent="-323215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550" spc="-1">
                <a:latin typeface="Arial"/>
              </a:rPr>
              <a:t>Audio-based music analysis of diverse musical styles, inc. Indian music, especially rhythm and timing</a:t>
            </a:r>
          </a:p>
          <a:p>
            <a:pPr marL="431165" indent="-323215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550" spc="-1">
                <a:latin typeface="Arial"/>
              </a:rPr>
              <a:t>Video-based analysis of bodily movement associated with music</a:t>
            </a:r>
            <a:endParaRPr lang="en-GB" sz="2550" spc="-1">
              <a:latin typeface="Arial"/>
            </a:endParaRPr>
          </a:p>
          <a:p>
            <a:pPr marL="431165" indent="-323215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550" spc="-1">
                <a:latin typeface="Arial"/>
              </a:rPr>
              <a:t>Collaborative projects include:</a:t>
            </a:r>
          </a:p>
          <a:p>
            <a:pPr marL="809625" lvl="1" indent="-323215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550" spc="-1">
                <a:latin typeface="Arial"/>
                <a:hlinkClick r:id="rId3"/>
              </a:rPr>
              <a:t>Interpersonal Entrainment in Music Performance</a:t>
            </a:r>
            <a:r>
              <a:rPr lang="en-GB" sz="2550" spc="-1">
                <a:latin typeface="Arial"/>
              </a:rPr>
              <a:t> (AHRC, with T. Eerola, K. Jakubowski) – synchronisation analysis using computationally-derived onset time data, movement coordination analysis</a:t>
            </a:r>
          </a:p>
          <a:p>
            <a:pPr marL="809625" lvl="1" indent="-323215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550" spc="-1">
                <a:latin typeface="Arial"/>
                <a:hlinkClick r:id="rId4"/>
              </a:rPr>
              <a:t>EnTimeMent</a:t>
            </a:r>
            <a:r>
              <a:rPr lang="en-GB" sz="2550" spc="-1">
                <a:latin typeface="Arial"/>
              </a:rPr>
              <a:t> (EU FET, with ARC colleagues) – movement analysis using pose estimation, ML action recognition</a:t>
            </a:r>
          </a:p>
          <a:p>
            <a:pPr marL="809625" lvl="1" indent="-323215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550" spc="-1">
                <a:latin typeface="Arial"/>
              </a:rPr>
              <a:t>Computational Musicology and the Study of Instruments for Indian Music (with IIT Bombay) – developing MIR tools for Indian music</a:t>
            </a:r>
          </a:p>
          <a:p>
            <a:pPr marL="809625" lvl="1" indent="-323215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550" spc="-1">
                <a:latin typeface="Arial"/>
              </a:rPr>
              <a:t>Project on multimodal analysis developed with Durham Comp Sci. Dept</a:t>
            </a:r>
          </a:p>
          <a:p>
            <a:pPr marL="809625" lvl="1" indent="-323215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550" spc="-1">
                <a:latin typeface="Arial"/>
              </a:rPr>
              <a:t>Project </a:t>
            </a:r>
            <a:r>
              <a:rPr lang="en-US" sz="2550" spc="-1">
                <a:latin typeface="Arial"/>
              </a:rPr>
              <a:t>on MIR tools for Indian instrumental music </a:t>
            </a:r>
            <a:r>
              <a:rPr lang="en-GB" sz="2550" spc="-1">
                <a:latin typeface="Arial"/>
              </a:rPr>
              <a:t>developed with Meinard Müller, </a:t>
            </a:r>
            <a:r>
              <a:rPr lang="en-GB" sz="2550" spc="-1" err="1">
                <a:latin typeface="Arial"/>
              </a:rPr>
              <a:t>Audiolabs</a:t>
            </a:r>
            <a:r>
              <a:rPr lang="en-GB" sz="2550" spc="-1">
                <a:latin typeface="Arial"/>
              </a:rPr>
              <a:t> Erlangen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2265691" y="372138"/>
            <a:ext cx="7605095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r"/>
            <a:r>
              <a:rPr lang="en-GB" sz="3200" b="1" spc="-1">
                <a:solidFill>
                  <a:srgbClr val="780373"/>
                </a:solidFill>
                <a:latin typeface="Arial"/>
              </a:rPr>
              <a:t>Nick Collins</a:t>
            </a:r>
            <a:br>
              <a:rPr lang="en-GB" sz="3200" b="1" spc="-1">
                <a:latin typeface="Arial"/>
              </a:rPr>
            </a:br>
            <a:r>
              <a:rPr lang="en-GB" b="1" spc="-1">
                <a:solidFill>
                  <a:srgbClr val="780373"/>
                </a:solidFill>
                <a:latin typeface="Arial"/>
              </a:rPr>
              <a:t>Department of Music</a:t>
            </a:r>
            <a:endParaRPr lang="en-US"/>
          </a:p>
          <a:p>
            <a:pPr algn="r"/>
            <a:r>
              <a:rPr lang="en-GB" spc="-1">
                <a:latin typeface="Arial"/>
              </a:rPr>
              <a:t>&lt;nick.collins@durham.ac.uk&gt;</a:t>
            </a:r>
            <a:br>
              <a:rPr lang="en-GB" spc="-1">
                <a:latin typeface="Arial"/>
              </a:rPr>
            </a:br>
            <a:endParaRPr lang="en-GB" spc="-1">
              <a:solidFill>
                <a:srgbClr val="780373"/>
              </a:solidFill>
              <a:latin typeface="Arial"/>
            </a:endParaRPr>
          </a:p>
          <a:p>
            <a:pPr algn="r"/>
            <a:r>
              <a:rPr lang="en-GB" b="1" spc="-1">
                <a:solidFill>
                  <a:srgbClr val="780373"/>
                </a:solidFill>
                <a:latin typeface="Arial"/>
              </a:rPr>
              <a:t> </a:t>
            </a:r>
            <a:r>
              <a:rPr lang="en-GB" spc="-1">
                <a:ea typeface="+mn-lt"/>
                <a:cs typeface="+mn-lt"/>
                <a:hlinkClick r:id="rId2"/>
              </a:rPr>
              <a:t>https://composerprogrammer.com/</a:t>
            </a:r>
            <a:r>
              <a:rPr lang="en-GB" spc="-1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en-GB" b="1" spc="-1">
                <a:solidFill>
                  <a:srgbClr val="780373"/>
                </a:solidFill>
                <a:latin typeface="Arial"/>
                <a:cs typeface="Arial"/>
              </a:rPr>
              <a:t> </a:t>
            </a:r>
            <a:r>
              <a:rPr lang="en-GB" spc="-1">
                <a:ea typeface="+mn-lt"/>
                <a:cs typeface="+mn-lt"/>
                <a:hlinkClick r:id="rId3"/>
              </a:rPr>
              <a:t>https://github.com/sicklincoln</a:t>
            </a:r>
            <a:r>
              <a:rPr lang="en-GB" spc="-1">
                <a:solidFill>
                  <a:srgbClr val="000000"/>
                </a:solidFill>
                <a:latin typeface="Arial"/>
                <a:cs typeface="Arial"/>
              </a:rPr>
              <a:t>  </a:t>
            </a:r>
            <a:endParaRPr lang="en-GB" spc="-1">
              <a:solidFill>
                <a:srgbClr val="000000"/>
              </a:solidFill>
              <a:ea typeface="+mn-lt"/>
              <a:cs typeface="Arial"/>
            </a:endParaRPr>
          </a:p>
        </p:txBody>
      </p:sp>
      <p:sp>
        <p:nvSpPr>
          <p:cNvPr id="53" name="TextShape 2"/>
          <p:cNvSpPr txBox="1"/>
          <p:nvPr/>
        </p:nvSpPr>
        <p:spPr>
          <a:xfrm>
            <a:off x="1968503" y="1752821"/>
            <a:ext cx="7778469" cy="364323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 fontScale="85000" lnSpcReduction="20000"/>
          </a:bodyPr>
          <a:lstStyle/>
          <a:p>
            <a:pPr marL="10795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GB" sz="2200" b="1" spc="-1" err="1">
                <a:solidFill>
                  <a:srgbClr val="002060"/>
                </a:solidFill>
                <a:cs typeface="Arial"/>
              </a:rPr>
              <a:t>MusAIc</a:t>
            </a:r>
            <a:r>
              <a:rPr lang="en-GB" sz="2200" b="1" spc="-1">
                <a:solidFill>
                  <a:srgbClr val="002060"/>
                </a:solidFill>
                <a:cs typeface="Arial"/>
              </a:rPr>
              <a:t>/</a:t>
            </a:r>
            <a:r>
              <a:rPr lang="en-GB" sz="2200" b="1" spc="-1" err="1">
                <a:solidFill>
                  <a:srgbClr val="002060"/>
                </a:solidFill>
                <a:cs typeface="Arial"/>
              </a:rPr>
              <a:t>MIRsic</a:t>
            </a:r>
            <a:r>
              <a:rPr lang="en-GB" sz="2200" b="1" spc="-1">
                <a:solidFill>
                  <a:srgbClr val="002060"/>
                </a:solidFill>
                <a:cs typeface="Arial"/>
              </a:rPr>
              <a:t>/"</a:t>
            </a:r>
            <a:r>
              <a:rPr lang="en-GB" sz="2200" b="1" spc="-1" err="1">
                <a:solidFill>
                  <a:srgbClr val="002060"/>
                </a:solidFill>
                <a:cs typeface="Arial"/>
              </a:rPr>
              <a:t>Corposition</a:t>
            </a:r>
            <a:r>
              <a:rPr lang="en-GB" sz="2200" b="1" spc="-1">
                <a:solidFill>
                  <a:srgbClr val="002060"/>
                </a:solidFill>
                <a:cs typeface="Arial"/>
              </a:rPr>
              <a:t>"</a:t>
            </a:r>
          </a:p>
          <a:p>
            <a:pPr marL="908050" lvl="1" indent="-342900">
              <a:spcBef>
                <a:spcPts val="1417"/>
              </a:spcBef>
              <a:buFont typeface="Arial"/>
              <a:buChar char="•"/>
            </a:pPr>
            <a:r>
              <a:rPr lang="en-GB" sz="2200" spc="-1">
                <a:solidFill>
                  <a:srgbClr val="002060"/>
                </a:solidFill>
              </a:rPr>
              <a:t>Machine listening and machine learning for interactive music, automatic composers and computational musicology</a:t>
            </a:r>
          </a:p>
          <a:p>
            <a:pPr marL="908050" lvl="1" indent="-342900">
              <a:spcBef>
                <a:spcPts val="1417"/>
              </a:spcBef>
              <a:buFont typeface="Arial"/>
              <a:buChar char="•"/>
            </a:pPr>
            <a:r>
              <a:rPr lang="en-GB" sz="2200" spc="-1">
                <a:solidFill>
                  <a:srgbClr val="002060"/>
                </a:solidFill>
              </a:rPr>
              <a:t>Audio corpus analysis projects tracing musical influence in synth pop, historical trends in electronic music 1950-1999, distinguishing Chicago House and Detroit Techno, content analysis over Radiohead's discography...</a:t>
            </a:r>
          </a:p>
          <a:p>
            <a:pPr marL="908050" lvl="1" indent="-342900">
              <a:spcBef>
                <a:spcPts val="1417"/>
              </a:spcBef>
              <a:buFont typeface="Arial"/>
              <a:buChar char="•"/>
            </a:pPr>
            <a:r>
              <a:rPr lang="en-GB" sz="2200" spc="-1">
                <a:solidFill>
                  <a:srgbClr val="002060"/>
                </a:solidFill>
              </a:rPr>
              <a:t>100+ computer music papers to date, lots of open source code including for </a:t>
            </a:r>
            <a:r>
              <a:rPr lang="en-GB" sz="2200" spc="-1" err="1">
                <a:solidFill>
                  <a:srgbClr val="002060"/>
                </a:solidFill>
              </a:rPr>
              <a:t>SuperCollider</a:t>
            </a:r>
            <a:r>
              <a:rPr lang="en-GB" sz="2200" spc="-1">
                <a:solidFill>
                  <a:srgbClr val="002060"/>
                </a:solidFill>
              </a:rPr>
              <a:t>, iPhone and Web Audio API</a:t>
            </a:r>
          </a:p>
          <a:p>
            <a:pPr marL="908050" lvl="1" indent="-342900">
              <a:spcBef>
                <a:spcPts val="1417"/>
              </a:spcBef>
              <a:buFont typeface="Arial"/>
              <a:buChar char="•"/>
            </a:pPr>
            <a:r>
              <a:rPr lang="en-GB" sz="2200" spc="-1">
                <a:solidFill>
                  <a:schemeClr val="tx2"/>
                </a:solidFill>
              </a:rPr>
              <a:t>Recent collaborations: </a:t>
            </a:r>
            <a:r>
              <a:rPr lang="en-GB" sz="2200" spc="-1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live hacking of deep neural networks</a:t>
            </a:r>
            <a:r>
              <a:rPr lang="en-GB" sz="2200" spc="-1">
                <a:solidFill>
                  <a:schemeClr val="tx2"/>
                </a:solidFill>
              </a:rPr>
              <a:t> (Grierson, </a:t>
            </a:r>
            <a:r>
              <a:rPr lang="en-GB" sz="2200" spc="-1">
                <a:solidFill>
                  <a:schemeClr val="tx2"/>
                </a:solidFill>
                <a:ea typeface="+mn-lt"/>
                <a:cs typeface="+mn-lt"/>
              </a:rPr>
              <a:t>Ruzicka</a:t>
            </a:r>
            <a:r>
              <a:rPr lang="en-GB" sz="2200" spc="-1">
                <a:solidFill>
                  <a:schemeClr val="tx2"/>
                </a:solidFill>
                <a:cs typeface="Arial"/>
              </a:rPr>
              <a:t>)</a:t>
            </a:r>
            <a:r>
              <a:rPr lang="en-GB" sz="2200" spc="-1">
                <a:solidFill>
                  <a:schemeClr val="tx2"/>
                </a:solidFill>
              </a:rPr>
              <a:t>, book chapter on </a:t>
            </a:r>
            <a:r>
              <a:rPr lang="en-GB" sz="2200" spc="-1">
                <a:solidFill>
                  <a:schemeClr val="tx2"/>
                </a:solidFill>
                <a:ea typeface="+mn-lt"/>
                <a:cs typeface="+mn-lt"/>
              </a:rPr>
              <a:t>Music AI in Clubs and Studio Production (Knotts), VR </a:t>
            </a:r>
            <a:r>
              <a:rPr lang="en-GB" sz="2200" spc="-1" err="1">
                <a:solidFill>
                  <a:schemeClr val="tx2"/>
                </a:solidFill>
                <a:ea typeface="+mn-lt"/>
                <a:cs typeface="+mn-lt"/>
              </a:rPr>
              <a:t>audiovisualiser</a:t>
            </a:r>
            <a:r>
              <a:rPr lang="en-GB" sz="2200" spc="-1">
                <a:solidFill>
                  <a:schemeClr val="tx2"/>
                </a:solidFill>
                <a:ea typeface="+mn-lt"/>
                <a:cs typeface="+mn-lt"/>
              </a:rPr>
              <a:t> (van 't Klooster)</a:t>
            </a:r>
            <a:endParaRPr lang="en-GB" sz="2200" spc="-1">
              <a:solidFill>
                <a:schemeClr val="tx2"/>
              </a:solidFill>
              <a:cs typeface="Arial"/>
            </a:endParaRPr>
          </a:p>
          <a:p>
            <a:pPr marL="908050" lvl="1" indent="-342900">
              <a:spcBef>
                <a:spcPts val="1417"/>
              </a:spcBef>
              <a:buFont typeface="Arial"/>
              <a:buChar char="•"/>
            </a:pPr>
            <a:endParaRPr lang="en-GB" sz="2200" spc="-1">
              <a:solidFill>
                <a:srgbClr val="002060"/>
              </a:solidFill>
            </a:endParaRPr>
          </a:p>
          <a:p>
            <a:pPr marL="908050" lvl="1" indent="-342900">
              <a:spcBef>
                <a:spcPts val="1417"/>
              </a:spcBef>
              <a:buFont typeface="Arial"/>
              <a:buChar char="•"/>
            </a:pPr>
            <a:endParaRPr lang="en-GB" sz="2200" spc="-1">
              <a:solidFill>
                <a:srgbClr val="002060"/>
              </a:solidFill>
            </a:endParaRPr>
          </a:p>
          <a:p>
            <a:pPr marL="107950">
              <a:spcBef>
                <a:spcPts val="1417"/>
              </a:spcBef>
            </a:pPr>
            <a:endParaRPr lang="en-GB" sz="2200" spc="-1">
              <a:solidFill>
                <a:srgbClr val="3465A4"/>
              </a:solidFill>
            </a:endParaRPr>
          </a:p>
          <a:p>
            <a:pPr marL="107950">
              <a:spcBef>
                <a:spcPts val="1417"/>
              </a:spcBef>
            </a:pPr>
            <a:endParaRPr lang="en-GB" sz="2200" spc="-1">
              <a:solidFill>
                <a:srgbClr val="3465A4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AA4188A-8904-4E13-98E1-F1FEA133BA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791" y="127887"/>
            <a:ext cx="1411955" cy="182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96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2265691" y="-824"/>
            <a:ext cx="7650743" cy="19435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r"/>
            <a:r>
              <a:rPr lang="en-GB" sz="3200" b="1" spc="-1">
                <a:solidFill>
                  <a:srgbClr val="780373"/>
                </a:solidFill>
                <a:latin typeface="Arial"/>
              </a:rPr>
              <a:t>Tuomas Eerola</a:t>
            </a:r>
            <a:br>
              <a:rPr lang="en-GB" sz="3200" b="1" spc="-1">
                <a:latin typeface="Arial"/>
              </a:rPr>
            </a:br>
            <a:r>
              <a:rPr lang="en-GB" b="1" spc="-1">
                <a:solidFill>
                  <a:srgbClr val="780373"/>
                </a:solidFill>
                <a:latin typeface="Arial"/>
              </a:rPr>
              <a:t>Department of Music</a:t>
            </a:r>
            <a:endParaRPr lang="en-US"/>
          </a:p>
          <a:p>
            <a:pPr algn="r"/>
            <a:r>
              <a:rPr lang="en-GB" spc="-1">
                <a:latin typeface="Arial"/>
              </a:rPr>
              <a:t>&lt;tuomas.eerola@durham.ac.uk&gt;</a:t>
            </a:r>
            <a:br>
              <a:rPr lang="en-GB" spc="-1">
                <a:latin typeface="Arial"/>
              </a:rPr>
            </a:br>
            <a:endParaRPr lang="en-GB" spc="-1">
              <a:solidFill>
                <a:srgbClr val="780373"/>
              </a:solidFill>
              <a:latin typeface="Arial"/>
            </a:endParaRPr>
          </a:p>
          <a:p>
            <a:pPr algn="r"/>
            <a:r>
              <a:rPr lang="en-GB" spc="-1">
                <a:ea typeface="+mn-lt"/>
                <a:cs typeface="+mn-lt"/>
                <a:hlinkClick r:id="rId2"/>
              </a:rPr>
              <a:t>http://github.com/tuomaseerola/opendata/</a:t>
            </a:r>
            <a:endParaRPr lang="en-GB"/>
          </a:p>
        </p:txBody>
      </p:sp>
      <p:sp>
        <p:nvSpPr>
          <p:cNvPr id="53" name="TextShape 2"/>
          <p:cNvSpPr txBox="1"/>
          <p:nvPr/>
        </p:nvSpPr>
        <p:spPr>
          <a:xfrm>
            <a:off x="1968503" y="1752821"/>
            <a:ext cx="7778469" cy="364323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 lnSpcReduction="10000"/>
          </a:bodyPr>
          <a:lstStyle/>
          <a:p>
            <a:pPr marL="107950">
              <a:spcBef>
                <a:spcPts val="1417"/>
              </a:spcBef>
            </a:pPr>
            <a:r>
              <a:rPr lang="en-GB" sz="2200" b="1" spc="-1">
                <a:solidFill>
                  <a:schemeClr val="accent2"/>
                </a:solidFill>
                <a:latin typeface="Arial"/>
              </a:rPr>
              <a:t>Prof. of Music Cognition</a:t>
            </a:r>
            <a:endParaRPr lang="en-US">
              <a:solidFill>
                <a:schemeClr val="accent2"/>
              </a:solidFill>
            </a:endParaRPr>
          </a:p>
          <a:p>
            <a:pPr marL="908050" lvl="1" indent="-342900">
              <a:spcBef>
                <a:spcPts val="1417"/>
              </a:spcBef>
              <a:buFont typeface="Arial,Sans-Serif"/>
              <a:buChar char="•"/>
            </a:pPr>
            <a:r>
              <a:rPr lang="en-GB" sz="2200" spc="-1">
                <a:solidFill>
                  <a:schemeClr val="accent2"/>
                </a:solidFill>
                <a:ea typeface="+mn-lt"/>
                <a:cs typeface="+mn-lt"/>
              </a:rPr>
              <a:t>Music and emotions</a:t>
            </a:r>
          </a:p>
          <a:p>
            <a:pPr marL="908050" lvl="1" indent="-342900">
              <a:spcBef>
                <a:spcPts val="1417"/>
              </a:spcBef>
              <a:buFont typeface="Arial,Sans-Serif"/>
              <a:buChar char="•"/>
            </a:pPr>
            <a:r>
              <a:rPr lang="en-GB" sz="2200" spc="-1">
                <a:solidFill>
                  <a:schemeClr val="accent2"/>
                </a:solidFill>
                <a:cs typeface="Arial"/>
              </a:rPr>
              <a:t>Music perception</a:t>
            </a:r>
          </a:p>
          <a:p>
            <a:pPr marL="107950">
              <a:spcBef>
                <a:spcPts val="1417"/>
              </a:spcBef>
            </a:pPr>
            <a:r>
              <a:rPr lang="en-GB" sz="2200" b="1" spc="-1">
                <a:solidFill>
                  <a:srgbClr val="002060"/>
                </a:solidFill>
                <a:cs typeface="Arial"/>
              </a:rPr>
              <a:t>Computational models</a:t>
            </a:r>
            <a:endParaRPr lang="en-GB"/>
          </a:p>
          <a:p>
            <a:pPr marL="908050" lvl="1" indent="-342900">
              <a:spcBef>
                <a:spcPts val="1417"/>
              </a:spcBef>
              <a:buFont typeface="Arial"/>
              <a:buChar char="•"/>
            </a:pPr>
            <a:r>
              <a:rPr lang="en-GB" sz="2200" spc="-1">
                <a:solidFill>
                  <a:schemeClr val="tx2"/>
                </a:solidFill>
                <a:ea typeface="+mn-lt"/>
                <a:cs typeface="+mn-lt"/>
              </a:rPr>
              <a:t>Emotional expression in music from audio (2011 to 2021) and from semantic data (e.g., last.fm tags)</a:t>
            </a:r>
          </a:p>
          <a:p>
            <a:pPr marL="908050" lvl="1" indent="-342900">
              <a:spcBef>
                <a:spcPts val="1417"/>
              </a:spcBef>
              <a:buFont typeface="Arial"/>
              <a:buChar char="•"/>
            </a:pPr>
            <a:r>
              <a:rPr lang="en-GB" sz="2200" spc="-1">
                <a:solidFill>
                  <a:schemeClr val="tx2"/>
                </a:solidFill>
              </a:rPr>
              <a:t>Perception of melody, consonance, and timing with open software (Midi toolbox in 2004 for </a:t>
            </a:r>
            <a:r>
              <a:rPr lang="en-GB" sz="2200" i="1" spc="-1">
                <a:solidFill>
                  <a:schemeClr val="tx2"/>
                </a:solidFill>
              </a:rPr>
              <a:t>Matlab</a:t>
            </a:r>
            <a:r>
              <a:rPr lang="en-GB" sz="2200" spc="-1">
                <a:solidFill>
                  <a:schemeClr val="tx2"/>
                </a:solidFill>
              </a:rPr>
              <a:t>, to consonance/dissonance models in 2021 in </a:t>
            </a:r>
            <a:r>
              <a:rPr lang="en-GB" sz="2200" i="1" spc="-1">
                <a:solidFill>
                  <a:schemeClr val="tx2"/>
                </a:solidFill>
              </a:rPr>
              <a:t>R</a:t>
            </a:r>
            <a:r>
              <a:rPr lang="en-GB" sz="2200" spc="-1">
                <a:solidFill>
                  <a:schemeClr val="tx2"/>
                </a:solidFill>
              </a:rPr>
              <a:t>)</a:t>
            </a:r>
            <a:endParaRPr lang="en-GB">
              <a:solidFill>
                <a:schemeClr val="tx2"/>
              </a:solidFill>
            </a:endParaRPr>
          </a:p>
          <a:p>
            <a:pPr marL="908050" lvl="1" indent="-342900">
              <a:spcBef>
                <a:spcPts val="1417"/>
              </a:spcBef>
              <a:buFont typeface="Arial"/>
              <a:buChar char="•"/>
            </a:pPr>
            <a:endParaRPr lang="en-GB" sz="2200" spc="-1">
              <a:solidFill>
                <a:srgbClr val="002060"/>
              </a:solidFill>
            </a:endParaRPr>
          </a:p>
          <a:p>
            <a:pPr marL="107950">
              <a:spcBef>
                <a:spcPts val="1417"/>
              </a:spcBef>
            </a:pPr>
            <a:endParaRPr lang="en-GB" sz="2200" spc="-1">
              <a:solidFill>
                <a:srgbClr val="3465A4"/>
              </a:solidFill>
            </a:endParaRPr>
          </a:p>
          <a:p>
            <a:pPr marL="107950">
              <a:spcBef>
                <a:spcPts val="1417"/>
              </a:spcBef>
            </a:pPr>
            <a:endParaRPr lang="en-GB" sz="2200" spc="-1">
              <a:solidFill>
                <a:srgbClr val="3465A4"/>
              </a:solidFill>
            </a:endParaRPr>
          </a:p>
        </p:txBody>
      </p:sp>
      <p:pic>
        <p:nvPicPr>
          <p:cNvPr id="3" name="Picture 3" descr="A picture containing wall, person, indoor, orange&#10;&#10;Description automatically generated">
            <a:extLst>
              <a:ext uri="{FF2B5EF4-FFF2-40B4-BE49-F238E27FC236}">
                <a16:creationId xmlns:a16="http://schemas.microsoft.com/office/drawing/2014/main" id="{CF81FEC3-A8A5-4545-B865-4862725FE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85" y="78540"/>
            <a:ext cx="1645890" cy="152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17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>
            <a:extLst>
              <a:ext uri="{FF2B5EF4-FFF2-40B4-BE49-F238E27FC236}">
                <a16:creationId xmlns:a16="http://schemas.microsoft.com/office/drawing/2014/main" id="{C7F2E9F2-2CC4-41FB-94BA-76E4DF150544}"/>
              </a:ext>
            </a:extLst>
          </p:cNvPr>
          <p:cNvSpPr txBox="1"/>
          <p:nvPr/>
        </p:nvSpPr>
        <p:spPr>
          <a:xfrm>
            <a:off x="503491" y="2136321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1" spc="-1">
                <a:latin typeface="Arial"/>
              </a:rPr>
              <a:t>Computational Musicology</a:t>
            </a:r>
            <a:endParaRPr lang="en-US" b="1"/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2265691" y="372138"/>
            <a:ext cx="7605095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r"/>
            <a:r>
              <a:rPr lang="en-GB" sz="3200" b="1" spc="-1">
                <a:solidFill>
                  <a:srgbClr val="780373"/>
                </a:solidFill>
                <a:latin typeface="Arial"/>
              </a:rPr>
              <a:t>Kelly Jakubowski</a:t>
            </a:r>
            <a:br>
              <a:rPr lang="en-GB" sz="3200" b="1" spc="-1">
                <a:solidFill>
                  <a:srgbClr val="780373"/>
                </a:solidFill>
                <a:latin typeface="Arial"/>
              </a:rPr>
            </a:br>
            <a:r>
              <a:rPr lang="en-GB" b="1" spc="-1">
                <a:solidFill>
                  <a:srgbClr val="780373"/>
                </a:solidFill>
                <a:latin typeface="Arial"/>
              </a:rPr>
              <a:t>Department of Music</a:t>
            </a:r>
            <a:endParaRPr lang="en-US"/>
          </a:p>
          <a:p>
            <a:pPr algn="r"/>
            <a:r>
              <a:rPr lang="en-GB" spc="-1">
                <a:latin typeface="Arial"/>
              </a:rPr>
              <a:t>&lt;</a:t>
            </a:r>
            <a:r>
              <a:rPr lang="en-GB" spc="-1" err="1">
                <a:latin typeface="Arial"/>
              </a:rPr>
              <a:t>kelly.jakubowski@durham.ac.uk</a:t>
            </a:r>
            <a:r>
              <a:rPr lang="en-GB" spc="-1">
                <a:latin typeface="Arial"/>
              </a:rPr>
              <a:t>&gt;</a:t>
            </a:r>
            <a:br>
              <a:rPr lang="en-GB" spc="-1">
                <a:latin typeface="Arial"/>
              </a:rPr>
            </a:br>
            <a:endParaRPr lang="en-GB" spc="-1">
              <a:solidFill>
                <a:srgbClr val="780373"/>
              </a:solidFill>
              <a:latin typeface="Arial"/>
            </a:endParaRPr>
          </a:p>
          <a:p>
            <a:pPr algn="r"/>
            <a:r>
              <a:rPr lang="en-GB" b="1" spc="-1">
                <a:solidFill>
                  <a:srgbClr val="780373"/>
                </a:solidFill>
                <a:latin typeface="Arial"/>
              </a:rPr>
              <a:t> </a:t>
            </a:r>
            <a:r>
              <a:rPr lang="en-GB" b="1" spc="-1">
                <a:solidFill>
                  <a:srgbClr val="780373"/>
                </a:solidFill>
              </a:rPr>
              <a:t>  https://</a:t>
            </a:r>
            <a:r>
              <a:rPr lang="en-GB" b="1" spc="-1" err="1">
                <a:solidFill>
                  <a:srgbClr val="780373"/>
                </a:solidFill>
              </a:rPr>
              <a:t>musicscience.net</a:t>
            </a:r>
            <a:r>
              <a:rPr lang="en-GB" b="1" spc="-1">
                <a:solidFill>
                  <a:srgbClr val="780373"/>
                </a:solidFill>
              </a:rPr>
              <a:t>/ </a:t>
            </a:r>
            <a:r>
              <a:rPr lang="en-GB" spc="-1">
                <a:ea typeface="+mn-lt"/>
                <a:cs typeface="+mn-lt"/>
              </a:rPr>
              <a:t>· ORCID: </a:t>
            </a:r>
            <a:r>
              <a:rPr lang="en-GB" b="1"/>
              <a:t>0000-0002-4954-7117 </a:t>
            </a:r>
            <a:r>
              <a:rPr lang="en-GB" spc="-1">
                <a:ea typeface="+mn-lt"/>
                <a:cs typeface="+mn-lt"/>
              </a:rPr>
              <a:t> </a:t>
            </a:r>
          </a:p>
        </p:txBody>
      </p:sp>
      <p:sp>
        <p:nvSpPr>
          <p:cNvPr id="53" name="TextShape 2"/>
          <p:cNvSpPr txBox="1"/>
          <p:nvPr/>
        </p:nvSpPr>
        <p:spPr>
          <a:xfrm>
            <a:off x="1968503" y="1752821"/>
            <a:ext cx="7778469" cy="364323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 marL="10795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GB" sz="2200" b="1" spc="-1">
                <a:solidFill>
                  <a:schemeClr val="accent2"/>
                </a:solidFill>
                <a:latin typeface="Arial"/>
              </a:rPr>
              <a:t>Music psychologist</a:t>
            </a:r>
          </a:p>
          <a:p>
            <a:pPr marL="565150" lvl="1">
              <a:spcBef>
                <a:spcPts val="1417"/>
              </a:spcBef>
            </a:pPr>
            <a:r>
              <a:rPr lang="en-GB" sz="2200" u="sng" spc="-1">
                <a:solidFill>
                  <a:schemeClr val="accent2"/>
                </a:solidFill>
                <a:ea typeface="+mn-lt"/>
                <a:cs typeface="+mn-lt"/>
              </a:rPr>
              <a:t>Research interests</a:t>
            </a:r>
            <a:r>
              <a:rPr lang="en-GB" sz="2200" spc="-1">
                <a:solidFill>
                  <a:schemeClr val="accent2"/>
                </a:solidFill>
                <a:ea typeface="+mn-lt"/>
                <a:cs typeface="+mn-lt"/>
              </a:rPr>
              <a:t>: music &amp; memory; musical imagery; timing &amp; movement; cross-cultural music research</a:t>
            </a:r>
          </a:p>
          <a:p>
            <a:pPr marL="565150" lvl="1">
              <a:spcBef>
                <a:spcPts val="1417"/>
              </a:spcBef>
            </a:pPr>
            <a:r>
              <a:rPr lang="en-GB" sz="2200" u="sng" spc="-1">
                <a:solidFill>
                  <a:srgbClr val="002060"/>
                </a:solidFill>
                <a:ea typeface="+mn-lt"/>
                <a:cs typeface="+mn-lt"/>
              </a:rPr>
              <a:t>Data I work with</a:t>
            </a:r>
            <a:r>
              <a:rPr lang="en-GB" sz="2200" spc="-1">
                <a:solidFill>
                  <a:srgbClr val="002060"/>
                </a:solidFill>
                <a:ea typeface="+mn-lt"/>
                <a:cs typeface="+mn-lt"/>
              </a:rPr>
              <a:t>: human behavioural, physiological, &amp; movement data; textual data (e.g., song lyrics, Tweets, autobiographical memory descriptions), audio &amp; symbolic representations of music</a:t>
            </a:r>
          </a:p>
          <a:p>
            <a:pPr marL="565150" lvl="1">
              <a:spcBef>
                <a:spcPts val="1417"/>
              </a:spcBef>
            </a:pPr>
            <a:r>
              <a:rPr lang="en-GB" sz="2200" u="sng" spc="-1">
                <a:solidFill>
                  <a:schemeClr val="accent2"/>
                </a:solidFill>
                <a:ea typeface="+mn-lt"/>
                <a:cs typeface="+mn-lt"/>
              </a:rPr>
              <a:t>Methods I use</a:t>
            </a:r>
            <a:r>
              <a:rPr lang="en-GB" sz="2200" spc="-1">
                <a:solidFill>
                  <a:schemeClr val="accent2"/>
                </a:solidFill>
                <a:ea typeface="+mn-lt"/>
                <a:cs typeface="+mn-lt"/>
              </a:rPr>
              <a:t>: quantitative, qualitative, computational (data mining, natural language processing, etc.)</a:t>
            </a:r>
            <a:endParaRPr lang="en-GB" sz="2200" spc="-1">
              <a:solidFill>
                <a:srgbClr val="3465A4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55495F-806E-3A40-9A69-721094AF7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53" y="135467"/>
            <a:ext cx="136988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097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B816F-D6BB-384B-94FA-0C7DC88CC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400" b="1">
                <a:solidFill>
                  <a:srgbClr val="7030A0"/>
                </a:solidFill>
                <a:latin typeface="Arial"/>
                <a:cs typeface="Arial"/>
              </a:rPr>
              <a:t>Hector Sequera</a:t>
            </a:r>
            <a:r>
              <a:rPr lang="en-US" sz="2400">
                <a:solidFill>
                  <a:srgbClr val="7030A0"/>
                </a:solidFill>
                <a:latin typeface="Arial"/>
                <a:cs typeface="Arial"/>
              </a:rPr>
              <a:t> </a:t>
            </a:r>
            <a:br>
              <a:rPr lang="en-US" sz="2400">
                <a:solidFill>
                  <a:srgbClr val="7030A0"/>
                </a:solidFill>
                <a:latin typeface="Arial"/>
                <a:cs typeface="Arial"/>
              </a:rPr>
            </a:br>
            <a:r>
              <a:rPr lang="en-US" sz="2400">
                <a:solidFill>
                  <a:srgbClr val="7030A0"/>
                </a:solidFill>
                <a:latin typeface="Arial"/>
                <a:cs typeface="Arial"/>
              </a:rPr>
              <a:t>&lt;hector.sequera@durham.ac.uk&gt;</a:t>
            </a:r>
            <a:endParaRPr lang="en-US" sz="24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B5315-D06B-654C-BAE3-A1C3DE356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 algn="r" fontAlgn="base">
              <a:buNone/>
            </a:pPr>
            <a:r>
              <a:rPr lang="en-US" b="1">
                <a:latin typeface="Arial"/>
                <a:cs typeface="Arial"/>
              </a:rPr>
              <a:t>Music Department</a:t>
            </a:r>
            <a:endParaRPr lang="en-US">
              <a:latin typeface="Arial"/>
              <a:cs typeface="Arial"/>
            </a:endParaRPr>
          </a:p>
          <a:p>
            <a:pPr marL="0" indent="0" algn="r">
              <a:buNone/>
            </a:pPr>
            <a:endParaRPr lang="en-US" b="1">
              <a:latin typeface="Arial"/>
              <a:cs typeface="Arial"/>
            </a:endParaRPr>
          </a:p>
          <a:p>
            <a:pPr marL="188595" indent="-188595" fontAlgn="base"/>
            <a:r>
              <a:rPr lang="en-US">
                <a:latin typeface="Arial"/>
                <a:cs typeface="Arial"/>
              </a:rPr>
              <a:t>Specialist on Renaissance music (manuscripts, context, performance practice), and interested on computational musicology to:</a:t>
            </a:r>
          </a:p>
          <a:p>
            <a:pPr marL="566420" lvl="1" indent="-188595" fontAlgn="base"/>
            <a:r>
              <a:rPr lang="en-US">
                <a:latin typeface="Arial"/>
                <a:cs typeface="Arial"/>
              </a:rPr>
              <a:t>Evaluate work on reconstructing/recomposing music that survives incomplete</a:t>
            </a:r>
          </a:p>
          <a:p>
            <a:pPr marL="566420" lvl="1" indent="-188595" fontAlgn="base"/>
            <a:r>
              <a:rPr lang="en-US">
                <a:latin typeface="Arial"/>
                <a:cs typeface="Arial"/>
              </a:rPr>
              <a:t>Better understand stylistic features in different Renaissance genres (glossary creation)</a:t>
            </a:r>
          </a:p>
          <a:p>
            <a:pPr marL="188595" indent="-188595" fontAlgn="base"/>
            <a:r>
              <a:rPr lang="en-GB">
                <a:latin typeface="Arial"/>
                <a:cs typeface="Arial"/>
              </a:rPr>
              <a:t>I have so far worked on:</a:t>
            </a:r>
          </a:p>
          <a:p>
            <a:pPr marL="566420" lvl="1" indent="-188595" fontAlgn="base"/>
            <a:r>
              <a:rPr lang="en-GB">
                <a:latin typeface="Arial"/>
                <a:cs typeface="Arial"/>
              </a:rPr>
              <a:t>Corpus analysis to better understand stylistic features in Renaissance music</a:t>
            </a:r>
          </a:p>
          <a:p>
            <a:pPr marL="566420" lvl="1" indent="-188595" fontAlgn="base"/>
            <a:r>
              <a:rPr lang="en-GB">
                <a:latin typeface="Arial"/>
                <a:cs typeface="Arial"/>
              </a:rPr>
              <a:t>Comparing sets of two versions of the same piece within a corpus</a:t>
            </a:r>
          </a:p>
          <a:p>
            <a:pPr marL="566420" lvl="1" indent="-188595" fontAlgn="base"/>
            <a:r>
              <a:rPr lang="en-US">
                <a:latin typeface="Arial"/>
                <a:cs typeface="Arial"/>
              </a:rPr>
              <a:t>Automatic extraction of 4-part polyphony from lute notation using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2008193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1832684" y="627569"/>
            <a:ext cx="8038102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r"/>
            <a:r>
              <a:rPr lang="en-GB" sz="3200" b="1" spc="-1">
                <a:latin typeface="Arial"/>
              </a:rPr>
              <a:t>Sally Street</a:t>
            </a:r>
            <a:br>
              <a:rPr lang="en-GB" sz="3200" b="1" spc="-1">
                <a:latin typeface="Arial"/>
              </a:rPr>
            </a:br>
            <a:r>
              <a:rPr lang="en-GB" b="1" spc="-1">
                <a:solidFill>
                  <a:srgbClr val="780373"/>
                </a:solidFill>
                <a:latin typeface="Arial"/>
              </a:rPr>
              <a:t>Department of Anthropology</a:t>
            </a:r>
            <a:endParaRPr lang="en-US"/>
          </a:p>
          <a:p>
            <a:pPr algn="r"/>
            <a:r>
              <a:rPr lang="en-GB" b="1" spc="-1">
                <a:solidFill>
                  <a:srgbClr val="780373"/>
                </a:solidFill>
                <a:latin typeface="Arial"/>
              </a:rPr>
              <a:t>Assistant Professor in Evolutionary Anthropology</a:t>
            </a:r>
          </a:p>
          <a:p>
            <a:pPr algn="r"/>
            <a:r>
              <a:rPr lang="en-GB" spc="-1">
                <a:latin typeface="Arial"/>
              </a:rPr>
              <a:t>&lt;sally.e.street@durham.ac.uk&gt;</a:t>
            </a:r>
            <a:br>
              <a:rPr lang="en-GB" spc="-1">
                <a:latin typeface="Arial"/>
              </a:rPr>
            </a:br>
            <a:r>
              <a:rPr lang="en-GB" spc="-1">
                <a:ea typeface="+mn-lt"/>
                <a:cs typeface="+mn-lt"/>
                <a:hlinkClick r:id="rId2"/>
              </a:rPr>
              <a:t>https://www.durham.ac.uk/staff/sally-e-street/</a:t>
            </a:r>
            <a:r>
              <a:rPr lang="en-GB" spc="-1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en-GB" spc="-1">
              <a:solidFill>
                <a:srgbClr val="000000"/>
              </a:solidFill>
              <a:ea typeface="+mn-lt"/>
              <a:cs typeface="+mn-lt"/>
            </a:endParaRPr>
          </a:p>
          <a:p>
            <a:pPr algn="r"/>
            <a:r>
              <a:rPr lang="en-GB" spc="-1">
                <a:ea typeface="+mn-lt"/>
                <a:cs typeface="+mn-lt"/>
                <a:hlinkClick r:id="rId3"/>
              </a:rPr>
              <a:t>https://orcid.org/0000-0001-8939-8016</a:t>
            </a:r>
            <a:r>
              <a:rPr lang="en-GB" spc="-1">
                <a:ea typeface="+mn-lt"/>
                <a:cs typeface="+mn-lt"/>
              </a:rPr>
              <a:t> </a:t>
            </a:r>
            <a:endParaRPr lang="en-GB" spc="-1">
              <a:solidFill>
                <a:srgbClr val="780373"/>
              </a:solidFill>
              <a:ea typeface="+mn-lt"/>
              <a:cs typeface="+mn-lt"/>
            </a:endParaRPr>
          </a:p>
        </p:txBody>
      </p:sp>
      <p:sp>
        <p:nvSpPr>
          <p:cNvPr id="53" name="TextShape 2"/>
          <p:cNvSpPr txBox="1"/>
          <p:nvPr/>
        </p:nvSpPr>
        <p:spPr>
          <a:xfrm>
            <a:off x="1832556" y="2175294"/>
            <a:ext cx="8132796" cy="364914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/>
          </a:bodyPr>
          <a:lstStyle/>
          <a:p>
            <a:pPr marL="10795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GB" sz="2200" b="1" spc="-1">
                <a:solidFill>
                  <a:schemeClr val="accent2"/>
                </a:solidFill>
                <a:latin typeface="Arial"/>
              </a:rPr>
              <a:t>About me: </a:t>
            </a:r>
            <a:endParaRPr lang="en-US">
              <a:solidFill>
                <a:schemeClr val="accent2"/>
              </a:solidFill>
              <a:cs typeface="Arial"/>
            </a:endParaRPr>
          </a:p>
          <a:p>
            <a:pPr marL="450850" indent="-342900">
              <a:spcBef>
                <a:spcPts val="1417"/>
              </a:spcBef>
              <a:buFont typeface="Arial"/>
              <a:buChar char="•"/>
            </a:pPr>
            <a:r>
              <a:rPr lang="en-GB" sz="2200" spc="-1">
                <a:solidFill>
                  <a:schemeClr val="accent2"/>
                </a:solidFill>
                <a:cs typeface="Arial"/>
              </a:rPr>
              <a:t>Research: broad interests in evolution of cognition &amp; culture</a:t>
            </a:r>
            <a:endParaRPr lang="en-US">
              <a:solidFill>
                <a:schemeClr val="accent2"/>
              </a:solidFill>
              <a:cs typeface="Arial"/>
            </a:endParaRPr>
          </a:p>
          <a:p>
            <a:pPr marL="450850" indent="-342900">
              <a:spcBef>
                <a:spcPts val="1417"/>
              </a:spcBef>
              <a:buFont typeface="Arial"/>
              <a:buChar char="•"/>
            </a:pPr>
            <a:r>
              <a:rPr lang="en-GB" sz="2200" spc="-1">
                <a:solidFill>
                  <a:schemeClr val="accent2"/>
                </a:solidFill>
                <a:cs typeface="Arial"/>
              </a:rPr>
              <a:t>Teaching: specialise in research methods (statistics in R)</a:t>
            </a:r>
            <a:endParaRPr lang="en-GB">
              <a:solidFill>
                <a:schemeClr val="accent2"/>
              </a:solidFill>
            </a:endParaRPr>
          </a:p>
          <a:p>
            <a:pPr marL="107950">
              <a:spcBef>
                <a:spcPts val="1417"/>
              </a:spcBef>
            </a:pPr>
            <a:r>
              <a:rPr lang="en-GB" sz="2200" b="1" spc="-1">
                <a:solidFill>
                  <a:schemeClr val="tx2"/>
                </a:solidFill>
                <a:cs typeface="Arial"/>
              </a:rPr>
              <a:t>Research relevant to the theme:</a:t>
            </a:r>
          </a:p>
          <a:p>
            <a:pPr marL="450850" indent="-342900">
              <a:spcBef>
                <a:spcPts val="1417"/>
              </a:spcBef>
              <a:buFont typeface="Arial"/>
              <a:buChar char="•"/>
            </a:pPr>
            <a:r>
              <a:rPr lang="en-GB" sz="2200" spc="-1">
                <a:solidFill>
                  <a:schemeClr val="tx2"/>
                </a:solidFill>
                <a:cs typeface="Arial"/>
              </a:rPr>
              <a:t>Cultural evolution of traditional folk tunes in digital age</a:t>
            </a:r>
            <a:endParaRPr lang="en-GB">
              <a:solidFill>
                <a:schemeClr val="tx2"/>
              </a:solidFill>
              <a:cs typeface="Arial"/>
            </a:endParaRPr>
          </a:p>
          <a:p>
            <a:pPr marL="450850" indent="-342900">
              <a:spcBef>
                <a:spcPts val="1417"/>
              </a:spcBef>
              <a:buFont typeface="Arial"/>
              <a:buChar char="•"/>
            </a:pPr>
            <a:r>
              <a:rPr lang="en-GB" sz="2200" spc="-1">
                <a:solidFill>
                  <a:schemeClr val="tx2"/>
                </a:solidFill>
                <a:cs typeface="Arial"/>
              </a:rPr>
              <a:t>Using MIR techniques to measure complexity, novelty etc.</a:t>
            </a:r>
          </a:p>
          <a:p>
            <a:pPr marL="107950">
              <a:spcBef>
                <a:spcPts val="1417"/>
              </a:spcBef>
            </a:pPr>
            <a:endParaRPr lang="en-GB" sz="2200" b="1" spc="-1">
              <a:solidFill>
                <a:srgbClr val="002060"/>
              </a:solidFill>
              <a:cs typeface="Arial"/>
            </a:endParaRPr>
          </a:p>
          <a:p>
            <a:pPr marL="908050" lvl="1" indent="-342900">
              <a:spcBef>
                <a:spcPts val="1417"/>
              </a:spcBef>
              <a:buFont typeface="Arial"/>
              <a:buChar char="•"/>
            </a:pPr>
            <a:endParaRPr lang="en-GB" sz="2200" spc="-1">
              <a:solidFill>
                <a:srgbClr val="002060"/>
              </a:solidFill>
              <a:cs typeface="Arial"/>
            </a:endParaRPr>
          </a:p>
          <a:p>
            <a:pPr marL="107950">
              <a:spcBef>
                <a:spcPts val="1417"/>
              </a:spcBef>
            </a:pPr>
            <a:endParaRPr lang="en-GB" sz="2200" spc="-1">
              <a:solidFill>
                <a:srgbClr val="3465A4"/>
              </a:solidFill>
            </a:endParaRPr>
          </a:p>
          <a:p>
            <a:pPr marL="107950">
              <a:spcBef>
                <a:spcPts val="1417"/>
              </a:spcBef>
            </a:pPr>
            <a:endParaRPr lang="en-GB" sz="2200" spc="-1">
              <a:solidFill>
                <a:srgbClr val="3465A4"/>
              </a:solidFill>
            </a:endParaRPr>
          </a:p>
        </p:txBody>
      </p:sp>
      <p:pic>
        <p:nvPicPr>
          <p:cNvPr id="3" name="Picture 3" descr="A picture containing text, indoor, wall, person&#10;&#10;Description automatically generated">
            <a:extLst>
              <a:ext uri="{FF2B5EF4-FFF2-40B4-BE49-F238E27FC236}">
                <a16:creationId xmlns:a16="http://schemas.microsoft.com/office/drawing/2014/main" id="{722C760D-36A4-4A12-A22C-AE53A9D8E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231" y="245220"/>
            <a:ext cx="1504603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63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D664983B-57EC-4CF4-8303-6F544F471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66" y="206360"/>
            <a:ext cx="2475224" cy="2436873"/>
          </a:xfrm>
          <a:prstGeom prst="rect">
            <a:avLst/>
          </a:prstGeom>
        </p:spPr>
      </p:pic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7858CE47-A839-43D3-9BBC-A4648C3A5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58" y="3552086"/>
            <a:ext cx="3699970" cy="1883445"/>
          </a:xfrm>
          <a:prstGeom prst="rect">
            <a:avLst/>
          </a:prstGeom>
        </p:spPr>
      </p:pic>
      <p:pic>
        <p:nvPicPr>
          <p:cNvPr id="8" name="Picture 8" descr="Diagram, schematic&#10;&#10;Description automatically generated">
            <a:extLst>
              <a:ext uri="{FF2B5EF4-FFF2-40B4-BE49-F238E27FC236}">
                <a16:creationId xmlns:a16="http://schemas.microsoft.com/office/drawing/2014/main" id="{A9412337-76E5-41FB-99D9-B14FE9DE1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756" y="517802"/>
            <a:ext cx="2742155" cy="21603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DC7CE8-9FC0-4D79-8DA3-3B9EFFF032B0}"/>
              </a:ext>
            </a:extLst>
          </p:cNvPr>
          <p:cNvSpPr txBox="1"/>
          <p:nvPr/>
        </p:nvSpPr>
        <p:spPr>
          <a:xfrm>
            <a:off x="4672475" y="3014794"/>
            <a:ext cx="4281988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333333"/>
                </a:solidFill>
                <a:latin typeface="Courier New"/>
                <a:cs typeface="arial"/>
              </a:rPr>
              <a:t>Activity at time of memory (open response)</a:t>
            </a:r>
          </a:p>
          <a:p>
            <a:endParaRPr lang="en-US" sz="1400">
              <a:solidFill>
                <a:srgbClr val="333333"/>
              </a:solidFill>
              <a:latin typeface="Courier New"/>
              <a:cs typeface="arial"/>
            </a:endParaRPr>
          </a:p>
          <a:p>
            <a:r>
              <a:rPr lang="en-US" sz="1400">
                <a:solidFill>
                  <a:srgbClr val="333333"/>
                </a:solidFill>
                <a:latin typeface="Courier New"/>
                <a:cs typeface="arial"/>
              </a:rPr>
              <a:t>Please describe the </a:t>
            </a:r>
            <a:r>
              <a:rPr lang="en-US" sz="1400" b="1">
                <a:solidFill>
                  <a:srgbClr val="333333"/>
                </a:solidFill>
                <a:latin typeface="Courier New"/>
                <a:cs typeface="arial"/>
              </a:rPr>
              <a:t>memory</a:t>
            </a:r>
            <a:r>
              <a:rPr lang="en-US" sz="1400">
                <a:solidFill>
                  <a:srgbClr val="333333"/>
                </a:solidFill>
                <a:latin typeface="Courier New"/>
                <a:cs typeface="arial"/>
              </a:rPr>
              <a:t> associated with this music. Please give as much detail as possible (such as </a:t>
            </a:r>
            <a:r>
              <a:rPr lang="en-US" sz="1400" b="1">
                <a:solidFill>
                  <a:srgbClr val="333333"/>
                </a:solidFill>
                <a:latin typeface="Courier New"/>
                <a:cs typeface="arial"/>
              </a:rPr>
              <a:t>who</a:t>
            </a:r>
            <a:r>
              <a:rPr lang="en-US" sz="1400">
                <a:solidFill>
                  <a:srgbClr val="333333"/>
                </a:solidFill>
                <a:latin typeface="Courier New"/>
                <a:cs typeface="arial"/>
              </a:rPr>
              <a:t> you were with, </a:t>
            </a:r>
            <a:r>
              <a:rPr lang="en-US" sz="1400" b="1">
                <a:solidFill>
                  <a:srgbClr val="333333"/>
                </a:solidFill>
                <a:latin typeface="Courier New"/>
                <a:cs typeface="arial"/>
              </a:rPr>
              <a:t>where</a:t>
            </a:r>
            <a:r>
              <a:rPr lang="en-US" sz="1400">
                <a:solidFill>
                  <a:srgbClr val="333333"/>
                </a:solidFill>
                <a:latin typeface="Courier New"/>
                <a:cs typeface="arial"/>
              </a:rPr>
              <a:t> you were, and </a:t>
            </a:r>
            <a:r>
              <a:rPr lang="en-US" sz="1400" b="1">
                <a:solidFill>
                  <a:srgbClr val="333333"/>
                </a:solidFill>
                <a:latin typeface="Courier New"/>
                <a:cs typeface="arial"/>
              </a:rPr>
              <a:t>what</a:t>
            </a:r>
            <a:r>
              <a:rPr lang="en-US" sz="1400">
                <a:solidFill>
                  <a:srgbClr val="333333"/>
                </a:solidFill>
                <a:latin typeface="Courier New"/>
                <a:cs typeface="arial"/>
              </a:rPr>
              <a:t> you were doing in the remembered event) (open response)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C7E52A-B525-4BD5-B1EA-D1D4762483A1}"/>
              </a:ext>
            </a:extLst>
          </p:cNvPr>
          <p:cNvSpPr txBox="1"/>
          <p:nvPr/>
        </p:nvSpPr>
        <p:spPr>
          <a:xfrm>
            <a:off x="6306427" y="5071116"/>
            <a:ext cx="264898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333333"/>
                </a:solidFill>
                <a:latin typeface="Arial"/>
                <a:cs typeface="arial"/>
              </a:rPr>
              <a:t>(</a:t>
            </a:r>
            <a:r>
              <a:rPr lang="en-US" sz="1400">
                <a:solidFill>
                  <a:srgbClr val="333333"/>
                </a:solidFill>
                <a:latin typeface="Arial"/>
                <a:cs typeface="arial"/>
                <a:hlinkClick r:id="rId5"/>
              </a:rPr>
              <a:t>Jakubowski and Ghosh 2021</a:t>
            </a:r>
            <a:r>
              <a:rPr lang="en-US" sz="1400">
                <a:solidFill>
                  <a:srgbClr val="333333"/>
                </a:solidFill>
                <a:latin typeface="Arial"/>
                <a:cs typeface="arial"/>
              </a:rPr>
              <a:t>)</a:t>
            </a:r>
          </a:p>
        </p:txBody>
      </p:sp>
      <p:pic>
        <p:nvPicPr>
          <p:cNvPr id="11" name="Picture 11" descr="Chart, bar chart&#10;&#10;Description automatically generated">
            <a:extLst>
              <a:ext uri="{FF2B5EF4-FFF2-40B4-BE49-F238E27FC236}">
                <a16:creationId xmlns:a16="http://schemas.microsoft.com/office/drawing/2014/main" id="{A78EE5E2-049A-4DC5-BAE1-094991C80A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930" y="1072106"/>
            <a:ext cx="3841288" cy="18535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9D5165F-2223-49C2-806A-C4385570B37B}"/>
              </a:ext>
            </a:extLst>
          </p:cNvPr>
          <p:cNvSpPr txBox="1"/>
          <p:nvPr/>
        </p:nvSpPr>
        <p:spPr>
          <a:xfrm>
            <a:off x="7799089" y="728846"/>
            <a:ext cx="182463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333333"/>
                </a:solidFill>
                <a:latin typeface="Arial"/>
                <a:cs typeface="arial"/>
              </a:rPr>
              <a:t>(</a:t>
            </a:r>
            <a:r>
              <a:rPr lang="en-US" sz="1400">
                <a:solidFill>
                  <a:srgbClr val="333333"/>
                </a:solidFill>
                <a:latin typeface="Arial"/>
                <a:cs typeface="arial"/>
                <a:hlinkClick r:id="rId7"/>
              </a:rPr>
              <a:t>Clayton et al. 2020</a:t>
            </a:r>
            <a:r>
              <a:rPr lang="en-US" sz="1400">
                <a:solidFill>
                  <a:srgbClr val="333333"/>
                </a:solidFill>
                <a:latin typeface="Arial"/>
                <a:cs typeface="arial"/>
              </a:rPr>
              <a:t>)</a:t>
            </a: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4C8C2090-4C68-4BEB-8956-D8298AEF9D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659" y="2811708"/>
            <a:ext cx="3535101" cy="60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8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>
            <a:extLst>
              <a:ext uri="{FF2B5EF4-FFF2-40B4-BE49-F238E27FC236}">
                <a16:creationId xmlns:a16="http://schemas.microsoft.com/office/drawing/2014/main" id="{C7F2E9F2-2CC4-41FB-94BA-76E4DF150544}"/>
              </a:ext>
            </a:extLst>
          </p:cNvPr>
          <p:cNvSpPr txBox="1"/>
          <p:nvPr/>
        </p:nvSpPr>
        <p:spPr>
          <a:xfrm>
            <a:off x="436696" y="407274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1" spc="-1" dirty="0">
                <a:solidFill>
                  <a:srgbClr val="CCCCCC"/>
                </a:solidFill>
                <a:latin typeface="Arial"/>
              </a:rPr>
              <a:t>computational musicology</a:t>
            </a:r>
            <a:endParaRPr lang="en-US" b="1" dirty="0">
              <a:solidFill>
                <a:srgbClr val="CCCCCC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811845-9C3F-44F7-B412-87AFF1972B24}"/>
              </a:ext>
            </a:extLst>
          </p:cNvPr>
          <p:cNvSpPr txBox="1"/>
          <p:nvPr/>
        </p:nvSpPr>
        <p:spPr>
          <a:xfrm>
            <a:off x="1205128" y="1731019"/>
            <a:ext cx="7842896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What challenges to mainstream methods in “data science” are posed by the vagaries of music data?</a:t>
            </a:r>
          </a:p>
          <a:p>
            <a:endParaRPr lang="en-US" sz="2000" dirty="0">
              <a:solidFill>
                <a:srgbClr val="7030A0"/>
              </a:solidFill>
            </a:endParaRPr>
          </a:p>
          <a:p>
            <a:r>
              <a:rPr lang="en-US" sz="2000" dirty="0">
                <a:solidFill>
                  <a:srgbClr val="7030A0"/>
                </a:solidFill>
              </a:rPr>
              <a:t>What challenges to operational definitions of music used in data-driven research come from the humanities and the social sciences?</a:t>
            </a:r>
          </a:p>
          <a:p>
            <a:endParaRPr lang="en-US" sz="2000" b="1" dirty="0">
              <a:solidFill>
                <a:srgbClr val="7030A0"/>
              </a:solidFill>
            </a:endParaRPr>
          </a:p>
          <a:p>
            <a:r>
              <a:rPr lang="en-US" sz="2000" b="1" dirty="0">
                <a:solidFill>
                  <a:srgbClr val="7030A0"/>
                </a:solidFill>
              </a:rPr>
              <a:t>Does music fit the bill as a sandbox around which to </a:t>
            </a:r>
            <a:r>
              <a:rPr lang="en-US" sz="2000" b="1" dirty="0" err="1">
                <a:solidFill>
                  <a:srgbClr val="7030A0"/>
                </a:solidFill>
              </a:rPr>
              <a:t>organise</a:t>
            </a:r>
            <a:r>
              <a:rPr lang="en-US" sz="2000" b="1" dirty="0">
                <a:solidFill>
                  <a:srgbClr val="7030A0"/>
                </a:solidFill>
              </a:rPr>
              <a:t> a radically interdisciplinary research community?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022FF2-278B-4CB4-96B8-479B324B7DA4}"/>
              </a:ext>
            </a:extLst>
          </p:cNvPr>
          <p:cNvSpPr txBox="1"/>
          <p:nvPr/>
        </p:nvSpPr>
        <p:spPr>
          <a:xfrm>
            <a:off x="8685925" y="4526392"/>
            <a:ext cx="125638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EPB</a:t>
            </a:r>
          </a:p>
          <a:p>
            <a:r>
              <a:rPr lang="en-US" dirty="0"/>
              <a:t>Durham </a:t>
            </a:r>
          </a:p>
          <a:p>
            <a:r>
              <a:rPr lang="en-US" dirty="0"/>
              <a:t>Dec. 2021</a:t>
            </a:r>
          </a:p>
        </p:txBody>
      </p:sp>
    </p:spTree>
    <p:extLst>
      <p:ext uri="{BB962C8B-B14F-4D97-AF65-F5344CB8AC3E}">
        <p14:creationId xmlns:p14="http://schemas.microsoft.com/office/powerpoint/2010/main" val="209408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>
            <a:extLst>
              <a:ext uri="{FF2B5EF4-FFF2-40B4-BE49-F238E27FC236}">
                <a16:creationId xmlns:a16="http://schemas.microsoft.com/office/drawing/2014/main" id="{C7F2E9F2-2CC4-41FB-94BA-76E4DF150544}"/>
              </a:ext>
            </a:extLst>
          </p:cNvPr>
          <p:cNvSpPr txBox="1"/>
          <p:nvPr/>
        </p:nvSpPr>
        <p:spPr>
          <a:xfrm>
            <a:off x="503491" y="2136321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1" spc="-1">
                <a:latin typeface="Arial"/>
              </a:rPr>
              <a:t>Computational Musicology</a:t>
            </a:r>
            <a:endParaRPr lang="en-US" b="1"/>
          </a:p>
        </p:txBody>
      </p:sp>
      <p:sp>
        <p:nvSpPr>
          <p:cNvPr id="3" name="TextShape 1">
            <a:extLst>
              <a:ext uri="{FF2B5EF4-FFF2-40B4-BE49-F238E27FC236}">
                <a16:creationId xmlns:a16="http://schemas.microsoft.com/office/drawing/2014/main" id="{F581D73B-89FC-49C6-9818-42A337D05262}"/>
              </a:ext>
            </a:extLst>
          </p:cNvPr>
          <p:cNvSpPr txBox="1"/>
          <p:nvPr/>
        </p:nvSpPr>
        <p:spPr>
          <a:xfrm>
            <a:off x="503249" y="-2359"/>
            <a:ext cx="9071640" cy="24014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1" spc="-1">
                <a:solidFill>
                  <a:srgbClr val="CCCCCC"/>
                </a:solidFill>
                <a:latin typeface="Arial"/>
              </a:rPr>
              <a:t>music information retrieval (MIR)</a:t>
            </a:r>
          </a:p>
          <a:p>
            <a:pPr algn="ctr"/>
            <a:r>
              <a:rPr lang="en-GB" sz="4400" b="1" spc="-1">
                <a:solidFill>
                  <a:srgbClr val="CCCCCC"/>
                </a:solidFill>
                <a:latin typeface="Arial"/>
              </a:rPr>
              <a:t>music informatics</a:t>
            </a:r>
            <a:endParaRPr lang="en-US">
              <a:solidFill>
                <a:srgbClr val="CCCCCC"/>
              </a:solidFill>
              <a:latin typeface="Arial"/>
            </a:endParaRPr>
          </a:p>
          <a:p>
            <a:pPr algn="ctr"/>
            <a:r>
              <a:rPr lang="en-GB" sz="4400" b="1" spc="-1">
                <a:solidFill>
                  <a:srgbClr val="CCCCCC"/>
                </a:solidFill>
              </a:rPr>
              <a:t>music cognition</a:t>
            </a:r>
          </a:p>
        </p:txBody>
      </p:sp>
      <p:sp>
        <p:nvSpPr>
          <p:cNvPr id="5" name="TextShape 1">
            <a:extLst>
              <a:ext uri="{FF2B5EF4-FFF2-40B4-BE49-F238E27FC236}">
                <a16:creationId xmlns:a16="http://schemas.microsoft.com/office/drawing/2014/main" id="{CA743602-CC3B-43D4-939A-A294D271DBBF}"/>
              </a:ext>
            </a:extLst>
          </p:cNvPr>
          <p:cNvSpPr txBox="1"/>
          <p:nvPr/>
        </p:nvSpPr>
        <p:spPr>
          <a:xfrm>
            <a:off x="502913" y="3124257"/>
            <a:ext cx="9071640" cy="1845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1" spc="-1">
                <a:solidFill>
                  <a:srgbClr val="CCCCCC"/>
                </a:solidFill>
                <a:latin typeface="Arial"/>
              </a:rPr>
              <a:t>computational music theory</a:t>
            </a:r>
          </a:p>
          <a:p>
            <a:pPr algn="ctr"/>
            <a:r>
              <a:rPr lang="en-GB" sz="4400" b="1" spc="-1">
                <a:solidFill>
                  <a:srgbClr val="CCCCCC"/>
                </a:solidFill>
                <a:latin typeface="Arial"/>
              </a:rPr>
              <a:t>digital musicology</a:t>
            </a:r>
          </a:p>
          <a:p>
            <a:pPr algn="ctr"/>
            <a:r>
              <a:rPr lang="en-GB" sz="4400" b="1" spc="-1">
                <a:solidFill>
                  <a:srgbClr val="CCCCCC"/>
                </a:solidFill>
              </a:rPr>
              <a:t>music technology</a:t>
            </a:r>
          </a:p>
        </p:txBody>
      </p:sp>
    </p:spTree>
    <p:extLst>
      <p:ext uri="{BB962C8B-B14F-4D97-AF65-F5344CB8AC3E}">
        <p14:creationId xmlns:p14="http://schemas.microsoft.com/office/powerpoint/2010/main" val="358491514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Research questions: </a:t>
            </a:r>
            <a:r>
              <a:rPr lang="en-GB" sz="4400" spc="-1">
                <a:latin typeface="Arial"/>
              </a:rPr>
              <a:t>Introduction 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504000" y="1292613"/>
            <a:ext cx="9071640" cy="43468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 fontScale="70000" lnSpcReduction="20000"/>
          </a:bodyPr>
          <a:lstStyle/>
          <a:p>
            <a:pPr marL="431800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,Sans-Serif" charset="2"/>
              <a:buChar char=""/>
            </a:pPr>
            <a:r>
              <a:rPr lang="en-GB" sz="2600" b="1" spc="-1">
                <a:latin typeface="Arial"/>
                <a:cs typeface="Arial"/>
              </a:rPr>
              <a:t>Musicology </a:t>
            </a:r>
            <a:r>
              <a:rPr lang="en-GB" sz="2600" spc="-1">
                <a:latin typeface="Arial"/>
                <a:cs typeface="Arial"/>
              </a:rPr>
              <a:t>(≝ </a:t>
            </a:r>
            <a:r>
              <a:rPr lang="en-GB" sz="2600" i="1" spc="-1">
                <a:latin typeface="Arial"/>
                <a:cs typeface="Arial"/>
              </a:rPr>
              <a:t>the study of music as a cultural and historical phenomenon</a:t>
            </a:r>
            <a:r>
              <a:rPr lang="en-GB" sz="2600" spc="-1">
                <a:latin typeface="Arial"/>
                <a:cs typeface="Arial"/>
              </a:rPr>
              <a:t>) has always been data-intensive. </a:t>
            </a:r>
            <a:r>
              <a:rPr lang="en-GB" sz="2600" spc="-1">
                <a:ea typeface="+mn-lt"/>
                <a:cs typeface="+mn-lt"/>
              </a:rPr>
              <a:t>Music supplies a soundtrack to everyday life and co-ordinates group action</a:t>
            </a:r>
            <a:endParaRPr lang="en-US" sz="2600" spc="-1">
              <a:ea typeface="+mn-lt"/>
              <a:cs typeface="+mn-lt"/>
            </a:endParaRPr>
          </a:p>
          <a:p>
            <a:pPr marL="431800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,Sans-Serif" charset="2"/>
              <a:buChar char=""/>
            </a:pPr>
            <a:r>
              <a:rPr lang="en-GB" sz="2600" spc="-1">
                <a:latin typeface="Arial"/>
                <a:cs typeface="Arial"/>
              </a:rPr>
              <a:t>Computation can help</a:t>
            </a:r>
            <a:endParaRPr lang="en-GB"/>
          </a:p>
          <a:p>
            <a:pPr marL="889000" lvl="1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,Sans-Serif" charset="2"/>
              <a:buChar char=""/>
            </a:pPr>
            <a:r>
              <a:rPr lang="en-GB" sz="2600" spc="-1">
                <a:latin typeface="Arial"/>
                <a:cs typeface="Arial"/>
              </a:rPr>
              <a:t>identify patterns in existing datasets</a:t>
            </a:r>
            <a:endParaRPr lang="en-GB" sz="2600" spc="-1">
              <a:cs typeface="Arial"/>
            </a:endParaRPr>
          </a:p>
          <a:p>
            <a:pPr marL="889000" lvl="1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,Sans-Serif" charset="2"/>
              <a:buChar char=""/>
            </a:pPr>
            <a:r>
              <a:rPr lang="en-GB" sz="2600" spc="-1">
                <a:latin typeface="Arial"/>
                <a:cs typeface="Arial"/>
              </a:rPr>
              <a:t>derive new datasets</a:t>
            </a:r>
          </a:p>
          <a:p>
            <a:pPr marL="889000" lvl="1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,Sans-Serif" charset="2"/>
              <a:buChar char=""/>
            </a:pPr>
            <a:r>
              <a:rPr lang="en-GB" sz="2600" spc="-1">
                <a:latin typeface="Arial"/>
                <a:cs typeface="Arial"/>
              </a:rPr>
              <a:t>address bias in and improve transparency of historical research</a:t>
            </a:r>
          </a:p>
          <a:p>
            <a:pPr marL="431800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,Sans-Serif" charset="2"/>
              <a:buChar char=""/>
            </a:pPr>
            <a:r>
              <a:rPr lang="en-GB" sz="2600" b="1" spc="-1">
                <a:solidFill>
                  <a:srgbClr val="7030A0"/>
                </a:solidFill>
                <a:latin typeface="Arial"/>
                <a:cs typeface="Arial"/>
              </a:rPr>
              <a:t>Durham’s</a:t>
            </a:r>
            <a:r>
              <a:rPr lang="en-GB" sz="2600" b="1" strike="noStrike" spc="-1">
                <a:solidFill>
                  <a:srgbClr val="7030A0"/>
                </a:solidFill>
                <a:latin typeface="Arial"/>
              </a:rPr>
              <a:t> </a:t>
            </a:r>
            <a:r>
              <a:rPr lang="en-GB" sz="2600" b="1" spc="-1">
                <a:solidFill>
                  <a:srgbClr val="7030A0"/>
                </a:solidFill>
                <a:latin typeface="Arial"/>
              </a:rPr>
              <a:t>USPs</a:t>
            </a:r>
            <a:endParaRPr lang="en-GB"/>
          </a:p>
          <a:p>
            <a:pPr marL="889000" lvl="1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600" spc="-1"/>
              <a:t>Music Department (consistently UK Top 5 in last 5 years) hosts combination of historical and computational expertise </a:t>
            </a:r>
          </a:p>
          <a:p>
            <a:pPr marL="889000" lvl="1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600" spc="-1">
                <a:latin typeface="Arial"/>
              </a:rPr>
              <a:t>DH-in-CS with two new computational musicologists on faculty</a:t>
            </a:r>
            <a:endParaRPr lang="en-GB">
              <a:latin typeface="Arial"/>
            </a:endParaRPr>
          </a:p>
          <a:p>
            <a:pPr marL="889000" lvl="1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600" spc="-1">
                <a:latin typeface="Arial"/>
              </a:rPr>
              <a:t>Special collections associated with Durham Cathedral and history of music technology</a:t>
            </a:r>
          </a:p>
        </p:txBody>
      </p:sp>
    </p:spTree>
    <p:extLst>
      <p:ext uri="{BB962C8B-B14F-4D97-AF65-F5344CB8AC3E}">
        <p14:creationId xmlns:p14="http://schemas.microsoft.com/office/powerpoint/2010/main" val="295308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000" b="0" strike="noStrike" spc="-1">
                <a:latin typeface="Arial"/>
              </a:rPr>
              <a:t>Research </a:t>
            </a:r>
            <a:r>
              <a:rPr lang="en-GB" sz="4000" spc="-1">
                <a:latin typeface="Arial"/>
              </a:rPr>
              <a:t>questions (examples)</a:t>
            </a:r>
            <a:endParaRPr lang="en-GB" sz="4000" b="0" strike="noStrike" spc="-1"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504000" y="1326600"/>
            <a:ext cx="9071640" cy="40237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rmAutofit fontScale="85000" lnSpcReduction="20000"/>
          </a:bodyPr>
          <a:lstStyle/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GB" sz="2600" spc="-1">
                <a:cs typeface="Arial"/>
              </a:rPr>
              <a:t>How do we align two performances of the same musical work? [a classic problem, DTW helps (Müller and Appelt 2006)]</a:t>
            </a:r>
          </a:p>
          <a:p>
            <a:pPr marL="1022350" lvl="1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GB" sz="2600" spc="-1">
                <a:cs typeface="Arial"/>
              </a:rPr>
              <a:t>What is involved in search (and discovery) over 50M+ recordings?</a:t>
            </a:r>
            <a:endParaRPr lang="en-GB"/>
          </a:p>
          <a:p>
            <a:pPr marL="1022350" lvl="1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GB" sz="2600" spc="-1">
                <a:cs typeface="Arial"/>
              </a:rPr>
              <a:t>How do we deal with new music data?</a:t>
            </a: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GB" sz="2600" spc="-1">
                <a:cs typeface="Arial"/>
              </a:rPr>
              <a:t>How do human beings synchronize to music and to each other when {playing, dancing to, listening to, consuming} music?</a:t>
            </a: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GB" sz="2600" spc="-1">
                <a:cs typeface="Arial"/>
              </a:rPr>
              <a:t>Is the global diffusion of musical events and styles a function of measurable properties of the (sub)populations that produce them?</a:t>
            </a:r>
          </a:p>
          <a:p>
            <a:pPr marL="565150" indent="-457200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GB" sz="2600" spc="-1">
                <a:cs typeface="Arial"/>
              </a:rPr>
              <a:t>Are existing statistical models satisfactory to capture the patterns latent in established musical traditions?</a:t>
            </a:r>
          </a:p>
        </p:txBody>
      </p:sp>
    </p:spTree>
    <p:extLst>
      <p:ext uri="{BB962C8B-B14F-4D97-AF65-F5344CB8AC3E}">
        <p14:creationId xmlns:p14="http://schemas.microsoft.com/office/powerpoint/2010/main" val="367056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>
            <a:extLst>
              <a:ext uri="{FF2B5EF4-FFF2-40B4-BE49-F238E27FC236}">
                <a16:creationId xmlns:a16="http://schemas.microsoft.com/office/drawing/2014/main" id="{D7C2462B-32D1-4FBC-8ABE-858B40F38177}"/>
              </a:ext>
            </a:extLst>
          </p:cNvPr>
          <p:cNvSpPr txBox="1"/>
          <p:nvPr/>
        </p:nvSpPr>
        <p:spPr>
          <a:xfrm>
            <a:off x="899637" y="2355685"/>
            <a:ext cx="235376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600" spc="-1">
                <a:latin typeface="Comic Sans MS"/>
              </a:rPr>
              <a:t>musicality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04835DF-DBE7-4C93-A0C2-1DFD9EC54217}"/>
                  </a:ext>
                </a:extLst>
              </p14:cNvPr>
              <p14:cNvContentPartPr/>
              <p14:nvPr/>
            </p14:nvContentPartPr>
            <p14:xfrm>
              <a:off x="2034409" y="2083427"/>
              <a:ext cx="1924049" cy="276566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04835DF-DBE7-4C93-A0C2-1DFD9EC542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6434" y="2065538"/>
                <a:ext cx="1959640" cy="31198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777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>
            <a:extLst>
              <a:ext uri="{FF2B5EF4-FFF2-40B4-BE49-F238E27FC236}">
                <a16:creationId xmlns:a16="http://schemas.microsoft.com/office/drawing/2014/main" id="{D7C2462B-32D1-4FBC-8ABE-858B40F38177}"/>
              </a:ext>
            </a:extLst>
          </p:cNvPr>
          <p:cNvSpPr txBox="1"/>
          <p:nvPr/>
        </p:nvSpPr>
        <p:spPr>
          <a:xfrm>
            <a:off x="899637" y="2355685"/>
            <a:ext cx="235376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600" spc="-1">
                <a:latin typeface="Comic Sans MS"/>
              </a:rPr>
              <a:t>musicality</a:t>
            </a:r>
          </a:p>
        </p:txBody>
      </p:sp>
      <p:sp>
        <p:nvSpPr>
          <p:cNvPr id="6" name="TextShape 1">
            <a:extLst>
              <a:ext uri="{FF2B5EF4-FFF2-40B4-BE49-F238E27FC236}">
                <a16:creationId xmlns:a16="http://schemas.microsoft.com/office/drawing/2014/main" id="{B5849854-8DF6-44CC-863D-96FA95A6DA0E}"/>
              </a:ext>
            </a:extLst>
          </p:cNvPr>
          <p:cNvSpPr txBox="1"/>
          <p:nvPr/>
        </p:nvSpPr>
        <p:spPr>
          <a:xfrm>
            <a:off x="3440905" y="2355745"/>
            <a:ext cx="235376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600" spc="-1">
                <a:latin typeface="Comic Sans MS"/>
              </a:rPr>
              <a:t>music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04835DF-DBE7-4C93-A0C2-1DFD9EC54217}"/>
                  </a:ext>
                </a:extLst>
              </p14:cNvPr>
              <p14:cNvContentPartPr/>
              <p14:nvPr/>
            </p14:nvContentPartPr>
            <p14:xfrm>
              <a:off x="2034409" y="2083427"/>
              <a:ext cx="1924049" cy="276566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04835DF-DBE7-4C93-A0C2-1DFD9EC542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6434" y="2065538"/>
                <a:ext cx="1959640" cy="311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FC73C2F-5712-4AC2-8564-4460428FD4F5}"/>
                  </a:ext>
                </a:extLst>
              </p14:cNvPr>
              <p14:cNvContentPartPr/>
              <p14:nvPr/>
            </p14:nvContentPartPr>
            <p14:xfrm>
              <a:off x="4839507" y="1906945"/>
              <a:ext cx="2352675" cy="360505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FC73C2F-5712-4AC2-8564-4460428FD4F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21517" y="1888902"/>
                <a:ext cx="2388294" cy="39623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549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>
            <a:extLst>
              <a:ext uri="{FF2B5EF4-FFF2-40B4-BE49-F238E27FC236}">
                <a16:creationId xmlns:a16="http://schemas.microsoft.com/office/drawing/2014/main" id="{D7C2462B-32D1-4FBC-8ABE-858B40F38177}"/>
              </a:ext>
            </a:extLst>
          </p:cNvPr>
          <p:cNvSpPr txBox="1"/>
          <p:nvPr/>
        </p:nvSpPr>
        <p:spPr>
          <a:xfrm>
            <a:off x="899637" y="2355685"/>
            <a:ext cx="235376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600" spc="-1">
                <a:latin typeface="Comic Sans MS"/>
              </a:rPr>
              <a:t>musicality</a:t>
            </a:r>
          </a:p>
        </p:txBody>
      </p:sp>
      <p:sp>
        <p:nvSpPr>
          <p:cNvPr id="5" name="TextShape 1">
            <a:extLst>
              <a:ext uri="{FF2B5EF4-FFF2-40B4-BE49-F238E27FC236}">
                <a16:creationId xmlns:a16="http://schemas.microsoft.com/office/drawing/2014/main" id="{D84195D0-9728-4F9F-818C-8A2BAC74D65E}"/>
              </a:ext>
            </a:extLst>
          </p:cNvPr>
          <p:cNvSpPr txBox="1"/>
          <p:nvPr/>
        </p:nvSpPr>
        <p:spPr>
          <a:xfrm>
            <a:off x="6244326" y="2355715"/>
            <a:ext cx="235376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600" spc="-1">
                <a:latin typeface="Comic Sans MS"/>
              </a:rPr>
              <a:t>creativity</a:t>
            </a:r>
          </a:p>
        </p:txBody>
      </p:sp>
      <p:sp>
        <p:nvSpPr>
          <p:cNvPr id="6" name="TextShape 1">
            <a:extLst>
              <a:ext uri="{FF2B5EF4-FFF2-40B4-BE49-F238E27FC236}">
                <a16:creationId xmlns:a16="http://schemas.microsoft.com/office/drawing/2014/main" id="{B5849854-8DF6-44CC-863D-96FA95A6DA0E}"/>
              </a:ext>
            </a:extLst>
          </p:cNvPr>
          <p:cNvSpPr txBox="1"/>
          <p:nvPr/>
        </p:nvSpPr>
        <p:spPr>
          <a:xfrm>
            <a:off x="3440905" y="2355745"/>
            <a:ext cx="235376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600" spc="-1">
                <a:latin typeface="Comic Sans MS"/>
              </a:rPr>
              <a:t>music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04835DF-DBE7-4C93-A0C2-1DFD9EC54217}"/>
                  </a:ext>
                </a:extLst>
              </p14:cNvPr>
              <p14:cNvContentPartPr/>
              <p14:nvPr/>
            </p14:nvContentPartPr>
            <p14:xfrm>
              <a:off x="2034409" y="2083427"/>
              <a:ext cx="1924049" cy="276566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04835DF-DBE7-4C93-A0C2-1DFD9EC542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6434" y="2065538"/>
                <a:ext cx="1959640" cy="311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FC73C2F-5712-4AC2-8564-4460428FD4F5}"/>
                  </a:ext>
                </a:extLst>
              </p14:cNvPr>
              <p14:cNvContentPartPr/>
              <p14:nvPr/>
            </p14:nvContentPartPr>
            <p14:xfrm>
              <a:off x="4839507" y="1906945"/>
              <a:ext cx="2352675" cy="360505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FC73C2F-5712-4AC2-8564-4460428FD4F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21517" y="1888902"/>
                <a:ext cx="2388294" cy="39623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992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04835DF-DBE7-4C93-A0C2-1DFD9EC54217}"/>
                  </a:ext>
                </a:extLst>
              </p14:cNvPr>
              <p14:cNvContentPartPr/>
              <p14:nvPr/>
            </p14:nvContentPartPr>
            <p14:xfrm>
              <a:off x="2034409" y="2083427"/>
              <a:ext cx="1924049" cy="276566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04835DF-DBE7-4C93-A0C2-1DFD9EC542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6434" y="2065538"/>
                <a:ext cx="1959640" cy="311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FC73C2F-5712-4AC2-8564-4460428FD4F5}"/>
                  </a:ext>
                </a:extLst>
              </p14:cNvPr>
              <p14:cNvContentPartPr/>
              <p14:nvPr/>
            </p14:nvContentPartPr>
            <p14:xfrm>
              <a:off x="4839507" y="1906945"/>
              <a:ext cx="2352675" cy="360505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FC73C2F-5712-4AC2-8564-4460428FD4F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21517" y="1888902"/>
                <a:ext cx="2388294" cy="396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289EB68-88C1-4276-937B-18C9B1AFF26E}"/>
                  </a:ext>
                </a:extLst>
              </p14:cNvPr>
              <p14:cNvContentPartPr/>
              <p14:nvPr/>
            </p14:nvContentPartPr>
            <p14:xfrm>
              <a:off x="1867808" y="3399591"/>
              <a:ext cx="2568814" cy="447674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289EB68-88C1-4276-937B-18C9B1AFF2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49817" y="3381670"/>
                <a:ext cx="2604437" cy="4831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664043D-36FE-4CB2-A98E-1458867AAEBA}"/>
                  </a:ext>
                </a:extLst>
              </p14:cNvPr>
              <p14:cNvContentPartPr/>
              <p14:nvPr/>
            </p14:nvContentPartPr>
            <p14:xfrm>
              <a:off x="5113611" y="3308731"/>
              <a:ext cx="2614941" cy="585151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664043D-36FE-4CB2-A98E-1458867AAEB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95592" y="3290726"/>
                <a:ext cx="2650619" cy="62080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TextShape 1">
            <a:extLst>
              <a:ext uri="{FF2B5EF4-FFF2-40B4-BE49-F238E27FC236}">
                <a16:creationId xmlns:a16="http://schemas.microsoft.com/office/drawing/2014/main" id="{AC93E735-FC8F-41F8-AC67-E5BA6C97497D}"/>
              </a:ext>
            </a:extLst>
          </p:cNvPr>
          <p:cNvSpPr txBox="1"/>
          <p:nvPr/>
        </p:nvSpPr>
        <p:spPr>
          <a:xfrm>
            <a:off x="899637" y="2355685"/>
            <a:ext cx="235376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600" spc="-1">
                <a:latin typeface="Comic Sans MS"/>
              </a:rPr>
              <a:t>musicality</a:t>
            </a:r>
          </a:p>
        </p:txBody>
      </p:sp>
      <p:sp>
        <p:nvSpPr>
          <p:cNvPr id="29" name="TextShape 1">
            <a:extLst>
              <a:ext uri="{FF2B5EF4-FFF2-40B4-BE49-F238E27FC236}">
                <a16:creationId xmlns:a16="http://schemas.microsoft.com/office/drawing/2014/main" id="{38D597FC-F476-4B89-A437-3DE38168C405}"/>
              </a:ext>
            </a:extLst>
          </p:cNvPr>
          <p:cNvSpPr txBox="1"/>
          <p:nvPr/>
        </p:nvSpPr>
        <p:spPr>
          <a:xfrm>
            <a:off x="6244326" y="2355715"/>
            <a:ext cx="235376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600" spc="-1">
                <a:latin typeface="Comic Sans MS"/>
              </a:rPr>
              <a:t>creativity</a:t>
            </a:r>
          </a:p>
        </p:txBody>
      </p:sp>
      <p:sp>
        <p:nvSpPr>
          <p:cNvPr id="31" name="TextShape 1">
            <a:extLst>
              <a:ext uri="{FF2B5EF4-FFF2-40B4-BE49-F238E27FC236}">
                <a16:creationId xmlns:a16="http://schemas.microsoft.com/office/drawing/2014/main" id="{CD499DA6-F5C8-4813-9345-30DD2FAC0D28}"/>
              </a:ext>
            </a:extLst>
          </p:cNvPr>
          <p:cNvSpPr txBox="1"/>
          <p:nvPr/>
        </p:nvSpPr>
        <p:spPr>
          <a:xfrm>
            <a:off x="3440905" y="2355745"/>
            <a:ext cx="235376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600" spc="-1">
                <a:latin typeface="Comic Sans MS"/>
              </a:rPr>
              <a:t>music</a:t>
            </a:r>
          </a:p>
        </p:txBody>
      </p:sp>
    </p:spTree>
    <p:extLst>
      <p:ext uri="{BB962C8B-B14F-4D97-AF65-F5344CB8AC3E}">
        <p14:creationId xmlns:p14="http://schemas.microsoft.com/office/powerpoint/2010/main" val="260941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Custom</PresentationFormat>
  <Slides>24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Hector Sequera  &lt;hector.sequera@durham.ac.uk&gt;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revision>69</cp:revision>
  <dcterms:created xsi:type="dcterms:W3CDTF">2021-11-26T09:10:13Z</dcterms:created>
  <dcterms:modified xsi:type="dcterms:W3CDTF">2021-12-14T10:53:35Z</dcterms:modified>
  <dc:language>en-GB</dc:language>
</cp:coreProperties>
</file>