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60" r:id="rId3"/>
    <p:sldId id="286" r:id="rId4"/>
    <p:sldId id="261" r:id="rId5"/>
    <p:sldId id="304" r:id="rId6"/>
    <p:sldId id="305" r:id="rId7"/>
    <p:sldId id="270" r:id="rId8"/>
    <p:sldId id="283" r:id="rId9"/>
    <p:sldId id="269" r:id="rId10"/>
    <p:sldId id="275" r:id="rId11"/>
    <p:sldId id="303" r:id="rId1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Libre Franklin" pitchFamily="2" charset="0"/>
      <p:regular r:id="rId15"/>
      <p:bold r:id="rId16"/>
      <p:italic r:id="rId17"/>
      <p:boldItalic r:id="rId18"/>
    </p:embeddedFont>
    <p:embeddedFont>
      <p:font typeface="Libre Franklin Thin" pitchFamily="2" charset="0"/>
      <p:regular r:id="rId19"/>
      <p:bold r:id="rId20"/>
      <p:italic r:id="rId21"/>
      <p:boldItalic r:id="rId22"/>
    </p:embeddedFont>
    <p:embeddedFont>
      <p:font typeface="LM Roman 12" panose="00000500000000000000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rigouzzo" initials="cr" lastIdx="1" clrIdx="0">
    <p:extLst>
      <p:ext uri="{19B8F6BF-5375-455C-9EA6-DF929625EA0E}">
        <p15:presenceInfo xmlns:p15="http://schemas.microsoft.com/office/powerpoint/2012/main" userId="4ac1572debee04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C3A"/>
    <a:srgbClr val="61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29155-C5F0-4352-9ABE-124EFD29D449}" v="5" dt="2022-12-01T11:57:59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gouzzo, Claire" userId="f72ca3b8-c98a-4cbd-9274-0089380cf8cd" providerId="ADAL" clId="{56129155-C5F0-4352-9ABE-124EFD29D449}"/>
    <pc:docChg chg="undo custSel modSld">
      <pc:chgData name="Rigouzzo, Claire" userId="f72ca3b8-c98a-4cbd-9274-0089380cf8cd" providerId="ADAL" clId="{56129155-C5F0-4352-9ABE-124EFD29D449}" dt="2022-12-01T11:58:24.423" v="54" actId="14100"/>
      <pc:docMkLst>
        <pc:docMk/>
      </pc:docMkLst>
      <pc:sldChg chg="addSp delSp modSp mod">
        <pc:chgData name="Rigouzzo, Claire" userId="f72ca3b8-c98a-4cbd-9274-0089380cf8cd" providerId="ADAL" clId="{56129155-C5F0-4352-9ABE-124EFD29D449}" dt="2022-12-01T11:58:24.423" v="54" actId="14100"/>
        <pc:sldMkLst>
          <pc:docMk/>
          <pc:sldMk cId="0" sldId="256"/>
        </pc:sldMkLst>
        <pc:spChg chg="mod">
          <ac:chgData name="Rigouzzo, Claire" userId="f72ca3b8-c98a-4cbd-9274-0089380cf8cd" providerId="ADAL" clId="{56129155-C5F0-4352-9ABE-124EFD29D449}" dt="2022-12-01T11:58:24.423" v="54" actId="14100"/>
          <ac:spMkLst>
            <pc:docMk/>
            <pc:sldMk cId="0" sldId="256"/>
            <ac:spMk id="88" creationId="{00000000-0000-0000-0000-000000000000}"/>
          </ac:spMkLst>
        </pc:spChg>
        <pc:spChg chg="mod">
          <ac:chgData name="Rigouzzo, Claire" userId="f72ca3b8-c98a-4cbd-9274-0089380cf8cd" providerId="ADAL" clId="{56129155-C5F0-4352-9ABE-124EFD29D449}" dt="2022-12-01T11:57:56.185" v="36" actId="20577"/>
          <ac:spMkLst>
            <pc:docMk/>
            <pc:sldMk cId="0" sldId="256"/>
            <ac:spMk id="89" creationId="{00000000-0000-0000-0000-000000000000}"/>
          </ac:spMkLst>
        </pc:spChg>
        <pc:picChg chg="add del mod ord">
          <ac:chgData name="Rigouzzo, Claire" userId="f72ca3b8-c98a-4cbd-9274-0089380cf8cd" providerId="ADAL" clId="{56129155-C5F0-4352-9ABE-124EFD29D449}" dt="2022-12-01T11:57:59.475" v="53" actId="478"/>
          <ac:picMkLst>
            <pc:docMk/>
            <pc:sldMk cId="0" sldId="256"/>
            <ac:picMk id="3" creationId="{46890587-9824-0E96-C7AF-04CC4571781A}"/>
          </ac:picMkLst>
        </pc:picChg>
        <pc:picChg chg="add del mod">
          <ac:chgData name="Rigouzzo, Claire" userId="f72ca3b8-c98a-4cbd-9274-0089380cf8cd" providerId="ADAL" clId="{56129155-C5F0-4352-9ABE-124EFD29D449}" dt="2022-12-01T11:57:59.244" v="52" actId="931"/>
          <ac:picMkLst>
            <pc:docMk/>
            <pc:sldMk cId="0" sldId="256"/>
            <ac:picMk id="6" creationId="{9D2B2ADE-24CD-7DCD-FB1F-3077BDE0BB77}"/>
          </ac:picMkLst>
        </pc:picChg>
        <pc:picChg chg="add del mod ord">
          <ac:chgData name="Rigouzzo, Claire" userId="f72ca3b8-c98a-4cbd-9274-0089380cf8cd" providerId="ADAL" clId="{56129155-C5F0-4352-9ABE-124EFD29D449}" dt="2022-12-01T11:57:58.099" v="47" actId="931"/>
          <ac:picMkLst>
            <pc:docMk/>
            <pc:sldMk cId="0" sldId="256"/>
            <ac:picMk id="8" creationId="{6465D682-3CB2-490C-6654-585BD13D9F39}"/>
          </ac:picMkLst>
        </pc:picChg>
      </pc:sldChg>
    </pc:docChg>
  </pc:docChgLst>
  <pc:docChgLst>
    <pc:chgData name="claire rigouzzo" userId="4ac1572debee0434" providerId="LiveId" clId="{BA9D57BD-595E-452E-AAF7-0C2B2899CDAC}"/>
    <pc:docChg chg="undo custSel addSld delSld modSld sldOrd">
      <pc:chgData name="claire rigouzzo" userId="4ac1572debee0434" providerId="LiveId" clId="{BA9D57BD-595E-452E-AAF7-0C2B2899CDAC}" dt="2022-11-21T09:41:35.911" v="1374" actId="20577"/>
      <pc:docMkLst>
        <pc:docMk/>
      </pc:docMkLst>
      <pc:sldChg chg="addSp delSp modSp mod">
        <pc:chgData name="claire rigouzzo" userId="4ac1572debee0434" providerId="LiveId" clId="{BA9D57BD-595E-452E-AAF7-0C2B2899CDAC}" dt="2022-11-21T09:33:01.478" v="1225" actId="14100"/>
        <pc:sldMkLst>
          <pc:docMk/>
          <pc:sldMk cId="0" sldId="256"/>
        </pc:sldMkLst>
        <pc:spChg chg="mod">
          <ac:chgData name="claire rigouzzo" userId="4ac1572debee0434" providerId="LiveId" clId="{BA9D57BD-595E-452E-AAF7-0C2B2899CDAC}" dt="2022-11-21T08:34:39.215" v="24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claire rigouzzo" userId="4ac1572debee0434" providerId="LiveId" clId="{BA9D57BD-595E-452E-AAF7-0C2B2899CDAC}" dt="2022-11-21T08:34:09.684" v="2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claire rigouzzo" userId="4ac1572debee0434" providerId="LiveId" clId="{BA9D57BD-595E-452E-AAF7-0C2B2899CDAC}" dt="2022-11-21T08:34:58.990" v="30" actId="20577"/>
          <ac:spMkLst>
            <pc:docMk/>
            <pc:sldMk cId="0" sldId="256"/>
            <ac:spMk id="90" creationId="{00000000-0000-0000-0000-000000000000}"/>
          </ac:spMkLst>
        </pc:spChg>
        <pc:picChg chg="add del mod">
          <ac:chgData name="claire rigouzzo" userId="4ac1572debee0434" providerId="LiveId" clId="{BA9D57BD-595E-452E-AAF7-0C2B2899CDAC}" dt="2022-11-21T09:29:41.360" v="1221" actId="478"/>
          <ac:picMkLst>
            <pc:docMk/>
            <pc:sldMk cId="0" sldId="256"/>
            <ac:picMk id="3" creationId="{E5FD7365-0282-E241-9B21-65DE866E838A}"/>
          </ac:picMkLst>
        </pc:picChg>
        <pc:picChg chg="add mod">
          <ac:chgData name="claire rigouzzo" userId="4ac1572debee0434" providerId="LiveId" clId="{BA9D57BD-595E-452E-AAF7-0C2B2899CDAC}" dt="2022-11-21T09:33:01.478" v="1225" actId="14100"/>
          <ac:picMkLst>
            <pc:docMk/>
            <pc:sldMk cId="0" sldId="256"/>
            <ac:picMk id="5" creationId="{31173002-7B04-C84E-3F82-D3B4EBAED879}"/>
          </ac:picMkLst>
        </pc:picChg>
      </pc:sldChg>
      <pc:sldChg chg="del">
        <pc:chgData name="claire rigouzzo" userId="4ac1572debee0434" providerId="LiveId" clId="{BA9D57BD-595E-452E-AAF7-0C2B2899CDAC}" dt="2022-11-21T08:49:22.806" v="596" actId="47"/>
        <pc:sldMkLst>
          <pc:docMk/>
          <pc:sldMk cId="0" sldId="257"/>
        </pc:sldMkLst>
      </pc:sldChg>
      <pc:sldChg chg="addSp delSp modSp mod ord modAnim">
        <pc:chgData name="claire rigouzzo" userId="4ac1572debee0434" providerId="LiveId" clId="{BA9D57BD-595E-452E-AAF7-0C2B2899CDAC}" dt="2022-11-21T09:35:24.200" v="1249"/>
        <pc:sldMkLst>
          <pc:docMk/>
          <pc:sldMk cId="0" sldId="260"/>
        </pc:sldMkLst>
        <pc:spChg chg="mod">
          <ac:chgData name="claire rigouzzo" userId="4ac1572debee0434" providerId="LiveId" clId="{BA9D57BD-595E-452E-AAF7-0C2B2899CDAC}" dt="2022-11-21T08:41:37.615" v="434"/>
          <ac:spMkLst>
            <pc:docMk/>
            <pc:sldMk cId="0" sldId="260"/>
            <ac:spMk id="2" creationId="{1DC28971-FA74-45BE-A466-C5C0F49A3171}"/>
          </ac:spMkLst>
        </pc:spChg>
        <pc:spChg chg="add del mod">
          <ac:chgData name="claire rigouzzo" userId="4ac1572debee0434" providerId="LiveId" clId="{BA9D57BD-595E-452E-AAF7-0C2B2899CDAC}" dt="2022-11-21T08:40:27.663" v="295" actId="478"/>
          <ac:spMkLst>
            <pc:docMk/>
            <pc:sldMk cId="0" sldId="260"/>
            <ac:spMk id="4" creationId="{A5B96F7B-31FB-B62C-C91A-C79399DCEB92}"/>
          </ac:spMkLst>
        </pc:spChg>
        <pc:spChg chg="del">
          <ac:chgData name="claire rigouzzo" userId="4ac1572debee0434" providerId="LiveId" clId="{BA9D57BD-595E-452E-AAF7-0C2B2899CDAC}" dt="2022-11-21T08:40:24.343" v="293" actId="478"/>
          <ac:spMkLst>
            <pc:docMk/>
            <pc:sldMk cId="0" sldId="260"/>
            <ac:spMk id="5" creationId="{79514EE0-5210-48D1-8A69-B43DDE6CF761}"/>
          </ac:spMkLst>
        </pc:spChg>
        <pc:spChg chg="add mod">
          <ac:chgData name="claire rigouzzo" userId="4ac1572debee0434" providerId="LiveId" clId="{BA9D57BD-595E-452E-AAF7-0C2B2899CDAC}" dt="2022-11-21T08:42:12.529" v="437" actId="14100"/>
          <ac:spMkLst>
            <pc:docMk/>
            <pc:sldMk cId="0" sldId="260"/>
            <ac:spMk id="9" creationId="{23C2FCC2-3798-68D2-C6D8-ACF8F4473F8A}"/>
          </ac:spMkLst>
        </pc:spChg>
        <pc:spChg chg="add mod">
          <ac:chgData name="claire rigouzzo" userId="4ac1572debee0434" providerId="LiveId" clId="{BA9D57BD-595E-452E-AAF7-0C2B2899CDAC}" dt="2022-11-21T08:42:58.250" v="442" actId="14100"/>
          <ac:spMkLst>
            <pc:docMk/>
            <pc:sldMk cId="0" sldId="260"/>
            <ac:spMk id="10" creationId="{6000DEF8-38D9-0E02-D850-6ECA9D74F67D}"/>
          </ac:spMkLst>
        </pc:spChg>
        <pc:spChg chg="add mod">
          <ac:chgData name="claire rigouzzo" userId="4ac1572debee0434" providerId="LiveId" clId="{BA9D57BD-595E-452E-AAF7-0C2B2899CDAC}" dt="2022-11-21T08:43:39.421" v="447" actId="1076"/>
          <ac:spMkLst>
            <pc:docMk/>
            <pc:sldMk cId="0" sldId="260"/>
            <ac:spMk id="11" creationId="{707E76E4-E698-7223-A73B-CE5F382EF793}"/>
          </ac:spMkLst>
        </pc:spChg>
        <pc:spChg chg="add mod">
          <ac:chgData name="claire rigouzzo" userId="4ac1572debee0434" providerId="LiveId" clId="{BA9D57BD-595E-452E-AAF7-0C2B2899CDAC}" dt="2022-11-21T08:45:33.161" v="481" actId="1076"/>
          <ac:spMkLst>
            <pc:docMk/>
            <pc:sldMk cId="0" sldId="260"/>
            <ac:spMk id="12" creationId="{12189F69-AD0C-6042-BB95-DD3CC0C812E2}"/>
          </ac:spMkLst>
        </pc:spChg>
        <pc:spChg chg="add mod">
          <ac:chgData name="claire rigouzzo" userId="4ac1572debee0434" providerId="LiveId" clId="{BA9D57BD-595E-452E-AAF7-0C2B2899CDAC}" dt="2022-11-21T08:45:44.716" v="499" actId="20577"/>
          <ac:spMkLst>
            <pc:docMk/>
            <pc:sldMk cId="0" sldId="260"/>
            <ac:spMk id="13" creationId="{37A5B234-E07B-5E84-2BCB-593EC5E5486B}"/>
          </ac:spMkLst>
        </pc:spChg>
        <pc:spChg chg="add mod">
          <ac:chgData name="claire rigouzzo" userId="4ac1572debee0434" providerId="LiveId" clId="{BA9D57BD-595E-452E-AAF7-0C2B2899CDAC}" dt="2022-11-21T08:45:59.044" v="517" actId="20577"/>
          <ac:spMkLst>
            <pc:docMk/>
            <pc:sldMk cId="0" sldId="260"/>
            <ac:spMk id="14" creationId="{79105BA0-1D55-F6FD-9401-0146E0F0F8F8}"/>
          </ac:spMkLst>
        </pc:spChg>
        <pc:spChg chg="add mod">
          <ac:chgData name="claire rigouzzo" userId="4ac1572debee0434" providerId="LiveId" clId="{BA9D57BD-595E-452E-AAF7-0C2B2899CDAC}" dt="2022-11-21T09:35:24.200" v="1249"/>
          <ac:spMkLst>
            <pc:docMk/>
            <pc:sldMk cId="0" sldId="260"/>
            <ac:spMk id="16" creationId="{F25D5BBC-FEC8-0D1A-1B7B-610EB90EB5E4}"/>
          </ac:spMkLst>
        </pc:spChg>
        <pc:picChg chg="add mod">
          <ac:chgData name="claire rigouzzo" userId="4ac1572debee0434" providerId="LiveId" clId="{BA9D57BD-595E-452E-AAF7-0C2B2899CDAC}" dt="2022-11-21T08:45:28.943" v="480" actId="1076"/>
          <ac:picMkLst>
            <pc:docMk/>
            <pc:sldMk cId="0" sldId="260"/>
            <ac:picMk id="8" creationId="{3F796C65-E9F2-9D68-A0A2-31B6AD0F39D3}"/>
          </ac:picMkLst>
        </pc:picChg>
        <pc:picChg chg="add mod">
          <ac:chgData name="claire rigouzzo" userId="4ac1572debee0434" providerId="LiveId" clId="{BA9D57BD-595E-452E-AAF7-0C2B2899CDAC}" dt="2022-11-21T09:33:14.252" v="1227" actId="14100"/>
          <ac:picMkLst>
            <pc:docMk/>
            <pc:sldMk cId="0" sldId="260"/>
            <ac:picMk id="15" creationId="{21BDC081-6884-E6DB-84FF-81701E1ABED4}"/>
          </ac:picMkLst>
        </pc:picChg>
      </pc:sldChg>
      <pc:sldChg chg="addSp delSp modSp mod ord">
        <pc:chgData name="claire rigouzzo" userId="4ac1572debee0434" providerId="LiveId" clId="{BA9D57BD-595E-452E-AAF7-0C2B2899CDAC}" dt="2022-11-21T09:34:57.444" v="1240"/>
        <pc:sldMkLst>
          <pc:docMk/>
          <pc:sldMk cId="0" sldId="261"/>
        </pc:sldMkLst>
        <pc:spChg chg="add del mod">
          <ac:chgData name="claire rigouzzo" userId="4ac1572debee0434" providerId="LiveId" clId="{BA9D57BD-595E-452E-AAF7-0C2B2899CDAC}" dt="2022-11-21T08:49:02.930" v="594" actId="478"/>
          <ac:spMkLst>
            <pc:docMk/>
            <pc:sldMk cId="0" sldId="261"/>
            <ac:spMk id="5" creationId="{4B861F5C-DA84-4EAE-2097-604214720362}"/>
          </ac:spMkLst>
        </pc:spChg>
        <pc:spChg chg="del">
          <ac:chgData name="claire rigouzzo" userId="4ac1572debee0434" providerId="LiveId" clId="{BA9D57BD-595E-452E-AAF7-0C2B2899CDAC}" dt="2022-11-21T08:48:54.106" v="592" actId="478"/>
          <ac:spMkLst>
            <pc:docMk/>
            <pc:sldMk cId="0" sldId="261"/>
            <ac:spMk id="30" creationId="{D432A394-5D0C-4C35-8EC5-A10A08F49313}"/>
          </ac:spMkLst>
        </pc:spChg>
        <pc:spChg chg="mod">
          <ac:chgData name="claire rigouzzo" userId="4ac1572debee0434" providerId="LiveId" clId="{BA9D57BD-595E-452E-AAF7-0C2B2899CDAC}" dt="2022-11-21T08:54:14.221" v="630" actId="2711"/>
          <ac:spMkLst>
            <pc:docMk/>
            <pc:sldMk cId="0" sldId="261"/>
            <ac:spMk id="31" creationId="{1FC578D8-A2FE-400B-86AE-D625B698AA64}"/>
          </ac:spMkLst>
        </pc:spChg>
        <pc:spChg chg="add mod">
          <ac:chgData name="claire rigouzzo" userId="4ac1572debee0434" providerId="LiveId" clId="{BA9D57BD-595E-452E-AAF7-0C2B2899CDAC}" dt="2022-11-21T08:48:55.248" v="593"/>
          <ac:spMkLst>
            <pc:docMk/>
            <pc:sldMk cId="0" sldId="261"/>
            <ac:spMk id="32" creationId="{13A07380-AAC3-AA46-45E6-4F41244DED86}"/>
          </ac:spMkLst>
        </pc:spChg>
        <pc:spChg chg="add mod">
          <ac:chgData name="claire rigouzzo" userId="4ac1572debee0434" providerId="LiveId" clId="{BA9D57BD-595E-452E-AAF7-0C2B2899CDAC}" dt="2022-11-21T09:34:57.444" v="1240"/>
          <ac:spMkLst>
            <pc:docMk/>
            <pc:sldMk cId="0" sldId="261"/>
            <ac:spMk id="34" creationId="{0F3BC3CC-E43D-AC55-2000-CD6F9359DCD6}"/>
          </ac:spMkLst>
        </pc:spChg>
        <pc:picChg chg="add mod">
          <ac:chgData name="claire rigouzzo" userId="4ac1572debee0434" providerId="LiveId" clId="{BA9D57BD-595E-452E-AAF7-0C2B2899CDAC}" dt="2022-11-21T09:33:33.799" v="1229"/>
          <ac:picMkLst>
            <pc:docMk/>
            <pc:sldMk cId="0" sldId="261"/>
            <ac:picMk id="33" creationId="{F150C2DB-7871-352D-78F1-79487B9CA405}"/>
          </ac:picMkLst>
        </pc:picChg>
      </pc:sldChg>
      <pc:sldChg chg="del">
        <pc:chgData name="claire rigouzzo" userId="4ac1572debee0434" providerId="LiveId" clId="{BA9D57BD-595E-452E-AAF7-0C2B2899CDAC}" dt="2022-11-21T09:23:04.957" v="1190" actId="47"/>
        <pc:sldMkLst>
          <pc:docMk/>
          <pc:sldMk cId="2423206034" sldId="262"/>
        </pc:sldMkLst>
      </pc:sldChg>
      <pc:sldChg chg="del">
        <pc:chgData name="claire rigouzzo" userId="4ac1572debee0434" providerId="LiveId" clId="{BA9D57BD-595E-452E-AAF7-0C2B2899CDAC}" dt="2022-11-21T09:23:12.261" v="1191" actId="47"/>
        <pc:sldMkLst>
          <pc:docMk/>
          <pc:sldMk cId="3971753027" sldId="266"/>
        </pc:sldMkLst>
      </pc:sldChg>
      <pc:sldChg chg="del">
        <pc:chgData name="claire rigouzzo" userId="4ac1572debee0434" providerId="LiveId" clId="{BA9D57BD-595E-452E-AAF7-0C2B2899CDAC}" dt="2022-11-21T09:19:23.559" v="1135" actId="47"/>
        <pc:sldMkLst>
          <pc:docMk/>
          <pc:sldMk cId="8240062" sldId="267"/>
        </pc:sldMkLst>
      </pc:sldChg>
      <pc:sldChg chg="del">
        <pc:chgData name="claire rigouzzo" userId="4ac1572debee0434" providerId="LiveId" clId="{BA9D57BD-595E-452E-AAF7-0C2B2899CDAC}" dt="2022-11-21T09:19:29.247" v="1136" actId="47"/>
        <pc:sldMkLst>
          <pc:docMk/>
          <pc:sldMk cId="3097392814" sldId="268"/>
        </pc:sldMkLst>
      </pc:sldChg>
      <pc:sldChg chg="addSp modSp mod">
        <pc:chgData name="claire rigouzzo" userId="4ac1572debee0434" providerId="LiveId" clId="{BA9D57BD-595E-452E-AAF7-0C2B2899CDAC}" dt="2022-11-21T09:35:14.776" v="1246"/>
        <pc:sldMkLst>
          <pc:docMk/>
          <pc:sldMk cId="1396928448" sldId="269"/>
        </pc:sldMkLst>
        <pc:spChg chg="mod">
          <ac:chgData name="claire rigouzzo" userId="4ac1572debee0434" providerId="LiveId" clId="{BA9D57BD-595E-452E-AAF7-0C2B2899CDAC}" dt="2022-11-21T09:19:42.231" v="1155" actId="20577"/>
          <ac:spMkLst>
            <pc:docMk/>
            <pc:sldMk cId="1396928448" sldId="269"/>
            <ac:spMk id="3" creationId="{DE91C671-641A-4948-82C7-9C79E16FB72C}"/>
          </ac:spMkLst>
        </pc:spChg>
        <pc:spChg chg="add mod">
          <ac:chgData name="claire rigouzzo" userId="4ac1572debee0434" providerId="LiveId" clId="{BA9D57BD-595E-452E-AAF7-0C2B2899CDAC}" dt="2022-11-21T09:35:14.776" v="1246"/>
          <ac:spMkLst>
            <pc:docMk/>
            <pc:sldMk cId="1396928448" sldId="269"/>
            <ac:spMk id="5" creationId="{D5488423-91DF-BFDA-CB67-6BDB7957DAE0}"/>
          </ac:spMkLst>
        </pc:spChg>
        <pc:picChg chg="add mod">
          <ac:chgData name="claire rigouzzo" userId="4ac1572debee0434" providerId="LiveId" clId="{BA9D57BD-595E-452E-AAF7-0C2B2899CDAC}" dt="2022-11-21T09:33:58.910" v="1234"/>
          <ac:picMkLst>
            <pc:docMk/>
            <pc:sldMk cId="1396928448" sldId="269"/>
            <ac:picMk id="2" creationId="{01ACED4B-91CE-0E4C-C8CC-C5DD869964B8}"/>
          </ac:picMkLst>
        </pc:picChg>
      </pc:sldChg>
      <pc:sldChg chg="addSp delSp modSp mod ord modAnim">
        <pc:chgData name="claire rigouzzo" userId="4ac1572debee0434" providerId="LiveId" clId="{BA9D57BD-595E-452E-AAF7-0C2B2899CDAC}" dt="2022-11-21T09:37:11.869" v="1313"/>
        <pc:sldMkLst>
          <pc:docMk/>
          <pc:sldMk cId="3870547795" sldId="270"/>
        </pc:sldMkLst>
        <pc:spChg chg="mod">
          <ac:chgData name="claire rigouzzo" userId="4ac1572debee0434" providerId="LiveId" clId="{BA9D57BD-595E-452E-AAF7-0C2B2899CDAC}" dt="2022-11-21T09:36:46.176" v="1309" actId="20577"/>
          <ac:spMkLst>
            <pc:docMk/>
            <pc:sldMk cId="3870547795" sldId="270"/>
            <ac:spMk id="2" creationId="{FEDF6A6B-046F-4AD8-8A42-606103B3E9F1}"/>
          </ac:spMkLst>
        </pc:spChg>
        <pc:spChg chg="del">
          <ac:chgData name="claire rigouzzo" userId="4ac1572debee0434" providerId="LiveId" clId="{BA9D57BD-595E-452E-AAF7-0C2B2899CDAC}" dt="2022-11-21T09:20:13.406" v="1159" actId="478"/>
          <ac:spMkLst>
            <pc:docMk/>
            <pc:sldMk cId="3870547795" sldId="270"/>
            <ac:spMk id="3" creationId="{DE91C671-641A-4948-82C7-9C79E16FB72C}"/>
          </ac:spMkLst>
        </pc:spChg>
        <pc:spChg chg="add del mod">
          <ac:chgData name="claire rigouzzo" userId="4ac1572debee0434" providerId="LiveId" clId="{BA9D57BD-595E-452E-AAF7-0C2B2899CDAC}" dt="2022-11-21T09:20:17.795" v="1161" actId="478"/>
          <ac:spMkLst>
            <pc:docMk/>
            <pc:sldMk cId="3870547795" sldId="270"/>
            <ac:spMk id="6" creationId="{3FF9A443-84FF-4D65-1F72-827FD16F3727}"/>
          </ac:spMkLst>
        </pc:spChg>
        <pc:spChg chg="add mod">
          <ac:chgData name="claire rigouzzo" userId="4ac1572debee0434" providerId="LiveId" clId="{BA9D57BD-595E-452E-AAF7-0C2B2899CDAC}" dt="2022-11-21T09:20:13.777" v="1160"/>
          <ac:spMkLst>
            <pc:docMk/>
            <pc:sldMk cId="3870547795" sldId="270"/>
            <ac:spMk id="7" creationId="{53DD5643-5946-F958-1782-B4C54A941B25}"/>
          </ac:spMkLst>
        </pc:spChg>
        <pc:spChg chg="add mod">
          <ac:chgData name="claire rigouzzo" userId="4ac1572debee0434" providerId="LiveId" clId="{BA9D57BD-595E-452E-AAF7-0C2B2899CDAC}" dt="2022-11-21T09:35:08.922" v="1244"/>
          <ac:spMkLst>
            <pc:docMk/>
            <pc:sldMk cId="3870547795" sldId="270"/>
            <ac:spMk id="11" creationId="{DA888327-AB5F-D190-E1BE-BCB0FD12F972}"/>
          </ac:spMkLst>
        </pc:spChg>
        <pc:picChg chg="add mod">
          <ac:chgData name="claire rigouzzo" userId="4ac1572debee0434" providerId="LiveId" clId="{BA9D57BD-595E-452E-AAF7-0C2B2899CDAC}" dt="2022-11-21T09:24:33.186" v="1199" actId="1076"/>
          <ac:picMkLst>
            <pc:docMk/>
            <pc:sldMk cId="3870547795" sldId="270"/>
            <ac:picMk id="8" creationId="{CB90D282-C75E-CF6E-8D0B-70DA74256226}"/>
          </ac:picMkLst>
        </pc:picChg>
        <pc:picChg chg="add mod">
          <ac:chgData name="claire rigouzzo" userId="4ac1572debee0434" providerId="LiveId" clId="{BA9D57BD-595E-452E-AAF7-0C2B2899CDAC}" dt="2022-11-21T09:24:41.077" v="1200" actId="1076"/>
          <ac:picMkLst>
            <pc:docMk/>
            <pc:sldMk cId="3870547795" sldId="270"/>
            <ac:picMk id="9" creationId="{BFB9808F-4389-54AB-21E9-665647E7D3ED}"/>
          </ac:picMkLst>
        </pc:picChg>
        <pc:picChg chg="add mod">
          <ac:chgData name="claire rigouzzo" userId="4ac1572debee0434" providerId="LiveId" clId="{BA9D57BD-595E-452E-AAF7-0C2B2899CDAC}" dt="2022-11-21T09:33:52.767" v="1232"/>
          <ac:picMkLst>
            <pc:docMk/>
            <pc:sldMk cId="3870547795" sldId="270"/>
            <ac:picMk id="10" creationId="{6BC84047-47B2-5AB3-501B-45131494F111}"/>
          </ac:picMkLst>
        </pc:picChg>
      </pc:sldChg>
      <pc:sldChg chg="del">
        <pc:chgData name="claire rigouzzo" userId="4ac1572debee0434" providerId="LiveId" clId="{BA9D57BD-595E-452E-AAF7-0C2B2899CDAC}" dt="2022-11-21T09:19:47.876" v="1156" actId="47"/>
        <pc:sldMkLst>
          <pc:docMk/>
          <pc:sldMk cId="48553483" sldId="271"/>
        </pc:sldMkLst>
      </pc:sldChg>
      <pc:sldChg chg="del">
        <pc:chgData name="claire rigouzzo" userId="4ac1572debee0434" providerId="LiveId" clId="{BA9D57BD-595E-452E-AAF7-0C2B2899CDAC}" dt="2022-11-21T09:25:23.430" v="1201" actId="47"/>
        <pc:sldMkLst>
          <pc:docMk/>
          <pc:sldMk cId="4076618882" sldId="272"/>
        </pc:sldMkLst>
      </pc:sldChg>
      <pc:sldChg chg="del">
        <pc:chgData name="claire rigouzzo" userId="4ac1572debee0434" providerId="LiveId" clId="{BA9D57BD-595E-452E-AAF7-0C2B2899CDAC}" dt="2022-11-21T09:22:35.608" v="1162" actId="47"/>
        <pc:sldMkLst>
          <pc:docMk/>
          <pc:sldMk cId="672909764" sldId="273"/>
        </pc:sldMkLst>
      </pc:sldChg>
      <pc:sldChg chg="addSp modSp add del mod ord">
        <pc:chgData name="claire rigouzzo" userId="4ac1572debee0434" providerId="LiveId" clId="{BA9D57BD-595E-452E-AAF7-0C2B2899CDAC}" dt="2022-11-21T09:35:17.194" v="1247"/>
        <pc:sldMkLst>
          <pc:docMk/>
          <pc:sldMk cId="3295178325" sldId="275"/>
        </pc:sldMkLst>
        <pc:spChg chg="mod">
          <ac:chgData name="claire rigouzzo" userId="4ac1572debee0434" providerId="LiveId" clId="{BA9D57BD-595E-452E-AAF7-0C2B2899CDAC}" dt="2022-11-21T09:22:52.388" v="1186" actId="20577"/>
          <ac:spMkLst>
            <pc:docMk/>
            <pc:sldMk cId="3295178325" sldId="275"/>
            <ac:spMk id="3" creationId="{DE91C671-641A-4948-82C7-9C79E16FB72C}"/>
          </ac:spMkLst>
        </pc:spChg>
        <pc:spChg chg="add mod">
          <ac:chgData name="claire rigouzzo" userId="4ac1572debee0434" providerId="LiveId" clId="{BA9D57BD-595E-452E-AAF7-0C2B2899CDAC}" dt="2022-11-21T09:35:17.194" v="1247"/>
          <ac:spMkLst>
            <pc:docMk/>
            <pc:sldMk cId="3295178325" sldId="275"/>
            <ac:spMk id="6" creationId="{0B1DF7D0-E7BE-0B97-D637-D484FDBE9F39}"/>
          </ac:spMkLst>
        </pc:spChg>
        <pc:picChg chg="add mod">
          <ac:chgData name="claire rigouzzo" userId="4ac1572debee0434" providerId="LiveId" clId="{BA9D57BD-595E-452E-AAF7-0C2B2899CDAC}" dt="2022-11-21T09:34:03.641" v="1235"/>
          <ac:picMkLst>
            <pc:docMk/>
            <pc:sldMk cId="3295178325" sldId="275"/>
            <ac:picMk id="5" creationId="{2B9D2D4E-3468-83B0-F23D-069FC4BEACAC}"/>
          </ac:picMkLst>
        </pc:picChg>
      </pc:sldChg>
      <pc:sldChg chg="del">
        <pc:chgData name="claire rigouzzo" userId="4ac1572debee0434" providerId="LiveId" clId="{BA9D57BD-595E-452E-AAF7-0C2B2899CDAC}" dt="2022-11-21T09:22:59.052" v="1187" actId="47"/>
        <pc:sldMkLst>
          <pc:docMk/>
          <pc:sldMk cId="2077831112" sldId="276"/>
        </pc:sldMkLst>
      </pc:sldChg>
      <pc:sldChg chg="del">
        <pc:chgData name="claire rigouzzo" userId="4ac1572debee0434" providerId="LiveId" clId="{BA9D57BD-595E-452E-AAF7-0C2B2899CDAC}" dt="2022-11-21T09:23:01.552" v="1188" actId="47"/>
        <pc:sldMkLst>
          <pc:docMk/>
          <pc:sldMk cId="3941053164" sldId="277"/>
        </pc:sldMkLst>
      </pc:sldChg>
      <pc:sldChg chg="del">
        <pc:chgData name="claire rigouzzo" userId="4ac1572debee0434" providerId="LiveId" clId="{BA9D57BD-595E-452E-AAF7-0C2B2899CDAC}" dt="2022-11-21T09:25:31.280" v="1206" actId="47"/>
        <pc:sldMkLst>
          <pc:docMk/>
          <pc:sldMk cId="1900895669" sldId="281"/>
        </pc:sldMkLst>
      </pc:sldChg>
      <pc:sldChg chg="del">
        <pc:chgData name="claire rigouzzo" userId="4ac1572debee0434" providerId="LiveId" clId="{BA9D57BD-595E-452E-AAF7-0C2B2899CDAC}" dt="2022-11-21T09:18:19.181" v="1091" actId="47"/>
        <pc:sldMkLst>
          <pc:docMk/>
          <pc:sldMk cId="4127141175" sldId="282"/>
        </pc:sldMkLst>
      </pc:sldChg>
      <pc:sldChg chg="addSp modSp mod modAnim">
        <pc:chgData name="claire rigouzzo" userId="4ac1572debee0434" providerId="LiveId" clId="{BA9D57BD-595E-452E-AAF7-0C2B2899CDAC}" dt="2022-11-21T09:35:12.263" v="1245"/>
        <pc:sldMkLst>
          <pc:docMk/>
          <pc:sldMk cId="643103350" sldId="283"/>
        </pc:sldMkLst>
        <pc:spChg chg="mod">
          <ac:chgData name="claire rigouzzo" userId="4ac1572debee0434" providerId="LiveId" clId="{BA9D57BD-595E-452E-AAF7-0C2B2899CDAC}" dt="2022-11-21T09:19:19.496" v="1134" actId="5793"/>
          <ac:spMkLst>
            <pc:docMk/>
            <pc:sldMk cId="643103350" sldId="283"/>
            <ac:spMk id="2" creationId="{55A9B00E-FBA2-42BA-B058-730E0259C3E1}"/>
          </ac:spMkLst>
        </pc:spChg>
        <pc:spChg chg="mod">
          <ac:chgData name="claire rigouzzo" userId="4ac1572debee0434" providerId="LiveId" clId="{BA9D57BD-595E-452E-AAF7-0C2B2899CDAC}" dt="2022-11-21T09:18:35.827" v="1109" actId="20577"/>
          <ac:spMkLst>
            <pc:docMk/>
            <pc:sldMk cId="643103350" sldId="283"/>
            <ac:spMk id="5" creationId="{6F2FE8E8-B722-41F1-B9E2-CB3754B613C1}"/>
          </ac:spMkLst>
        </pc:spChg>
        <pc:spChg chg="add mod">
          <ac:chgData name="claire rigouzzo" userId="4ac1572debee0434" providerId="LiveId" clId="{BA9D57BD-595E-452E-AAF7-0C2B2899CDAC}" dt="2022-11-21T09:35:12.263" v="1245"/>
          <ac:spMkLst>
            <pc:docMk/>
            <pc:sldMk cId="643103350" sldId="283"/>
            <ac:spMk id="10" creationId="{AEDDAD28-9B94-952E-DFC5-5C0C7CAE80AE}"/>
          </ac:spMkLst>
        </pc:spChg>
        <pc:picChg chg="add mod">
          <ac:chgData name="claire rigouzzo" userId="4ac1572debee0434" providerId="LiveId" clId="{BA9D57BD-595E-452E-AAF7-0C2B2899CDAC}" dt="2022-11-21T09:33:55.609" v="1233"/>
          <ac:picMkLst>
            <pc:docMk/>
            <pc:sldMk cId="643103350" sldId="283"/>
            <ac:picMk id="8" creationId="{BCB8A2E6-3884-2527-07E7-17FF917E53B2}"/>
          </ac:picMkLst>
        </pc:picChg>
      </pc:sldChg>
      <pc:sldChg chg="del">
        <pc:chgData name="claire rigouzzo" userId="4ac1572debee0434" providerId="LiveId" clId="{BA9D57BD-595E-452E-AAF7-0C2B2899CDAC}" dt="2022-11-21T08:49:33.792" v="599" actId="47"/>
        <pc:sldMkLst>
          <pc:docMk/>
          <pc:sldMk cId="354929248" sldId="285"/>
        </pc:sldMkLst>
      </pc:sldChg>
      <pc:sldChg chg="addSp modSp mod ord">
        <pc:chgData name="claire rigouzzo" userId="4ac1572debee0434" providerId="LiveId" clId="{BA9D57BD-595E-452E-AAF7-0C2B2899CDAC}" dt="2022-11-21T09:36:00.579" v="1274" actId="14100"/>
        <pc:sldMkLst>
          <pc:docMk/>
          <pc:sldMk cId="299490512" sldId="286"/>
        </pc:sldMkLst>
        <pc:spChg chg="add mod">
          <ac:chgData name="claire rigouzzo" userId="4ac1572debee0434" providerId="LiveId" clId="{BA9D57BD-595E-452E-AAF7-0C2B2899CDAC}" dt="2022-11-21T09:34:48.646" v="1239" actId="208"/>
          <ac:spMkLst>
            <pc:docMk/>
            <pc:sldMk cId="299490512" sldId="286"/>
            <ac:spMk id="3" creationId="{DB41E6D7-1BAF-EFAE-13EE-F413F218E230}"/>
          </ac:spMkLst>
        </pc:spChg>
        <pc:spChg chg="mod">
          <ac:chgData name="claire rigouzzo" userId="4ac1572debee0434" providerId="LiveId" clId="{BA9D57BD-595E-452E-AAF7-0C2B2899CDAC}" dt="2022-11-21T08:48:00.369" v="589" actId="14100"/>
          <ac:spMkLst>
            <pc:docMk/>
            <pc:sldMk cId="299490512" sldId="286"/>
            <ac:spMk id="30" creationId="{D432A394-5D0C-4C35-8EC5-A10A08F49313}"/>
          </ac:spMkLst>
        </pc:spChg>
        <pc:spChg chg="mod">
          <ac:chgData name="claire rigouzzo" userId="4ac1572debee0434" providerId="LiveId" clId="{BA9D57BD-595E-452E-AAF7-0C2B2899CDAC}" dt="2022-11-21T08:53:58.992" v="629" actId="2711"/>
          <ac:spMkLst>
            <pc:docMk/>
            <pc:sldMk cId="299490512" sldId="286"/>
            <ac:spMk id="31" creationId="{94311953-4E36-4414-B612-CA7F794FDD9B}"/>
          </ac:spMkLst>
        </pc:spChg>
        <pc:graphicFrameChg chg="modGraphic">
          <ac:chgData name="claire rigouzzo" userId="4ac1572debee0434" providerId="LiveId" clId="{BA9D57BD-595E-452E-AAF7-0C2B2899CDAC}" dt="2022-11-21T09:36:00.579" v="1274" actId="14100"/>
          <ac:graphicFrameMkLst>
            <pc:docMk/>
            <pc:sldMk cId="299490512" sldId="286"/>
            <ac:graphicFrameMk id="32" creationId="{CCE88587-9536-4E89-BB0A-F38C8FF30773}"/>
          </ac:graphicFrameMkLst>
        </pc:graphicFrameChg>
        <pc:picChg chg="add mod">
          <ac:chgData name="claire rigouzzo" userId="4ac1572debee0434" providerId="LiveId" clId="{BA9D57BD-595E-452E-AAF7-0C2B2899CDAC}" dt="2022-11-21T09:33:19.468" v="1228"/>
          <ac:picMkLst>
            <pc:docMk/>
            <pc:sldMk cId="299490512" sldId="286"/>
            <ac:picMk id="2" creationId="{BE272C08-9D64-7C52-ED5E-EABCE55DCD52}"/>
          </ac:picMkLst>
        </pc:picChg>
      </pc:sldChg>
      <pc:sldChg chg="del">
        <pc:chgData name="claire rigouzzo" userId="4ac1572debee0434" providerId="LiveId" clId="{BA9D57BD-595E-452E-AAF7-0C2B2899CDAC}" dt="2022-11-21T08:49:27.487" v="597" actId="47"/>
        <pc:sldMkLst>
          <pc:docMk/>
          <pc:sldMk cId="3532563999" sldId="287"/>
        </pc:sldMkLst>
      </pc:sldChg>
      <pc:sldChg chg="del">
        <pc:chgData name="claire rigouzzo" userId="4ac1572debee0434" providerId="LiveId" clId="{BA9D57BD-595E-452E-AAF7-0C2B2899CDAC}" dt="2022-11-21T08:49:30.257" v="598" actId="47"/>
        <pc:sldMkLst>
          <pc:docMk/>
          <pc:sldMk cId="3636421841" sldId="288"/>
        </pc:sldMkLst>
      </pc:sldChg>
      <pc:sldChg chg="del">
        <pc:chgData name="claire rigouzzo" userId="4ac1572debee0434" providerId="LiveId" clId="{BA9D57BD-595E-452E-AAF7-0C2B2899CDAC}" dt="2022-11-21T09:22:36.654" v="1163" actId="47"/>
        <pc:sldMkLst>
          <pc:docMk/>
          <pc:sldMk cId="1921007910" sldId="289"/>
        </pc:sldMkLst>
      </pc:sldChg>
      <pc:sldChg chg="del">
        <pc:chgData name="claire rigouzzo" userId="4ac1572debee0434" providerId="LiveId" clId="{BA9D57BD-595E-452E-AAF7-0C2B2899CDAC}" dt="2022-11-21T08:49:36.132" v="600" actId="47"/>
        <pc:sldMkLst>
          <pc:docMk/>
          <pc:sldMk cId="3633481604" sldId="290"/>
        </pc:sldMkLst>
      </pc:sldChg>
      <pc:sldChg chg="del">
        <pc:chgData name="claire rigouzzo" userId="4ac1572debee0434" providerId="LiveId" clId="{BA9D57BD-595E-452E-AAF7-0C2B2899CDAC}" dt="2022-11-21T09:25:26.432" v="1202" actId="47"/>
        <pc:sldMkLst>
          <pc:docMk/>
          <pc:sldMk cId="1169326394" sldId="291"/>
        </pc:sldMkLst>
      </pc:sldChg>
      <pc:sldChg chg="del">
        <pc:chgData name="claire rigouzzo" userId="4ac1572debee0434" providerId="LiveId" clId="{BA9D57BD-595E-452E-AAF7-0C2B2899CDAC}" dt="2022-11-21T09:25:30.381" v="1205" actId="47"/>
        <pc:sldMkLst>
          <pc:docMk/>
          <pc:sldMk cId="1832826009" sldId="292"/>
        </pc:sldMkLst>
      </pc:sldChg>
      <pc:sldChg chg="del">
        <pc:chgData name="claire rigouzzo" userId="4ac1572debee0434" providerId="LiveId" clId="{BA9D57BD-595E-452E-AAF7-0C2B2899CDAC}" dt="2022-11-21T09:23:03.886" v="1189" actId="47"/>
        <pc:sldMkLst>
          <pc:docMk/>
          <pc:sldMk cId="899667495" sldId="293"/>
        </pc:sldMkLst>
      </pc:sldChg>
      <pc:sldChg chg="del">
        <pc:chgData name="claire rigouzzo" userId="4ac1572debee0434" providerId="LiveId" clId="{BA9D57BD-595E-452E-AAF7-0C2B2899CDAC}" dt="2022-11-21T09:23:13.342" v="1192" actId="47"/>
        <pc:sldMkLst>
          <pc:docMk/>
          <pc:sldMk cId="1444498701" sldId="294"/>
        </pc:sldMkLst>
      </pc:sldChg>
      <pc:sldChg chg="del">
        <pc:chgData name="claire rigouzzo" userId="4ac1572debee0434" providerId="LiveId" clId="{BA9D57BD-595E-452E-AAF7-0C2B2899CDAC}" dt="2022-11-21T09:25:27.674" v="1203" actId="47"/>
        <pc:sldMkLst>
          <pc:docMk/>
          <pc:sldMk cId="85354408" sldId="296"/>
        </pc:sldMkLst>
      </pc:sldChg>
      <pc:sldChg chg="del">
        <pc:chgData name="claire rigouzzo" userId="4ac1572debee0434" providerId="LiveId" clId="{BA9D57BD-595E-452E-AAF7-0C2B2899CDAC}" dt="2022-11-21T09:25:28.467" v="1204" actId="47"/>
        <pc:sldMkLst>
          <pc:docMk/>
          <pc:sldMk cId="2973316350" sldId="298"/>
        </pc:sldMkLst>
      </pc:sldChg>
      <pc:sldChg chg="del">
        <pc:chgData name="claire rigouzzo" userId="4ac1572debee0434" providerId="LiveId" clId="{BA9D57BD-595E-452E-AAF7-0C2B2899CDAC}" dt="2022-11-21T09:25:32.390" v="1207" actId="47"/>
        <pc:sldMkLst>
          <pc:docMk/>
          <pc:sldMk cId="2314707381" sldId="299"/>
        </pc:sldMkLst>
      </pc:sldChg>
      <pc:sldChg chg="del">
        <pc:chgData name="claire rigouzzo" userId="4ac1572debee0434" providerId="LiveId" clId="{BA9D57BD-595E-452E-AAF7-0C2B2899CDAC}" dt="2022-11-21T09:25:33.556" v="1208" actId="47"/>
        <pc:sldMkLst>
          <pc:docMk/>
          <pc:sldMk cId="3976466677" sldId="300"/>
        </pc:sldMkLst>
      </pc:sldChg>
      <pc:sldChg chg="del">
        <pc:chgData name="claire rigouzzo" userId="4ac1572debee0434" providerId="LiveId" clId="{BA9D57BD-595E-452E-AAF7-0C2B2899CDAC}" dt="2022-11-21T09:25:37.889" v="1209" actId="47"/>
        <pc:sldMkLst>
          <pc:docMk/>
          <pc:sldMk cId="2769583745" sldId="301"/>
        </pc:sldMkLst>
      </pc:sldChg>
      <pc:sldChg chg="del">
        <pc:chgData name="claire rigouzzo" userId="4ac1572debee0434" providerId="LiveId" clId="{BA9D57BD-595E-452E-AAF7-0C2B2899CDAC}" dt="2022-11-21T09:25:39.211" v="1210" actId="47"/>
        <pc:sldMkLst>
          <pc:docMk/>
          <pc:sldMk cId="3391786858" sldId="302"/>
        </pc:sldMkLst>
      </pc:sldChg>
      <pc:sldChg chg="addSp modSp mod">
        <pc:chgData name="claire rigouzzo" userId="4ac1572debee0434" providerId="LiveId" clId="{BA9D57BD-595E-452E-AAF7-0C2B2899CDAC}" dt="2022-11-21T09:35:20.438" v="1248"/>
        <pc:sldMkLst>
          <pc:docMk/>
          <pc:sldMk cId="1117320159" sldId="303"/>
        </pc:sldMkLst>
        <pc:spChg chg="add mod">
          <ac:chgData name="claire rigouzzo" userId="4ac1572debee0434" providerId="LiveId" clId="{BA9D57BD-595E-452E-AAF7-0C2B2899CDAC}" dt="2022-11-21T09:35:20.438" v="1248"/>
          <ac:spMkLst>
            <pc:docMk/>
            <pc:sldMk cId="1117320159" sldId="303"/>
            <ac:spMk id="6" creationId="{B7C2F8C3-0567-943C-17DF-48C5CB77DEAD}"/>
          </ac:spMkLst>
        </pc:spChg>
        <pc:spChg chg="mod">
          <ac:chgData name="claire rigouzzo" userId="4ac1572debee0434" providerId="LiveId" clId="{BA9D57BD-595E-452E-AAF7-0C2B2899CDAC}" dt="2022-11-21T09:25:51.801" v="1213" actId="20577"/>
          <ac:spMkLst>
            <pc:docMk/>
            <pc:sldMk cId="1117320159" sldId="303"/>
            <ac:spMk id="9" creationId="{B0447288-E392-4702-8162-9FB4EDD7D4C5}"/>
          </ac:spMkLst>
        </pc:spChg>
        <pc:picChg chg="add mod">
          <ac:chgData name="claire rigouzzo" userId="4ac1572debee0434" providerId="LiveId" clId="{BA9D57BD-595E-452E-AAF7-0C2B2899CDAC}" dt="2022-11-21T09:34:07.702" v="1236"/>
          <ac:picMkLst>
            <pc:docMk/>
            <pc:sldMk cId="1117320159" sldId="303"/>
            <ac:picMk id="3" creationId="{42B78F1F-E8D9-A1CB-CB81-091B443C1F22}"/>
          </ac:picMkLst>
        </pc:picChg>
      </pc:sldChg>
      <pc:sldChg chg="addSp modSp new del mod">
        <pc:chgData name="claire rigouzzo" userId="4ac1572debee0434" providerId="LiveId" clId="{BA9D57BD-595E-452E-AAF7-0C2B2899CDAC}" dt="2022-11-21T08:46:56.257" v="526" actId="2696"/>
        <pc:sldMkLst>
          <pc:docMk/>
          <pc:sldMk cId="788971539" sldId="304"/>
        </pc:sldMkLst>
        <pc:spChg chg="mod">
          <ac:chgData name="claire rigouzzo" userId="4ac1572debee0434" providerId="LiveId" clId="{BA9D57BD-595E-452E-AAF7-0C2B2899CDAC}" dt="2022-11-21T08:35:37.989" v="35" actId="20577"/>
          <ac:spMkLst>
            <pc:docMk/>
            <pc:sldMk cId="788971539" sldId="304"/>
            <ac:spMk id="2" creationId="{D97C8E3F-2E5C-C579-D1AD-3B01D6791106}"/>
          </ac:spMkLst>
        </pc:spChg>
        <pc:spChg chg="mod">
          <ac:chgData name="claire rigouzzo" userId="4ac1572debee0434" providerId="LiveId" clId="{BA9D57BD-595E-452E-AAF7-0C2B2899CDAC}" dt="2022-11-21T08:38:23.965" v="284" actId="20577"/>
          <ac:spMkLst>
            <pc:docMk/>
            <pc:sldMk cId="788971539" sldId="304"/>
            <ac:spMk id="5" creationId="{3D1B149B-F9FA-0ED1-C513-750ECDBBFBE8}"/>
          </ac:spMkLst>
        </pc:spChg>
        <pc:spChg chg="add mod">
          <ac:chgData name="claire rigouzzo" userId="4ac1572debee0434" providerId="LiveId" clId="{BA9D57BD-595E-452E-AAF7-0C2B2899CDAC}" dt="2022-11-21T08:38:43.921" v="292" actId="403"/>
          <ac:spMkLst>
            <pc:docMk/>
            <pc:sldMk cId="788971539" sldId="304"/>
            <ac:spMk id="7" creationId="{E63E4717-33EF-651D-DA52-DF47C7BB665B}"/>
          </ac:spMkLst>
        </pc:spChg>
      </pc:sldChg>
      <pc:sldChg chg="addSp delSp modSp add mod ord delAnim modAnim">
        <pc:chgData name="claire rigouzzo" userId="4ac1572debee0434" providerId="LiveId" clId="{BA9D57BD-595E-452E-AAF7-0C2B2899CDAC}" dt="2022-11-21T09:35:00.366" v="1241"/>
        <pc:sldMkLst>
          <pc:docMk/>
          <pc:sldMk cId="3837308076" sldId="304"/>
        </pc:sldMkLst>
        <pc:spChg chg="add mod">
          <ac:chgData name="claire rigouzzo" userId="4ac1572debee0434" providerId="LiveId" clId="{BA9D57BD-595E-452E-AAF7-0C2B2899CDAC}" dt="2022-11-21T09:35:00.366" v="1241"/>
          <ac:spMkLst>
            <pc:docMk/>
            <pc:sldMk cId="3837308076" sldId="304"/>
            <ac:spMk id="8" creationId="{98F5CF19-C400-4A99-8E6B-68F93D114C6B}"/>
          </ac:spMkLst>
        </pc:spChg>
        <pc:spChg chg="mod">
          <ac:chgData name="claire rigouzzo" userId="4ac1572debee0434" providerId="LiveId" clId="{BA9D57BD-595E-452E-AAF7-0C2B2899CDAC}" dt="2022-11-21T08:50:08.498" v="618" actId="20577"/>
          <ac:spMkLst>
            <pc:docMk/>
            <pc:sldMk cId="3837308076" sldId="304"/>
            <ac:spMk id="30" creationId="{D432A394-5D0C-4C35-8EC5-A10A08F49313}"/>
          </ac:spMkLst>
        </pc:spChg>
        <pc:spChg chg="mod">
          <ac:chgData name="claire rigouzzo" userId="4ac1572debee0434" providerId="LiveId" clId="{BA9D57BD-595E-452E-AAF7-0C2B2899CDAC}" dt="2022-11-21T08:58:01.365" v="743" actId="5793"/>
          <ac:spMkLst>
            <pc:docMk/>
            <pc:sldMk cId="3837308076" sldId="304"/>
            <ac:spMk id="31" creationId="{94311953-4E36-4414-B612-CA7F794FDD9B}"/>
          </ac:spMkLst>
        </pc:spChg>
        <pc:graphicFrameChg chg="del">
          <ac:chgData name="claire rigouzzo" userId="4ac1572debee0434" providerId="LiveId" clId="{BA9D57BD-595E-452E-AAF7-0C2B2899CDAC}" dt="2022-11-21T08:55:38.716" v="706" actId="478"/>
          <ac:graphicFrameMkLst>
            <pc:docMk/>
            <pc:sldMk cId="3837308076" sldId="304"/>
            <ac:graphicFrameMk id="32" creationId="{CCE88587-9536-4E89-BB0A-F38C8FF30773}"/>
          </ac:graphicFrameMkLst>
        </pc:graphicFrameChg>
        <pc:picChg chg="add del mod">
          <ac:chgData name="claire rigouzzo" userId="4ac1572debee0434" providerId="LiveId" clId="{BA9D57BD-595E-452E-AAF7-0C2B2899CDAC}" dt="2022-11-21T08:57:31.615" v="712" actId="478"/>
          <ac:picMkLst>
            <pc:docMk/>
            <pc:sldMk cId="3837308076" sldId="304"/>
            <ac:picMk id="2" creationId="{9022A7A6-574C-6137-A5A8-8B9B6D79F12A}"/>
          </ac:picMkLst>
        </pc:picChg>
        <pc:picChg chg="add mod">
          <ac:chgData name="claire rigouzzo" userId="4ac1572debee0434" providerId="LiveId" clId="{BA9D57BD-595E-452E-AAF7-0C2B2899CDAC}" dt="2022-11-21T08:57:46.790" v="714" actId="1076"/>
          <ac:picMkLst>
            <pc:docMk/>
            <pc:sldMk cId="3837308076" sldId="304"/>
            <ac:picMk id="3" creationId="{D1F2AC22-4176-8ED3-EA84-CA6980E45BF8}"/>
          </ac:picMkLst>
        </pc:picChg>
        <pc:picChg chg="add del mod">
          <ac:chgData name="claire rigouzzo" userId="4ac1572debee0434" providerId="LiveId" clId="{BA9D57BD-595E-452E-AAF7-0C2B2899CDAC}" dt="2022-11-21T08:57:31.615" v="712" actId="478"/>
          <ac:picMkLst>
            <pc:docMk/>
            <pc:sldMk cId="3837308076" sldId="304"/>
            <ac:picMk id="4" creationId="{50AD5A20-7F64-F08A-186D-FD7A9D9309CA}"/>
          </ac:picMkLst>
        </pc:picChg>
        <pc:picChg chg="add mod">
          <ac:chgData name="claire rigouzzo" userId="4ac1572debee0434" providerId="LiveId" clId="{BA9D57BD-595E-452E-AAF7-0C2B2899CDAC}" dt="2022-11-21T08:58:26.298" v="745" actId="1076"/>
          <ac:picMkLst>
            <pc:docMk/>
            <pc:sldMk cId="3837308076" sldId="304"/>
            <ac:picMk id="5" creationId="{4B9F01D4-8B35-730A-407F-EA481F3CF13E}"/>
          </ac:picMkLst>
        </pc:picChg>
        <pc:picChg chg="add mod">
          <ac:chgData name="claire rigouzzo" userId="4ac1572debee0434" providerId="LiveId" clId="{BA9D57BD-595E-452E-AAF7-0C2B2899CDAC}" dt="2022-11-21T08:58:26.298" v="745" actId="1076"/>
          <ac:picMkLst>
            <pc:docMk/>
            <pc:sldMk cId="3837308076" sldId="304"/>
            <ac:picMk id="6" creationId="{B4ED13F2-BACE-8116-5401-D95A3C3F8068}"/>
          </ac:picMkLst>
        </pc:picChg>
        <pc:picChg chg="add mod">
          <ac:chgData name="claire rigouzzo" userId="4ac1572debee0434" providerId="LiveId" clId="{BA9D57BD-595E-452E-AAF7-0C2B2899CDAC}" dt="2022-11-21T09:33:41.677" v="1230"/>
          <ac:picMkLst>
            <pc:docMk/>
            <pc:sldMk cId="3837308076" sldId="304"/>
            <ac:picMk id="7" creationId="{31C56D33-7C59-7353-F7C3-462BF1AEA822}"/>
          </ac:picMkLst>
        </pc:picChg>
      </pc:sldChg>
      <pc:sldChg chg="addSp delSp modSp add mod delAnim modAnim">
        <pc:chgData name="claire rigouzzo" userId="4ac1572debee0434" providerId="LiveId" clId="{BA9D57BD-595E-452E-AAF7-0C2B2899CDAC}" dt="2022-11-21T09:41:35.911" v="1374" actId="20577"/>
        <pc:sldMkLst>
          <pc:docMk/>
          <pc:sldMk cId="2463862032" sldId="305"/>
        </pc:sldMkLst>
        <pc:spChg chg="add mod">
          <ac:chgData name="claire rigouzzo" userId="4ac1572debee0434" providerId="LiveId" clId="{BA9D57BD-595E-452E-AAF7-0C2B2899CDAC}" dt="2022-11-21T09:35:02.680" v="1242"/>
          <ac:spMkLst>
            <pc:docMk/>
            <pc:sldMk cId="2463862032" sldId="305"/>
            <ac:spMk id="4" creationId="{4A7E4358-F1B3-DBA6-FA0B-20863C74C813}"/>
          </ac:spMkLst>
        </pc:spChg>
        <pc:spChg chg="add mod">
          <ac:chgData name="claire rigouzzo" userId="4ac1572debee0434" providerId="LiveId" clId="{BA9D57BD-595E-452E-AAF7-0C2B2899CDAC}" dt="2022-11-21T09:35:05.334" v="1243"/>
          <ac:spMkLst>
            <pc:docMk/>
            <pc:sldMk cId="2463862032" sldId="305"/>
            <ac:spMk id="7" creationId="{CCB1913C-88CA-8159-A4F0-DE4F0DDBB405}"/>
          </ac:spMkLst>
        </pc:spChg>
        <pc:spChg chg="mod">
          <ac:chgData name="claire rigouzzo" userId="4ac1572debee0434" providerId="LiveId" clId="{BA9D57BD-595E-452E-AAF7-0C2B2899CDAC}" dt="2022-11-21T08:59:12.227" v="773" actId="20577"/>
          <ac:spMkLst>
            <pc:docMk/>
            <pc:sldMk cId="2463862032" sldId="305"/>
            <ac:spMk id="30" creationId="{D432A394-5D0C-4C35-8EC5-A10A08F49313}"/>
          </ac:spMkLst>
        </pc:spChg>
        <pc:spChg chg="mod">
          <ac:chgData name="claire rigouzzo" userId="4ac1572debee0434" providerId="LiveId" clId="{BA9D57BD-595E-452E-AAF7-0C2B2899CDAC}" dt="2022-11-21T09:41:35.911" v="1374" actId="20577"/>
          <ac:spMkLst>
            <pc:docMk/>
            <pc:sldMk cId="2463862032" sldId="305"/>
            <ac:spMk id="31" creationId="{94311953-4E36-4414-B612-CA7F794FDD9B}"/>
          </ac:spMkLst>
        </pc:spChg>
        <pc:picChg chg="add mod">
          <ac:chgData name="claire rigouzzo" userId="4ac1572debee0434" providerId="LiveId" clId="{BA9D57BD-595E-452E-AAF7-0C2B2899CDAC}" dt="2022-11-21T09:33:49.702" v="1231"/>
          <ac:picMkLst>
            <pc:docMk/>
            <pc:sldMk cId="2463862032" sldId="305"/>
            <ac:picMk id="2" creationId="{E3A98571-B589-8F6E-DE8A-C83D7CF0754B}"/>
          </ac:picMkLst>
        </pc:picChg>
        <pc:picChg chg="del">
          <ac:chgData name="claire rigouzzo" userId="4ac1572debee0434" providerId="LiveId" clId="{BA9D57BD-595E-452E-AAF7-0C2B2899CDAC}" dt="2022-11-21T08:59:29.383" v="781" actId="478"/>
          <ac:picMkLst>
            <pc:docMk/>
            <pc:sldMk cId="2463862032" sldId="305"/>
            <ac:picMk id="3" creationId="{D1F2AC22-4176-8ED3-EA84-CA6980E45BF8}"/>
          </ac:picMkLst>
        </pc:picChg>
        <pc:picChg chg="del">
          <ac:chgData name="claire rigouzzo" userId="4ac1572debee0434" providerId="LiveId" clId="{BA9D57BD-595E-452E-AAF7-0C2B2899CDAC}" dt="2022-11-21T08:59:30.946" v="782" actId="478"/>
          <ac:picMkLst>
            <pc:docMk/>
            <pc:sldMk cId="2463862032" sldId="305"/>
            <ac:picMk id="5" creationId="{4B9F01D4-8B35-730A-407F-EA481F3CF13E}"/>
          </ac:picMkLst>
        </pc:picChg>
        <pc:picChg chg="del">
          <ac:chgData name="claire rigouzzo" userId="4ac1572debee0434" providerId="LiveId" clId="{BA9D57BD-595E-452E-AAF7-0C2B2899CDAC}" dt="2022-11-21T08:59:32.830" v="783" actId="478"/>
          <ac:picMkLst>
            <pc:docMk/>
            <pc:sldMk cId="2463862032" sldId="305"/>
            <ac:picMk id="6" creationId="{B4ED13F2-BACE-8116-5401-D95A3C3F8068}"/>
          </ac:picMkLst>
        </pc:picChg>
      </pc:sldChg>
      <pc:sldChg chg="add del">
        <pc:chgData name="claire rigouzzo" userId="4ac1572debee0434" providerId="LiveId" clId="{BA9D57BD-595E-452E-AAF7-0C2B2899CDAC}" dt="2022-11-21T08:49:21.163" v="595" actId="47"/>
        <pc:sldMkLst>
          <pc:docMk/>
          <pc:sldMk cId="3579881459" sldId="305"/>
        </pc:sldMkLst>
      </pc:sldChg>
      <pc:sldMasterChg chg="delSldLayout">
        <pc:chgData name="claire rigouzzo" userId="4ac1572debee0434" providerId="LiveId" clId="{BA9D57BD-595E-452E-AAF7-0C2B2899CDAC}" dt="2022-11-21T09:23:04.957" v="1190" actId="47"/>
        <pc:sldMasterMkLst>
          <pc:docMk/>
          <pc:sldMasterMk cId="0" sldId="2147483663"/>
        </pc:sldMasterMkLst>
        <pc:sldLayoutChg chg="del">
          <pc:chgData name="claire rigouzzo" userId="4ac1572debee0434" providerId="LiveId" clId="{BA9D57BD-595E-452E-AAF7-0C2B2899CDAC}" dt="2022-11-21T09:23:04.957" v="1190" actId="47"/>
          <pc:sldLayoutMkLst>
            <pc:docMk/>
            <pc:sldMasterMk cId="0" sldId="2147483663"/>
            <pc:sldLayoutMk cId="0" sldId="2147483649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4T22:05:30.778" idx="1">
    <p:pos x="10" y="10"/>
    <p:text>Dire a la fin: we will investigate consequences of these deviations. We try and stick with the most general approach a priori: metric and connection indep. Then we also want to study torsion and non-metricity!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55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7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1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l="5594" r="5603"/>
          <a:stretch/>
        </p:blipFill>
        <p:spPr>
          <a:xfrm>
            <a:off x="1331913" y="0"/>
            <a:ext cx="7812000" cy="49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Libre Franklin Thin"/>
              <a:buNone/>
              <a:defRPr sz="12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04875" y="1563701"/>
            <a:ext cx="77265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904875" y="1563700"/>
            <a:ext cx="45738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2"/>
          </p:nvPr>
        </p:nvSpPr>
        <p:spPr>
          <a:xfrm>
            <a:off x="5478575" y="5200"/>
            <a:ext cx="3152700" cy="5143500"/>
          </a:xfrm>
          <a:prstGeom prst="rect">
            <a:avLst/>
          </a:prstGeom>
        </p:spPr>
        <p:txBody>
          <a:bodyPr spcFirstLastPara="1" wrap="square" lIns="180000" tIns="45700" rIns="91425" bIns="45700" anchor="t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None/>
              <a:defRPr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lvl1pPr marL="457200" marR="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273" y="132334"/>
            <a:ext cx="653952" cy="28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318669" y="4774450"/>
            <a:ext cx="2847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b="1">
                <a:solidFill>
                  <a:srgbClr val="FF0000"/>
                </a:solidFill>
              </a:rPr>
              <a:t>■ 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 rot="-5400000">
            <a:off x="-1222700" y="2779700"/>
            <a:ext cx="33411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rgbClr val="FF0000"/>
                </a:solidFill>
              </a:rPr>
              <a:t>Gauge theory of gravity</a:t>
            </a:r>
            <a:endParaRPr sz="700">
              <a:solidFill>
                <a:srgbClr val="FF0000"/>
              </a:solidFill>
            </a:endParaRPr>
          </a:p>
        </p:txBody>
      </p:sp>
      <p:sp>
        <p:nvSpPr>
          <p:cNvPr id="16" name="Google Shape;16;p1"/>
          <p:cNvSpPr txBox="1"/>
          <p:nvPr/>
        </p:nvSpPr>
        <p:spPr>
          <a:xfrm rot="-5400000">
            <a:off x="7115938" y="1874075"/>
            <a:ext cx="3543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rgbClr val="413C3A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Claire Rigouzzo</a:t>
            </a:r>
            <a:endParaRPr sz="700">
              <a:solidFill>
                <a:srgbClr val="413C3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building, city">
            <a:extLst>
              <a:ext uri="{FF2B5EF4-FFF2-40B4-BE49-F238E27FC236}">
                <a16:creationId xmlns:a16="http://schemas.microsoft.com/office/drawing/2014/main" id="{46890587-9824-0E96-C7AF-04CC4571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02" y="-15644"/>
            <a:ext cx="7819397" cy="5212931"/>
          </a:xfrm>
          <a:prstGeom prst="rect">
            <a:avLst/>
          </a:prstGeom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6400801" y="786535"/>
            <a:ext cx="2743200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US" sz="2400" dirty="0"/>
              <a:t>Coupling Metric-Affine Gravity to a Higgs-Like Scalar Field</a:t>
            </a:r>
            <a:endParaRPr sz="240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fr-FR" sz="1800" dirty="0">
                <a:latin typeface="Libre Franklin" pitchFamily="2" charset="0"/>
              </a:rPr>
              <a:t>Durham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endParaRPr lang="fr-FR" sz="1800" dirty="0">
              <a:latin typeface="Libre Franklin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fr-FR" sz="1800" dirty="0">
                <a:latin typeface="Libre Franklin" pitchFamily="2" charset="0"/>
              </a:rPr>
              <a:t>Claire Rigouzzo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endParaRPr dirty="0"/>
          </a:p>
        </p:txBody>
      </p:sp>
      <p:sp>
        <p:nvSpPr>
          <p:cNvPr id="90" name="Google Shape;90;p17"/>
          <p:cNvSpPr txBox="1"/>
          <p:nvPr/>
        </p:nvSpPr>
        <p:spPr>
          <a:xfrm>
            <a:off x="6400800" y="4706177"/>
            <a:ext cx="1828800" cy="46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15/12/2022</a:t>
            </a:r>
          </a:p>
        </p:txBody>
      </p:sp>
      <p:sp>
        <p:nvSpPr>
          <p:cNvPr id="91" name="Google Shape;91;p17"/>
          <p:cNvSpPr txBox="1"/>
          <p:nvPr/>
        </p:nvSpPr>
        <p:spPr>
          <a:xfrm>
            <a:off x="302800" y="4556357"/>
            <a:ext cx="874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Claire Rigouzzo</a:t>
            </a:r>
            <a:endParaRPr sz="800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97722" y="4622622"/>
            <a:ext cx="2847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solidFill>
                  <a:srgbClr val="FF0000"/>
                </a:solidFill>
              </a:rPr>
              <a:t>■</a:t>
            </a:r>
            <a:r>
              <a:rPr lang="fr-FR" sz="600" b="1">
                <a:solidFill>
                  <a:srgbClr val="FF0000"/>
                </a:solidFill>
              </a:rPr>
              <a:t> </a:t>
            </a: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173002-7B04-C84E-3F82-D3B4EBAED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6"/>
            <a:ext cx="1324603" cy="881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DF6A6B-046F-4AD8-8A42-606103B3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098337"/>
            <a:ext cx="7726500" cy="35799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fr-CH" dirty="0"/>
              <a:t>Can </a:t>
            </a:r>
            <a:r>
              <a:rPr lang="fr-CH" dirty="0" err="1"/>
              <a:t>confront</a:t>
            </a:r>
            <a:r>
              <a:rPr lang="fr-CH" dirty="0"/>
              <a:t> </a:t>
            </a:r>
            <a:r>
              <a:rPr lang="fr-CH" dirty="0" err="1"/>
              <a:t>theoretical</a:t>
            </a:r>
            <a:r>
              <a:rPr lang="fr-CH" dirty="0"/>
              <a:t> </a:t>
            </a:r>
            <a:r>
              <a:rPr lang="fr-CH" dirty="0" err="1"/>
              <a:t>prediction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CMB observations </a:t>
            </a:r>
            <a:r>
              <a:rPr lang="fr-CH" dirty="0" err="1"/>
              <a:t>from</a:t>
            </a:r>
            <a:r>
              <a:rPr lang="fr-CH" dirty="0"/>
              <a:t> PLANCK.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dirty="0"/>
              <a:t>It </a:t>
            </a:r>
            <a:r>
              <a:rPr lang="fr-CH" dirty="0" err="1"/>
              <a:t>happens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Higgs inflation in </a:t>
            </a:r>
            <a:r>
              <a:rPr lang="fr-CH" dirty="0" err="1"/>
              <a:t>metric</a:t>
            </a:r>
            <a:r>
              <a:rPr lang="fr-CH" dirty="0"/>
              <a:t> </a:t>
            </a:r>
            <a:r>
              <a:rPr lang="fr-CH" dirty="0" err="1"/>
              <a:t>formalism</a:t>
            </a:r>
            <a:r>
              <a:rPr lang="fr-CH" dirty="0"/>
              <a:t> lie </a:t>
            </a:r>
            <a:r>
              <a:rPr lang="fr-CH" dirty="0" err="1"/>
              <a:t>within</a:t>
            </a:r>
            <a:r>
              <a:rPr lang="fr-CH" dirty="0"/>
              <a:t> observations [5]  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E91C671-641A-4948-82C7-9C79E16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Appendix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25B6F-0264-4B29-9ADB-0CAC56743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04A122-CEA7-4DA2-99E2-5E14CEFB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01" y="2028444"/>
            <a:ext cx="4201230" cy="26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F95A49-DA63-4131-89E1-B7DD41D4B004}"/>
              </a:ext>
            </a:extLst>
          </p:cNvPr>
          <p:cNvSpPr txBox="1"/>
          <p:nvPr/>
        </p:nvSpPr>
        <p:spPr>
          <a:xfrm>
            <a:off x="1366050" y="4698583"/>
            <a:ext cx="8350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>
                <a:solidFill>
                  <a:schemeClr val="tx1"/>
                </a:solidFill>
                <a:latin typeface="+mj-lt"/>
              </a:rPr>
              <a:t>[5]</a:t>
            </a:r>
            <a:r>
              <a:rPr lang="en-US" sz="1200" i="0" dirty="0">
                <a:solidFill>
                  <a:schemeClr val="tx1"/>
                </a:solidFill>
                <a:effectLst/>
                <a:latin typeface="+mj-lt"/>
              </a:rPr>
              <a:t> F. </a:t>
            </a:r>
            <a:r>
              <a:rPr lang="en-US" sz="1200" i="0" dirty="0" err="1">
                <a:solidFill>
                  <a:schemeClr val="tx1"/>
                </a:solidFill>
                <a:effectLst/>
                <a:latin typeface="+mj-lt"/>
              </a:rPr>
              <a:t>Bezrukov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200" i="0" dirty="0">
                <a:solidFill>
                  <a:schemeClr val="tx1"/>
                </a:solidFill>
                <a:effectLst/>
                <a:latin typeface="+mj-lt"/>
              </a:rPr>
              <a:t>M. Shaposhnikov,</a:t>
            </a:r>
            <a:r>
              <a:rPr lang="en-US" sz="1200" i="1" dirty="0">
                <a:solidFill>
                  <a:schemeClr val="tx1"/>
                </a:solidFill>
                <a:effectLst/>
                <a:latin typeface="+mj-lt"/>
              </a:rPr>
              <a:t> The Standard Model Higgs boson as the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+mj-lt"/>
              </a:rPr>
              <a:t>inflaton</a:t>
            </a:r>
            <a:r>
              <a:rPr lang="en-US" sz="1200" i="0" dirty="0">
                <a:solidFill>
                  <a:schemeClr val="tx1"/>
                </a:solidFill>
                <a:effectLst/>
                <a:latin typeface="+mj-lt"/>
              </a:rPr>
              <a:t>, 0710.3755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9D2D4E-3468-83B0-F23D-069FC4BE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1DF7D0-E7BE-0B97-D637-D484FDBE9F39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DF6A6B-046F-4AD8-8A42-606103B3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098337"/>
            <a:ext cx="7726500" cy="35799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fr-CH" dirty="0"/>
              <a:t>Notations: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25B6F-0264-4B29-9ADB-0CAC56743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B0447288-E392-4702-8162-9FB4EDD7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9440"/>
            <a:ext cx="7947132" cy="571388"/>
          </a:xfrm>
        </p:spPr>
        <p:txBody>
          <a:bodyPr/>
          <a:lstStyle/>
          <a:p>
            <a:r>
              <a:rPr lang="fr-CH" sz="2800" dirty="0">
                <a:latin typeface="Libre Franklin" panose="020B0604020202020204" charset="0"/>
              </a:rPr>
              <a:t>Appendix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FB1579-0D3A-4A49-A8C7-895CB0E5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28" y="1542699"/>
            <a:ext cx="5154144" cy="8104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A5D895-1365-41AE-88FD-6C11E49E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928" y="2353156"/>
            <a:ext cx="4800868" cy="7019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1CFA62E-520D-43D3-ACEA-A195133A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871" y="3271587"/>
            <a:ext cx="1344570" cy="6025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348020-14D0-4750-80C6-78A79F9A6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651" y="4090620"/>
            <a:ext cx="3552944" cy="70075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6E942A2-CCF6-4C35-AD8B-87C0C06C2F2A}"/>
              </a:ext>
            </a:extLst>
          </p:cNvPr>
          <p:cNvSpPr/>
          <p:nvPr/>
        </p:nvSpPr>
        <p:spPr>
          <a:xfrm>
            <a:off x="2697096" y="4249271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0C4F19-8322-46A7-AB77-DF7510EA129E}"/>
              </a:ext>
            </a:extLst>
          </p:cNvPr>
          <p:cNvSpPr/>
          <p:nvPr/>
        </p:nvSpPr>
        <p:spPr>
          <a:xfrm>
            <a:off x="4947237" y="4272130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B78F1F-E8D9-A1CB-CB81-091B443C1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C2F8C3-0567-943C-17DF-48C5CB77DEAD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3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152F5039-0745-4A38-B8A2-AE2F3A42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0" y="277039"/>
            <a:ext cx="3667125" cy="1072753"/>
          </a:xfrm>
        </p:spPr>
        <p:txBody>
          <a:bodyPr/>
          <a:lstStyle/>
          <a:p>
            <a:pPr algn="ctr"/>
            <a:r>
              <a:rPr lang="fr-CH" u="sng" dirty="0"/>
              <a:t>Plan:</a:t>
            </a:r>
            <a:endParaRPr lang="fr-FR" u="sng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C28971-FA74-45BE-A466-C5C0F49A3171}"/>
              </a:ext>
            </a:extLst>
          </p:cNvPr>
          <p:cNvSpPr txBox="1"/>
          <p:nvPr/>
        </p:nvSpPr>
        <p:spPr>
          <a:xfrm>
            <a:off x="1045233" y="4727961"/>
            <a:ext cx="2820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[1] </a:t>
            </a:r>
            <a:r>
              <a:rPr lang="fr-CH" sz="1200" dirty="0" err="1"/>
              <a:t>C.Rigouzzo</a:t>
            </a:r>
            <a:r>
              <a:rPr lang="fr-CH" sz="1200" dirty="0"/>
              <a:t> and </a:t>
            </a:r>
            <a:r>
              <a:rPr lang="fr-CH" sz="1200" dirty="0" err="1"/>
              <a:t>S.Zell</a:t>
            </a:r>
            <a:r>
              <a:rPr lang="fr-CH" sz="1200" dirty="0"/>
              <a:t>, 2204.03003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796C65-E9F2-9D68-A0A2-31B6AD0F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1" y="1038146"/>
            <a:ext cx="8522138" cy="306720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3C2FCC2-3798-68D2-C6D8-ACF8F4473F8A}"/>
              </a:ext>
            </a:extLst>
          </p:cNvPr>
          <p:cNvSpPr/>
          <p:nvPr/>
        </p:nvSpPr>
        <p:spPr>
          <a:xfrm>
            <a:off x="1943100" y="1200150"/>
            <a:ext cx="3126921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000DEF8-38D9-0E02-D850-6ECA9D74F67D}"/>
              </a:ext>
            </a:extLst>
          </p:cNvPr>
          <p:cNvSpPr/>
          <p:nvPr/>
        </p:nvSpPr>
        <p:spPr>
          <a:xfrm>
            <a:off x="1303564" y="1650978"/>
            <a:ext cx="341539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07E76E4-E698-7223-A73B-CE5F382EF793}"/>
              </a:ext>
            </a:extLst>
          </p:cNvPr>
          <p:cNvSpPr/>
          <p:nvPr/>
        </p:nvSpPr>
        <p:spPr>
          <a:xfrm>
            <a:off x="595993" y="1190091"/>
            <a:ext cx="134710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189F69-AD0C-6042-BB95-DD3CC0C812E2}"/>
              </a:ext>
            </a:extLst>
          </p:cNvPr>
          <p:cNvSpPr txBox="1"/>
          <p:nvPr/>
        </p:nvSpPr>
        <p:spPr>
          <a:xfrm>
            <a:off x="5110841" y="1228695"/>
            <a:ext cx="26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accent6"/>
                </a:solidFill>
                <a:latin typeface="Libre Franklin" pitchFamily="2" charset="0"/>
              </a:rPr>
              <a:t>1. Gravity </a:t>
            </a:r>
            <a:r>
              <a:rPr lang="fr-CH" sz="2000" b="1" dirty="0" err="1">
                <a:solidFill>
                  <a:schemeClr val="accent6"/>
                </a:solidFill>
                <a:latin typeface="Libre Franklin" pitchFamily="2" charset="0"/>
              </a:rPr>
              <a:t>Sector</a:t>
            </a:r>
            <a:endParaRPr lang="fr-FR" sz="2000" b="1" dirty="0">
              <a:solidFill>
                <a:schemeClr val="accent6"/>
              </a:solidFill>
              <a:latin typeface="Libre Franklin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A5B234-E07B-5E84-2BCB-593EC5E5486B}"/>
              </a:ext>
            </a:extLst>
          </p:cNvPr>
          <p:cNvSpPr txBox="1"/>
          <p:nvPr/>
        </p:nvSpPr>
        <p:spPr>
          <a:xfrm>
            <a:off x="4718957" y="1973629"/>
            <a:ext cx="26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accent6"/>
                </a:solidFill>
                <a:latin typeface="Libre Franklin" pitchFamily="2" charset="0"/>
              </a:rPr>
              <a:t>2. </a:t>
            </a:r>
            <a:r>
              <a:rPr lang="fr-CH" sz="2000" b="1" dirty="0" err="1">
                <a:solidFill>
                  <a:schemeClr val="accent6"/>
                </a:solidFill>
                <a:latin typeface="Libre Franklin" pitchFamily="2" charset="0"/>
              </a:rPr>
              <a:t>Matter</a:t>
            </a:r>
            <a:r>
              <a:rPr lang="fr-CH" sz="2000" b="1" dirty="0">
                <a:solidFill>
                  <a:schemeClr val="accent6"/>
                </a:solidFill>
                <a:latin typeface="Libre Franklin" pitchFamily="2" charset="0"/>
              </a:rPr>
              <a:t> </a:t>
            </a:r>
            <a:r>
              <a:rPr lang="fr-CH" sz="2000" b="1" dirty="0" err="1">
                <a:solidFill>
                  <a:schemeClr val="accent6"/>
                </a:solidFill>
                <a:latin typeface="Libre Franklin" pitchFamily="2" charset="0"/>
              </a:rPr>
              <a:t>Sector</a:t>
            </a:r>
            <a:endParaRPr lang="fr-FR" sz="2000" b="1" dirty="0">
              <a:solidFill>
                <a:schemeClr val="accent6"/>
              </a:solidFill>
              <a:latin typeface="Libre Franklin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105BA0-1D55-F6FD-9401-0146E0F0F8F8}"/>
              </a:ext>
            </a:extLst>
          </p:cNvPr>
          <p:cNvSpPr txBox="1"/>
          <p:nvPr/>
        </p:nvSpPr>
        <p:spPr>
          <a:xfrm>
            <a:off x="511629" y="688850"/>
            <a:ext cx="26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accent6"/>
                </a:solidFill>
                <a:latin typeface="Libre Franklin" pitchFamily="2" charset="0"/>
              </a:rPr>
              <a:t>3. Interactions</a:t>
            </a:r>
            <a:endParaRPr lang="fr-FR" sz="2000" b="1" dirty="0">
              <a:solidFill>
                <a:schemeClr val="accent6"/>
              </a:solidFill>
              <a:latin typeface="Libre Franklin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1BDC081-6884-E6DB-84FF-81701E1AB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5D5BBC-FEC8-0D1A-1B7B-610EB90EB5E4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D432A394-5D0C-4C35-8EC5-A10A0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947132" cy="587424"/>
          </a:xfrm>
        </p:spPr>
        <p:txBody>
          <a:bodyPr/>
          <a:lstStyle/>
          <a:p>
            <a:r>
              <a:rPr lang="fr-CH" sz="2800" dirty="0">
                <a:latin typeface="Libre Franklin" panose="020B0604020202020204" charset="0"/>
              </a:rPr>
              <a:t>1.</a:t>
            </a:r>
            <a:r>
              <a:rPr lang="fr-CH" sz="2800" dirty="0">
                <a:solidFill>
                  <a:schemeClr val="accent3"/>
                </a:solidFill>
                <a:latin typeface="Libre Franklin" panose="020B0604020202020204" charset="0"/>
              </a:rPr>
              <a:t> Gravity </a:t>
            </a:r>
            <a:r>
              <a:rPr lang="fr-CH" sz="2800" dirty="0" err="1">
                <a:solidFill>
                  <a:schemeClr val="accent3"/>
                </a:solidFill>
                <a:latin typeface="Libre Franklin" panose="020B0604020202020204" charset="0"/>
              </a:rPr>
              <a:t>sector</a:t>
            </a:r>
            <a:br>
              <a:rPr lang="fr-CH" sz="2000" i="1" dirty="0">
                <a:solidFill>
                  <a:schemeClr val="accent3"/>
                </a:solidFill>
                <a:latin typeface="+mj-lt"/>
              </a:rPr>
            </a:b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texte 1">
                <a:extLst>
                  <a:ext uri="{FF2B5EF4-FFF2-40B4-BE49-F238E27FC236}">
                    <a16:creationId xmlns:a16="http://schemas.microsoft.com/office/drawing/2014/main" id="{94311953-4E36-4414-B612-CA7F794FD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514" y="1158433"/>
                <a:ext cx="7726500" cy="1413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0000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1470" algn="l" rtl="0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SzPts val="1620"/>
                  <a:buFont typeface="Noto Sans Symbols"/>
                  <a:buChar char="▪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31469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620"/>
                  <a:buFont typeface="Noto Sans Symbols"/>
                  <a:buChar char="▪"/>
                  <a:defRPr sz="15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1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In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Differential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Geometry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,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there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are a priori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two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different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quantities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defined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on a manifold: </a:t>
                </a:r>
              </a:p>
              <a:p>
                <a:pPr lvl="1">
                  <a:buFont typeface="+mj-lt"/>
                  <a:buAutoNum type="arabicParenR"/>
                </a:pP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The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metric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which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defines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distances.</a:t>
                </a:r>
              </a:p>
              <a:p>
                <a:pPr lvl="1">
                  <a:buFont typeface="+mj-lt"/>
                  <a:buAutoNum type="arabicParenR"/>
                </a:pP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The affine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connection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CH" sz="1800" b="0" i="0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fr-CH" sz="1800" b="0" i="1" smtClean="0">
                            <a:solidFill>
                              <a:srgbClr val="413C3A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which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provides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a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way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to </a:t>
                </a:r>
                <a:r>
                  <a:rPr lang="en-US" sz="1800" dirty="0">
                    <a:solidFill>
                      <a:srgbClr val="413C3A"/>
                    </a:solidFill>
                    <a:latin typeface="Libre Franklin" pitchFamily="2" charset="0"/>
                  </a:rPr>
                  <a:t>parallel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 transport </a:t>
                </a:r>
                <a:r>
                  <a:rPr lang="fr-CH" sz="1800" dirty="0" err="1">
                    <a:solidFill>
                      <a:srgbClr val="413C3A"/>
                    </a:solidFill>
                    <a:latin typeface="Libre Franklin" pitchFamily="2" charset="0"/>
                  </a:rPr>
                  <a:t>vectors</a:t>
                </a:r>
                <a:r>
                  <a:rPr lang="fr-CH" sz="1800" dirty="0">
                    <a:solidFill>
                      <a:srgbClr val="413C3A"/>
                    </a:solidFill>
                    <a:latin typeface="Libre Franklin" pitchFamily="2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fr-CH" dirty="0">
                  <a:solidFill>
                    <a:srgbClr val="413C3A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Leads to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two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different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 </a:t>
                </a:r>
                <a:r>
                  <a:rPr lang="fr-CH" dirty="0" err="1">
                    <a:solidFill>
                      <a:srgbClr val="413C3A"/>
                    </a:solidFill>
                    <a:latin typeface="Libre Franklin" pitchFamily="2" charset="0"/>
                  </a:rPr>
                  <a:t>formalisms</a:t>
                </a:r>
                <a:r>
                  <a:rPr lang="fr-CH" dirty="0">
                    <a:solidFill>
                      <a:srgbClr val="413C3A"/>
                    </a:solidFill>
                    <a:latin typeface="Libre Franklin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Espace réservé du texte 1">
                <a:extLst>
                  <a:ext uri="{FF2B5EF4-FFF2-40B4-BE49-F238E27FC236}">
                    <a16:creationId xmlns:a16="http://schemas.microsoft.com/office/drawing/2014/main" id="{94311953-4E36-4414-B612-CA7F794FD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14" y="1158433"/>
                <a:ext cx="7726500" cy="1413317"/>
              </a:xfrm>
              <a:prstGeom prst="rect">
                <a:avLst/>
              </a:prstGeom>
              <a:blipFill>
                <a:blip r:embed="rId3"/>
                <a:stretch>
                  <a:fillRect r="-631" b="-71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au 32">
                <a:extLst>
                  <a:ext uri="{FF2B5EF4-FFF2-40B4-BE49-F238E27FC236}">
                    <a16:creationId xmlns:a16="http://schemas.microsoft.com/office/drawing/2014/main" id="{CCE88587-9536-4E89-BB0A-F38C8FF307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50589"/>
                  </p:ext>
                </p:extLst>
              </p:nvPr>
            </p:nvGraphicFramePr>
            <p:xfrm>
              <a:off x="1524000" y="3497828"/>
              <a:ext cx="6525987" cy="75869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75329">
                      <a:extLst>
                        <a:ext uri="{9D8B030D-6E8A-4147-A177-3AD203B41FA5}">
                          <a16:colId xmlns:a16="http://schemas.microsoft.com/office/drawing/2014/main" val="3576111347"/>
                        </a:ext>
                      </a:extLst>
                    </a:gridCol>
                    <a:gridCol w="2175329">
                      <a:extLst>
                        <a:ext uri="{9D8B030D-6E8A-4147-A177-3AD203B41FA5}">
                          <a16:colId xmlns:a16="http://schemas.microsoft.com/office/drawing/2014/main" val="1703264058"/>
                        </a:ext>
                      </a:extLst>
                    </a:gridCol>
                    <a:gridCol w="2175329">
                      <a:extLst>
                        <a:ext uri="{9D8B030D-6E8A-4147-A177-3AD203B41FA5}">
                          <a16:colId xmlns:a16="http://schemas.microsoft.com/office/drawing/2014/main" val="8075069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Metric</a:t>
                          </a:r>
                          <a:r>
                            <a:rPr lang="fr-CH" dirty="0"/>
                            <a:t> </a:t>
                          </a:r>
                          <a:r>
                            <a:rPr lang="fr-CH" dirty="0" err="1"/>
                            <a:t>formalism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Metric</a:t>
                          </a:r>
                          <a:r>
                            <a:rPr lang="fr-CH" dirty="0"/>
                            <a:t> Affine </a:t>
                          </a:r>
                          <a:r>
                            <a:rPr lang="fr-CH" dirty="0" err="1"/>
                            <a:t>formalism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235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Degrees</a:t>
                          </a:r>
                          <a:r>
                            <a:rPr lang="fr-CH" dirty="0"/>
                            <a:t> of </a:t>
                          </a:r>
                          <a:r>
                            <a:rPr lang="fr-CH" dirty="0" err="1"/>
                            <a:t>freedom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H" sz="18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  <m:sup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208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au 32">
                <a:extLst>
                  <a:ext uri="{FF2B5EF4-FFF2-40B4-BE49-F238E27FC236}">
                    <a16:creationId xmlns:a16="http://schemas.microsoft.com/office/drawing/2014/main" id="{CCE88587-9536-4E89-BB0A-F38C8FF307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50589"/>
                  </p:ext>
                </p:extLst>
              </p:nvPr>
            </p:nvGraphicFramePr>
            <p:xfrm>
              <a:off x="1524000" y="3497828"/>
              <a:ext cx="6525987" cy="75869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75329">
                      <a:extLst>
                        <a:ext uri="{9D8B030D-6E8A-4147-A177-3AD203B41FA5}">
                          <a16:colId xmlns:a16="http://schemas.microsoft.com/office/drawing/2014/main" val="3576111347"/>
                        </a:ext>
                      </a:extLst>
                    </a:gridCol>
                    <a:gridCol w="2175329">
                      <a:extLst>
                        <a:ext uri="{9D8B030D-6E8A-4147-A177-3AD203B41FA5}">
                          <a16:colId xmlns:a16="http://schemas.microsoft.com/office/drawing/2014/main" val="1703264058"/>
                        </a:ext>
                      </a:extLst>
                    </a:gridCol>
                    <a:gridCol w="2175329">
                      <a:extLst>
                        <a:ext uri="{9D8B030D-6E8A-4147-A177-3AD203B41FA5}">
                          <a16:colId xmlns:a16="http://schemas.microsoft.com/office/drawing/2014/main" val="8075069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Metric</a:t>
                          </a:r>
                          <a:r>
                            <a:rPr lang="fr-CH" dirty="0"/>
                            <a:t> </a:t>
                          </a:r>
                          <a:r>
                            <a:rPr lang="fr-CH" dirty="0" err="1"/>
                            <a:t>formalism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Metric</a:t>
                          </a:r>
                          <a:r>
                            <a:rPr lang="fr-CH" dirty="0"/>
                            <a:t> Affine </a:t>
                          </a:r>
                          <a:r>
                            <a:rPr lang="fr-CH" dirty="0" err="1"/>
                            <a:t>formalism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235600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r>
                            <a:rPr lang="fr-CH" dirty="0" err="1"/>
                            <a:t>Degrees</a:t>
                          </a:r>
                          <a:r>
                            <a:rPr lang="fr-CH" dirty="0"/>
                            <a:t> of </a:t>
                          </a:r>
                          <a:r>
                            <a:rPr lang="fr-CH" dirty="0" err="1"/>
                            <a:t>freedom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98438" r="-100280" b="-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98438" r="-280" b="-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92080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BE272C08-9D64-7C52-ED5E-EABCE55D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41E6D7-1BAF-EFAE-13EE-F413F218E230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5566B87-6C02-4D2C-AA86-0630E558968F}"/>
              </a:ext>
            </a:extLst>
          </p:cNvPr>
          <p:cNvSpPr/>
          <p:nvPr/>
        </p:nvSpPr>
        <p:spPr>
          <a:xfrm rot="2249359">
            <a:off x="984932" y="2631994"/>
            <a:ext cx="1840937" cy="1478756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6667B53-6A1E-46AB-9350-C6B0C3E4F51C}"/>
              </a:ext>
            </a:extLst>
          </p:cNvPr>
          <p:cNvCxnSpPr>
            <a:cxnSpLocks/>
          </p:cNvCxnSpPr>
          <p:nvPr/>
        </p:nvCxnSpPr>
        <p:spPr>
          <a:xfrm>
            <a:off x="3567793" y="4043039"/>
            <a:ext cx="1514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33C2BB6-0FA1-4FE3-BB3C-4F6EC10F19D6}"/>
              </a:ext>
            </a:extLst>
          </p:cNvPr>
          <p:cNvCxnSpPr>
            <a:cxnSpLocks/>
          </p:cNvCxnSpPr>
          <p:nvPr/>
        </p:nvCxnSpPr>
        <p:spPr>
          <a:xfrm flipV="1">
            <a:off x="3567793" y="2992908"/>
            <a:ext cx="571500" cy="105013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92B4B91-073D-4BDE-81AB-6655510AF8A4}"/>
              </a:ext>
            </a:extLst>
          </p:cNvPr>
          <p:cNvCxnSpPr>
            <a:cxnSpLocks/>
          </p:cNvCxnSpPr>
          <p:nvPr/>
        </p:nvCxnSpPr>
        <p:spPr>
          <a:xfrm flipV="1">
            <a:off x="4132150" y="2857177"/>
            <a:ext cx="1407319" cy="135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0C32B5-C072-4C57-97D0-3FF192B24DB1}"/>
              </a:ext>
            </a:extLst>
          </p:cNvPr>
          <p:cNvCxnSpPr>
            <a:cxnSpLocks/>
          </p:cNvCxnSpPr>
          <p:nvPr/>
        </p:nvCxnSpPr>
        <p:spPr>
          <a:xfrm flipV="1">
            <a:off x="5078531" y="3057201"/>
            <a:ext cx="646675" cy="985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39AD4C3-5B36-4736-8CA3-5E4B540CAECA}"/>
              </a:ext>
            </a:extLst>
          </p:cNvPr>
          <p:cNvCxnSpPr>
            <a:cxnSpLocks/>
          </p:cNvCxnSpPr>
          <p:nvPr/>
        </p:nvCxnSpPr>
        <p:spPr>
          <a:xfrm flipV="1">
            <a:off x="1138919" y="2142645"/>
            <a:ext cx="192881" cy="735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AEDF8F-E6A8-4EF2-9AE8-FF0728FF9FCA}"/>
              </a:ext>
            </a:extLst>
          </p:cNvPr>
          <p:cNvCxnSpPr>
            <a:cxnSpLocks/>
          </p:cNvCxnSpPr>
          <p:nvPr/>
        </p:nvCxnSpPr>
        <p:spPr>
          <a:xfrm flipH="1" flipV="1">
            <a:off x="857201" y="2164076"/>
            <a:ext cx="281717" cy="71437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BC1A065-3062-4089-A226-175BD9B73BA5}"/>
              </a:ext>
            </a:extLst>
          </p:cNvPr>
          <p:cNvCxnSpPr>
            <a:cxnSpLocks/>
          </p:cNvCxnSpPr>
          <p:nvPr/>
        </p:nvCxnSpPr>
        <p:spPr>
          <a:xfrm flipV="1">
            <a:off x="1701406" y="2562186"/>
            <a:ext cx="7091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16E8202-7F46-4A64-85F4-E06C9359F2A4}"/>
              </a:ext>
            </a:extLst>
          </p:cNvPr>
          <p:cNvCxnSpPr>
            <a:cxnSpLocks/>
          </p:cNvCxnSpPr>
          <p:nvPr/>
        </p:nvCxnSpPr>
        <p:spPr>
          <a:xfrm flipH="1">
            <a:off x="2631962" y="3678554"/>
            <a:ext cx="128588" cy="614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F1AC0EE-9A84-4F5A-B95E-C1A747C60E0D}"/>
              </a:ext>
            </a:extLst>
          </p:cNvPr>
          <p:cNvCxnSpPr>
            <a:cxnSpLocks/>
          </p:cNvCxnSpPr>
          <p:nvPr/>
        </p:nvCxnSpPr>
        <p:spPr>
          <a:xfrm flipH="1" flipV="1">
            <a:off x="796018" y="3435664"/>
            <a:ext cx="555823" cy="428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DEFD74A-5146-4A22-9ECC-E1DA6B60C0D2}"/>
              </a:ext>
            </a:extLst>
          </p:cNvPr>
          <p:cNvSpPr/>
          <p:nvPr/>
        </p:nvSpPr>
        <p:spPr>
          <a:xfrm>
            <a:off x="6589139" y="3614258"/>
            <a:ext cx="1828800" cy="378770"/>
          </a:xfrm>
          <a:custGeom>
            <a:avLst/>
            <a:gdLst>
              <a:gd name="connsiteX0" fmla="*/ 0 w 2438400"/>
              <a:gd name="connsiteY0" fmla="*/ 381112 h 505027"/>
              <a:gd name="connsiteX1" fmla="*/ 533400 w 2438400"/>
              <a:gd name="connsiteY1" fmla="*/ 112 h 505027"/>
              <a:gd name="connsiteX2" fmla="*/ 1171575 w 2438400"/>
              <a:gd name="connsiteY2" fmla="*/ 343012 h 505027"/>
              <a:gd name="connsiteX3" fmla="*/ 2438400 w 2438400"/>
              <a:gd name="connsiteY3" fmla="*/ 504937 h 5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505027">
                <a:moveTo>
                  <a:pt x="0" y="381112"/>
                </a:moveTo>
                <a:cubicBezTo>
                  <a:pt x="169069" y="193787"/>
                  <a:pt x="338138" y="6462"/>
                  <a:pt x="533400" y="112"/>
                </a:cubicBezTo>
                <a:cubicBezTo>
                  <a:pt x="728662" y="-6238"/>
                  <a:pt x="854075" y="258875"/>
                  <a:pt x="1171575" y="343012"/>
                </a:cubicBezTo>
                <a:cubicBezTo>
                  <a:pt x="1489075" y="427149"/>
                  <a:pt x="2187575" y="508112"/>
                  <a:pt x="2438400" y="504937"/>
                </a:cubicBez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E63EE0F-8537-4C53-AECD-34CE132D0E32}"/>
              </a:ext>
            </a:extLst>
          </p:cNvPr>
          <p:cNvCxnSpPr>
            <a:cxnSpLocks/>
          </p:cNvCxnSpPr>
          <p:nvPr/>
        </p:nvCxnSpPr>
        <p:spPr>
          <a:xfrm flipV="1">
            <a:off x="6589139" y="3307073"/>
            <a:ext cx="0" cy="600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FA7E8C9-1130-4D50-B596-2355CE772A26}"/>
              </a:ext>
            </a:extLst>
          </p:cNvPr>
          <p:cNvCxnSpPr>
            <a:cxnSpLocks/>
          </p:cNvCxnSpPr>
          <p:nvPr/>
        </p:nvCxnSpPr>
        <p:spPr>
          <a:xfrm flipV="1">
            <a:off x="7239220" y="2857176"/>
            <a:ext cx="0" cy="882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478FCD7-0FED-44B8-BA8E-1B15774B6CE2}"/>
              </a:ext>
            </a:extLst>
          </p:cNvPr>
          <p:cNvCxnSpPr>
            <a:cxnSpLocks/>
          </p:cNvCxnSpPr>
          <p:nvPr/>
        </p:nvCxnSpPr>
        <p:spPr>
          <a:xfrm flipV="1">
            <a:off x="7917876" y="3435664"/>
            <a:ext cx="0" cy="494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A2FEE45-47A8-4DDE-B0E0-780CECB2CCB0}"/>
              </a:ext>
            </a:extLst>
          </p:cNvPr>
          <p:cNvCxnSpPr>
            <a:cxnSpLocks/>
          </p:cNvCxnSpPr>
          <p:nvPr/>
        </p:nvCxnSpPr>
        <p:spPr>
          <a:xfrm flipV="1">
            <a:off x="8417939" y="3607112"/>
            <a:ext cx="0" cy="392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520C993-6285-4E4F-B84F-EFDB13F9FE00}"/>
              </a:ext>
            </a:extLst>
          </p:cNvPr>
          <p:cNvSpPr txBox="1"/>
          <p:nvPr/>
        </p:nvSpPr>
        <p:spPr>
          <a:xfrm>
            <a:off x="1263907" y="4426405"/>
            <a:ext cx="17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latin typeface="LM Roman 12" panose="00000500000000000000" pitchFamily="50" charset="0"/>
                <a:cs typeface="Times New Roman" panose="02020603050405020304" pitchFamily="18" charset="0"/>
              </a:rPr>
              <a:t>a) </a:t>
            </a:r>
            <a:r>
              <a:rPr lang="fr-CH" sz="1800" dirty="0" err="1">
                <a:latin typeface="LM Roman 12" panose="00000500000000000000" pitchFamily="50" charset="0"/>
                <a:cs typeface="Times New Roman" panose="02020603050405020304" pitchFamily="18" charset="0"/>
              </a:rPr>
              <a:t>Curvature</a:t>
            </a:r>
            <a:endParaRPr lang="fr-FR" sz="1800" dirty="0">
              <a:latin typeface="LM Roman 12" panose="00000500000000000000" pitchFamily="50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CFBFB83-B8F3-4368-9965-BA3DE4154D2A}"/>
                  </a:ext>
                </a:extLst>
              </p:cNvPr>
              <p:cNvSpPr txBox="1"/>
              <p:nvPr/>
            </p:nvSpPr>
            <p:spPr>
              <a:xfrm>
                <a:off x="796018" y="1667294"/>
                <a:ext cx="754309" cy="316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CH" sz="18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𝛼𝛽𝛾𝛿</m:t>
                          </m:r>
                        </m:sub>
                      </m:sSub>
                      <m:r>
                        <a:rPr lang="fr-CH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CFBFB83-B8F3-4368-9965-BA3DE415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8" y="1667294"/>
                <a:ext cx="754309" cy="316753"/>
              </a:xfrm>
              <a:prstGeom prst="rect">
                <a:avLst/>
              </a:prstGeom>
              <a:blipFill>
                <a:blip r:embed="rId3"/>
                <a:stretch>
                  <a:fillRect l="-6504" t="-11765" b="-27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9E6E538-E415-445B-8338-CBB9D60EE1BD}"/>
                  </a:ext>
                </a:extLst>
              </p:cNvPr>
              <p:cNvSpPr txBox="1"/>
              <p:nvPr/>
            </p:nvSpPr>
            <p:spPr>
              <a:xfrm>
                <a:off x="5725206" y="2482722"/>
                <a:ext cx="620811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𝛼𝛽𝛾</m:t>
                          </m:r>
                        </m:sub>
                      </m:sSub>
                      <m:r>
                        <a:rPr lang="fr-CH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9E6E538-E415-445B-8338-CBB9D60EE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06" y="2482722"/>
                <a:ext cx="620811" cy="301749"/>
              </a:xfrm>
              <a:prstGeom prst="rect">
                <a:avLst/>
              </a:prstGeom>
              <a:blipFill>
                <a:blip r:embed="rId4"/>
                <a:stretch>
                  <a:fillRect l="-6863" b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E2F244B-70F3-41F9-B175-92A63BAF1EFE}"/>
                  </a:ext>
                </a:extLst>
              </p:cNvPr>
              <p:cNvSpPr txBox="1"/>
              <p:nvPr/>
            </p:nvSpPr>
            <p:spPr>
              <a:xfrm>
                <a:off x="8577271" y="3284789"/>
                <a:ext cx="655949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𝛼𝛽𝛾</m:t>
                          </m:r>
                        </m:sub>
                      </m:sSub>
                      <m:r>
                        <a:rPr lang="fr-CH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05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E2F244B-70F3-41F9-B175-92A63BAF1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271" y="3284789"/>
                <a:ext cx="655949" cy="301749"/>
              </a:xfrm>
              <a:prstGeom prst="rect">
                <a:avLst/>
              </a:prstGeom>
              <a:blipFill>
                <a:blip r:embed="rId5"/>
                <a:stretch>
                  <a:fillRect l="-10185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B9D2E3C4-6190-4F23-ADDD-1141D89D6EB6}"/>
              </a:ext>
            </a:extLst>
          </p:cNvPr>
          <p:cNvSpPr txBox="1"/>
          <p:nvPr/>
        </p:nvSpPr>
        <p:spPr>
          <a:xfrm>
            <a:off x="3849154" y="4446258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latin typeface="LM Roman 12" panose="00000500000000000000" pitchFamily="50" charset="0"/>
                <a:cs typeface="Times New Roman" panose="02020603050405020304" pitchFamily="18" charset="0"/>
              </a:rPr>
              <a:t>b) Torsion</a:t>
            </a:r>
            <a:endParaRPr lang="fr-FR" sz="1800" dirty="0">
              <a:latin typeface="LM Roman 12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6CC967-014D-4839-80E1-D5067C7F4CE6}"/>
              </a:ext>
            </a:extLst>
          </p:cNvPr>
          <p:cNvSpPr txBox="1"/>
          <p:nvPr/>
        </p:nvSpPr>
        <p:spPr>
          <a:xfrm>
            <a:off x="6467867" y="4446258"/>
            <a:ext cx="2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latin typeface="LM Roman 12" panose="00000500000000000000" pitchFamily="50" charset="0"/>
                <a:cs typeface="Times New Roman" panose="02020603050405020304" pitchFamily="18" charset="0"/>
              </a:rPr>
              <a:t>c) Non-</a:t>
            </a:r>
            <a:r>
              <a:rPr lang="fr-CH" sz="1800" dirty="0" err="1">
                <a:latin typeface="LM Roman 12" panose="00000500000000000000" pitchFamily="50" charset="0"/>
                <a:cs typeface="Times New Roman" panose="02020603050405020304" pitchFamily="18" charset="0"/>
              </a:rPr>
              <a:t>metricity</a:t>
            </a:r>
            <a:endParaRPr lang="fr-FR" sz="1800" dirty="0">
              <a:latin typeface="LM Roman 12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A978055F-0584-493A-B85D-F3B849DC0D02}"/>
              </a:ext>
            </a:extLst>
          </p:cNvPr>
          <p:cNvSpPr/>
          <p:nvPr/>
        </p:nvSpPr>
        <p:spPr>
          <a:xfrm rot="16200000">
            <a:off x="1034556" y="1916897"/>
            <a:ext cx="78746" cy="379955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88184ED2-F6EC-4A72-9274-10F82D6E7789}"/>
              </a:ext>
            </a:extLst>
          </p:cNvPr>
          <p:cNvSpPr/>
          <p:nvPr/>
        </p:nvSpPr>
        <p:spPr>
          <a:xfrm rot="19086776">
            <a:off x="5646040" y="2718064"/>
            <a:ext cx="66727" cy="344777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B3988A04-EE79-4BAD-B96C-28A696EE52C0}"/>
              </a:ext>
            </a:extLst>
          </p:cNvPr>
          <p:cNvSpPr/>
          <p:nvPr/>
        </p:nvSpPr>
        <p:spPr>
          <a:xfrm>
            <a:off x="8449069" y="3298224"/>
            <a:ext cx="74845" cy="284933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1FC578D8-A2FE-400B-86AE-D625B698AA64}"/>
              </a:ext>
            </a:extLst>
          </p:cNvPr>
          <p:cNvSpPr txBox="1">
            <a:spLocks/>
          </p:cNvSpPr>
          <p:nvPr/>
        </p:nvSpPr>
        <p:spPr>
          <a:xfrm>
            <a:off x="945514" y="1158433"/>
            <a:ext cx="7726500" cy="50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CH" dirty="0" err="1">
                <a:solidFill>
                  <a:srgbClr val="413C3A"/>
                </a:solidFill>
                <a:latin typeface="Libre Franklin" pitchFamily="2" charset="0"/>
              </a:rPr>
              <a:t>Deviations</a:t>
            </a:r>
            <a:r>
              <a:rPr lang="fr-CH" dirty="0">
                <a:solidFill>
                  <a:srgbClr val="413C3A"/>
                </a:solidFill>
                <a:latin typeface="Libre Franklin" pitchFamily="2" charset="0"/>
              </a:rPr>
              <a:t> </a:t>
            </a:r>
            <a:r>
              <a:rPr lang="fr-CH" dirty="0" err="1">
                <a:solidFill>
                  <a:srgbClr val="413C3A"/>
                </a:solidFill>
                <a:latin typeface="Libre Franklin" pitchFamily="2" charset="0"/>
              </a:rPr>
              <a:t>from</a:t>
            </a:r>
            <a:r>
              <a:rPr lang="fr-CH" dirty="0">
                <a:solidFill>
                  <a:srgbClr val="413C3A"/>
                </a:solidFill>
                <a:latin typeface="Libre Franklin" pitchFamily="2" charset="0"/>
              </a:rPr>
              <a:t> </a:t>
            </a:r>
            <a:r>
              <a:rPr lang="fr-CH" dirty="0" err="1">
                <a:solidFill>
                  <a:srgbClr val="413C3A"/>
                </a:solidFill>
                <a:latin typeface="Libre Franklin" pitchFamily="2" charset="0"/>
              </a:rPr>
              <a:t>Riemannian</a:t>
            </a:r>
            <a:r>
              <a:rPr lang="fr-CH" dirty="0">
                <a:solidFill>
                  <a:srgbClr val="413C3A"/>
                </a:solidFill>
                <a:latin typeface="Libre Franklin" pitchFamily="2" charset="0"/>
              </a:rPr>
              <a:t> </a:t>
            </a:r>
            <a:r>
              <a:rPr lang="fr-CH" dirty="0" err="1">
                <a:solidFill>
                  <a:srgbClr val="413C3A"/>
                </a:solidFill>
                <a:latin typeface="Libre Franklin" pitchFamily="2" charset="0"/>
              </a:rPr>
              <a:t>geometry</a:t>
            </a:r>
            <a:endParaRPr lang="fr-CH" dirty="0">
              <a:solidFill>
                <a:srgbClr val="413C3A"/>
              </a:solidFill>
              <a:latin typeface="Libre Frankli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A948CC9-0E82-4E1B-813A-ED85F686751D}"/>
                  </a:ext>
                </a:extLst>
              </p:cNvPr>
              <p:cNvSpPr txBox="1"/>
              <p:nvPr/>
            </p:nvSpPr>
            <p:spPr>
              <a:xfrm>
                <a:off x="3678248" y="1915868"/>
                <a:ext cx="2315121" cy="48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𝛼𝛽𝛾</m:t>
                              </m:r>
                            </m:sub>
                          </m:sSub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fr-CH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CH" sz="2000" i="1">
                                      <a:latin typeface="Cambria Math" panose="02040503050406030204" pitchFamily="18" charset="0"/>
                                    </a:rPr>
                                    <m:t>𝛼𝛽𝛾</m:t>
                                  </m:r>
                                </m:e>
                                <m:e>
                                  <m:r>
                                    <a:rPr lang="fr-CH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sub>
                          </m:sSub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𝛼𝛾𝛽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A948CC9-0E82-4E1B-813A-ED85F6867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48" y="1915868"/>
                <a:ext cx="2315121" cy="483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0A4BA57-9B0F-4BC1-B076-47F672C37A87}"/>
                  </a:ext>
                </a:extLst>
              </p:cNvPr>
              <p:cNvSpPr txBox="1"/>
              <p:nvPr/>
            </p:nvSpPr>
            <p:spPr>
              <a:xfrm>
                <a:off x="6811210" y="1938213"/>
                <a:ext cx="1766061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𝛼𝛽𝛾</m:t>
                              </m:r>
                            </m:sub>
                          </m:sSub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𝛽𝛾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0A4BA57-9B0F-4BC1-B076-47F672C3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10" y="1938213"/>
                <a:ext cx="1766061" cy="438390"/>
              </a:xfrm>
              <a:prstGeom prst="rect">
                <a:avLst/>
              </a:prstGeom>
              <a:blipFill>
                <a:blip r:embed="rId7"/>
                <a:stretch>
                  <a:fillRect l="-345" b="-1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re 2">
            <a:extLst>
              <a:ext uri="{FF2B5EF4-FFF2-40B4-BE49-F238E27FC236}">
                <a16:creationId xmlns:a16="http://schemas.microsoft.com/office/drawing/2014/main" id="{13A07380-AAC3-AA46-45E6-4F41244DED86}"/>
              </a:ext>
            </a:extLst>
          </p:cNvPr>
          <p:cNvSpPr txBox="1">
            <a:spLocks/>
          </p:cNvSpPr>
          <p:nvPr/>
        </p:nvSpPr>
        <p:spPr>
          <a:xfrm>
            <a:off x="904875" y="131033"/>
            <a:ext cx="7947132" cy="5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  <a:defRPr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2800">
                <a:latin typeface="Libre Franklin" panose="020B0604020202020204" charset="0"/>
              </a:rPr>
              <a:t>1.</a:t>
            </a:r>
            <a:r>
              <a:rPr lang="fr-CH" sz="2800">
                <a:solidFill>
                  <a:schemeClr val="accent3"/>
                </a:solidFill>
                <a:latin typeface="Libre Franklin" panose="020B0604020202020204" charset="0"/>
              </a:rPr>
              <a:t> Gravity sector</a:t>
            </a:r>
            <a:br>
              <a:rPr lang="fr-CH" sz="2000" i="1">
                <a:solidFill>
                  <a:schemeClr val="accent3"/>
                </a:solidFill>
                <a:latin typeface="+mj-lt"/>
              </a:rPr>
            </a:br>
            <a:endParaRPr lang="fr-FR" sz="200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150C2DB-7871-352D-78F1-79487B9CA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F3BC3CC-E43D-AC55-2000-CD6F9359DCD6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D432A394-5D0C-4C35-8EC5-A10A0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947132" cy="587424"/>
          </a:xfrm>
        </p:spPr>
        <p:txBody>
          <a:bodyPr/>
          <a:lstStyle/>
          <a:p>
            <a:r>
              <a:rPr lang="fr-CH" sz="2800" dirty="0">
                <a:latin typeface="Libre Franklin" panose="020B0604020202020204" charset="0"/>
              </a:rPr>
              <a:t>2.</a:t>
            </a:r>
            <a:r>
              <a:rPr lang="fr-CH" sz="2800" dirty="0">
                <a:solidFill>
                  <a:schemeClr val="accent3"/>
                </a:solidFill>
                <a:latin typeface="Libre Franklin" panose="020B0604020202020204" charset="0"/>
              </a:rPr>
              <a:t> </a:t>
            </a:r>
            <a:r>
              <a:rPr lang="fr-CH" sz="2800" dirty="0" err="1">
                <a:solidFill>
                  <a:schemeClr val="accent3"/>
                </a:solidFill>
                <a:latin typeface="Libre Franklin" panose="020B0604020202020204" charset="0"/>
              </a:rPr>
              <a:t>Matter</a:t>
            </a:r>
            <a:r>
              <a:rPr lang="fr-CH" sz="2800" dirty="0">
                <a:solidFill>
                  <a:schemeClr val="accent3"/>
                </a:solidFill>
                <a:latin typeface="Libre Franklin" panose="020B0604020202020204" charset="0"/>
              </a:rPr>
              <a:t> </a:t>
            </a:r>
            <a:r>
              <a:rPr lang="fr-CH" sz="2800" dirty="0" err="1">
                <a:solidFill>
                  <a:schemeClr val="accent3"/>
                </a:solidFill>
                <a:latin typeface="Libre Franklin" panose="020B0604020202020204" charset="0"/>
              </a:rPr>
              <a:t>sector</a:t>
            </a:r>
            <a:br>
              <a:rPr lang="fr-CH" sz="2000" i="1" dirty="0">
                <a:solidFill>
                  <a:schemeClr val="accent3"/>
                </a:solidFill>
                <a:latin typeface="+mj-lt"/>
              </a:rPr>
            </a:br>
            <a:endParaRPr lang="fr-FR" sz="2000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94311953-4E36-4414-B612-CA7F794FDD9B}"/>
              </a:ext>
            </a:extLst>
          </p:cNvPr>
          <p:cNvSpPr txBox="1">
            <a:spLocks/>
          </p:cNvSpPr>
          <p:nvPr/>
        </p:nvSpPr>
        <p:spPr>
          <a:xfrm>
            <a:off x="945514" y="1158433"/>
            <a:ext cx="7726500" cy="14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dirty="0">
                <a:solidFill>
                  <a:srgbClr val="413C3A"/>
                </a:solidFill>
              </a:rPr>
              <a:t>For </a:t>
            </a:r>
            <a:r>
              <a:rPr lang="fr-CH" dirty="0" err="1">
                <a:solidFill>
                  <a:srgbClr val="413C3A"/>
                </a:solidFill>
              </a:rPr>
              <a:t>simplicity</a:t>
            </a:r>
            <a:r>
              <a:rPr lang="fr-CH" dirty="0">
                <a:solidFill>
                  <a:srgbClr val="413C3A"/>
                </a:solidFill>
              </a:rPr>
              <a:t>: </a:t>
            </a:r>
            <a:r>
              <a:rPr lang="fr-CH" dirty="0" err="1">
                <a:solidFill>
                  <a:srgbClr val="413C3A"/>
                </a:solidFill>
              </a:rPr>
              <a:t>scalar</a:t>
            </a:r>
            <a:r>
              <a:rPr lang="fr-CH" dirty="0">
                <a:solidFill>
                  <a:srgbClr val="413C3A"/>
                </a:solidFill>
              </a:rPr>
              <a:t> </a:t>
            </a:r>
            <a:r>
              <a:rPr lang="fr-CH" dirty="0" err="1">
                <a:solidFill>
                  <a:srgbClr val="413C3A"/>
                </a:solidFill>
              </a:rPr>
              <a:t>field</a:t>
            </a:r>
            <a:r>
              <a:rPr lang="fr-CH" dirty="0">
                <a:solidFill>
                  <a:srgbClr val="413C3A"/>
                </a:solidFill>
              </a:rPr>
              <a:t> [New </a:t>
            </a:r>
            <a:r>
              <a:rPr lang="fr-CH" dirty="0" err="1">
                <a:solidFill>
                  <a:srgbClr val="413C3A"/>
                </a:solidFill>
              </a:rPr>
              <a:t>paper</a:t>
            </a:r>
            <a:r>
              <a:rPr lang="fr-CH" dirty="0">
                <a:solidFill>
                  <a:srgbClr val="413C3A"/>
                </a:solidFill>
              </a:rPr>
              <a:t> on the </a:t>
            </a:r>
            <a:r>
              <a:rPr lang="fr-CH" dirty="0" err="1">
                <a:solidFill>
                  <a:srgbClr val="413C3A"/>
                </a:solidFill>
              </a:rPr>
              <a:t>way</a:t>
            </a:r>
            <a:r>
              <a:rPr lang="fr-CH" dirty="0">
                <a:solidFill>
                  <a:srgbClr val="413C3A"/>
                </a:solidFill>
              </a:rPr>
              <a:t>…] </a:t>
            </a:r>
          </a:p>
          <a:p>
            <a:r>
              <a:rPr lang="fr-CH" dirty="0">
                <a:solidFill>
                  <a:srgbClr val="413C3A"/>
                </a:solidFill>
              </a:rPr>
              <a:t>Outlook at Higgs inflation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F2AC22-4176-8ED3-EA84-CA6980E45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14" y="2075041"/>
            <a:ext cx="4186138" cy="28734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B9F01D4-8B35-730A-407F-EA481F3CF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973"/>
          <a:stretch/>
        </p:blipFill>
        <p:spPr>
          <a:xfrm>
            <a:off x="5716671" y="2787127"/>
            <a:ext cx="1055999" cy="11765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ED13F2-BACE-8116-5401-D95A3C3F80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04"/>
          <a:stretch/>
        </p:blipFill>
        <p:spPr>
          <a:xfrm>
            <a:off x="6685992" y="2808558"/>
            <a:ext cx="1401002" cy="11765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C56D33-7C59-7353-F7C3-462BF1AEA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F5CF19-C400-4A99-8E6B-68F93D114C6B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3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30" name="Titre 2">
            <a:extLst>
              <a:ext uri="{FF2B5EF4-FFF2-40B4-BE49-F238E27FC236}">
                <a16:creationId xmlns:a16="http://schemas.microsoft.com/office/drawing/2014/main" id="{D432A394-5D0C-4C35-8EC5-A10A0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947132" cy="587424"/>
          </a:xfrm>
        </p:spPr>
        <p:txBody>
          <a:bodyPr/>
          <a:lstStyle/>
          <a:p>
            <a:r>
              <a:rPr lang="fr-CH" sz="2800" dirty="0">
                <a:latin typeface="Libre Franklin" panose="020B0604020202020204" charset="0"/>
              </a:rPr>
              <a:t>3.</a:t>
            </a:r>
            <a:r>
              <a:rPr lang="fr-CH" sz="2800" dirty="0">
                <a:solidFill>
                  <a:schemeClr val="accent3"/>
                </a:solidFill>
                <a:latin typeface="Libre Franklin" panose="020B0604020202020204" charset="0"/>
              </a:rPr>
              <a:t> Interactions</a:t>
            </a:r>
            <a:br>
              <a:rPr lang="fr-CH" sz="2000" i="1" dirty="0">
                <a:solidFill>
                  <a:schemeClr val="accent3"/>
                </a:solidFill>
                <a:latin typeface="+mj-lt"/>
              </a:rPr>
            </a:br>
            <a:endParaRPr lang="fr-FR" sz="2000" dirty="0"/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94311953-4E36-4414-B612-CA7F794FDD9B}"/>
              </a:ext>
            </a:extLst>
          </p:cNvPr>
          <p:cNvSpPr txBox="1">
            <a:spLocks/>
          </p:cNvSpPr>
          <p:nvPr/>
        </p:nvSpPr>
        <p:spPr>
          <a:xfrm>
            <a:off x="945514" y="1158433"/>
            <a:ext cx="7726500" cy="41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dirty="0" err="1">
                <a:solidFill>
                  <a:srgbClr val="413C3A"/>
                </a:solidFill>
              </a:rPr>
              <a:t>Ingredients</a:t>
            </a:r>
            <a:r>
              <a:rPr lang="fr-CH" dirty="0">
                <a:solidFill>
                  <a:srgbClr val="413C3A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rgbClr val="413C3A"/>
                </a:solidFill>
              </a:rPr>
              <a:t>Curvature</a:t>
            </a:r>
            <a:endParaRPr lang="fr-CH" dirty="0">
              <a:solidFill>
                <a:srgbClr val="413C3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413C3A"/>
                </a:solidFill>
              </a:rPr>
              <a:t>Torsion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413C3A"/>
                </a:solidFill>
              </a:rPr>
              <a:t>Non-</a:t>
            </a:r>
            <a:r>
              <a:rPr lang="fr-CH" dirty="0" err="1">
                <a:solidFill>
                  <a:srgbClr val="413C3A"/>
                </a:solidFill>
              </a:rPr>
              <a:t>metricity</a:t>
            </a:r>
            <a:r>
              <a:rPr lang="fr-CH" dirty="0">
                <a:solidFill>
                  <a:srgbClr val="413C3A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rgbClr val="413C3A"/>
                </a:solidFill>
              </a:rPr>
              <a:t>Scalar</a:t>
            </a:r>
            <a:r>
              <a:rPr lang="fr-CH" dirty="0">
                <a:solidFill>
                  <a:srgbClr val="413C3A"/>
                </a:solidFill>
              </a:rPr>
              <a:t> </a:t>
            </a:r>
            <a:r>
              <a:rPr lang="fr-CH" dirty="0" err="1">
                <a:solidFill>
                  <a:srgbClr val="413C3A"/>
                </a:solidFill>
              </a:rPr>
              <a:t>field</a:t>
            </a:r>
            <a:r>
              <a:rPr lang="fr-CH" dirty="0">
                <a:solidFill>
                  <a:srgbClr val="413C3A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>
              <a:solidFill>
                <a:srgbClr val="413C3A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413C3A"/>
                </a:solidFill>
              </a:rPr>
              <a:t>Rules: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 err="1">
                <a:solidFill>
                  <a:srgbClr val="413C3A"/>
                </a:solidFill>
              </a:rPr>
              <a:t>Matter</a:t>
            </a:r>
            <a:r>
              <a:rPr lang="fr-CH" dirty="0">
                <a:solidFill>
                  <a:srgbClr val="413C3A"/>
                </a:solidFill>
              </a:rPr>
              <a:t> </a:t>
            </a:r>
            <a:r>
              <a:rPr lang="fr-CH" dirty="0" err="1">
                <a:solidFill>
                  <a:srgbClr val="413C3A"/>
                </a:solidFill>
              </a:rPr>
              <a:t>sector</a:t>
            </a:r>
            <a:r>
              <a:rPr lang="fr-CH" dirty="0">
                <a:solidFill>
                  <a:srgbClr val="413C3A"/>
                </a:solidFill>
              </a:rPr>
              <a:t> &lt; mass </a:t>
            </a:r>
            <a:r>
              <a:rPr lang="fr-CH" dirty="0" err="1">
                <a:solidFill>
                  <a:srgbClr val="413C3A"/>
                </a:solidFill>
              </a:rPr>
              <a:t>dim</a:t>
            </a:r>
            <a:r>
              <a:rPr lang="fr-CH" dirty="0">
                <a:solidFill>
                  <a:srgbClr val="413C3A"/>
                </a:solidFill>
              </a:rPr>
              <a:t>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413C3A"/>
                </a:solidFill>
              </a:rPr>
              <a:t>Interactions </a:t>
            </a:r>
            <a:r>
              <a:rPr lang="fr-CH" dirty="0" err="1">
                <a:solidFill>
                  <a:srgbClr val="413C3A"/>
                </a:solidFill>
              </a:rPr>
              <a:t>between</a:t>
            </a:r>
            <a:r>
              <a:rPr lang="fr-CH" dirty="0">
                <a:solidFill>
                  <a:srgbClr val="413C3A"/>
                </a:solidFill>
              </a:rPr>
              <a:t> the </a:t>
            </a:r>
            <a:r>
              <a:rPr lang="fr-CH" dirty="0" err="1">
                <a:solidFill>
                  <a:srgbClr val="413C3A"/>
                </a:solidFill>
              </a:rPr>
              <a:t>gravity</a:t>
            </a:r>
            <a:r>
              <a:rPr lang="fr-CH" dirty="0">
                <a:solidFill>
                  <a:srgbClr val="413C3A"/>
                </a:solidFill>
              </a:rPr>
              <a:t> and </a:t>
            </a:r>
            <a:r>
              <a:rPr lang="fr-CH" dirty="0" err="1">
                <a:solidFill>
                  <a:srgbClr val="413C3A"/>
                </a:solidFill>
              </a:rPr>
              <a:t>matter</a:t>
            </a:r>
            <a:r>
              <a:rPr lang="fr-CH" dirty="0">
                <a:solidFill>
                  <a:srgbClr val="413C3A"/>
                </a:solidFill>
              </a:rPr>
              <a:t> </a:t>
            </a:r>
            <a:r>
              <a:rPr lang="fr-CH" dirty="0" err="1">
                <a:solidFill>
                  <a:srgbClr val="413C3A"/>
                </a:solidFill>
              </a:rPr>
              <a:t>sector</a:t>
            </a:r>
            <a:r>
              <a:rPr lang="fr-CH" dirty="0">
                <a:solidFill>
                  <a:srgbClr val="413C3A"/>
                </a:solidFill>
              </a:rPr>
              <a:t> &lt; mass </a:t>
            </a:r>
            <a:r>
              <a:rPr lang="fr-CH" dirty="0" err="1">
                <a:solidFill>
                  <a:srgbClr val="413C3A"/>
                </a:solidFill>
              </a:rPr>
              <a:t>dim</a:t>
            </a:r>
            <a:r>
              <a:rPr lang="fr-CH" dirty="0">
                <a:solidFill>
                  <a:srgbClr val="413C3A"/>
                </a:solidFill>
              </a:rPr>
              <a:t> 4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CH" dirty="0">
              <a:solidFill>
                <a:srgbClr val="413C3A"/>
              </a:solidFill>
            </a:endParaRPr>
          </a:p>
          <a:p>
            <a:pPr marL="571500" lvl="1" indent="0">
              <a:buNone/>
            </a:pPr>
            <a:endParaRPr lang="fr-CH" dirty="0">
              <a:solidFill>
                <a:srgbClr val="413C3A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A98571-B589-8F6E-DE8A-C83D7CF0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E4358-F1B3-DBA6-FA0B-20863C74C813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1913C-88CA-8159-A4F0-DE4F0DDBB405}"/>
              </a:ext>
            </a:extLst>
          </p:cNvPr>
          <p:cNvSpPr/>
          <p:nvPr/>
        </p:nvSpPr>
        <p:spPr>
          <a:xfrm>
            <a:off x="340179" y="39406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8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DF6A6B-046F-4AD8-8A42-606103B3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098336"/>
            <a:ext cx="7726500" cy="3579900"/>
          </a:xfrm>
        </p:spPr>
        <p:txBody>
          <a:bodyPr/>
          <a:lstStyle/>
          <a:p>
            <a:r>
              <a:rPr lang="en-US" dirty="0"/>
              <a:t>Procedure: </a:t>
            </a:r>
          </a:p>
          <a:p>
            <a:pPr lvl="1">
              <a:buFont typeface="+mj-lt"/>
              <a:buAutoNum type="arabicParenR"/>
            </a:pPr>
            <a:r>
              <a:rPr lang="en-US" dirty="0"/>
              <a:t>Solve for torsion and non-metricity</a:t>
            </a:r>
          </a:p>
          <a:p>
            <a:pPr lvl="1">
              <a:buFont typeface="+mj-lt"/>
              <a:buAutoNum type="arabicParenR"/>
            </a:pPr>
            <a:endParaRPr lang="en-US" dirty="0"/>
          </a:p>
          <a:p>
            <a:pPr lvl="1">
              <a:buFont typeface="+mj-lt"/>
              <a:buAutoNum type="arabicParenR"/>
            </a:pPr>
            <a:r>
              <a:rPr lang="en-US" dirty="0"/>
              <a:t>Plug back solutions in the action ~ “effective action”</a:t>
            </a:r>
          </a:p>
          <a:p>
            <a:pPr marL="5715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+mj-lt"/>
              <a:buAutoNum type="arabicParenR" startAt="3"/>
            </a:pPr>
            <a:r>
              <a:rPr lang="en-US" dirty="0">
                <a:sym typeface="Wingdings" panose="05000000000000000000" pitchFamily="2" charset="2"/>
              </a:rPr>
              <a:t>Perform a conformal field transformation of the metric to ‘remove’ non-minimal coupling </a:t>
            </a:r>
          </a:p>
          <a:p>
            <a:pPr lvl="1">
              <a:buFont typeface="+mj-lt"/>
              <a:buAutoNum type="arabicParenR"/>
            </a:pPr>
            <a:endParaRPr lang="en-US" u="sng" dirty="0">
              <a:sym typeface="Wingdings" panose="05000000000000000000" pitchFamily="2" charset="2"/>
            </a:endParaRPr>
          </a:p>
          <a:p>
            <a:pPr lvl="1">
              <a:buFont typeface="+mj-lt"/>
              <a:buAutoNum type="arabicParenR"/>
            </a:pPr>
            <a:endParaRPr lang="en-US" u="sng" dirty="0">
              <a:sym typeface="Wingdings" panose="05000000000000000000" pitchFamily="2" charset="2"/>
            </a:endParaRPr>
          </a:p>
          <a:p>
            <a:pPr lvl="1">
              <a:buFont typeface="+mj-lt"/>
              <a:buAutoNum type="arabicParenR"/>
            </a:pPr>
            <a:endParaRPr lang="en-US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25B6F-0264-4B29-9ADB-0CAC56743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3DD5643-5946-F958-1782-B4C54A941B25}"/>
              </a:ext>
            </a:extLst>
          </p:cNvPr>
          <p:cNvSpPr txBox="1">
            <a:spLocks/>
          </p:cNvSpPr>
          <p:nvPr/>
        </p:nvSpPr>
        <p:spPr>
          <a:xfrm>
            <a:off x="904875" y="131033"/>
            <a:ext cx="7947132" cy="5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  <a:defRPr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2800">
                <a:latin typeface="Libre Franklin" panose="020B0604020202020204" charset="0"/>
              </a:rPr>
              <a:t>3.</a:t>
            </a:r>
            <a:r>
              <a:rPr lang="fr-CH" sz="2800">
                <a:solidFill>
                  <a:schemeClr val="accent3"/>
                </a:solidFill>
                <a:latin typeface="Libre Franklin" panose="020B0604020202020204" charset="0"/>
              </a:rPr>
              <a:t> Interactions</a:t>
            </a:r>
            <a:br>
              <a:rPr lang="fr-CH" sz="2000" i="1">
                <a:solidFill>
                  <a:schemeClr val="accent3"/>
                </a:solidFill>
                <a:latin typeface="+mj-lt"/>
              </a:rPr>
            </a:b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90D282-C75E-CF6E-8D0B-70DA74256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/>
          <a:stretch/>
        </p:blipFill>
        <p:spPr>
          <a:xfrm>
            <a:off x="1766543" y="3187611"/>
            <a:ext cx="5426194" cy="857553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B9808F-4389-54AB-21E9-665647E7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257" y="4201918"/>
            <a:ext cx="1186652" cy="723858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C84047-47B2-5AB3-501B-45131494F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888327-AB5F-D190-E1BE-BCB0FD12F972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5A9B00E-FBA2-42BA-B058-730E0259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514" y="1158434"/>
            <a:ext cx="7726500" cy="3579900"/>
          </a:xfrm>
        </p:spPr>
        <p:txBody>
          <a:bodyPr/>
          <a:lstStyle/>
          <a:p>
            <a:pPr marL="571500" lvl="1" indent="0">
              <a:buNone/>
            </a:pPr>
            <a:r>
              <a:rPr lang="fr-CH" dirty="0">
                <a:solidFill>
                  <a:srgbClr val="413C3A"/>
                </a:solidFill>
              </a:rPr>
              <a:t>Split </a:t>
            </a:r>
            <a:r>
              <a:rPr lang="fr-CH" dirty="0" err="1">
                <a:solidFill>
                  <a:srgbClr val="413C3A"/>
                </a:solidFill>
              </a:rPr>
              <a:t>into</a:t>
            </a:r>
            <a:r>
              <a:rPr lang="fr-CH" dirty="0">
                <a:solidFill>
                  <a:srgbClr val="413C3A"/>
                </a:solidFill>
              </a:rPr>
              <a:t> </a:t>
            </a:r>
            <a:r>
              <a:rPr lang="fr-CH" dirty="0" err="1">
                <a:solidFill>
                  <a:srgbClr val="413C3A"/>
                </a:solidFill>
              </a:rPr>
              <a:t>irreducible</a:t>
            </a:r>
            <a:r>
              <a:rPr lang="fr-CH" dirty="0">
                <a:solidFill>
                  <a:srgbClr val="413C3A"/>
                </a:solidFill>
              </a:rPr>
              <a:t> components </a:t>
            </a:r>
            <a:r>
              <a:rPr lang="fr-CH" dirty="0" err="1">
                <a:solidFill>
                  <a:srgbClr val="413C3A"/>
                </a:solidFill>
              </a:rPr>
              <a:t>is</a:t>
            </a:r>
            <a:r>
              <a:rPr lang="fr-CH" dirty="0">
                <a:solidFill>
                  <a:srgbClr val="413C3A"/>
                </a:solidFill>
              </a:rPr>
              <a:t> the </a:t>
            </a:r>
            <a:r>
              <a:rPr lang="fr-CH" dirty="0" err="1">
                <a:solidFill>
                  <a:srgbClr val="413C3A"/>
                </a:solidFill>
              </a:rPr>
              <a:t>most</a:t>
            </a:r>
            <a:r>
              <a:rPr lang="fr-CH" dirty="0">
                <a:solidFill>
                  <a:srgbClr val="413C3A"/>
                </a:solidFill>
              </a:rPr>
              <a:t> efficient </a:t>
            </a:r>
            <a:r>
              <a:rPr lang="fr-CH" dirty="0" err="1">
                <a:solidFill>
                  <a:srgbClr val="413C3A"/>
                </a:solidFill>
              </a:rPr>
              <a:t>way</a:t>
            </a:r>
            <a:r>
              <a:rPr lang="fr-CH" dirty="0">
                <a:solidFill>
                  <a:srgbClr val="413C3A"/>
                </a:solidFill>
              </a:rPr>
              <a:t> to </a:t>
            </a:r>
            <a:r>
              <a:rPr lang="fr-CH" dirty="0" err="1">
                <a:solidFill>
                  <a:srgbClr val="413C3A"/>
                </a:solidFill>
              </a:rPr>
              <a:t>perform</a:t>
            </a:r>
            <a:r>
              <a:rPr lang="fr-CH" dirty="0">
                <a:solidFill>
                  <a:srgbClr val="413C3A"/>
                </a:solidFill>
              </a:rPr>
              <a:t> computations.</a:t>
            </a: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lvl="1">
              <a:buFont typeface="+mj-lt"/>
              <a:buAutoNum type="arabicParenR"/>
            </a:pPr>
            <a:endParaRPr lang="fr-CH" dirty="0">
              <a:solidFill>
                <a:srgbClr val="413C3A"/>
              </a:solidFill>
            </a:endParaRPr>
          </a:p>
          <a:p>
            <a:pPr marL="5715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A7B201-D02F-4F6F-82AB-4BB71E90F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6F2FE8E8-B722-41F1-B9E2-CB3754B6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947132" cy="1072753"/>
          </a:xfrm>
        </p:spPr>
        <p:txBody>
          <a:bodyPr/>
          <a:lstStyle/>
          <a:p>
            <a:r>
              <a:rPr lang="fr-CH" sz="2800" dirty="0">
                <a:latin typeface="Libre Franklin" panose="020B0604020202020204" charset="0"/>
              </a:rPr>
              <a:t>Appendix</a:t>
            </a:r>
            <a:br>
              <a:rPr lang="fr-CH" sz="2000" i="1" dirty="0">
                <a:solidFill>
                  <a:schemeClr val="accent3"/>
                </a:solidFill>
                <a:latin typeface="+mj-lt"/>
              </a:rPr>
            </a:b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2D55224-96BA-4AC9-AEDD-A25022C2E905}"/>
                  </a:ext>
                </a:extLst>
              </p:cNvPr>
              <p:cNvSpPr txBox="1"/>
              <p:nvPr/>
            </p:nvSpPr>
            <p:spPr>
              <a:xfrm>
                <a:off x="472561" y="2811726"/>
                <a:ext cx="721196" cy="386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2D55224-96BA-4AC9-AEDD-A25022C2E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1" y="2811726"/>
                <a:ext cx="721196" cy="386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A9D6A21-AC0C-464B-9F19-331875E77476}"/>
                  </a:ext>
                </a:extLst>
              </p:cNvPr>
              <p:cNvSpPr txBox="1"/>
              <p:nvPr/>
            </p:nvSpPr>
            <p:spPr>
              <a:xfrm>
                <a:off x="2166965" y="2250499"/>
                <a:ext cx="1891577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𝜇𝛼𝜈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A9D6A21-AC0C-464B-9F19-331875E7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5" y="2250499"/>
                <a:ext cx="1891577" cy="399084"/>
              </a:xfrm>
              <a:prstGeom prst="rect">
                <a:avLst/>
              </a:prstGeom>
              <a:blipFill>
                <a:blip r:embed="rId3"/>
                <a:stretch>
                  <a:fillRect l="-4502" r="-2251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47CD1A8-F54F-4CE7-BCE9-C4360C5E8982}"/>
                  </a:ext>
                </a:extLst>
              </p:cNvPr>
              <p:cNvSpPr txBox="1"/>
              <p:nvPr/>
            </p:nvSpPr>
            <p:spPr>
              <a:xfrm>
                <a:off x="2166965" y="2839258"/>
                <a:ext cx="2231737" cy="428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𝛼𝛽𝛾𝛿</m:t>
                          </m:r>
                        </m:sup>
                      </m:sSup>
                      <m:sSub>
                        <m:sSub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𝛽𝛾𝛿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47CD1A8-F54F-4CE7-BCE9-C4360C5E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5" y="2839258"/>
                <a:ext cx="2231737" cy="428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30BE3A-F0B5-455D-B368-D8326EDB11C0}"/>
                  </a:ext>
                </a:extLst>
              </p:cNvPr>
              <p:cNvSpPr txBox="1"/>
              <p:nvPr/>
            </p:nvSpPr>
            <p:spPr>
              <a:xfrm>
                <a:off x="2166965" y="3428787"/>
                <a:ext cx="661704" cy="386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30BE3A-F0B5-455D-B368-D8326EDB1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5" y="3428787"/>
                <a:ext cx="661704" cy="3866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2B29DA8-6C3B-4F3F-A3FC-75F969A7774C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1193757" y="2450041"/>
            <a:ext cx="973208" cy="5550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C043BBA-0743-447D-8D09-5CEF8231C191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1193757" y="3005048"/>
            <a:ext cx="973208" cy="484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625A8CD-BF5A-46A5-9449-F80D74E4B8B3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1193757" y="3005048"/>
            <a:ext cx="973208" cy="6170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1D47E65-75B3-48F9-A01A-0F91C24A90F5}"/>
                  </a:ext>
                </a:extLst>
              </p:cNvPr>
              <p:cNvSpPr txBox="1"/>
              <p:nvPr/>
            </p:nvSpPr>
            <p:spPr>
              <a:xfrm>
                <a:off x="4964089" y="2704240"/>
                <a:ext cx="757195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1D47E65-75B3-48F9-A01A-0F91C24A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089" y="2704240"/>
                <a:ext cx="757195" cy="386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9A52B7E-6098-4C44-8EDF-3C441F29499B}"/>
                  </a:ext>
                </a:extLst>
              </p:cNvPr>
              <p:cNvSpPr txBox="1"/>
              <p:nvPr/>
            </p:nvSpPr>
            <p:spPr>
              <a:xfrm>
                <a:off x="6714930" y="2143012"/>
                <a:ext cx="2004908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𝛼𝜇𝜈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9A52B7E-6098-4C44-8EDF-3C441F294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930" y="2143012"/>
                <a:ext cx="2004908" cy="399084"/>
              </a:xfrm>
              <a:prstGeom prst="rect">
                <a:avLst/>
              </a:prstGeom>
              <a:blipFill>
                <a:blip r:embed="rId7"/>
                <a:stretch>
                  <a:fillRect l="-4268" r="-915" b="-2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F27A073-1339-413F-89C1-639645AB06AD}"/>
                  </a:ext>
                </a:extLst>
              </p:cNvPr>
              <p:cNvSpPr txBox="1"/>
              <p:nvPr/>
            </p:nvSpPr>
            <p:spPr>
              <a:xfrm>
                <a:off x="6714931" y="2720959"/>
                <a:ext cx="1998881" cy="419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fr-CH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𝜇𝛼𝜈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F27A073-1339-413F-89C1-639645AB0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931" y="2720959"/>
                <a:ext cx="1998881" cy="4199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3F10A49-282A-4334-9B7E-325FD60CBCC9}"/>
                  </a:ext>
                </a:extLst>
              </p:cNvPr>
              <p:cNvSpPr txBox="1"/>
              <p:nvPr/>
            </p:nvSpPr>
            <p:spPr>
              <a:xfrm>
                <a:off x="6704368" y="3397133"/>
                <a:ext cx="714170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3F10A49-282A-4334-9B7E-325FD60C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368" y="3397133"/>
                <a:ext cx="714170" cy="3866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C765FBF-22B2-4C30-9C5A-D6C89476E8B7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 flipV="1">
            <a:off x="5721284" y="2342554"/>
            <a:ext cx="993646" cy="5550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C91F571-D8B9-4B15-AD83-BABC56C2B0FE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5721284" y="2897562"/>
            <a:ext cx="993647" cy="333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96707D8-1B06-48FC-A574-87A5CEBE2BD4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5721284" y="2897562"/>
            <a:ext cx="983084" cy="6928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3AA4EBF-9C93-4D36-BCBB-92CF13A8CEA6}"/>
              </a:ext>
            </a:extLst>
          </p:cNvPr>
          <p:cNvCxnSpPr>
            <a:cxnSpLocks/>
          </p:cNvCxnSpPr>
          <p:nvPr/>
        </p:nvCxnSpPr>
        <p:spPr>
          <a:xfrm flipV="1">
            <a:off x="2191540" y="3457320"/>
            <a:ext cx="672268" cy="254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654E93A-8966-4920-B6DB-C7E016402899}"/>
              </a:ext>
            </a:extLst>
          </p:cNvPr>
          <p:cNvCxnSpPr>
            <a:cxnSpLocks/>
          </p:cNvCxnSpPr>
          <p:nvPr/>
        </p:nvCxnSpPr>
        <p:spPr>
          <a:xfrm flipV="1">
            <a:off x="6669229" y="3452615"/>
            <a:ext cx="792334" cy="2876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CB8A2E6-3884-2527-07E7-17FF917E53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DDAD28-9B94-952E-DFC5-5C0C7CAE80AE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40E4D3C-5D5E-4660-9165-FEC86E87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0" y="1203785"/>
            <a:ext cx="7340881" cy="318379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E91C671-641A-4948-82C7-9C79E16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Appendix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25B6F-0264-4B29-9ADB-0CAC56743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65467E97-10AA-4526-9943-716E787465F2}"/>
              </a:ext>
            </a:extLst>
          </p:cNvPr>
          <p:cNvSpPr/>
          <p:nvPr/>
        </p:nvSpPr>
        <p:spPr>
          <a:xfrm>
            <a:off x="4016221" y="1375442"/>
            <a:ext cx="87054" cy="289386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324C83-EDE6-408A-8CC1-3CEDE9A13B10}"/>
              </a:ext>
            </a:extLst>
          </p:cNvPr>
          <p:cNvSpPr txBox="1"/>
          <p:nvPr/>
        </p:nvSpPr>
        <p:spPr>
          <a:xfrm>
            <a:off x="4212166" y="1354444"/>
            <a:ext cx="122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1"/>
                </a:solidFill>
                <a:latin typeface="Libre Franklin" panose="020B0604020202020204" charset="0"/>
              </a:rPr>
              <a:t>Ricci </a:t>
            </a:r>
            <a:r>
              <a:rPr lang="fr-CH" b="1" dirty="0" err="1">
                <a:solidFill>
                  <a:schemeClr val="accent1"/>
                </a:solidFill>
                <a:latin typeface="Libre Franklin" panose="020B0604020202020204" charset="0"/>
              </a:rPr>
              <a:t>scalar</a:t>
            </a:r>
            <a:endParaRPr lang="fr-FR" b="1" dirty="0">
              <a:solidFill>
                <a:schemeClr val="accent1"/>
              </a:solidFill>
              <a:latin typeface="Libre Franklin" panose="020B0604020202020204" charset="0"/>
            </a:endParaRP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1FAD1C19-4D41-44F0-AA69-1B0E5177818E}"/>
              </a:ext>
            </a:extLst>
          </p:cNvPr>
          <p:cNvSpPr/>
          <p:nvPr/>
        </p:nvSpPr>
        <p:spPr>
          <a:xfrm>
            <a:off x="4016221" y="1836485"/>
            <a:ext cx="87054" cy="289386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62E1DD-99C4-4B91-BCD6-AB623614BCBA}"/>
              </a:ext>
            </a:extLst>
          </p:cNvPr>
          <p:cNvSpPr txBox="1"/>
          <p:nvPr/>
        </p:nvSpPr>
        <p:spPr>
          <a:xfrm>
            <a:off x="4212166" y="1844033"/>
            <a:ext cx="178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solidFill>
                  <a:schemeClr val="accent1"/>
                </a:solidFill>
                <a:latin typeface="Libre Franklin" panose="020B0604020202020204" charset="0"/>
              </a:rPr>
              <a:t>Scalar</a:t>
            </a:r>
            <a:r>
              <a:rPr lang="fr-CH" b="1" dirty="0">
                <a:solidFill>
                  <a:schemeClr val="accent1"/>
                </a:solidFill>
                <a:latin typeface="Libre Franklin" panose="020B0604020202020204" charset="0"/>
              </a:rPr>
              <a:t> </a:t>
            </a:r>
            <a:r>
              <a:rPr lang="fr-CH" b="1" dirty="0" err="1">
                <a:solidFill>
                  <a:schemeClr val="accent1"/>
                </a:solidFill>
                <a:latin typeface="Libre Franklin" panose="020B0604020202020204" charset="0"/>
              </a:rPr>
              <a:t>sector</a:t>
            </a:r>
            <a:endParaRPr lang="fr-FR" b="1" dirty="0">
              <a:solidFill>
                <a:schemeClr val="accent1"/>
              </a:solidFill>
              <a:latin typeface="Libre Franklin" panose="020B060402020202020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289ECF5-6623-469F-B228-DD338CDB16DF}"/>
              </a:ext>
            </a:extLst>
          </p:cNvPr>
          <p:cNvSpPr txBox="1"/>
          <p:nvPr/>
        </p:nvSpPr>
        <p:spPr>
          <a:xfrm>
            <a:off x="7806979" y="3026204"/>
            <a:ext cx="1798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1"/>
                </a:solidFill>
                <a:latin typeface="Libre Franklin" panose="020B0604020202020204" charset="0"/>
              </a:rPr>
              <a:t>Gravity </a:t>
            </a:r>
            <a:r>
              <a:rPr lang="fr-CH" b="1" dirty="0" err="1">
                <a:solidFill>
                  <a:schemeClr val="accent1"/>
                </a:solidFill>
                <a:latin typeface="Libre Franklin" panose="020B0604020202020204" charset="0"/>
              </a:rPr>
              <a:t>sector</a:t>
            </a:r>
            <a:endParaRPr lang="fr-FR" b="1" dirty="0">
              <a:solidFill>
                <a:schemeClr val="accent1"/>
              </a:solidFill>
              <a:latin typeface="Libre Franklin" panose="020B0604020202020204" charset="0"/>
            </a:endParaRP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957F1EEA-BF61-496C-87D6-9CE6335D5609}"/>
              </a:ext>
            </a:extLst>
          </p:cNvPr>
          <p:cNvSpPr/>
          <p:nvPr/>
        </p:nvSpPr>
        <p:spPr>
          <a:xfrm>
            <a:off x="7714770" y="2165801"/>
            <a:ext cx="115261" cy="2151528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EE0C25F4-DC1E-4BE4-8A3B-ED78743F2AA5}"/>
              </a:ext>
            </a:extLst>
          </p:cNvPr>
          <p:cNvSpPr/>
          <p:nvPr/>
        </p:nvSpPr>
        <p:spPr>
          <a:xfrm>
            <a:off x="6610863" y="2282364"/>
            <a:ext cx="87054" cy="289386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381F7D25-1E04-49E3-B860-35AA280CFFAD}"/>
              </a:ext>
            </a:extLst>
          </p:cNvPr>
          <p:cNvSpPr/>
          <p:nvPr/>
        </p:nvSpPr>
        <p:spPr>
          <a:xfrm>
            <a:off x="6610863" y="2650991"/>
            <a:ext cx="87054" cy="289386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2CBC98DC-1EF8-496A-B765-DA43BFA761AA}"/>
              </a:ext>
            </a:extLst>
          </p:cNvPr>
          <p:cNvSpPr/>
          <p:nvPr/>
        </p:nvSpPr>
        <p:spPr>
          <a:xfrm>
            <a:off x="6610863" y="3017630"/>
            <a:ext cx="87054" cy="289386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10F325CB-5084-4B33-ADB9-F39C5801A1EA}"/>
              </a:ext>
            </a:extLst>
          </p:cNvPr>
          <p:cNvSpPr/>
          <p:nvPr/>
        </p:nvSpPr>
        <p:spPr>
          <a:xfrm>
            <a:off x="6610863" y="3355117"/>
            <a:ext cx="87054" cy="289386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A79D89B0-2D85-44C4-A396-63E1A678C2CE}"/>
              </a:ext>
            </a:extLst>
          </p:cNvPr>
          <p:cNvSpPr/>
          <p:nvPr/>
        </p:nvSpPr>
        <p:spPr>
          <a:xfrm>
            <a:off x="7742977" y="3743326"/>
            <a:ext cx="73754" cy="581592"/>
          </a:xfrm>
          <a:prstGeom prst="rightBrace">
            <a:avLst>
              <a:gd name="adj1" fmla="val 33569"/>
              <a:gd name="adj2" fmla="val 491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6EE5F20-7A38-4296-BA25-5DBADE7D665D}"/>
              </a:ext>
            </a:extLst>
          </p:cNvPr>
          <p:cNvSpPr txBox="1"/>
          <p:nvPr/>
        </p:nvSpPr>
        <p:spPr>
          <a:xfrm>
            <a:off x="6848790" y="2263973"/>
            <a:ext cx="147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1"/>
                </a:solidFill>
                <a:latin typeface="Libre Franklin" panose="020B0604020202020204" charset="0"/>
              </a:rPr>
              <a:t>Source </a:t>
            </a:r>
            <a:r>
              <a:rPr lang="fr-CH" b="1" dirty="0" err="1">
                <a:solidFill>
                  <a:schemeClr val="tx1"/>
                </a:solidFill>
                <a:latin typeface="Libre Franklin" panose="020B0604020202020204" charset="0"/>
              </a:rPr>
              <a:t>terms</a:t>
            </a:r>
            <a:endParaRPr lang="fr-FR" b="1" dirty="0">
              <a:solidFill>
                <a:schemeClr val="tx1"/>
              </a:solidFill>
              <a:latin typeface="Libre Franklin" panose="020B060402020202020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F9DE83-ACC0-4DA3-9DB4-F50303450D67}"/>
              </a:ext>
            </a:extLst>
          </p:cNvPr>
          <p:cNvSpPr txBox="1"/>
          <p:nvPr/>
        </p:nvSpPr>
        <p:spPr>
          <a:xfrm>
            <a:off x="6848789" y="2646560"/>
            <a:ext cx="217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1"/>
                </a:solidFill>
                <a:latin typeface="Libre Franklin" panose="020B0604020202020204" charset="0"/>
              </a:rPr>
              <a:t>Non-</a:t>
            </a:r>
            <a:r>
              <a:rPr lang="fr-CH" b="1" dirty="0" err="1">
                <a:solidFill>
                  <a:schemeClr val="tx1"/>
                </a:solidFill>
                <a:latin typeface="Libre Franklin" panose="020B0604020202020204" charset="0"/>
              </a:rPr>
              <a:t>metricity</a:t>
            </a:r>
            <a:r>
              <a:rPr lang="fr-CH" b="1" dirty="0">
                <a:solidFill>
                  <a:schemeClr val="tx1"/>
                </a:solidFill>
                <a:latin typeface="Libre Franklin" panose="020B0604020202020204" charset="0"/>
              </a:rPr>
              <a:t> </a:t>
            </a:r>
            <a:r>
              <a:rPr lang="fr-CH" b="1" dirty="0" err="1">
                <a:solidFill>
                  <a:schemeClr val="tx1"/>
                </a:solidFill>
                <a:latin typeface="Libre Franklin" panose="020B0604020202020204" charset="0"/>
              </a:rPr>
              <a:t>squared</a:t>
            </a:r>
            <a:endParaRPr lang="fr-FR" b="1" dirty="0">
              <a:solidFill>
                <a:schemeClr val="tx1"/>
              </a:solidFill>
              <a:latin typeface="Libre Franklin" panose="020B060402020202020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A6BB20F-9097-43E2-96C6-33DFA1EAF274}"/>
              </a:ext>
            </a:extLst>
          </p:cNvPr>
          <p:cNvSpPr txBox="1"/>
          <p:nvPr/>
        </p:nvSpPr>
        <p:spPr>
          <a:xfrm>
            <a:off x="6848789" y="2990919"/>
            <a:ext cx="1625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1"/>
                </a:solidFill>
                <a:latin typeface="Libre Franklin" panose="020B0604020202020204" charset="0"/>
              </a:rPr>
              <a:t>Torsion </a:t>
            </a:r>
            <a:r>
              <a:rPr lang="fr-CH" b="1" dirty="0" err="1">
                <a:solidFill>
                  <a:schemeClr val="tx1"/>
                </a:solidFill>
                <a:latin typeface="Libre Franklin" panose="020B0604020202020204" charset="0"/>
              </a:rPr>
              <a:t>squared</a:t>
            </a:r>
            <a:endParaRPr lang="fr-FR" b="1" dirty="0">
              <a:solidFill>
                <a:schemeClr val="tx1"/>
              </a:solidFill>
              <a:latin typeface="Libre Franklin" panose="020B060402020202020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0E2ACE-D9F5-4562-A831-1F0A52D6C0F2}"/>
              </a:ext>
            </a:extLst>
          </p:cNvPr>
          <p:cNvSpPr txBox="1"/>
          <p:nvPr/>
        </p:nvSpPr>
        <p:spPr>
          <a:xfrm>
            <a:off x="6848789" y="3341570"/>
            <a:ext cx="2433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solidFill>
                  <a:schemeClr val="tx1"/>
                </a:solidFill>
                <a:latin typeface="Libre Franklin" panose="020B0604020202020204" charset="0"/>
              </a:rPr>
              <a:t>Levi-civita</a:t>
            </a:r>
            <a:r>
              <a:rPr lang="fr-CH" b="1" dirty="0">
                <a:solidFill>
                  <a:schemeClr val="tx1"/>
                </a:solidFill>
                <a:latin typeface="Libre Franklin" panose="020B0604020202020204" charset="0"/>
              </a:rPr>
              <a:t>  </a:t>
            </a:r>
            <a:r>
              <a:rPr lang="fr-CH" b="1" dirty="0" err="1">
                <a:solidFill>
                  <a:schemeClr val="tx1"/>
                </a:solidFill>
                <a:latin typeface="Libre Franklin" panose="020B0604020202020204" charset="0"/>
              </a:rPr>
              <a:t>terms</a:t>
            </a:r>
            <a:endParaRPr lang="fr-FR" b="1" dirty="0">
              <a:solidFill>
                <a:schemeClr val="tx1"/>
              </a:solidFill>
              <a:latin typeface="Libre Franklin" panose="020B060402020202020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5D412D-76C2-48A7-A4B7-A1E2B5B5D55D}"/>
              </a:ext>
            </a:extLst>
          </p:cNvPr>
          <p:cNvSpPr txBox="1"/>
          <p:nvPr/>
        </p:nvSpPr>
        <p:spPr>
          <a:xfrm>
            <a:off x="7830031" y="3886566"/>
            <a:ext cx="2433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1"/>
                </a:solidFill>
                <a:latin typeface="Libre Franklin" panose="020B0604020202020204" charset="0"/>
              </a:rPr>
              <a:t>Interactions</a:t>
            </a:r>
            <a:endParaRPr lang="fr-FR" b="1" dirty="0">
              <a:solidFill>
                <a:schemeClr val="tx1"/>
              </a:solidFill>
              <a:latin typeface="Libre Franklin" panose="020B060402020202020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ACED4B-91CE-0E4C-C8CC-C5DD8699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6"/>
            <a:ext cx="882560" cy="587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488423-91DF-BFDA-CB67-6BDB7957DAE0}"/>
              </a:ext>
            </a:extLst>
          </p:cNvPr>
          <p:cNvSpPr/>
          <p:nvPr/>
        </p:nvSpPr>
        <p:spPr>
          <a:xfrm>
            <a:off x="187779" y="3788229"/>
            <a:ext cx="481692" cy="121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6" grpId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30613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19453</TotalTime>
  <Words>323</Words>
  <Application>Microsoft Office PowerPoint</Application>
  <PresentationFormat>On-screen Show (16:9)</PresentationFormat>
  <Paragraphs>101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Libre Franklin Thin</vt:lpstr>
      <vt:lpstr>Wingdings</vt:lpstr>
      <vt:lpstr>LM Roman 12</vt:lpstr>
      <vt:lpstr>Libre Franklin</vt:lpstr>
      <vt:lpstr>Noto Sans Symbols</vt:lpstr>
      <vt:lpstr>Cambria Math</vt:lpstr>
      <vt:lpstr>Thème Office</vt:lpstr>
      <vt:lpstr>Coupling Metric-Affine Gravity to a Higgs-Like Scalar Field</vt:lpstr>
      <vt:lpstr>Plan:</vt:lpstr>
      <vt:lpstr>1. Gravity sector </vt:lpstr>
      <vt:lpstr>PowerPoint Presentation</vt:lpstr>
      <vt:lpstr>2. Matter sector </vt:lpstr>
      <vt:lpstr>3. Interactions </vt:lpstr>
      <vt:lpstr>PowerPoint Presentation</vt:lpstr>
      <vt:lpstr>Appendix </vt:lpstr>
      <vt:lpstr>Appendix</vt:lpstr>
      <vt:lpstr>Appendix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Gauge theory of gravity – Non-metricity and consequences on inflation</dc:title>
  <dc:creator>claire rigouzzo</dc:creator>
  <cp:lastModifiedBy>Rigouzzo, Claire</cp:lastModifiedBy>
  <cp:revision>16</cp:revision>
  <dcterms:modified xsi:type="dcterms:W3CDTF">2022-12-01T11:58:33Z</dcterms:modified>
</cp:coreProperties>
</file>