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18A1D-B8E2-4A47-BA88-8BC90C5FCAAE}" v="4331" dt="2022-12-15T18:02:33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McStay" userId="d2f46164d71161ea" providerId="LiveId" clId="{2F718A1D-B8E2-4A47-BA88-8BC90C5FCAAE}"/>
    <pc:docChg chg="undo redo custSel addSld delSld modSld">
      <pc:chgData name="Nathan McStay" userId="d2f46164d71161ea" providerId="LiveId" clId="{2F718A1D-B8E2-4A47-BA88-8BC90C5FCAAE}" dt="2022-12-15T18:02:33.027" v="9007" actId="1038"/>
      <pc:docMkLst>
        <pc:docMk/>
      </pc:docMkLst>
      <pc:sldChg chg="modSp mod">
        <pc:chgData name="Nathan McStay" userId="d2f46164d71161ea" providerId="LiveId" clId="{2F718A1D-B8E2-4A47-BA88-8BC90C5FCAAE}" dt="2022-12-14T18:12:04.155" v="7373" actId="20577"/>
        <pc:sldMkLst>
          <pc:docMk/>
          <pc:sldMk cId="2940851073" sldId="256"/>
        </pc:sldMkLst>
        <pc:spChg chg="mod">
          <ac:chgData name="Nathan McStay" userId="d2f46164d71161ea" providerId="LiveId" clId="{2F718A1D-B8E2-4A47-BA88-8BC90C5FCAAE}" dt="2022-12-14T18:12:04.155" v="7373" actId="20577"/>
          <ac:spMkLst>
            <pc:docMk/>
            <pc:sldMk cId="2940851073" sldId="256"/>
            <ac:spMk id="3" creationId="{D9BBDA25-C18E-F535-D967-2AC91DFE60F4}"/>
          </ac:spMkLst>
        </pc:spChg>
      </pc:sldChg>
      <pc:sldChg chg="modSp del mod">
        <pc:chgData name="Nathan McStay" userId="d2f46164d71161ea" providerId="LiveId" clId="{2F718A1D-B8E2-4A47-BA88-8BC90C5FCAAE}" dt="2022-12-14T17:57:37.393" v="6135" actId="2696"/>
        <pc:sldMkLst>
          <pc:docMk/>
          <pc:sldMk cId="2992331096" sldId="257"/>
        </pc:sldMkLst>
        <pc:spChg chg="mod">
          <ac:chgData name="Nathan McStay" userId="d2f46164d71161ea" providerId="LiveId" clId="{2F718A1D-B8E2-4A47-BA88-8BC90C5FCAAE}" dt="2022-12-14T17:57:26.233" v="6134" actId="20577"/>
          <ac:spMkLst>
            <pc:docMk/>
            <pc:sldMk cId="2992331096" sldId="257"/>
            <ac:spMk id="3" creationId="{7777DDEB-F37E-7BF6-7E2E-E7686268792C}"/>
          </ac:spMkLst>
        </pc:spChg>
      </pc:sldChg>
      <pc:sldChg chg="modSp del modAnim">
        <pc:chgData name="Nathan McStay" userId="d2f46164d71161ea" providerId="LiveId" clId="{2F718A1D-B8E2-4A47-BA88-8BC90C5FCAAE}" dt="2022-12-15T16:23:49.021" v="8119" actId="2696"/>
        <pc:sldMkLst>
          <pc:docMk/>
          <pc:sldMk cId="2923004640" sldId="258"/>
        </pc:sldMkLst>
        <pc:spChg chg="mod">
          <ac:chgData name="Nathan McStay" userId="d2f46164d71161ea" providerId="LiveId" clId="{2F718A1D-B8E2-4A47-BA88-8BC90C5FCAAE}" dt="2022-12-15T16:20:20.023" v="7761" actId="20577"/>
          <ac:spMkLst>
            <pc:docMk/>
            <pc:sldMk cId="2923004640" sldId="258"/>
            <ac:spMk id="3" creationId="{C96F0E1B-69D7-FAEF-A1A7-D0652DD3A23F}"/>
          </ac:spMkLst>
        </pc:spChg>
      </pc:sldChg>
      <pc:sldChg chg="modSp mod modAnim">
        <pc:chgData name="Nathan McStay" userId="d2f46164d71161ea" providerId="LiveId" clId="{2F718A1D-B8E2-4A47-BA88-8BC90C5FCAAE}" dt="2022-12-15T16:40:36.218" v="8212" actId="20577"/>
        <pc:sldMkLst>
          <pc:docMk/>
          <pc:sldMk cId="4045988289" sldId="259"/>
        </pc:sldMkLst>
        <pc:spChg chg="mod">
          <ac:chgData name="Nathan McStay" userId="d2f46164d71161ea" providerId="LiveId" clId="{2F718A1D-B8E2-4A47-BA88-8BC90C5FCAAE}" dt="2022-12-15T16:40:36.218" v="8212" actId="20577"/>
          <ac:spMkLst>
            <pc:docMk/>
            <pc:sldMk cId="4045988289" sldId="259"/>
            <ac:spMk id="3" creationId="{D6D0F379-3323-9A8F-32C1-D60CEC6D9419}"/>
          </ac:spMkLst>
        </pc:spChg>
      </pc:sldChg>
      <pc:sldChg chg="modSp del mod modAnim">
        <pc:chgData name="Nathan McStay" userId="d2f46164d71161ea" providerId="LiveId" clId="{2F718A1D-B8E2-4A47-BA88-8BC90C5FCAAE}" dt="2022-12-15T16:43:26.225" v="8387" actId="2696"/>
        <pc:sldMkLst>
          <pc:docMk/>
          <pc:sldMk cId="3767190125" sldId="260"/>
        </pc:sldMkLst>
        <pc:spChg chg="mod">
          <ac:chgData name="Nathan McStay" userId="d2f46164d71161ea" providerId="LiveId" clId="{2F718A1D-B8E2-4A47-BA88-8BC90C5FCAAE}" dt="2022-12-14T15:33:02.563" v="17" actId="20577"/>
          <ac:spMkLst>
            <pc:docMk/>
            <pc:sldMk cId="3767190125" sldId="260"/>
            <ac:spMk id="2" creationId="{1E8EC97B-61D6-58FD-A86A-32F5BB3DB8A9}"/>
          </ac:spMkLst>
        </pc:spChg>
        <pc:spChg chg="mod">
          <ac:chgData name="Nathan McStay" userId="d2f46164d71161ea" providerId="LiveId" clId="{2F718A1D-B8E2-4A47-BA88-8BC90C5FCAAE}" dt="2022-12-14T17:00:25.179" v="3703" actId="20577"/>
          <ac:spMkLst>
            <pc:docMk/>
            <pc:sldMk cId="3767190125" sldId="260"/>
            <ac:spMk id="3" creationId="{E5D50145-B1F8-9C57-E879-C6A267EF9A79}"/>
          </ac:spMkLst>
        </pc:spChg>
      </pc:sldChg>
      <pc:sldChg chg="modSp new mod modAnim">
        <pc:chgData name="Nathan McStay" userId="d2f46164d71161ea" providerId="LiveId" clId="{2F718A1D-B8E2-4A47-BA88-8BC90C5FCAAE}" dt="2022-12-15T17:31:20.024" v="8725"/>
        <pc:sldMkLst>
          <pc:docMk/>
          <pc:sldMk cId="3142558546" sldId="261"/>
        </pc:sldMkLst>
        <pc:spChg chg="mod">
          <ac:chgData name="Nathan McStay" userId="d2f46164d71161ea" providerId="LiveId" clId="{2F718A1D-B8E2-4A47-BA88-8BC90C5FCAAE}" dt="2022-12-14T15:43:11.263" v="528" actId="20577"/>
          <ac:spMkLst>
            <pc:docMk/>
            <pc:sldMk cId="3142558546" sldId="261"/>
            <ac:spMk id="2" creationId="{26BCB8A5-1B09-82E2-C4EF-27FB80CD29BF}"/>
          </ac:spMkLst>
        </pc:spChg>
        <pc:spChg chg="mod">
          <ac:chgData name="Nathan McStay" userId="d2f46164d71161ea" providerId="LiveId" clId="{2F718A1D-B8E2-4A47-BA88-8BC90C5FCAAE}" dt="2022-12-15T17:31:20.024" v="8725"/>
          <ac:spMkLst>
            <pc:docMk/>
            <pc:sldMk cId="3142558546" sldId="261"/>
            <ac:spMk id="3" creationId="{DCF9FF69-5F9D-AE79-52F5-323EC3B82434}"/>
          </ac:spMkLst>
        </pc:spChg>
      </pc:sldChg>
      <pc:sldChg chg="modSp new mod modAnim">
        <pc:chgData name="Nathan McStay" userId="d2f46164d71161ea" providerId="LiveId" clId="{2F718A1D-B8E2-4A47-BA88-8BC90C5FCAAE}" dt="2022-12-15T16:46:22.212" v="8429" actId="5793"/>
        <pc:sldMkLst>
          <pc:docMk/>
          <pc:sldMk cId="3701278998" sldId="262"/>
        </pc:sldMkLst>
        <pc:spChg chg="mod">
          <ac:chgData name="Nathan McStay" userId="d2f46164d71161ea" providerId="LiveId" clId="{2F718A1D-B8E2-4A47-BA88-8BC90C5FCAAE}" dt="2022-12-14T15:50:44.926" v="920" actId="20577"/>
          <ac:spMkLst>
            <pc:docMk/>
            <pc:sldMk cId="3701278998" sldId="262"/>
            <ac:spMk id="2" creationId="{0C75B7E3-E1DB-BA07-5B54-DCEF9EC273B6}"/>
          </ac:spMkLst>
        </pc:spChg>
        <pc:spChg chg="mod">
          <ac:chgData name="Nathan McStay" userId="d2f46164d71161ea" providerId="LiveId" clId="{2F718A1D-B8E2-4A47-BA88-8BC90C5FCAAE}" dt="2022-12-15T16:46:22.212" v="8429" actId="5793"/>
          <ac:spMkLst>
            <pc:docMk/>
            <pc:sldMk cId="3701278998" sldId="262"/>
            <ac:spMk id="3" creationId="{9C6797F9-9042-2D64-94AB-86D39FAA344B}"/>
          </ac:spMkLst>
        </pc:spChg>
      </pc:sldChg>
      <pc:sldChg chg="modSp new mod modAnim">
        <pc:chgData name="Nathan McStay" userId="d2f46164d71161ea" providerId="LiveId" clId="{2F718A1D-B8E2-4A47-BA88-8BC90C5FCAAE}" dt="2022-12-15T11:10:01.266" v="7513" actId="27636"/>
        <pc:sldMkLst>
          <pc:docMk/>
          <pc:sldMk cId="3450427997" sldId="263"/>
        </pc:sldMkLst>
        <pc:spChg chg="mod">
          <ac:chgData name="Nathan McStay" userId="d2f46164d71161ea" providerId="LiveId" clId="{2F718A1D-B8E2-4A47-BA88-8BC90C5FCAAE}" dt="2022-12-14T16:02:28.995" v="1303" actId="20577"/>
          <ac:spMkLst>
            <pc:docMk/>
            <pc:sldMk cId="3450427997" sldId="263"/>
            <ac:spMk id="2" creationId="{FAD67170-9F50-96B4-C7BB-F27D0A459FEA}"/>
          </ac:spMkLst>
        </pc:spChg>
        <pc:spChg chg="mod">
          <ac:chgData name="Nathan McStay" userId="d2f46164d71161ea" providerId="LiveId" clId="{2F718A1D-B8E2-4A47-BA88-8BC90C5FCAAE}" dt="2022-12-15T11:10:01.266" v="7513" actId="27636"/>
          <ac:spMkLst>
            <pc:docMk/>
            <pc:sldMk cId="3450427997" sldId="263"/>
            <ac:spMk id="3" creationId="{73D44F74-ED46-D4B1-3935-CB8E3D56D77B}"/>
          </ac:spMkLst>
        </pc:spChg>
      </pc:sldChg>
      <pc:sldChg chg="modSp new mod modAnim">
        <pc:chgData name="Nathan McStay" userId="d2f46164d71161ea" providerId="LiveId" clId="{2F718A1D-B8E2-4A47-BA88-8BC90C5FCAAE}" dt="2022-12-15T16:49:01.872" v="8436" actId="20577"/>
        <pc:sldMkLst>
          <pc:docMk/>
          <pc:sldMk cId="215640057" sldId="264"/>
        </pc:sldMkLst>
        <pc:spChg chg="mod">
          <ac:chgData name="Nathan McStay" userId="d2f46164d71161ea" providerId="LiveId" clId="{2F718A1D-B8E2-4A47-BA88-8BC90C5FCAAE}" dt="2022-12-14T16:22:14.521" v="1799" actId="20577"/>
          <ac:spMkLst>
            <pc:docMk/>
            <pc:sldMk cId="215640057" sldId="264"/>
            <ac:spMk id="2" creationId="{D60699B6-07A5-D03C-127B-489788493044}"/>
          </ac:spMkLst>
        </pc:spChg>
        <pc:spChg chg="mod">
          <ac:chgData name="Nathan McStay" userId="d2f46164d71161ea" providerId="LiveId" clId="{2F718A1D-B8E2-4A47-BA88-8BC90C5FCAAE}" dt="2022-12-15T16:49:01.872" v="8436" actId="20577"/>
          <ac:spMkLst>
            <pc:docMk/>
            <pc:sldMk cId="215640057" sldId="264"/>
            <ac:spMk id="3" creationId="{0AB91B54-47B1-29CF-5B9B-E3D15E4CD496}"/>
          </ac:spMkLst>
        </pc:spChg>
      </pc:sldChg>
      <pc:sldChg chg="addSp delSp modSp new mod modAnim modNotesTx">
        <pc:chgData name="Nathan McStay" userId="d2f46164d71161ea" providerId="LiveId" clId="{2F718A1D-B8E2-4A47-BA88-8BC90C5FCAAE}" dt="2022-12-15T18:01:29.585" v="8993" actId="14100"/>
        <pc:sldMkLst>
          <pc:docMk/>
          <pc:sldMk cId="2025758264" sldId="265"/>
        </pc:sldMkLst>
        <pc:spChg chg="mod">
          <ac:chgData name="Nathan McStay" userId="d2f46164d71161ea" providerId="LiveId" clId="{2F718A1D-B8E2-4A47-BA88-8BC90C5FCAAE}" dt="2022-12-14T16:43:41.421" v="3195" actId="20577"/>
          <ac:spMkLst>
            <pc:docMk/>
            <pc:sldMk cId="2025758264" sldId="265"/>
            <ac:spMk id="2" creationId="{C54F1CE4-2DB9-22B3-AC41-374663997871}"/>
          </ac:spMkLst>
        </pc:spChg>
        <pc:spChg chg="mod">
          <ac:chgData name="Nathan McStay" userId="d2f46164d71161ea" providerId="LiveId" clId="{2F718A1D-B8E2-4A47-BA88-8BC90C5FCAAE}" dt="2022-12-15T18:01:29.585" v="8993" actId="14100"/>
          <ac:spMkLst>
            <pc:docMk/>
            <pc:sldMk cId="2025758264" sldId="265"/>
            <ac:spMk id="3" creationId="{3ECC9A4A-AA16-0BF7-F46B-D6AE31D19C84}"/>
          </ac:spMkLst>
        </pc:spChg>
        <pc:spChg chg="add mod">
          <ac:chgData name="Nathan McStay" userId="d2f46164d71161ea" providerId="LiveId" clId="{2F718A1D-B8E2-4A47-BA88-8BC90C5FCAAE}" dt="2022-12-15T18:01:10.250" v="8953" actId="164"/>
          <ac:spMkLst>
            <pc:docMk/>
            <pc:sldMk cId="2025758264" sldId="265"/>
            <ac:spMk id="14" creationId="{9E5D9B05-D7D5-6270-099B-E12FC6F3622A}"/>
          </ac:spMkLst>
        </pc:spChg>
        <pc:grpChg chg="add mod">
          <ac:chgData name="Nathan McStay" userId="d2f46164d71161ea" providerId="LiveId" clId="{2F718A1D-B8E2-4A47-BA88-8BC90C5FCAAE}" dt="2022-12-15T18:01:17.159" v="8989" actId="1035"/>
          <ac:grpSpMkLst>
            <pc:docMk/>
            <pc:sldMk cId="2025758264" sldId="265"/>
            <ac:grpSpMk id="15" creationId="{D0AEDD79-1DE0-0044-3AA3-D59CDF509261}"/>
          </ac:grpSpMkLst>
        </pc:grpChg>
        <pc:picChg chg="add mod">
          <ac:chgData name="Nathan McStay" userId="d2f46164d71161ea" providerId="LiveId" clId="{2F718A1D-B8E2-4A47-BA88-8BC90C5FCAAE}" dt="2022-12-15T18:01:10.250" v="8953" actId="164"/>
          <ac:picMkLst>
            <pc:docMk/>
            <pc:sldMk cId="2025758264" sldId="265"/>
            <ac:picMk id="5" creationId="{B9036F46-5756-9E8C-74B5-AFFBD8ABF009}"/>
          </ac:picMkLst>
        </pc:picChg>
        <pc:picChg chg="add mod">
          <ac:chgData name="Nathan McStay" userId="d2f46164d71161ea" providerId="LiveId" clId="{2F718A1D-B8E2-4A47-BA88-8BC90C5FCAAE}" dt="2022-12-15T18:01:10.250" v="8953" actId="164"/>
          <ac:picMkLst>
            <pc:docMk/>
            <pc:sldMk cId="2025758264" sldId="265"/>
            <ac:picMk id="7" creationId="{3C576C1A-AF16-E91D-6049-80E74A8D378D}"/>
          </ac:picMkLst>
        </pc:picChg>
        <pc:cxnChg chg="add del mod">
          <ac:chgData name="Nathan McStay" userId="d2f46164d71161ea" providerId="LiveId" clId="{2F718A1D-B8E2-4A47-BA88-8BC90C5FCAAE}" dt="2022-12-15T17:58:37.695" v="8888" actId="478"/>
          <ac:cxnSpMkLst>
            <pc:docMk/>
            <pc:sldMk cId="2025758264" sldId="265"/>
            <ac:cxnSpMk id="9" creationId="{2D5BBFEC-956D-3807-0BE9-4BCD101ECD3E}"/>
          </ac:cxnSpMkLst>
        </pc:cxnChg>
        <pc:cxnChg chg="add mod">
          <ac:chgData name="Nathan McStay" userId="d2f46164d71161ea" providerId="LiveId" clId="{2F718A1D-B8E2-4A47-BA88-8BC90C5FCAAE}" dt="2022-12-15T18:01:10.250" v="8953" actId="164"/>
          <ac:cxnSpMkLst>
            <pc:docMk/>
            <pc:sldMk cId="2025758264" sldId="265"/>
            <ac:cxnSpMk id="11" creationId="{1E45730F-7578-86D4-A020-201AD9AC588E}"/>
          </ac:cxnSpMkLst>
        </pc:cxnChg>
      </pc:sldChg>
      <pc:sldChg chg="modSp new mod modAnim">
        <pc:chgData name="Nathan McStay" userId="d2f46164d71161ea" providerId="LiveId" clId="{2F718A1D-B8E2-4A47-BA88-8BC90C5FCAAE}" dt="2022-12-15T11:24:52.716" v="7658" actId="20577"/>
        <pc:sldMkLst>
          <pc:docMk/>
          <pc:sldMk cId="3253695583" sldId="266"/>
        </pc:sldMkLst>
        <pc:spChg chg="mod">
          <ac:chgData name="Nathan McStay" userId="d2f46164d71161ea" providerId="LiveId" clId="{2F718A1D-B8E2-4A47-BA88-8BC90C5FCAAE}" dt="2022-12-14T16:43:45.052" v="3197" actId="20577"/>
          <ac:spMkLst>
            <pc:docMk/>
            <pc:sldMk cId="3253695583" sldId="266"/>
            <ac:spMk id="2" creationId="{E33EF4E3-73E5-69C6-7157-8E2F5C08D3A5}"/>
          </ac:spMkLst>
        </pc:spChg>
        <pc:spChg chg="mod">
          <ac:chgData name="Nathan McStay" userId="d2f46164d71161ea" providerId="LiveId" clId="{2F718A1D-B8E2-4A47-BA88-8BC90C5FCAAE}" dt="2022-12-15T11:24:52.716" v="7658" actId="20577"/>
          <ac:spMkLst>
            <pc:docMk/>
            <pc:sldMk cId="3253695583" sldId="266"/>
            <ac:spMk id="3" creationId="{A58F9B98-6030-81BF-A880-8C04D9BC4864}"/>
          </ac:spMkLst>
        </pc:spChg>
      </pc:sldChg>
      <pc:sldChg chg="modSp new mod modAnim">
        <pc:chgData name="Nathan McStay" userId="d2f46164d71161ea" providerId="LiveId" clId="{2F718A1D-B8E2-4A47-BA88-8BC90C5FCAAE}" dt="2022-12-14T17:36:34.843" v="4879"/>
        <pc:sldMkLst>
          <pc:docMk/>
          <pc:sldMk cId="163553697" sldId="267"/>
        </pc:sldMkLst>
        <pc:spChg chg="mod">
          <ac:chgData name="Nathan McStay" userId="d2f46164d71161ea" providerId="LiveId" clId="{2F718A1D-B8E2-4A47-BA88-8BC90C5FCAAE}" dt="2022-12-14T17:18:44.114" v="3976" actId="20577"/>
          <ac:spMkLst>
            <pc:docMk/>
            <pc:sldMk cId="163553697" sldId="267"/>
            <ac:spMk id="2" creationId="{0EB345DF-9435-29EF-E606-0BBE7DA30951}"/>
          </ac:spMkLst>
        </pc:spChg>
        <pc:spChg chg="mod">
          <ac:chgData name="Nathan McStay" userId="d2f46164d71161ea" providerId="LiveId" clId="{2F718A1D-B8E2-4A47-BA88-8BC90C5FCAAE}" dt="2022-12-14T17:22:42.585" v="4471" actId="20577"/>
          <ac:spMkLst>
            <pc:docMk/>
            <pc:sldMk cId="163553697" sldId="267"/>
            <ac:spMk id="3" creationId="{89761DCA-AF56-6118-74E6-78DE85CF7E03}"/>
          </ac:spMkLst>
        </pc:spChg>
      </pc:sldChg>
      <pc:sldChg chg="modSp new mod modAnim">
        <pc:chgData name="Nathan McStay" userId="d2f46164d71161ea" providerId="LiveId" clId="{2F718A1D-B8E2-4A47-BA88-8BC90C5FCAAE}" dt="2022-12-15T16:51:40.876" v="8437" actId="20577"/>
        <pc:sldMkLst>
          <pc:docMk/>
          <pc:sldMk cId="1057047119" sldId="268"/>
        </pc:sldMkLst>
        <pc:spChg chg="mod">
          <ac:chgData name="Nathan McStay" userId="d2f46164d71161ea" providerId="LiveId" clId="{2F718A1D-B8E2-4A47-BA88-8BC90C5FCAAE}" dt="2022-12-14T17:27:09.783" v="4543"/>
          <ac:spMkLst>
            <pc:docMk/>
            <pc:sldMk cId="1057047119" sldId="268"/>
            <ac:spMk id="2" creationId="{F97399AF-5E84-908F-171C-078735676305}"/>
          </ac:spMkLst>
        </pc:spChg>
        <pc:spChg chg="mod">
          <ac:chgData name="Nathan McStay" userId="d2f46164d71161ea" providerId="LiveId" clId="{2F718A1D-B8E2-4A47-BA88-8BC90C5FCAAE}" dt="2022-12-15T16:51:40.876" v="8437" actId="20577"/>
          <ac:spMkLst>
            <pc:docMk/>
            <pc:sldMk cId="1057047119" sldId="268"/>
            <ac:spMk id="3" creationId="{B28A00B5-1143-7A80-4D66-9E79D73D3C00}"/>
          </ac:spMkLst>
        </pc:spChg>
      </pc:sldChg>
      <pc:sldChg chg="modSp new mod modAnim">
        <pc:chgData name="Nathan McStay" userId="d2f46164d71161ea" providerId="LiveId" clId="{2F718A1D-B8E2-4A47-BA88-8BC90C5FCAAE}" dt="2022-12-14T17:48:08.546" v="5522" actId="20577"/>
        <pc:sldMkLst>
          <pc:docMk/>
          <pc:sldMk cId="1495965837" sldId="269"/>
        </pc:sldMkLst>
        <pc:spChg chg="mod">
          <ac:chgData name="Nathan McStay" userId="d2f46164d71161ea" providerId="LiveId" clId="{2F718A1D-B8E2-4A47-BA88-8BC90C5FCAAE}" dt="2022-12-14T17:36:25.855" v="4878" actId="20577"/>
          <ac:spMkLst>
            <pc:docMk/>
            <pc:sldMk cId="1495965837" sldId="269"/>
            <ac:spMk id="2" creationId="{C0515781-C2F0-060A-F5C0-432AC2E536A2}"/>
          </ac:spMkLst>
        </pc:spChg>
        <pc:spChg chg="mod">
          <ac:chgData name="Nathan McStay" userId="d2f46164d71161ea" providerId="LiveId" clId="{2F718A1D-B8E2-4A47-BA88-8BC90C5FCAAE}" dt="2022-12-14T17:48:08.546" v="5522" actId="20577"/>
          <ac:spMkLst>
            <pc:docMk/>
            <pc:sldMk cId="1495965837" sldId="269"/>
            <ac:spMk id="3" creationId="{636CB9F2-7E70-3A18-B445-BEBBDD6BADC6}"/>
          </ac:spMkLst>
        </pc:spChg>
      </pc:sldChg>
      <pc:sldChg chg="modSp new mod modAnim">
        <pc:chgData name="Nathan McStay" userId="d2f46164d71161ea" providerId="LiveId" clId="{2F718A1D-B8E2-4A47-BA88-8BC90C5FCAAE}" dt="2022-12-14T17:52:27.985" v="5710"/>
        <pc:sldMkLst>
          <pc:docMk/>
          <pc:sldMk cId="3877268651" sldId="270"/>
        </pc:sldMkLst>
        <pc:spChg chg="mod">
          <ac:chgData name="Nathan McStay" userId="d2f46164d71161ea" providerId="LiveId" clId="{2F718A1D-B8E2-4A47-BA88-8BC90C5FCAAE}" dt="2022-12-14T17:45:52.071" v="5355" actId="20577"/>
          <ac:spMkLst>
            <pc:docMk/>
            <pc:sldMk cId="3877268651" sldId="270"/>
            <ac:spMk id="2" creationId="{9C7351E4-81DF-09F3-E0F9-9D4E4C452D84}"/>
          </ac:spMkLst>
        </pc:spChg>
        <pc:spChg chg="mod">
          <ac:chgData name="Nathan McStay" userId="d2f46164d71161ea" providerId="LiveId" clId="{2F718A1D-B8E2-4A47-BA88-8BC90C5FCAAE}" dt="2022-12-14T17:52:21.088" v="5709"/>
          <ac:spMkLst>
            <pc:docMk/>
            <pc:sldMk cId="3877268651" sldId="270"/>
            <ac:spMk id="3" creationId="{DD7668F4-5A5E-33A2-17A6-937BE777CCC6}"/>
          </ac:spMkLst>
        </pc:spChg>
      </pc:sldChg>
      <pc:sldChg chg="modSp new mod modAnim">
        <pc:chgData name="Nathan McStay" userId="d2f46164d71161ea" providerId="LiveId" clId="{2F718A1D-B8E2-4A47-BA88-8BC90C5FCAAE}" dt="2022-12-14T18:08:09.628" v="7232"/>
        <pc:sldMkLst>
          <pc:docMk/>
          <pc:sldMk cId="1231106064" sldId="271"/>
        </pc:sldMkLst>
        <pc:spChg chg="mod">
          <ac:chgData name="Nathan McStay" userId="d2f46164d71161ea" providerId="LiveId" clId="{2F718A1D-B8E2-4A47-BA88-8BC90C5FCAAE}" dt="2022-12-14T17:52:53.564" v="5741" actId="20577"/>
          <ac:spMkLst>
            <pc:docMk/>
            <pc:sldMk cId="1231106064" sldId="271"/>
            <ac:spMk id="2" creationId="{B2E8C54B-B861-D31E-B741-B8308181BA20}"/>
          </ac:spMkLst>
        </pc:spChg>
        <pc:spChg chg="mod">
          <ac:chgData name="Nathan McStay" userId="d2f46164d71161ea" providerId="LiveId" clId="{2F718A1D-B8E2-4A47-BA88-8BC90C5FCAAE}" dt="2022-12-14T17:56:35.015" v="6133" actId="20577"/>
          <ac:spMkLst>
            <pc:docMk/>
            <pc:sldMk cId="1231106064" sldId="271"/>
            <ac:spMk id="3" creationId="{57B62B6D-8F43-5F26-1154-24AAEEC7863F}"/>
          </ac:spMkLst>
        </pc:spChg>
      </pc:sldChg>
      <pc:sldChg chg="modSp new mod modAnim">
        <pc:chgData name="Nathan McStay" userId="d2f46164d71161ea" providerId="LiveId" clId="{2F718A1D-B8E2-4A47-BA88-8BC90C5FCAAE}" dt="2022-12-15T16:57:34.335" v="8482" actId="20577"/>
        <pc:sldMkLst>
          <pc:docMk/>
          <pc:sldMk cId="2079150472" sldId="272"/>
        </pc:sldMkLst>
        <pc:spChg chg="mod">
          <ac:chgData name="Nathan McStay" userId="d2f46164d71161ea" providerId="LiveId" clId="{2F718A1D-B8E2-4A47-BA88-8BC90C5FCAAE}" dt="2022-12-14T17:58:53.104" v="6146" actId="20577"/>
          <ac:spMkLst>
            <pc:docMk/>
            <pc:sldMk cId="2079150472" sldId="272"/>
            <ac:spMk id="2" creationId="{640361FA-9250-3E9B-8470-B954594E049B}"/>
          </ac:spMkLst>
        </pc:spChg>
        <pc:spChg chg="mod">
          <ac:chgData name="Nathan McStay" userId="d2f46164d71161ea" providerId="LiveId" clId="{2F718A1D-B8E2-4A47-BA88-8BC90C5FCAAE}" dt="2022-12-15T16:57:34.335" v="8482" actId="20577"/>
          <ac:spMkLst>
            <pc:docMk/>
            <pc:sldMk cId="2079150472" sldId="272"/>
            <ac:spMk id="3" creationId="{9D66B8E6-1E9D-DFD9-019D-40639E5165A4}"/>
          </ac:spMkLst>
        </pc:spChg>
      </pc:sldChg>
      <pc:sldChg chg="modSp new mod modAnim">
        <pc:chgData name="Nathan McStay" userId="d2f46164d71161ea" providerId="LiveId" clId="{2F718A1D-B8E2-4A47-BA88-8BC90C5FCAAE}" dt="2022-12-14T18:10:30.924" v="7274" actId="20577"/>
        <pc:sldMkLst>
          <pc:docMk/>
          <pc:sldMk cId="1687719243" sldId="273"/>
        </pc:sldMkLst>
        <pc:spChg chg="mod">
          <ac:chgData name="Nathan McStay" userId="d2f46164d71161ea" providerId="LiveId" clId="{2F718A1D-B8E2-4A47-BA88-8BC90C5FCAAE}" dt="2022-12-14T18:03:59.059" v="6719" actId="20577"/>
          <ac:spMkLst>
            <pc:docMk/>
            <pc:sldMk cId="1687719243" sldId="273"/>
            <ac:spMk id="2" creationId="{783AFE13-7505-D2A9-7EC8-426AA2C5DAD7}"/>
          </ac:spMkLst>
        </pc:spChg>
        <pc:spChg chg="mod">
          <ac:chgData name="Nathan McStay" userId="d2f46164d71161ea" providerId="LiveId" clId="{2F718A1D-B8E2-4A47-BA88-8BC90C5FCAAE}" dt="2022-12-14T18:10:30.924" v="7274" actId="20577"/>
          <ac:spMkLst>
            <pc:docMk/>
            <pc:sldMk cId="1687719243" sldId="273"/>
            <ac:spMk id="3" creationId="{8F389B8F-5BBD-7EA3-A043-91E633D0FDCC}"/>
          </ac:spMkLst>
        </pc:spChg>
      </pc:sldChg>
      <pc:sldChg chg="addSp delSp modSp new mod modClrScheme chgLayout">
        <pc:chgData name="Nathan McStay" userId="d2f46164d71161ea" providerId="LiveId" clId="{2F718A1D-B8E2-4A47-BA88-8BC90C5FCAAE}" dt="2022-12-15T18:02:33.027" v="9007" actId="1038"/>
        <pc:sldMkLst>
          <pc:docMk/>
          <pc:sldMk cId="3911969731" sldId="274"/>
        </pc:sldMkLst>
        <pc:spChg chg="del mod ord">
          <ac:chgData name="Nathan McStay" userId="d2f46164d71161ea" providerId="LiveId" clId="{2F718A1D-B8E2-4A47-BA88-8BC90C5FCAAE}" dt="2022-12-14T18:08:33.848" v="7236" actId="700"/>
          <ac:spMkLst>
            <pc:docMk/>
            <pc:sldMk cId="3911969731" sldId="274"/>
            <ac:spMk id="2" creationId="{5634DDFB-8F03-2757-EC74-6EE5C129264C}"/>
          </ac:spMkLst>
        </pc:spChg>
        <pc:spChg chg="add del mod">
          <ac:chgData name="Nathan McStay" userId="d2f46164d71161ea" providerId="LiveId" clId="{2F718A1D-B8E2-4A47-BA88-8BC90C5FCAAE}" dt="2022-12-15T16:43:10.520" v="8386" actId="20577"/>
          <ac:spMkLst>
            <pc:docMk/>
            <pc:sldMk cId="3911969731" sldId="274"/>
            <ac:spMk id="2" creationId="{64E4407D-B649-52C8-D5E2-3F9FAB3A7CF0}"/>
          </ac:spMkLst>
        </pc:spChg>
        <pc:spChg chg="del">
          <ac:chgData name="Nathan McStay" userId="d2f46164d71161ea" providerId="LiveId" clId="{2F718A1D-B8E2-4A47-BA88-8BC90C5FCAAE}" dt="2022-12-14T18:08:33.848" v="7236" actId="700"/>
          <ac:spMkLst>
            <pc:docMk/>
            <pc:sldMk cId="3911969731" sldId="274"/>
            <ac:spMk id="3" creationId="{C91EADCA-CACC-D719-6C8F-9A40D3030C2F}"/>
          </ac:spMkLst>
        </pc:spChg>
        <pc:spChg chg="add del mod ord">
          <ac:chgData name="Nathan McStay" userId="d2f46164d71161ea" providerId="LiveId" clId="{2F718A1D-B8E2-4A47-BA88-8BC90C5FCAAE}" dt="2022-12-14T18:08:37.117" v="7237" actId="700"/>
          <ac:spMkLst>
            <pc:docMk/>
            <pc:sldMk cId="3911969731" sldId="274"/>
            <ac:spMk id="4" creationId="{0607ED68-4FC8-5C76-0DA8-5D6DDD6D2AB4}"/>
          </ac:spMkLst>
        </pc:spChg>
        <pc:spChg chg="add mod ord">
          <ac:chgData name="Nathan McStay" userId="d2f46164d71161ea" providerId="LiveId" clId="{2F718A1D-B8E2-4A47-BA88-8BC90C5FCAAE}" dt="2022-12-14T18:08:43.011" v="7247" actId="20577"/>
          <ac:spMkLst>
            <pc:docMk/>
            <pc:sldMk cId="3911969731" sldId="274"/>
            <ac:spMk id="5" creationId="{30A58F92-0D5D-98BC-793B-DCB2D666792A}"/>
          </ac:spMkLst>
        </pc:spChg>
        <pc:spChg chg="add mod ord">
          <ac:chgData name="Nathan McStay" userId="d2f46164d71161ea" providerId="LiveId" clId="{2F718A1D-B8E2-4A47-BA88-8BC90C5FCAAE}" dt="2022-12-15T16:41:00.860" v="8214" actId="14100"/>
          <ac:spMkLst>
            <pc:docMk/>
            <pc:sldMk cId="3911969731" sldId="274"/>
            <ac:spMk id="6" creationId="{C9F70090-42CE-19BC-1ED8-A7BFD7AA557F}"/>
          </ac:spMkLst>
        </pc:spChg>
        <pc:picChg chg="add mod">
          <ac:chgData name="Nathan McStay" userId="d2f46164d71161ea" providerId="LiveId" clId="{2F718A1D-B8E2-4A47-BA88-8BC90C5FCAAE}" dt="2022-12-15T18:02:33.027" v="9007" actId="1038"/>
          <ac:picMkLst>
            <pc:docMk/>
            <pc:sldMk cId="3911969731" sldId="274"/>
            <ac:picMk id="1026" creationId="{274DA6BB-60B9-FDC4-0193-A947A793ADA2}"/>
          </ac:picMkLst>
        </pc:picChg>
      </pc:sldChg>
      <pc:sldChg chg="addSp modSp new mod modAnim">
        <pc:chgData name="Nathan McStay" userId="d2f46164d71161ea" providerId="LiveId" clId="{2F718A1D-B8E2-4A47-BA88-8BC90C5FCAAE}" dt="2022-12-15T17:37:13.607" v="8789" actId="14100"/>
        <pc:sldMkLst>
          <pc:docMk/>
          <pc:sldMk cId="1419939560" sldId="275"/>
        </pc:sldMkLst>
        <pc:spChg chg="mod">
          <ac:chgData name="Nathan McStay" userId="d2f46164d71161ea" providerId="LiveId" clId="{2F718A1D-B8E2-4A47-BA88-8BC90C5FCAAE}" dt="2022-12-15T16:37:34.512" v="8148" actId="20577"/>
          <ac:spMkLst>
            <pc:docMk/>
            <pc:sldMk cId="1419939560" sldId="275"/>
            <ac:spMk id="2" creationId="{0F31FD76-982E-61C4-F6D2-E8BB9FB4134A}"/>
          </ac:spMkLst>
        </pc:spChg>
        <pc:spChg chg="mod">
          <ac:chgData name="Nathan McStay" userId="d2f46164d71161ea" providerId="LiveId" clId="{2F718A1D-B8E2-4A47-BA88-8BC90C5FCAAE}" dt="2022-12-15T17:37:13.607" v="8789" actId="14100"/>
          <ac:spMkLst>
            <pc:docMk/>
            <pc:sldMk cId="1419939560" sldId="275"/>
            <ac:spMk id="3" creationId="{2D7263C5-BE8F-0E0F-C15B-1B7C8654EDFA}"/>
          </ac:spMkLst>
        </pc:spChg>
        <pc:spChg chg="add mod">
          <ac:chgData name="Nathan McStay" userId="d2f46164d71161ea" providerId="LiveId" clId="{2F718A1D-B8E2-4A47-BA88-8BC90C5FCAAE}" dt="2022-12-15T17:37:01.046" v="8784" actId="14100"/>
          <ac:spMkLst>
            <pc:docMk/>
            <pc:sldMk cId="1419939560" sldId="275"/>
            <ac:spMk id="6" creationId="{9857D7F4-2341-54F2-B578-2EF8DCF36EE7}"/>
          </ac:spMkLst>
        </pc:spChg>
        <pc:picChg chg="add mod">
          <ac:chgData name="Nathan McStay" userId="d2f46164d71161ea" providerId="LiveId" clId="{2F718A1D-B8E2-4A47-BA88-8BC90C5FCAAE}" dt="2022-12-15T17:37:03.798" v="8785" actId="14100"/>
          <ac:picMkLst>
            <pc:docMk/>
            <pc:sldMk cId="1419939560" sldId="275"/>
            <ac:picMk id="5" creationId="{87E9B9A0-9323-9049-036D-C86C221408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0CFAA-61BE-4D98-948D-130B17491F4A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B6279-11CE-4BCA-A26C-90F9AE40F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60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B6279-11CE-4BCA-A26C-90F9AE40F7A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4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Sym</a:t>
            </a:r>
            <a:r>
              <a:rPr lang="en-GB" dirty="0"/>
              <a:t>(M) takes N copies of M and quotients out by the symmetric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B6279-11CE-4BCA-A26C-90F9AE40F7A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624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B6279-11CE-4BCA-A26C-90F9AE40F7A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83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F404-540E-6420-1795-49AC95821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62CEF-6CEB-7093-31D8-38DEE9E6F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145EA-0A41-D042-DC65-312EF360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DD1A-68BA-491F-8ACB-B7129382E23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F3BBC-6505-47FE-3F23-9389D856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4DA75-EEFE-AE71-98B8-CC8ADBE6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69CB-1165-4938-95DD-49BC07E3E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61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DAC0A-A235-C9EB-C199-CD8E412FB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1DD59-353A-4872-22B0-B43B1003F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718CB-D203-D49D-AC9C-38F6A077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DD1A-68BA-491F-8ACB-B7129382E23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AD400-4B78-2987-5310-927A2069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4816E-D10D-DC7D-FC17-1ACE8306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69CB-1165-4938-95DD-49BC07E3E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84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7A83DE-78FF-A2C5-6F7C-B0436E4EA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25BC5-70DE-D12A-5A31-1D2C55300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486D2-933D-ED95-E221-8C9052DE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DD1A-68BA-491F-8ACB-B7129382E23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3206F-4B9F-BD9E-1E3F-1475BC71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5B574-9224-58B8-901F-3F0952F0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69CB-1165-4938-95DD-49BC07E3E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05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DFBD-7288-9DCB-17D3-BCCE97EB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37C6B-737E-77BA-6838-D240B3EF1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8ABB4-0915-8EC9-D923-A79EBD401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DD1A-68BA-491F-8ACB-B7129382E23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83C4F-320F-2FD7-ED99-07CE57023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49D31-851F-B62B-5BF7-10AC2295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69CB-1165-4938-95DD-49BC07E3E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2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C02CB-2A80-0F42-7677-F4680A47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94C35-E673-CEFF-3F0B-C65D220FD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5121C-4199-0040-D8BC-D3CA6465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DD1A-68BA-491F-8ACB-B7129382E23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ECE82-37C0-E79C-C112-E6F30871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0C5D8-9FBD-2F75-0290-92AF9A36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69CB-1165-4938-95DD-49BC07E3E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55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377D3-F397-D625-8780-EA80150D2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68811-2BE0-75D6-5989-6C0DA9558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7C5A0-93A9-FAC2-F683-3B2D0D730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2DD2B-AF78-066A-AEC0-3D375ED6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DD1A-68BA-491F-8ACB-B7129382E23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42F6A-5FB7-FC5E-F836-548520E5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03764-7E0A-AE1D-1B38-494A323C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69CB-1165-4938-95DD-49BC07E3E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85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1849-DFED-1639-3515-98F0313BF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23456-456D-2229-599F-F2113A8D1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92757-947F-9F82-AA22-CA3923C2D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45C87-CD74-7AF9-6496-2CD2240CD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6287C5-3F84-B8AE-7CBD-D9C04FFA0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002ECB-ACF3-D465-5200-AAD2F8518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DD1A-68BA-491F-8ACB-B7129382E23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113D11-7244-301D-7C25-FE1ABB92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C473D3-091E-7E9A-A85A-2A968C3B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69CB-1165-4938-95DD-49BC07E3E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47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393CB-3C16-E22E-795B-C11A40D08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D6EAC-96F2-9FAE-2231-08276B668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DD1A-68BA-491F-8ACB-B7129382E23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42ABF-25FA-5B40-0634-883D73A8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95161-BFB5-7901-A4C1-C1FDDD1BE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69CB-1165-4938-95DD-49BC07E3E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84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33DE78-1FCF-C920-B963-43E5E217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DD1A-68BA-491F-8ACB-B7129382E23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87A6AD-3ADF-ECD3-4F7F-171395969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0DA70-6174-E1EE-4276-923BA726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69CB-1165-4938-95DD-49BC07E3E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51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38F55-DA00-1A06-4D56-49E40EED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D440B-6952-D63A-6BCC-D2938C42D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D182D-9258-DD13-AD46-6D8E70DB9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F91F6-E73E-7AC7-65B7-F219620E6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DD1A-68BA-491F-8ACB-B7129382E23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03162-95DE-20E4-CF5B-EFF8C2003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F39AD-6D2C-6303-0E4A-E437F3A4E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69CB-1165-4938-95DD-49BC07E3E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7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5C8D8-A844-3A7D-1F84-0BE61634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01BECC-277B-93C9-AAF0-55CB6B6AF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AB4CB-F795-F762-036F-5247321B3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5E913-75CA-BD92-8F63-AF1FA1DE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DD1A-68BA-491F-8ACB-B7129382E23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37299-D2B9-7390-05FA-6C3C8E69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B4DE7-6E6D-CDE2-0E1F-BEE955E6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69CB-1165-4938-95DD-49BC07E3E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8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A06AF4-5392-743A-A437-3A953E69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45108-FDF7-B155-2BB0-C0A03309F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9838B-6BC8-7093-3E62-ABBD440B21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3DD1A-68BA-491F-8ACB-B7129382E23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A7252-DAC9-8E98-D761-73C0F65F1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CD435-CD61-B139-D1FC-2798685CD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69CB-1165-4938-95DD-49BC07E3E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71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B9476E-C0F5-2FA4-9BCA-2DCEAE4FDEE8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1122363"/>
                <a:ext cx="9144000" cy="1655762"/>
              </a:xfrm>
            </p:spPr>
            <p:txBody>
              <a:bodyPr>
                <a:normAutofit/>
              </a:bodyPr>
              <a:lstStyle/>
              <a:p>
                <a:r>
                  <a:rPr lang="en-GB" sz="4800" dirty="0"/>
                  <a:t>A covering map description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4800" b="0" i="0" smtClean="0">
                        <a:latin typeface="Cambria Math" panose="02040503050406030204" pitchFamily="18" charset="0"/>
                      </a:rPr>
                      <m:t>Ad</m:t>
                    </m:r>
                    <m:sSub>
                      <m:sSubPr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4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GB" sz="4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48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GB" sz="4800" b="0" i="0" smtClean="0">
                        <a:latin typeface="Cambria Math" panose="02040503050406030204" pitchFamily="18" charset="0"/>
                      </a:rPr>
                      <m:t>CF</m:t>
                    </m:r>
                    <m:sSub>
                      <m:sSubPr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4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GB" sz="4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B9476E-C0F5-2FA4-9BCA-2DCEAE4FDE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1122363"/>
                <a:ext cx="9144000" cy="16557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D9BBDA25-C18E-F535-D967-2AC91DFE6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Nathan McStay</a:t>
            </a:r>
          </a:p>
          <a:p>
            <a:r>
              <a:rPr lang="en-GB" dirty="0"/>
              <a:t>University of Cambridge</a:t>
            </a:r>
          </a:p>
          <a:p>
            <a:r>
              <a:rPr lang="en-GB" dirty="0"/>
              <a:t>nm646@cam.ac.uk</a:t>
            </a:r>
          </a:p>
          <a:p>
            <a:r>
              <a:rPr lang="en-GB" dirty="0"/>
              <a:t>Work done in collaboration with Dr R. A. Reid-Edwards</a:t>
            </a:r>
          </a:p>
        </p:txBody>
      </p:sp>
    </p:spTree>
    <p:extLst>
      <p:ext uri="{BB962C8B-B14F-4D97-AF65-F5344CB8AC3E}">
        <p14:creationId xmlns:p14="http://schemas.microsoft.com/office/powerpoint/2010/main" val="294085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45DF-9435-29EF-E606-0BBE7DA3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761DCA-AF56-6118-74E6-78DE85CF7E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Before the integral over moduli space, we therefore expect correlation functions to take the form</a:t>
                </a:r>
                <a:br>
                  <a:rPr lang="en-GB" dirty="0"/>
                </a:b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sub>
                              <m:sup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bSup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Γ</m:t>
                            </m:r>
                          </m:sub>
                        </m:sSub>
                        <m:nary>
                          <m:naryPr>
                            <m:chr m:val="∏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=4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δ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GB" dirty="0"/>
              </a:p>
              <a:p>
                <a:r>
                  <a:rPr lang="en-GB" dirty="0"/>
                  <a:t>We include a sum over all possible covering maps.</a:t>
                </a:r>
              </a:p>
              <a:p>
                <a:r>
                  <a:rPr lang="en-GB" dirty="0"/>
                  <a:t>Whilst we expect the above form to hold from </a:t>
                </a:r>
                <a:r>
                  <a:rPr lang="en-GB" dirty="0" err="1"/>
                  <a:t>AdS</a:t>
                </a:r>
                <a:r>
                  <a:rPr lang="en-GB" dirty="0"/>
                  <a:t>/CFT and knowledge of the boundary theory, we would like to motivate it from the </a:t>
                </a:r>
                <a:r>
                  <a:rPr lang="en-GB" dirty="0" err="1"/>
                  <a:t>worldsheet</a:t>
                </a:r>
                <a:r>
                  <a:rPr lang="en-GB" dirty="0"/>
                  <a:t> perspective.</a:t>
                </a:r>
              </a:p>
              <a:p>
                <a:r>
                  <a:rPr lang="en-GB" dirty="0"/>
                  <a:t>We shall briefly outline a proof from the </a:t>
                </a:r>
                <a:r>
                  <a:rPr lang="en-GB" dirty="0" err="1"/>
                  <a:t>worldsheet</a:t>
                </a:r>
                <a:r>
                  <a:rPr lang="en-GB" dirty="0"/>
                  <a:t> theory.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761DCA-AF56-6118-74E6-78DE85CF7E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64" b="-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5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7399AF-5E84-908F-171C-07873567630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err="1"/>
                  <a:t>Bosonizing</a:t>
                </a:r>
                <a:r>
                  <a:rPr lang="en-GB" dirty="0"/>
                  <a:t> the free fields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𝔲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7399AF-5E84-908F-171C-0787356763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8A00B5-1143-7A80-4D66-9E79D73D3C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We first </a:t>
                </a:r>
                <a:r>
                  <a:rPr lang="en-GB" dirty="0" err="1"/>
                  <a:t>bosonize</a:t>
                </a:r>
                <a:r>
                  <a:rPr lang="en-GB" dirty="0"/>
                  <a:t> the free fields</a:t>
                </a:r>
                <a:br>
                  <a:rPr lang="en-GB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, 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GB" i="1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GB" i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∼−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, 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∼−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can then define the operator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Using the above, the gauge field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can be rewritten as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+++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−++</m:t>
                        </m:r>
                      </m:sup>
                    </m:sSup>
                    <m:r>
                      <a:rPr lang="en-GB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Σ</m:t>
                            </m:r>
                          </m:sup>
                        </m:sSup>
                      </m:e>
                    </m:d>
                  </m:oMath>
                </a14:m>
                <a:br>
                  <a:rPr lang="en-GB" dirty="0"/>
                </a:br>
                <a:r>
                  <a:rPr lang="en-GB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𝛼𝛽𝛾</m:t>
                        </m:r>
                      </m:sup>
                    </m:sSup>
                  </m:oMath>
                </a14:m>
                <a:r>
                  <a:rPr lang="en-GB" dirty="0"/>
                  <a:t> are global supersymmetry generators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𝔭𝔰𝔲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8A00B5-1143-7A80-4D66-9E79D73D3C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 r="-1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04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515781-C2F0-060A-F5C0-432AC2E536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The gauge symmetry generated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515781-C2F0-060A-F5C0-432AC2E536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6CB9F2-7E70-3A18-B445-BEBBDD6BAD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+++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−++</m:t>
                        </m:r>
                      </m:sup>
                    </m:sSup>
                    <m:r>
                      <a:rPr lang="en-GB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Σ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has implicit normal ordering but all three terms have trivial OPEs with each other.</a:t>
                </a:r>
              </a:p>
              <a:p>
                <a:r>
                  <a:rPr lang="en-GB" dirty="0"/>
                  <a:t>Any physical state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/>
                  <a:t> has weight 3, 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Hence a physical state satisfies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Let’s focus on highest weight states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for simplicity.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6CB9F2-7E70-3A18-B445-BEBBDD6BAD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96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51E4-81DF-09F3-E0F9-9D4E4C45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Deriving the covering map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7668F4-5A5E-33A2-17A6-937BE777CC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Since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𝛼𝛽𝛾</m:t>
                        </m:r>
                      </m:sup>
                    </m:sSup>
                  </m:oMath>
                </a14:m>
                <a:r>
                  <a:rPr lang="en-GB" dirty="0"/>
                  <a:t> are global symmetries, their action on highest weight states is known from the representation theory. One finds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+++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−++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Therefore, the physical state condition imposes that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Σ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br>
                  <a:rPr lang="en-GB" dirty="0"/>
                </a:br>
                <a:r>
                  <a:rPr lang="en-GB" dirty="0"/>
                  <a:t>since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+++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−++</m:t>
                        </m:r>
                      </m:sup>
                    </m:sSup>
                    <m:r>
                      <a:rPr lang="en-GB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Σ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/>
              </a:p>
              <a:p>
                <a:r>
                  <a:rPr lang="en-GB" dirty="0"/>
                  <a:t>In other words, we deduce the second condition in the definition of a covering map:</a:t>
                </a:r>
                <a:br>
                  <a:rPr lang="en-GB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𝛴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/>
                      <m:t>constant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7668F4-5A5E-33A2-17A6-937BE777C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821" r="-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2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C54B-B861-D31E-B741-B8308181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Deriving the covering map (2/2)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B62B6D-8F43-5F26-1154-24AAEEC786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We can now define a covering map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sup>
                            </m:sSup>
                            <m:nary>
                              <m:naryPr>
                                <m:chr m:val="∏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bSup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bSup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den>
                    </m:f>
                  </m:oMath>
                </a14:m>
                <a:br>
                  <a:rPr lang="en-GB" dirty="0"/>
                </a:br>
                <a:r>
                  <a:rPr lang="en-GB" dirty="0"/>
                  <a:t>whenever the denominator is non-zero.</a:t>
                </a:r>
              </a:p>
              <a:p>
                <a:r>
                  <a:rPr lang="en-GB" dirty="0"/>
                  <a:t>In other words, the correlation function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sub>
                              <m:sup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bSup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en-GB" dirty="0"/>
                  <a:t> is localised on to the points in moduli space where a covering map exists.</a:t>
                </a:r>
              </a:p>
              <a:p>
                <a:r>
                  <a:rPr lang="en-GB" dirty="0"/>
                  <a:t>We see that it is precisely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/>
                  <a:t> that caused this localisation.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B62B6D-8F43-5F26-1154-24AAEEC786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b="-36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1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61FA-9250-3E9B-8470-B954594E0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66B8E6-1E9D-DFD9-019D-40639E516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In this talk:</a:t>
                </a:r>
              </a:p>
              <a:p>
                <a:r>
                  <a:rPr lang="en-GB" dirty="0"/>
                  <a:t>We have reviewed how to define a theory of tensionless strings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dirty="0"/>
                  <a:t> using 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𝑃𝑆𝑈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(1,1|2)</m:t>
                    </m:r>
                  </m:oMath>
                </a14:m>
                <a:r>
                  <a:rPr lang="en-GB" dirty="0"/>
                  <a:t> sigma model.</a:t>
                </a:r>
              </a:p>
              <a:p>
                <a:r>
                  <a:rPr lang="en-GB" dirty="0"/>
                  <a:t>We observed there was an additional weight 3 gauge symmetry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We saw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/>
                  <a:t> caused a localisation of physical correlators to points in moduli space where a covering map exists.</a:t>
                </a:r>
              </a:p>
              <a:p>
                <a:r>
                  <a:rPr lang="en-GB" dirty="0"/>
                  <a:t>This covering map gives a manifest realisation of the duality.</a:t>
                </a:r>
              </a:p>
              <a:p>
                <a:r>
                  <a:rPr lang="en-GB" dirty="0"/>
                  <a:t>The proof can simply be extended to non-highest weight states using DDF operators.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66B8E6-1E9D-DFD9-019D-40639E516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16" b="-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15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FE13-7505-D2A9-7EC8-426AA2C5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389B8F-5BBD-7EA3-A043-91E633D0FD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A rigorous proof that there are no further critical points in the covering map we constructed is still lacking.</a:t>
                </a:r>
              </a:p>
              <a:p>
                <a:r>
                  <a:rPr lang="en-GB" dirty="0"/>
                  <a:t>We anticipate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/>
                  <a:t> comes from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GB" dirty="0"/>
                  <a:t>-symmetry that is present in the GS formulation of string theory. It removes half of the fermionic degrees of freedom.</a:t>
                </a:r>
              </a:p>
              <a:p>
                <a:r>
                  <a:rPr lang="en-GB" dirty="0"/>
                  <a:t>There is a natural way of rewriting the free fields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𝔲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in terms of ambitwistors. We should therefore look for a </a:t>
                </a:r>
                <a:r>
                  <a:rPr lang="en-GB" dirty="0" err="1"/>
                  <a:t>twistorial</a:t>
                </a:r>
                <a:r>
                  <a:rPr lang="en-GB" dirty="0"/>
                  <a:t> version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GB" dirty="0"/>
                  <a:t>-symmetry in the GS string.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389B8F-5BBD-7EA3-A043-91E633D0FD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71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A58F92-0D5D-98BC-793B-DCB2D66679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9F70090-42CE-19BC-1ED8-A7BFD7AA5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86504"/>
          </a:xfrm>
        </p:spPr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2" name="Subtitle 5">
            <a:extLst>
              <a:ext uri="{FF2B5EF4-FFF2-40B4-BE49-F238E27FC236}">
                <a16:creationId xmlns:a16="http://schemas.microsoft.com/office/drawing/2014/main" id="{64E4407D-B649-52C8-D5E2-3F9FAB3A7CF0}"/>
              </a:ext>
            </a:extLst>
          </p:cNvPr>
          <p:cNvSpPr txBox="1">
            <a:spLocks/>
          </p:cNvSpPr>
          <p:nvPr/>
        </p:nvSpPr>
        <p:spPr>
          <a:xfrm>
            <a:off x="1528918" y="4477111"/>
            <a:ext cx="9144000" cy="1894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Key references: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hep-</a:t>
            </a:r>
            <a:r>
              <a:rPr lang="en-GB" dirty="0" err="1"/>
              <a:t>th</a:t>
            </a:r>
            <a:r>
              <a:rPr lang="en-GB" dirty="0"/>
              <a:t>/9902098 – the hybrid formalism [BVW]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1812.01007 – the original proof of this duality [EGG]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2009.11306 – the localisation to covering maps [DGGK]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2208.01617 – notational conventions [N]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algn="l"/>
            <a:endParaRPr lang="en-GB" dirty="0"/>
          </a:p>
        </p:txBody>
      </p:sp>
      <p:pic>
        <p:nvPicPr>
          <p:cNvPr id="1026" name="Picture 2" descr="YTF 22">
            <a:extLst>
              <a:ext uri="{FF2B5EF4-FFF2-40B4-BE49-F238E27FC236}">
                <a16:creationId xmlns:a16="http://schemas.microsoft.com/office/drawing/2014/main" id="{274DA6BB-60B9-FDC4-0193-A947A793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281" y="428061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96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FD76-982E-61C4-F6D2-E8BB9FB4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 Idea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527025" cy="4351338"/>
              </a:xfrm>
            </p:spPr>
            <p:txBody>
              <a:bodyPr/>
              <a:lstStyle/>
              <a:p>
                <a:r>
                  <a:rPr lang="en-GB" dirty="0"/>
                  <a:t>AdS/CFT is a strong-weak duality.</a:t>
                </a:r>
              </a:p>
              <a:p>
                <a:r>
                  <a:rPr lang="en-GB" dirty="0"/>
                  <a:t>The tensionless limit of string theory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is large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dirty="0"/>
                  <a:t>, when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𝐴𝑑𝑆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If we can understand a tensionless string theory, we can directly prove </a:t>
                </a:r>
                <a:r>
                  <a:rPr lang="en-GB" dirty="0" err="1"/>
                  <a:t>AdS</a:t>
                </a:r>
                <a:r>
                  <a:rPr lang="en-GB" dirty="0"/>
                  <a:t>/CFT by comparing observables to a weakly coupled CFT.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527025" cy="4351338"/>
              </a:xfrm>
              <a:blipFill>
                <a:blip r:embed="rId2"/>
                <a:stretch>
                  <a:fillRect l="-1288" t="-2241" r="-17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icon, funnel chart&#10;&#10;Description automatically generated">
            <a:extLst>
              <a:ext uri="{FF2B5EF4-FFF2-40B4-BE49-F238E27FC236}">
                <a16:creationId xmlns:a16="http://schemas.microsoft.com/office/drawing/2014/main" id="{87E9B9A0-9323-9049-036D-C86C22140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245" y="1709252"/>
            <a:ext cx="2831690" cy="3439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57D7F4-2341-54F2-B578-2EF8DCF36EE7}"/>
              </a:ext>
            </a:extLst>
          </p:cNvPr>
          <p:cNvSpPr txBox="1"/>
          <p:nvPr/>
        </p:nvSpPr>
        <p:spPr>
          <a:xfrm>
            <a:off x="9188245" y="5147187"/>
            <a:ext cx="2846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1: </a:t>
            </a:r>
            <a:r>
              <a:rPr lang="en-GB" dirty="0"/>
              <a:t>A long string solution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199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F0D9D-DAFD-60A4-5781-011768E3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of this talk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D0F379-3323-9A8F-32C1-D60CEC6D94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We’ll review of how to define tensionless strings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We will demonstrate that the correlation functions in this theory localise in moduli space to points where a covering map exists.</a:t>
                </a:r>
              </a:p>
              <a:p>
                <a:r>
                  <a:rPr lang="en-GB" dirty="0"/>
                  <a:t>This will render the duality manifest by mapping the </a:t>
                </a:r>
                <a:r>
                  <a:rPr lang="en-GB" dirty="0" err="1"/>
                  <a:t>worldsheet</a:t>
                </a:r>
                <a:r>
                  <a:rPr lang="en-GB" dirty="0"/>
                  <a:t> in the bulk on to the boundary.</a:t>
                </a:r>
              </a:p>
              <a:p>
                <a:r>
                  <a:rPr lang="en-GB" dirty="0"/>
                  <a:t>We will focus on the motivation for this result rather than technical details.</a:t>
                </a:r>
              </a:p>
              <a:p>
                <a:r>
                  <a:rPr lang="en-GB" dirty="0"/>
                  <a:t>Based on work that will hopefully be published in early 2023.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D0F379-3323-9A8F-32C1-D60CEC6D9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98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BCB8A5-1B09-82E2-C4EF-27FB80CD29B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Tensionless strings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BCB8A5-1B09-82E2-C4EF-27FB80CD29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F9FF69-5F9D-AE79-52F5-323EC3B824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We describe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part of the theory by a WZW model of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𝔭𝔰𝔲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𝔰𝔩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𝔰𝔲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Manifest spacetime supersymmetry so GS-type variables.</a:t>
                </a:r>
              </a:p>
              <a:p>
                <a:r>
                  <a:rPr lang="en-GB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dirty="0"/>
                  <a:t> is given by topologically twisted RNS-type variables. This is the ‘hybrid’ formalism of BVW.</a:t>
                </a:r>
              </a:p>
              <a:p>
                <a:r>
                  <a:rPr lang="en-GB" dirty="0"/>
                  <a:t>We can describe this theory using a free field realisation by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𝔭𝔰𝔲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𝔲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1,1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𝔲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r>
                          <a:rPr lang="en-GB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𝔲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F9FF69-5F9D-AE79-52F5-323EC3B824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55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C75B7E3-E1DB-BA07-5B54-DCEF9EC273B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Free field realisation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𝔲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C75B7E3-E1DB-BA07-5B54-DCEF9EC273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97F9-9042-2D64-94AB-86D39FAA34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Given by a pair of </a:t>
                </a:r>
                <a:r>
                  <a:rPr lang="en-GB" dirty="0" err="1"/>
                  <a:t>symplectic</a:t>
                </a:r>
                <a:r>
                  <a:rPr lang="en-GB" dirty="0"/>
                  <a:t> bosons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and complex fermions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. OPE structure</a:t>
                </a:r>
                <a:br>
                  <a:rPr lang="en-GB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𝛼𝛽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, 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𝛼𝛽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/>
              </a:p>
              <a:p>
                <a:r>
                  <a:rPr lang="en-GB" dirty="0"/>
                  <a:t>Leads to the action for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 part of the theory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 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</m:acc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</m:acc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</m:acc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</m:acc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𝐴𝑍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is 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GB" dirty="0"/>
                  <a:t> gauge field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dirty="0"/>
                  <a:t> is a sum of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GB" dirty="0"/>
                  <a:t> charges that we need to quotient out to reduce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𝔲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down to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𝔭𝔰𝔲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97F9-9042-2D64-94AB-86D39FAA34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541" r="-1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2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67170-9F50-96B4-C7BB-F27D0A459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Enhanced </a:t>
            </a:r>
            <a:r>
              <a:rPr lang="en-GB" dirty="0" err="1"/>
              <a:t>worldsheet</a:t>
            </a:r>
            <a:r>
              <a:rPr lang="en-GB" dirty="0"/>
              <a:t> symmetry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44F74-ED46-D4B1-3935-CB8E3D56D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471936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What are the gauge symmetries of our action?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 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</m:acc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</m:acc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</m:acc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</m:acc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𝐴𝑍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We know it will have conformal invariance and now an additional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GB" dirty="0"/>
                  <a:t> generated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Perhaps unexpectedly, it also contains a gauge symmetry generated by the weight 3 operator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This gives an enhanced </a:t>
                </a:r>
                <a:r>
                  <a:rPr lang="en-GB" dirty="0" err="1"/>
                  <a:t>worldsheet</a:t>
                </a:r>
                <a:r>
                  <a:rPr lang="en-GB" dirty="0"/>
                  <a:t> symmetry algebra.</a:t>
                </a:r>
              </a:p>
              <a:p>
                <a:r>
                  <a:rPr lang="en-GB" dirty="0"/>
                  <a:t>Physical state conditions: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𝛹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𝛹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𝛹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44F74-ED46-D4B1-3935-CB8E3D56D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471936"/>
              </a:xfrm>
              <a:blipFill>
                <a:blip r:embed="rId2"/>
                <a:stretch>
                  <a:fillRect l="-1043" t="-2180" b="-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42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699B6-07A5-D03C-127B-48978849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Correlation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B91B54-47B1-29CF-5B9B-E3D15E4CD4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We denote highest weight states satisfying the physical constraints by</a:t>
                </a:r>
                <a:br>
                  <a:rPr lang="en-GB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br>
                  <a:rPr lang="en-GB" dirty="0"/>
                </a:br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are quantum numbers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are coordinates for the insertion of the operator on the </a:t>
                </a:r>
                <a:r>
                  <a:rPr lang="en-GB" dirty="0" err="1"/>
                  <a:t>worldsheet</a:t>
                </a:r>
                <a:r>
                  <a:rPr lang="en-GB" dirty="0"/>
                  <a:t> and boundary, respectively. </a:t>
                </a:r>
              </a:p>
              <a:p>
                <a:r>
                  <a:rPr lang="en-GB" dirty="0"/>
                  <a:t>We therefore consider correlation functions that schematically take the form</a:t>
                </a:r>
                <a:br>
                  <a:rPr lang="en-GB" dirty="0"/>
                </a:b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sub>
                              <m:sup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bSup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B91B54-47B1-29CF-5B9B-E3D15E4CD4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4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F1CE4-2DB9-22B3-AC41-37466399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Covering maps (1/2)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CC9A4A-AA16-0BF7-F46B-D6AE31D19C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603657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/>
                  <a:t>AdS/CFT predicts that this tensionless string theory is dual to the symmetric product orbifold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/>
                          <m:t>Sym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in the large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limit.</a:t>
                </a:r>
              </a:p>
              <a:p>
                <a:r>
                  <a:rPr lang="en-GB" dirty="0"/>
                  <a:t>Correlation functions of this CFT are known to be described by covering maps.</a:t>
                </a:r>
              </a:p>
              <a:p>
                <a:r>
                  <a:rPr lang="en-GB" dirty="0"/>
                  <a:t>A covering map is a holomorphic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dirty="0"/>
                  <a:t> is a Riemann surface.</a:t>
                </a:r>
              </a:p>
              <a:p>
                <a:r>
                  <a:rPr lang="en-GB" dirty="0"/>
                  <a:t>We use the suggestive notation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 A priori, the CFT knows nothing about the bulk theory so this is some arbitrary Riemann surface.</a:t>
                </a:r>
              </a:p>
              <a:p>
                <a:r>
                  <a:rPr lang="en-GB" dirty="0"/>
                  <a:t>We will, however, identify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dirty="0"/>
                  <a:t> with the </a:t>
                </a:r>
                <a:r>
                  <a:rPr lang="en-GB" dirty="0" err="1"/>
                  <a:t>worldsheet</a:t>
                </a:r>
                <a:r>
                  <a:rPr lang="en-GB" dirty="0"/>
                  <a:t> and render this duality manifest.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CC9A4A-AA16-0BF7-F46B-D6AE31D19C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603657" cy="4351338"/>
              </a:xfrm>
              <a:blipFill>
                <a:blip r:embed="rId3"/>
                <a:stretch>
                  <a:fillRect l="-1016" t="-2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0AEDD79-1DE0-0044-3AA3-D59CDF509261}"/>
              </a:ext>
            </a:extLst>
          </p:cNvPr>
          <p:cNvGrpSpPr/>
          <p:nvPr/>
        </p:nvGrpSpPr>
        <p:grpSpPr>
          <a:xfrm>
            <a:off x="10149696" y="1230178"/>
            <a:ext cx="1958730" cy="4894770"/>
            <a:chOff x="10149696" y="404265"/>
            <a:chExt cx="1958730" cy="4894770"/>
          </a:xfrm>
        </p:grpSpPr>
        <p:pic>
          <p:nvPicPr>
            <p:cNvPr id="5" name="Picture 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9036F46-5756-9E8C-74B5-AFFBD8ABF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1858" y="404265"/>
              <a:ext cx="1484876" cy="2597031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3C576C1A-AF16-E91D-6049-80E74A8D3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49696" y="3281835"/>
              <a:ext cx="1958730" cy="2017200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E45730F-7578-86D4-A020-201AD9AC588E}"/>
                </a:ext>
              </a:extLst>
            </p:cNvPr>
            <p:cNvCxnSpPr>
              <a:cxnSpLocks/>
            </p:cNvCxnSpPr>
            <p:nvPr/>
          </p:nvCxnSpPr>
          <p:spPr>
            <a:xfrm>
              <a:off x="11129061" y="3008993"/>
              <a:ext cx="0" cy="869833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E5D9B05-D7D5-6270-099B-E12FC6F3622A}"/>
                    </a:ext>
                  </a:extLst>
                </p:cNvPr>
                <p:cNvSpPr txBox="1"/>
                <p:nvPr/>
              </p:nvSpPr>
              <p:spPr>
                <a:xfrm>
                  <a:off x="11162075" y="3163849"/>
                  <a:ext cx="75461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32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E5D9B05-D7D5-6270-099B-E12FC6F362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62075" y="3163849"/>
                  <a:ext cx="754617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257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F4E3-73E5-69C6-7157-8E2F5C08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Covering maps (2/2)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F9B98-6030-81BF-A880-8C04D9BC48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A covering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comes with a set of data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GB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/>
                  <a:t> and satisfies the following constraints: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b="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 …</m:t>
                    </m:r>
                  </m:oMath>
                </a14:m>
                <a:r>
                  <a:rPr lang="en-GB" dirty="0"/>
                  <a:t> 	</a:t>
                </a:r>
                <a:r>
                  <a:rPr lang="en-GB" dirty="0" err="1"/>
                  <a:t>i.e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is a ramification point,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has no other critical points.</a:t>
                </a:r>
              </a:p>
              <a:p>
                <a:r>
                  <a:rPr lang="en-GB" dirty="0"/>
                  <a:t>This defines an </a:t>
                </a:r>
                <a:r>
                  <a:rPr lang="en-GB" dirty="0" err="1"/>
                  <a:t>overconstrained</a:t>
                </a:r>
                <a:r>
                  <a:rPr lang="en-GB" dirty="0"/>
                  <a:t> system and so a covering map does not generically exist.</a:t>
                </a:r>
              </a:p>
              <a:p>
                <a:r>
                  <a:rPr lang="en-GB" dirty="0"/>
                  <a:t>Integrating over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dirty="0"/>
                  <a:t> of the insertion points (the moduli space of genus zero Riemann surfaces) returns finitely many solutions to the above.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F9B98-6030-81BF-A880-8C04D9BC48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38" b="-8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69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1361</Words>
  <Application>Microsoft Office PowerPoint</Application>
  <PresentationFormat>Widescreen</PresentationFormat>
  <Paragraphs>95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A covering map description for AdS_3/CFT_2</vt:lpstr>
      <vt:lpstr>The Big Idea</vt:lpstr>
      <vt:lpstr>Outline of this talk</vt:lpstr>
      <vt:lpstr>Tensionless strings on AdS_3×S^3×T^4</vt:lpstr>
      <vt:lpstr>Free field realisation of u(1,1│2)_1</vt:lpstr>
      <vt:lpstr>Enhanced worldsheet symmetry algebra</vt:lpstr>
      <vt:lpstr>Correlation functions</vt:lpstr>
      <vt:lpstr>Covering maps (1/2)</vt:lpstr>
      <vt:lpstr>Covering maps (2/2)</vt:lpstr>
      <vt:lpstr>Localisation</vt:lpstr>
      <vt:lpstr>Bosonizing the free fields of u(1,1│2)_1 </vt:lpstr>
      <vt:lpstr>The gauge symmetry generated by Q</vt:lpstr>
      <vt:lpstr>Deriving the covering map (1/2)</vt:lpstr>
      <vt:lpstr>Deriving the covering map (2/2)</vt:lpstr>
      <vt:lpstr>Conclusion</vt:lpstr>
      <vt:lpstr>Future work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covering map description for AdS_3/CFT_2</dc:title>
  <dc:creator>Nathan McStay</dc:creator>
  <cp:lastModifiedBy>Nathan McStay</cp:lastModifiedBy>
  <cp:revision>1</cp:revision>
  <dcterms:created xsi:type="dcterms:W3CDTF">2022-12-14T12:52:30Z</dcterms:created>
  <dcterms:modified xsi:type="dcterms:W3CDTF">2022-12-15T18:02:44Z</dcterms:modified>
</cp:coreProperties>
</file>