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23"/>
  </p:notesMasterIdLst>
  <p:handoutMasterIdLst>
    <p:handoutMasterId r:id="rId24"/>
  </p:handout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28" d="100"/>
          <a:sy n="128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6659E7-3D67-B0A6-1FA5-4893A9A7FE8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3E583-1EBE-7FC3-257F-8D06D35D2C1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FFAC8-5F02-8DA4-D659-0096AFCE500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89CD3-232F-2073-7311-1E523412428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BB62BFC-B9D0-A545-B0FB-EF65D37724F7}" type="slidenum">
              <a:t>‹#›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06751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AE177-339F-D5A1-F534-1F4C2BE8FD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2C4DF-BAAD-35C4-5087-DFD9744F9CB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45C1A65-E04B-E4BE-A65B-73516DE9649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Arimo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ABFBD-0230-4DCA-A81A-AD8EFC28D16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Arimo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3080-F70C-F700-1E75-58C552E3966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Arimo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8308B-8D9E-604E-63AD-D923DCD4FE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Arimo" pitchFamily="2"/>
              </a:defRPr>
            </a:lvl1pPr>
          </a:lstStyle>
          <a:p>
            <a:pPr lvl="0"/>
            <a:fld id="{CC602C80-97FE-5E43-900B-22DBB3871B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83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cs typeface="Noto Sans Devanagar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DD17-2886-17A9-68D1-41AB205461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BFE0AB6-6589-0540-A959-B7FCE2317681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8B9DE-3C9F-0FC3-82D9-1B2C550D89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026E5-2266-B26F-6765-CE0AF6468A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71304-F19F-CE91-E065-F338C487B25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433AD37-DFEC-7A48-B5ED-9CC5225DE978}" type="slidenum">
              <a:t>10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2DB5A-FE10-5BDD-D700-C244F2498C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7B708-FFFA-2971-30F3-2CF78F8D61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0452A-2D43-C48B-26C6-C8617EC0F8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8A09230-8910-8940-84AA-AC9D976D2434}" type="slidenum">
              <a:t>11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41E59-CC83-8CEF-2840-B1B84ADF62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EE67D-9D8D-0554-14B3-438D70DF71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7F023-EF3C-A1C1-0D33-E31D32D5EC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EDA90A-E2EA-3845-98EA-21317A32B03F}" type="slidenum">
              <a:t>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B8020-2999-BE07-F14A-3F28604379D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00D45-245A-1FD1-3A26-45AC14DAD5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5D755-858F-743D-B39A-553DC2E73E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FF92695-D645-8540-A13D-5A0B66E087D8}" type="slidenum">
              <a:t>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19A2D-EE1D-4A8F-F680-02EBF7E362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0055B-5227-44CC-D95A-7F8AA845B5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5B240-582E-12F0-B832-E1F453D947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06848F3-C6E7-754E-B839-48086C24EF0F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CCDC3-D845-8304-EFEC-DC27720B09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AE9B6-6F01-4197-855F-4B12A46676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0F91-DDF3-9315-C6E8-9841863A79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AB4EC0C-C20E-EC49-8A55-73C5D8A34708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3452C-EFAA-FD9C-0AAA-626BBE6CF3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445AB-E29E-3500-5EBE-0FB9169680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08623-7298-6B80-CE2C-CE405D5484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C4B9429-D11B-CB44-93E7-FFC456AEC305}" type="slidenum">
              <a:t>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55F38-0B1D-2015-2998-015AFC531B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4E105-B9F6-314B-F8F8-CC754B0898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A72C2-8F4F-EE1C-8F77-D0CB1CB4D8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520CEC6-6BAB-6F43-BCB5-9D3E33B38581}" type="slidenum">
              <a:t>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AEBA8-9E7F-DEFC-9AAA-52A04A7A77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823A7-52AF-FCC1-ECD1-8DA1C316B2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CA212-939D-B3F0-93C1-73964B923AE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CC7284-5CC5-024A-B069-8DA70639C1D1}" type="slidenum">
              <a:t>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806FB-C9B1-500E-A595-6C0B9981BC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9B41B-2C3C-52A0-18E4-28CB1CEF72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52188-B741-006A-9EA1-D3C41E8229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7CE167-B91D-D643-85C5-BF69431A8C80}" type="slidenum">
              <a:t>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7B618-85A4-8E34-F275-18DCDF494E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B17F3-25FA-965D-C176-9275D96A01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8D38-6933-66DA-9EE6-FC5F9C706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4EADC-7718-712A-6A8F-F1FEE0144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ED6A-BBD9-3A8F-F570-22134540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3DEA8-7C52-EA2E-0994-FDE2C5078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7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CA62-165F-BFAE-50C0-14A8D2585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3C40A-38A5-0BBB-3818-D911CC7B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35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051D-5256-A826-4AB8-BFF36452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4B59-FC05-3255-750F-5E47AF0E9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35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F752-1986-8C96-BFA8-58607644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01130-FF21-8BDD-3451-2AC0D051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2550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8265-690C-B4F2-F6CB-8CBE643C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AB4F-48A5-311A-AEBB-BC09942C1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2923E-5E7F-BC1E-73E0-4647FC079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6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70F3-9FD1-0968-F133-5E15AF11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25ECC-3846-B040-3511-FE1258574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A9160-B9ED-BE0D-1514-DAE4CD680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711A8-34B9-C1FF-6514-727DB7104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0326E-2625-7A3B-FDA3-70FE40185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88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1162-7FA9-BFA8-FDCD-6F36DCDF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18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039633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4310-D2D2-9390-D8A3-57B623F0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9D84-627D-006D-09DE-D3ABA26E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04BF4-19F1-1EBE-1429-655F8CBDD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940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971C-A42A-A86E-EF0E-02F564F4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1200F-7993-E143-E0B6-C51493A24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7277B-5307-CC7F-E0CD-64004D17D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7109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6FA9-A757-0A58-3581-BD7BCB48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49815-F5D7-E01F-C303-CA2AF24C8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0C336-CC0F-9D72-6B78-9C6DDCFDB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8D3FC-794B-3062-C434-BFCD0AE62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19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D2034-71A5-0EC7-2938-4B280D823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CC9E7-F770-6AF2-04DF-4193E1CD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67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1D14-4274-7ABD-B50B-E2746BACE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BA267-CBF7-AA69-CA84-248E25EED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1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5F79-6A5D-51AF-C411-EF6EB162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33EE-6E5C-BF86-23D1-CFD59AC04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24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482-F5F4-4F94-4994-20863D58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65CE0-8552-AFF0-2FC3-B4B313384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2202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5ABD-E2BA-86DC-EA0B-113EEADF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F4C08-F584-40C9-9BF7-717D875B6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BF20-BBE5-8A82-5DD1-14880DD7C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74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DD49-41CE-18B5-2B22-7EDB4360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98B51-F66B-BBE6-C620-21543B287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0F58B-B345-624D-5AFC-E33DBA22C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6DEDE0-EA06-8BA2-994D-6631E625E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7946B-EF3B-8173-4000-289FFF0F9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608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749C-A9B2-909C-BBC7-44AEFF0B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6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4342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F335-1CE7-BF5C-BA4A-BAD6F847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3CA1-6323-3DEA-1E31-B76AA390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0EEF0-9C45-A5CF-B1C0-E9004056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9015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241E-C309-612A-A309-1A57F6E1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75CC-D70E-1652-041D-0E025FB44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06E7A-6045-3EBF-E32A-564F6D51B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96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C1D4-0BFC-31D1-6A72-D12EB3297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AE6B9-5BC6-6FC9-E4DB-DA88B55EC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238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D085-6404-6D90-10EA-B299D9CF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7C6DE-7F5A-9CBB-D09A-A47835C0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182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07DDF-F2DC-430C-B212-90E7A99BE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1577D-5B33-DAFE-91C3-6AA769276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77C5-BE0E-8983-1578-A67C26C4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CE5B2-7239-42B6-9E58-9E3E34EC6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4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15B1-F241-B462-4EF2-FB06C6C7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B9E6D-3EB4-37A8-62C9-5CA5EFF7A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96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BFFF-7C92-47FE-5958-AE485500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D0CB1-1841-7129-2AB5-9F001561D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B036A-AC82-498A-C29F-564F7BDCE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15B4-8528-2B81-F7B6-D458C6FD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91F66-C8A8-F356-1DCD-CB69F149D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076E5-76DD-A84E-E577-09569ED4E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8B696-0DDA-020C-DFEC-F73968B83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1F855-BA9B-95DB-81A0-A53FDF40F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4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D158-46AD-0A7F-4088-29FA55F0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6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6A87-7D06-FE45-5E5C-2567266B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26D4-08E4-A877-FD56-8B7E0731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DA0D3-D47C-BEEB-9CB2-368D507F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6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12B9-0571-69D0-4223-F157D03A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D0B87-EDB8-B3B8-3B26-37501C82F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B65D-158F-5ACC-3181-363492A2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627DD-D6F3-FC8F-F5FB-A74A32355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2F9F2-92E2-3F01-3216-BFDA5589A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654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C780-3C9A-03DF-6822-722F43F9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FDFE2-D321-2DAB-27C3-222858B7C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5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488E7C-5FBD-E984-DF57-9706AED3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8970F-6D66-C6C6-2B59-37E7331FD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9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3835-03CA-59EC-3C7E-52AB697B1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63383-6AE4-28E1-FB08-32925D0DD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2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60BC-7BE5-8482-4E60-0DAF9A5C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5CF4-91A0-2B1F-A54A-5E1DE0B9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B584-8A72-6218-3337-29807435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FD535-B90D-BF3B-C8A3-1595F37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74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DD9A-FF18-AB86-20E3-5D83719D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3A437-CB25-43FA-4BAA-4F65E8B21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A99D4-6078-9F84-2909-8D5B2B840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7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567A-85B1-6FA2-482F-7C7F8FE8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268FB-8434-A692-6089-97BAB9E78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30829-4768-A5E9-153D-D7CE19E3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F1C71-1DCE-6DCE-B737-72D24231E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415CE-E8B6-A8F9-4998-BA50C30E7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7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9AA8-0955-2ED0-2890-7F0D1D09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45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0724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DBCF-AF19-5F34-65C1-4168D5DE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CA43C-B084-DA30-F51A-40B4379D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405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F73F-0698-601F-DB16-F5018499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4EE3-B699-B76C-E6D8-4A0C09CA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0EF2-205A-C620-942C-461CB4918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41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D5A8-8002-1144-DF2A-1E8272C7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C14B3-75A1-37CA-CE45-2201BCE0E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57382-FD38-D1B2-0A2A-520DB3D49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083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43DF-D650-039B-778E-3BBFC5D4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73CB6-20C0-1DD4-EE96-E95179049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4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784BD-8AC2-84C0-7690-C5969E932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4830A-3779-635B-63E5-F9116ADC2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8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4BBE-68C9-ED58-FA66-F960FADD4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E1A5C-517C-87C3-FEE7-6BF8B42A2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9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A87D-29D2-A0E9-89C0-F3A152CA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9E28-316D-5C59-5B14-DB0C0D45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1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9391-CB49-502B-31E7-2C0EBA40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FF006-0F7C-31B4-837E-F6C889716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081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DF30-B084-3288-3121-EDC2ECA1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1991-70CA-2D3A-B176-62EE1D495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E8ED2-ECAF-1C38-1C14-465F69BAE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E739-1905-020F-F214-A15DA3DC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304A0-C599-9140-FD4B-E9862FE3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6FA96-B749-DDBC-B827-11188716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30AAA-8B44-6F1C-6EB5-4D878D88C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E6FBA-AD51-7BF5-3111-6ABB6CFED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53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1D8B-19AF-ED0E-94C5-E14FA710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5B3A-1CB9-3F0B-D5D0-2A47F7D2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5313-3EC5-B31B-34A3-6A1232C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C8732-1850-9283-8375-5FD1A2EF3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6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752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767F-6E5B-7225-A247-9EA32F34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8C109-2284-93A0-81EC-C5AD2AB3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B03D-D7CA-D1CC-AC1E-580EE8891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121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FCE-B577-95B5-2697-6626CFB6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D2D20-91D4-828B-2707-F91185DDC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FC025-0087-B142-1FA5-7AF985DEA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869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5D46-1FDD-8EDD-0477-B9748B85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E5C2C-35E3-F8A6-6E3F-A98BA7A83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7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74F6C-6B4E-2738-FDF5-4976C5AFC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DE40E-EE25-5287-0320-E404848E9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4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A822-62B2-1311-58DA-C896CE3AC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17A5-D6B8-F145-7A17-2EF4BADC6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26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B230-A1BB-1AF7-BB86-74708845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A1A0-48CA-01DE-EA74-10423A4FA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51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626B-1D60-9A03-9476-684AFEA6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E348-BC70-C56C-E1C2-CDAF80A9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78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FB10-0A3B-5E0B-9F53-6EB85ECD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4AC0-27A1-0207-4249-9F45F2A44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1E1AA-301A-0AD2-E3B5-2660021B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2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5510-DBA7-921D-04CC-AA578C0A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E4D7E-85BB-0377-4946-29755B196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4573-D67F-9543-3B5D-C3399B4AC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2B27B-16E7-1B82-4263-335056215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EACA1-FACC-1EE2-F437-5F0BF5069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5D85-AC2A-1C18-7546-3EBD4224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46D91-68CD-98ED-500E-4BE74872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EA5A9-DD65-6CF4-1876-0272E8219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A2980-9814-0C88-3BA3-F5A6D90FC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7F0BD-DA55-5874-CD80-00A61673D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03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4708-300A-F981-0FC3-D41815E1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86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88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160F-E74D-9576-1218-758B8A94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EFBF-2DFE-883C-9A1D-D001BEDA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BF317-77DC-089B-8FFF-DAFBF1814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227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2745-3555-A2C0-22C4-C561A71B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26D5A-7379-4EB4-D278-3AA0558A2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35D3D-AF02-F8DE-F72B-40F8BCD5B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097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E87E-0F51-BF49-210A-3673C327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68B25-FD4C-A28E-0A08-B0021FAE1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01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45D23-909C-1F08-D264-55CACB4CF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7B6EF-7D64-7692-0558-91ADAD615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8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27E5-E604-FF29-284A-24CB32D1D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9158D-0920-D1E8-AE50-DF7B1DAF9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0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23BF-7CBA-0139-E793-92F38226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23160-3CEB-D0E7-F8E2-9AD10B5D4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8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172A-5E64-9227-D302-0A343A66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DF404-DB53-5D73-DC02-582FD2DC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852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E24B-4F43-E645-ACEB-8DB120C7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8827-C385-E8C6-F1DF-25C53FB07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913E3-9DB1-2B8A-7FEC-6E61AD8B5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1682-4280-40CA-6E33-15015BDA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91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D94C-29C5-1B43-34AA-B575AFA5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6C2AD-7537-03F7-D951-5142DE402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3691A-9C96-A15D-DBCB-BF2EEFE1D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CBA49-AFC5-BE95-0AC6-E0E479B1B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68E62-0994-EE89-34DD-2B8285552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6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A339-FBAB-3B7A-57F7-F768EEA9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698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5A91-29E0-E5AB-170C-A4345F9A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F0D0F-E789-AE86-9333-06E54D97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5DE59-3DB7-0A3B-171C-4987DAAA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2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7CC8-BA74-2D4D-8FB3-C79666BD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EAAB1-B9A9-C9A1-86D1-9A9ADCABD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75855-4402-6DE6-71BB-AE06AE90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456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4D14-1561-46A7-E823-076BFBD3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2954E-5017-67C6-48AD-9304EEE0E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68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EF16F-2B80-FAAC-4D8E-EE956D9EE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AF6DD-5447-A7B4-AB48-807B18819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1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5F3F-D877-7273-C8E5-1B97F28BF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C31B3-D0C8-E78D-0AAB-B37C18FCF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72C2-E63A-D26A-27D5-B30B8259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059AF-F14B-BA6E-B634-CB776A5B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9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347E-B345-4DE2-DB05-1FE878B9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A62C5-9813-6E89-AD2C-5E0DB790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65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894375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5572-33CB-7572-A1E5-0FC1D172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84FC2-8FFE-89DB-425F-58F5387B0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E188F-2258-8700-B8B1-6075CC214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81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9D5E-0502-21EC-D144-59D765A8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4D713-88A8-551F-246D-C96765843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1AB6A-1E4A-9460-A655-80CDCFB68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D2C30-6A58-61B7-9E78-0A2D5E7C7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2F6B1-7311-BF98-0093-DFB32FCBA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1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7B46-AF0F-2987-4670-E48C19FF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3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265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83E0-D8ED-7EB1-36FF-1BA77B34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9FC2-A9B3-9321-7EEB-ECD5A691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0D4D6-95FF-6D09-D2C9-4343AE91A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644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2151-25AB-CA65-4798-13A4D410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331BC-BDCC-2966-D550-36558ACA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EE92D-89F8-7E0C-A1AB-379A268F3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642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C6F4-823B-CE5C-80E7-84A04B91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A07FE-F806-1B9E-3CE7-F2AE66EEC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7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73B3C-D38C-18DF-13B6-670F834C9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4D3A6-CE28-EDD6-4101-E2DC45BEB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3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F2AA-2EF2-8562-063D-D1D7B86E1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E5076-B9BE-0290-4422-AA32C3D0B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46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30608-6131-B6EE-EA4B-2DEF1238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AFFB-2FE2-7E3B-0BBC-EB194D2C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8F9D-F3EC-DCE6-B4CF-9BBD2179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8516-FD52-65CE-2A6A-72E4BA0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A2567-4BAA-A2DB-A752-5E45EB02F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516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88DE-12F2-29EA-65A2-5EDFD7FD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14B2E-680A-FA15-8BC9-1ECB4F25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069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C2AC-3CC7-CFC7-FA45-CFEDEFBE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5A61-988C-CF44-EEE2-160E7AD16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CD2BB-71F5-F00A-F9A3-B8F71F5B9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13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DF24-1673-C22C-85E2-278C696A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F3B94-1ECD-C361-01D0-D9D9FE99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7239A-F4F6-E047-5434-5D0F37AA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B9FA8-FD32-2FA5-5273-E77344A93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12393-967E-A13F-8043-0DFBA93EE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29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B583-49CC-C08D-2D72-99AEF629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02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03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0A64-38DE-C982-0055-A8F61FB9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1F88-EA76-13AD-8E4E-FCFD0982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E9EE2-03DB-5705-AE45-CBCE7DDE8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719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66DE-8A57-43EF-5360-6C168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7CA4F-45F5-FBC9-57C9-B7AC5BC9A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D18B2-DDC0-1D1A-89F8-18C9751FA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3859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F8E5-CD16-9723-D315-44748050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2AF4E-6972-4F3E-C652-7095B03E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004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89D53-6E6D-7965-4C6F-343CD9333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0FE5F-9CC1-ED8F-6D42-45D1960E5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0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27D8-818C-C0BD-097F-AA2D2C9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51E6C-F9F1-0BAF-51EC-BDC7F576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0A27-C20B-D310-F1AB-F9A906AA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33721-6475-C022-1B57-256E46128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5CAF7-4AFB-448A-29D9-E2EFC5496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89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082A-6A6B-6572-8754-F8FE3377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1758-AD9B-626E-FFB9-BE3F00A1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935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5D4B-4483-0B19-5718-59CF5CAE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9BE9F-3D28-B874-C089-00CC93081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2779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1CEA-1CA6-D2E9-00F2-2BBDF634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4402-1284-A704-7884-DFA918376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AC738-44EF-C2C1-4B62-AC6DEFF7C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6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E7DC-EAA0-A867-6B72-DA8125A5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509EB-3E78-547D-B296-C14F0D7E1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63203-E5D8-5D30-5487-46AC2146B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48672-3314-88F9-A350-F9DAE59F8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88381-423C-C179-475C-DBE5EDB8C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37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1CBE-0EB3-FF05-D8C1-FCD2420B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89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6353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6E92-AF66-10E6-1014-7693DD2C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DE74E-A880-05C1-5040-7E38FBB3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96A12-AF47-BC11-1A88-BEBD80E84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28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450E-D152-8AB7-D24A-44782B48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C96D9-26D9-CE40-28C7-E05EA9D6B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427E9-A753-5ACC-DE42-F0B72371E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564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AC39-1AF5-9576-B1CF-1F996B4D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32C70-7014-E666-F169-0E9A4B247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1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3FB7E-2751-FC1B-CCBF-557095863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376BF-DC6F-B597-D222-5F7411F1C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icons8.com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icons8.com/illustrations/author/5ec7b0e101d0360016f3d1b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3EAA653-4919-77EF-B623-03F2C8A9F009}"/>
              </a:ext>
            </a:extLst>
          </p:cNvPr>
          <p:cNvSpPr/>
          <p:nvPr/>
        </p:nvSpPr>
        <p:spPr>
          <a:xfrm>
            <a:off x="0" y="4114800"/>
            <a:ext cx="10080000" cy="155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GB" sz="2400" kern="1200">
              <a:latin typeface="Liberation Serif" pitchFamily="18"/>
              <a:ea typeface="DejaVu Sans" pitchFamily="2"/>
              <a:cs typeface="Arimo" pitchFamily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BA57F1-C25B-C7A5-0C7C-275EDD65ECBC}"/>
              </a:ext>
            </a:extLst>
          </p:cNvPr>
          <p:cNvGrpSpPr/>
          <p:nvPr/>
        </p:nvGrpSpPr>
        <p:grpSpPr>
          <a:xfrm>
            <a:off x="0" y="0"/>
            <a:ext cx="10080720" cy="4114800"/>
            <a:chOff x="0" y="0"/>
            <a:chExt cx="10080720" cy="41148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DD1D63-245E-B719-D531-973C52C032E4}"/>
                </a:ext>
              </a:extLst>
            </p:cNvPr>
            <p:cNvSpPr/>
            <p:nvPr/>
          </p:nvSpPr>
          <p:spPr>
            <a:xfrm>
              <a:off x="0" y="0"/>
              <a:ext cx="10080720" cy="411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9ECEF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C67078D-90B6-8712-8DB0-2A6B6CAC0490}"/>
                </a:ext>
              </a:extLst>
            </p:cNvPr>
            <p:cNvSpPr/>
            <p:nvPr/>
          </p:nvSpPr>
          <p:spPr>
            <a:xfrm>
              <a:off x="0" y="1280160"/>
              <a:ext cx="1554479" cy="64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43A40">
                <a:alpha val="20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FA5CF7D-01D5-243E-FD8C-ECE5DE6E36B9}"/>
                </a:ext>
              </a:extLst>
            </p:cNvPr>
            <p:cNvSpPr/>
            <p:nvPr/>
          </p:nvSpPr>
          <p:spPr>
            <a:xfrm>
              <a:off x="914400" y="1920239"/>
              <a:ext cx="1280160" cy="182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ED4DA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83C396-D38D-6F96-5470-BC53144351BB}"/>
                </a:ext>
              </a:extLst>
            </p:cNvPr>
            <p:cNvSpPr/>
            <p:nvPr/>
          </p:nvSpPr>
          <p:spPr>
            <a:xfrm>
              <a:off x="2194560" y="548640"/>
              <a:ext cx="1280160" cy="182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1078F6B-E075-D5DD-3374-B8D8F31FACA4}"/>
                </a:ext>
              </a:extLst>
            </p:cNvPr>
            <p:cNvSpPr/>
            <p:nvPr/>
          </p:nvSpPr>
          <p:spPr>
            <a:xfrm>
              <a:off x="3474719" y="1188720"/>
              <a:ext cx="365760" cy="365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ADB5BD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59526FA-22FF-3177-FE4A-87791BFC8DB7}"/>
                </a:ext>
              </a:extLst>
            </p:cNvPr>
            <p:cNvSpPr/>
            <p:nvPr/>
          </p:nvSpPr>
          <p:spPr>
            <a:xfrm>
              <a:off x="4206240" y="0"/>
              <a:ext cx="146304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C757D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B1C26C4-7CB3-E31A-6EB0-8F9AD54FF6CA}"/>
                </a:ext>
              </a:extLst>
            </p:cNvPr>
            <p:cNvSpPr/>
            <p:nvPr/>
          </p:nvSpPr>
          <p:spPr>
            <a:xfrm>
              <a:off x="4663440" y="914400"/>
              <a:ext cx="10058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B8FC37A-5C47-AEDD-7248-F686CB20E803}"/>
                </a:ext>
              </a:extLst>
            </p:cNvPr>
            <p:cNvSpPr/>
            <p:nvPr/>
          </p:nvSpPr>
          <p:spPr>
            <a:xfrm>
              <a:off x="3474719" y="1737359"/>
              <a:ext cx="3108959" cy="1005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ED4DA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152EA01-C4E6-E8BC-15D2-87D16488FAA0}"/>
                </a:ext>
              </a:extLst>
            </p:cNvPr>
            <p:cNvSpPr/>
            <p:nvPr/>
          </p:nvSpPr>
          <p:spPr>
            <a:xfrm>
              <a:off x="4114800" y="2743200"/>
              <a:ext cx="1463040" cy="1005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ADB5BD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CA781C4-72A6-FE0D-4801-FB2919846219}"/>
                </a:ext>
              </a:extLst>
            </p:cNvPr>
            <p:cNvSpPr/>
            <p:nvPr/>
          </p:nvSpPr>
          <p:spPr>
            <a:xfrm>
              <a:off x="6583680" y="1463040"/>
              <a:ext cx="155447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2B2B2">
                <a:alpha val="6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080156A-B6AA-DCF4-2F72-82832F06896B}"/>
                </a:ext>
              </a:extLst>
            </p:cNvPr>
            <p:cNvSpPr/>
            <p:nvPr/>
          </p:nvSpPr>
          <p:spPr>
            <a:xfrm>
              <a:off x="7315200" y="1920239"/>
              <a:ext cx="1463040" cy="1645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2B2B2">
                <a:alpha val="3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2BACF4-D7C5-BA99-8E99-216D58EED86C}"/>
                </a:ext>
              </a:extLst>
            </p:cNvPr>
            <p:cNvSpPr/>
            <p:nvPr/>
          </p:nvSpPr>
          <p:spPr>
            <a:xfrm>
              <a:off x="2743200" y="2377440"/>
              <a:ext cx="548640" cy="822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4F4F9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72C5977-2DC2-9F71-7249-45A16D114A36}"/>
                </a:ext>
              </a:extLst>
            </p:cNvPr>
            <p:cNvSpPr/>
            <p:nvPr/>
          </p:nvSpPr>
          <p:spPr>
            <a:xfrm>
              <a:off x="8595360" y="0"/>
              <a:ext cx="1485360" cy="1463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CEABEB-D9AD-4080-16B0-CE46281F443B}"/>
                </a:ext>
              </a:extLst>
            </p:cNvPr>
            <p:cNvSpPr/>
            <p:nvPr/>
          </p:nvSpPr>
          <p:spPr>
            <a:xfrm>
              <a:off x="6766560" y="0"/>
              <a:ext cx="274320" cy="1005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F4550">
                <a:alpha val="50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10E1471-965F-F19F-4424-F17963E26392}"/>
                </a:ext>
              </a:extLst>
            </p:cNvPr>
            <p:cNvSpPr/>
            <p:nvPr/>
          </p:nvSpPr>
          <p:spPr>
            <a:xfrm>
              <a:off x="1554479" y="0"/>
              <a:ext cx="18288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FB26C5A-E419-EFA3-6624-9FC8856C46D9}"/>
                </a:ext>
              </a:extLst>
            </p:cNvPr>
            <p:cNvSpPr/>
            <p:nvPr/>
          </p:nvSpPr>
          <p:spPr>
            <a:xfrm>
              <a:off x="0" y="3017520"/>
              <a:ext cx="365760" cy="1097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4F4F9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17A87DB-0A54-BAC6-2215-9B7065894994}"/>
                </a:ext>
              </a:extLst>
            </p:cNvPr>
            <p:cNvSpPr/>
            <p:nvPr/>
          </p:nvSpPr>
          <p:spPr>
            <a:xfrm>
              <a:off x="9601200" y="2560320"/>
              <a:ext cx="365760" cy="15544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035A6E-9BD9-64AC-BF39-CE9ADD6B8C31}"/>
                </a:ext>
              </a:extLst>
            </p:cNvPr>
            <p:cNvSpPr/>
            <p:nvPr/>
          </p:nvSpPr>
          <p:spPr>
            <a:xfrm>
              <a:off x="8778240" y="1828800"/>
              <a:ext cx="365760" cy="365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ADB5BD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022D7667-ACA2-FEEF-759C-60937FBDE9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DC971-E08D-401F-A208-9A766F019D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6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15C1-0AEF-1A2A-43B0-AB0F892E0F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8A19D-F749-581B-7FC1-04A40F5E10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0F152-F8F3-8A40-128B-9FEEBA60E8F2}"/>
              </a:ext>
            </a:extLst>
          </p:cNvPr>
          <p:cNvGrpSpPr/>
          <p:nvPr/>
        </p:nvGrpSpPr>
        <p:grpSpPr>
          <a:xfrm>
            <a:off x="7406640" y="3566160"/>
            <a:ext cx="2377440" cy="4297680"/>
            <a:chOff x="7406640" y="3566160"/>
            <a:chExt cx="2377440" cy="42976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1707EEE-A9B5-0266-287D-3EDD735B13F3}"/>
                </a:ext>
              </a:extLst>
            </p:cNvPr>
            <p:cNvSpPr/>
            <p:nvPr/>
          </p:nvSpPr>
          <p:spPr>
            <a:xfrm>
              <a:off x="8138160" y="475488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B1A0E3B-40BD-9BF7-E4CD-60D9CC7FA699}"/>
                </a:ext>
              </a:extLst>
            </p:cNvPr>
            <p:cNvSpPr/>
            <p:nvPr/>
          </p:nvSpPr>
          <p:spPr>
            <a:xfrm>
              <a:off x="8961120" y="356616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DDD316-96EA-C3D3-2E0A-52BE259606C6}"/>
                </a:ext>
              </a:extLst>
            </p:cNvPr>
            <p:cNvSpPr/>
            <p:nvPr/>
          </p:nvSpPr>
          <p:spPr>
            <a:xfrm>
              <a:off x="8503920" y="5120640"/>
              <a:ext cx="128016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547DA12-7C31-4A91-2564-9F44C4954C55}"/>
                </a:ext>
              </a:extLst>
            </p:cNvPr>
            <p:cNvSpPr/>
            <p:nvPr/>
          </p:nvSpPr>
          <p:spPr>
            <a:xfrm>
              <a:off x="8321040" y="5303520"/>
              <a:ext cx="91440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88C39C9-AB87-0C3E-2116-EC1997052574}"/>
                </a:ext>
              </a:extLst>
            </p:cNvPr>
            <p:cNvSpPr/>
            <p:nvPr/>
          </p:nvSpPr>
          <p:spPr>
            <a:xfrm>
              <a:off x="8869680" y="5486400"/>
              <a:ext cx="91440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4DFFEF1-5AD9-A661-D635-044081EBCBF4}"/>
                </a:ext>
              </a:extLst>
            </p:cNvPr>
            <p:cNvSpPr/>
            <p:nvPr/>
          </p:nvSpPr>
          <p:spPr>
            <a:xfrm>
              <a:off x="7406640" y="530352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032F89CE-7AA6-1683-0295-DDE54D90BE7D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1463040" y="-1554479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004C1C8-05C7-F8D7-A216-8BE047B84DE8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640080" y="-365760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FA2233B-F8EE-4BE2-1FD5-4A7BD1D76648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74320" y="548640"/>
            <a:ext cx="128016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8A77E45-736F-E1F3-5CCC-8AAB3338BF8B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822960" y="365760"/>
            <a:ext cx="9144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EFA9FE9-A68E-B1DC-36A6-1F863217CBDC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74320" y="182880"/>
            <a:ext cx="9144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9672AEE-A831-3A64-992A-611A7FF34C36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194560" y="-2103120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0A61CA0-69B8-639F-1701-43B8C5103058}"/>
              </a:ext>
            </a:extLst>
          </p:cNvPr>
          <p:cNvSpPr>
            <a:spLocks noMove="1" noResize="1"/>
          </p:cNvSpPr>
          <p:nvPr/>
        </p:nvSpPr>
        <p:spPr>
          <a:xfrm>
            <a:off x="3474719" y="2560320"/>
            <a:ext cx="2743200" cy="2743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Noto Sans" pitchFamily="34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00BD6-865F-F779-7697-904D27FFD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BBA16-8AE0-8675-0BC2-6C7867D9C7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07590-0545-CEF1-314E-51ECF0899D72}"/>
              </a:ext>
            </a:extLst>
          </p:cNvPr>
          <p:cNvGrpSpPr/>
          <p:nvPr/>
        </p:nvGrpSpPr>
        <p:grpSpPr>
          <a:xfrm>
            <a:off x="7406640" y="3566160"/>
            <a:ext cx="2377440" cy="4297680"/>
            <a:chOff x="7406640" y="3566160"/>
            <a:chExt cx="2377440" cy="42976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3EB00F4-8B85-1604-D4A0-CF5711A0E8F7}"/>
                </a:ext>
              </a:extLst>
            </p:cNvPr>
            <p:cNvSpPr/>
            <p:nvPr/>
          </p:nvSpPr>
          <p:spPr>
            <a:xfrm>
              <a:off x="8138160" y="475488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D12DAC7-63A3-1F76-C7D4-8F1B78AD4895}"/>
                </a:ext>
              </a:extLst>
            </p:cNvPr>
            <p:cNvSpPr/>
            <p:nvPr/>
          </p:nvSpPr>
          <p:spPr>
            <a:xfrm>
              <a:off x="8961120" y="356616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DC470F-0B50-CDFD-D8EE-8E48AB170929}"/>
                </a:ext>
              </a:extLst>
            </p:cNvPr>
            <p:cNvSpPr/>
            <p:nvPr/>
          </p:nvSpPr>
          <p:spPr>
            <a:xfrm>
              <a:off x="8503920" y="5120640"/>
              <a:ext cx="128016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B36A83-801A-666E-FA28-AD813A350D24}"/>
                </a:ext>
              </a:extLst>
            </p:cNvPr>
            <p:cNvSpPr/>
            <p:nvPr/>
          </p:nvSpPr>
          <p:spPr>
            <a:xfrm>
              <a:off x="8321040" y="5303520"/>
              <a:ext cx="91440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CB47F9C-E031-2FF9-2C62-0F2B151FE792}"/>
                </a:ext>
              </a:extLst>
            </p:cNvPr>
            <p:cNvSpPr/>
            <p:nvPr/>
          </p:nvSpPr>
          <p:spPr>
            <a:xfrm>
              <a:off x="8869680" y="5486400"/>
              <a:ext cx="91440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C22D907-ABBD-B6D8-0832-8BDC0586BFDF}"/>
                </a:ext>
              </a:extLst>
            </p:cNvPr>
            <p:cNvSpPr/>
            <p:nvPr/>
          </p:nvSpPr>
          <p:spPr>
            <a:xfrm>
              <a:off x="7406640" y="530352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3E9136EF-F2A1-EDEE-0004-014D80EE8EB5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1463040" y="-1554479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7B51B2F-1B19-954B-2E68-3C04477ED990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640080" y="-365760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6E6B4F0-3175-0EC4-8B22-35FBFD3CAA9B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74320" y="548640"/>
            <a:ext cx="128016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8B1E61D-160F-8A63-3EF0-9DED77B036E8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822960" y="365760"/>
            <a:ext cx="9144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563EEAC-31D6-8369-97C1-B48B9080CA76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74320" y="182880"/>
            <a:ext cx="9144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98BEB82-E458-0C8D-4FD6-8DFF43FB89D4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194560" y="-2103120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598E783-DE03-4D06-D246-DF3D6ACEC73B}"/>
              </a:ext>
            </a:extLst>
          </p:cNvPr>
          <p:cNvSpPr>
            <a:spLocks noMove="1" noResize="1"/>
          </p:cNvSpPr>
          <p:nvPr/>
        </p:nvSpPr>
        <p:spPr>
          <a:xfrm>
            <a:off x="3474719" y="2560320"/>
            <a:ext cx="2743200" cy="2743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Noto Sans" pitchFamily="34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6BF38-05E8-5532-5F84-C4EF090FE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3D4C2-B4F2-74CA-7856-88DE03D363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0851F4-A573-6FB9-C167-A9785D8CD28E}"/>
              </a:ext>
            </a:extLst>
          </p:cNvPr>
          <p:cNvGrpSpPr/>
          <p:nvPr/>
        </p:nvGrpSpPr>
        <p:grpSpPr>
          <a:xfrm>
            <a:off x="8540312" y="5065888"/>
            <a:ext cx="1280520" cy="914760"/>
            <a:chOff x="8540312" y="5065888"/>
            <a:chExt cx="1280520" cy="9147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61DB2D-CA91-AA4E-7C3A-3A3C36A6DF9C}"/>
                </a:ext>
              </a:extLst>
            </p:cNvPr>
            <p:cNvGrpSpPr/>
            <p:nvPr/>
          </p:nvGrpSpPr>
          <p:grpSpPr>
            <a:xfrm>
              <a:off x="8540312" y="5065888"/>
              <a:ext cx="1280520" cy="914760"/>
              <a:chOff x="8540312" y="5065888"/>
              <a:chExt cx="1280520" cy="91476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B9D461D-97C7-42BF-C9C5-837506DD973F}"/>
                  </a:ext>
                </a:extLst>
              </p:cNvPr>
              <p:cNvSpPr/>
              <p:nvPr/>
            </p:nvSpPr>
            <p:spPr>
              <a:xfrm rot="21598800" flipV="1">
                <a:off x="9637592" y="543164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063A6DA0-3B46-270F-349D-635F3BF0DFF1}"/>
                  </a:ext>
                </a:extLst>
              </p:cNvPr>
              <p:cNvSpPr/>
              <p:nvPr/>
            </p:nvSpPr>
            <p:spPr>
              <a:xfrm rot="21598800" flipV="1">
                <a:off x="9271832" y="543164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BAC531A-108C-79BF-886E-88EAD7A7EB39}"/>
                  </a:ext>
                </a:extLst>
              </p:cNvPr>
              <p:cNvSpPr/>
              <p:nvPr/>
            </p:nvSpPr>
            <p:spPr>
              <a:xfrm rot="21598800" flipV="1">
                <a:off x="8906432" y="543164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7CE1DCF-305B-F4F6-1D25-A3B45C62F288}"/>
                  </a:ext>
                </a:extLst>
              </p:cNvPr>
              <p:cNvSpPr/>
              <p:nvPr/>
            </p:nvSpPr>
            <p:spPr>
              <a:xfrm rot="21598800" flipV="1">
                <a:off x="8540312" y="543200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DF10512-7D8B-16FE-0A9E-1669A537513B}"/>
                  </a:ext>
                </a:extLst>
              </p:cNvPr>
              <p:cNvSpPr/>
              <p:nvPr/>
            </p:nvSpPr>
            <p:spPr>
              <a:xfrm rot="21598800" flipV="1">
                <a:off x="8540312" y="506588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9F2CF6E-F90B-1226-2895-B98284BF1F0B}"/>
                  </a:ext>
                </a:extLst>
              </p:cNvPr>
              <p:cNvSpPr/>
              <p:nvPr/>
            </p:nvSpPr>
            <p:spPr>
              <a:xfrm rot="21598800" flipV="1">
                <a:off x="8906072" y="506588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7F9B6EC-3A69-AA35-BAD7-EC5E499EB581}"/>
                  </a:ext>
                </a:extLst>
              </p:cNvPr>
              <p:cNvSpPr/>
              <p:nvPr/>
            </p:nvSpPr>
            <p:spPr>
              <a:xfrm rot="21598800" flipV="1">
                <a:off x="9271832" y="506624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D1ED310-391A-0B88-611E-3E32FCA8082E}"/>
                  </a:ext>
                </a:extLst>
              </p:cNvPr>
              <p:cNvSpPr/>
              <p:nvPr/>
            </p:nvSpPr>
            <p:spPr>
              <a:xfrm rot="21598800" flipV="1">
                <a:off x="9637952" y="506588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CF1602E-298B-FA1A-F8C6-205BE9192FA9}"/>
                  </a:ext>
                </a:extLst>
              </p:cNvPr>
              <p:cNvSpPr/>
              <p:nvPr/>
            </p:nvSpPr>
            <p:spPr>
              <a:xfrm rot="21598800" flipV="1">
                <a:off x="9637592" y="579740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1789F4E-72F4-5801-AB7B-37DAA9E0CDD2}"/>
                  </a:ext>
                </a:extLst>
              </p:cNvPr>
              <p:cNvSpPr/>
              <p:nvPr/>
            </p:nvSpPr>
            <p:spPr>
              <a:xfrm rot="21598800" flipV="1">
                <a:off x="9272192" y="579776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B0122760-0812-D0C5-EBC1-C87DEFD6347D}"/>
                  </a:ext>
                </a:extLst>
              </p:cNvPr>
              <p:cNvSpPr/>
              <p:nvPr/>
            </p:nvSpPr>
            <p:spPr>
              <a:xfrm rot="21598800" flipV="1">
                <a:off x="8906072" y="579740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5B90E1C-FA8E-EDB3-8C72-DC3D208AA6DB}"/>
                  </a:ext>
                </a:extLst>
              </p:cNvPr>
              <p:cNvSpPr/>
              <p:nvPr/>
            </p:nvSpPr>
            <p:spPr>
              <a:xfrm rot="21598800" flipV="1">
                <a:off x="8540312" y="5797408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400" b="0" i="0" u="none" strike="noStrike" kern="1200" cap="none">
                  <a:ln>
                    <a:noFill/>
                  </a:ln>
                  <a:latin typeface="Liberation Sans" pitchFamily="18"/>
                  <a:ea typeface="Noto Sans CJK SC" pitchFamily="2"/>
                  <a:cs typeface="Noto Sans Devanagari" pitchFamily="2"/>
                </a:endParaRPr>
              </a:p>
            </p:txBody>
          </p:sp>
        </p:grp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1A3F2A9C-0957-5950-12FE-507F7F069B1A}"/>
              </a:ext>
            </a:extLst>
          </p:cNvPr>
          <p:cNvSpPr>
            <a:spLocks noMove="1" noResize="1"/>
          </p:cNvSpPr>
          <p:nvPr/>
        </p:nvSpPr>
        <p:spPr>
          <a:xfrm>
            <a:off x="1499760" y="1774080"/>
            <a:ext cx="2926080" cy="2926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CC">
              <a:alpha val="2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2584BC7-A021-FDDA-2BC7-69458D477197}"/>
              </a:ext>
            </a:extLst>
          </p:cNvPr>
          <p:cNvSpPr>
            <a:spLocks noMove="1" noResize="1"/>
          </p:cNvSpPr>
          <p:nvPr/>
        </p:nvSpPr>
        <p:spPr>
          <a:xfrm>
            <a:off x="1225080" y="1134360"/>
            <a:ext cx="1189080" cy="1188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CC">
              <a:alpha val="2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86EFFA3-B64D-181D-C4BB-9DCA2B9A439F}"/>
              </a:ext>
            </a:extLst>
          </p:cNvPr>
          <p:cNvSpPr>
            <a:spLocks noMove="1" noResize="1"/>
          </p:cNvSpPr>
          <p:nvPr/>
        </p:nvSpPr>
        <p:spPr>
          <a:xfrm>
            <a:off x="3420000" y="4242960"/>
            <a:ext cx="640080" cy="640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CC">
              <a:alpha val="2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pic>
        <p:nvPicPr>
          <p:cNvPr id="21" name="">
            <a:extLst>
              <a:ext uri="{FF2B5EF4-FFF2-40B4-BE49-F238E27FC236}">
                <a16:creationId xmlns:a16="http://schemas.microsoft.com/office/drawing/2014/main" id="{CEB791CB-A0FD-9CEA-C077-43A99110916C}"/>
              </a:ext>
            </a:extLst>
          </p:cNvPr>
          <p:cNvPicPr>
            <a:picLocks noMove="1" noResize="1"/>
          </p:cNvPicPr>
          <p:nvPr/>
        </p:nvPicPr>
        <p:blipFill>
          <a:blip r:embed="rId14">
            <a:lum/>
            <a:alphaModFix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349520" y="792360"/>
            <a:ext cx="5526000" cy="414540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9CFD1C-912C-4CFB-F7CC-4012BE4408A2}"/>
              </a:ext>
            </a:extLst>
          </p:cNvPr>
          <p:cNvSpPr txBox="1"/>
          <p:nvPr/>
        </p:nvSpPr>
        <p:spPr>
          <a:xfrm>
            <a:off x="4846320" y="4846320"/>
            <a:ext cx="2133000" cy="24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GB" sz="1000" b="0" i="0" u="none" strike="noStrike" kern="1200" cap="none">
                <a:ln>
                  <a:noFill/>
                </a:ln>
                <a:latin typeface="Lato" pitchFamily="18"/>
                <a:ea typeface="Noto Sans CJK SC" pitchFamily="2"/>
                <a:cs typeface="Noto Sans Devanagari" pitchFamily="2"/>
              </a:rPr>
              <a:t>Illustrations  by </a:t>
            </a:r>
            <a:r>
              <a:rPr lang="en-GB" sz="1000" b="0" i="0" u="none" strike="noStrike" kern="1200" cap="none">
                <a:ln>
                  <a:noFill/>
                </a:ln>
                <a:latin typeface="Lato" pitchFamily="18"/>
                <a:ea typeface="Noto Sans CJK SC" pitchFamily="2"/>
                <a:cs typeface="Noto Sans Devanagari" pitchFamily="2"/>
                <a:hlinkClick r:id="rId16"/>
              </a:rPr>
              <a:t>Pixeltrue</a:t>
            </a:r>
            <a:r>
              <a:rPr lang="en-GB" sz="1000" b="0" i="0" u="none" strike="noStrike" kern="1200" cap="none">
                <a:ln>
                  <a:noFill/>
                </a:ln>
                <a:latin typeface="Lato" pitchFamily="18"/>
                <a:ea typeface="Noto Sans CJK SC" pitchFamily="2"/>
                <a:cs typeface="Noto Sans Devanagari" pitchFamily="2"/>
              </a:rPr>
              <a:t> on </a:t>
            </a:r>
            <a:r>
              <a:rPr lang="en-GB" sz="1000" b="0" i="0" u="none" strike="noStrike" kern="1200" cap="none">
                <a:ln>
                  <a:noFill/>
                </a:ln>
                <a:latin typeface="Lato" pitchFamily="18"/>
                <a:ea typeface="Noto Sans CJK SC" pitchFamily="2"/>
                <a:cs typeface="Noto Sans Devanagari" pitchFamily="2"/>
                <a:hlinkClick r:id="rId17"/>
              </a:rPr>
              <a:t>icons8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85CC1-5E46-D965-9B63-53CC74B9D9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E977-499D-4A58-B9BD-39230DCD8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1754EF-B522-809C-F90A-4293D9DA8F01}"/>
              </a:ext>
            </a:extLst>
          </p:cNvPr>
          <p:cNvGrpSpPr/>
          <p:nvPr/>
        </p:nvGrpSpPr>
        <p:grpSpPr>
          <a:xfrm>
            <a:off x="7406640" y="3566160"/>
            <a:ext cx="2377440" cy="4297680"/>
            <a:chOff x="7406640" y="3566160"/>
            <a:chExt cx="2377440" cy="42976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9CA5CDD-0F38-7B34-408C-3653B0A41113}"/>
                </a:ext>
              </a:extLst>
            </p:cNvPr>
            <p:cNvSpPr/>
            <p:nvPr/>
          </p:nvSpPr>
          <p:spPr>
            <a:xfrm>
              <a:off x="8138160" y="475488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6C4B79-23E0-99EE-4300-E0355E128020}"/>
                </a:ext>
              </a:extLst>
            </p:cNvPr>
            <p:cNvSpPr/>
            <p:nvPr/>
          </p:nvSpPr>
          <p:spPr>
            <a:xfrm>
              <a:off x="8961120" y="356616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5A4BDC9-8961-9240-9DD2-BFD8ED421570}"/>
                </a:ext>
              </a:extLst>
            </p:cNvPr>
            <p:cNvSpPr/>
            <p:nvPr/>
          </p:nvSpPr>
          <p:spPr>
            <a:xfrm>
              <a:off x="8503920" y="5120640"/>
              <a:ext cx="128016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72CFD24-7AD4-FCCA-27C4-B034873ADAAD}"/>
                </a:ext>
              </a:extLst>
            </p:cNvPr>
            <p:cNvSpPr/>
            <p:nvPr/>
          </p:nvSpPr>
          <p:spPr>
            <a:xfrm>
              <a:off x="8321040" y="5303520"/>
              <a:ext cx="91440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465479-3BB9-5AE9-CF86-D163EB1208C5}"/>
                </a:ext>
              </a:extLst>
            </p:cNvPr>
            <p:cNvSpPr/>
            <p:nvPr/>
          </p:nvSpPr>
          <p:spPr>
            <a:xfrm>
              <a:off x="8869680" y="5486400"/>
              <a:ext cx="91440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E57F23D-EFD2-1063-DB36-AFE70E7B6C5A}"/>
                </a:ext>
              </a:extLst>
            </p:cNvPr>
            <p:cNvSpPr/>
            <p:nvPr/>
          </p:nvSpPr>
          <p:spPr>
            <a:xfrm>
              <a:off x="7406640" y="5303520"/>
              <a:ext cx="457200" cy="256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5B7D7EBE-5C9F-0222-BA88-4D535D4BCAFD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1463040" y="-1554479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1801-8EC5-B174-A3CF-FC10232E091D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640080" y="-365760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732184D-17D7-7A35-4F07-ECBEC139296A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74320" y="548640"/>
            <a:ext cx="128016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52B3906-252D-E1A2-9DE2-C433510B45D2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822960" y="365760"/>
            <a:ext cx="9144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C0C40B7-BD15-F16A-2BA8-8576C52F2ACE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74320" y="182880"/>
            <a:ext cx="9144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653E34F-AE42-D867-DE01-F51BFB5326F9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194560" y="-2103120"/>
            <a:ext cx="457200" cy="256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8EEE664-972A-C342-727F-A7BC767E6BE4}"/>
              </a:ext>
            </a:extLst>
          </p:cNvPr>
          <p:cNvSpPr>
            <a:spLocks noMove="1" noResize="1"/>
          </p:cNvSpPr>
          <p:nvPr/>
        </p:nvSpPr>
        <p:spPr>
          <a:xfrm>
            <a:off x="3474719" y="2560320"/>
            <a:ext cx="2743200" cy="2743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Noto Sans" pitchFamily="34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09B075-DB71-1533-37E7-84E8B985C5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2FABB-F6EA-C677-A4C6-38AF1EE6A0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6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A0B434D-809D-1A18-B71E-A356BAD114D1}"/>
              </a:ext>
            </a:extLst>
          </p:cNvPr>
          <p:cNvSpPr>
            <a:spLocks noMove="1" noResize="1"/>
          </p:cNvSpPr>
          <p:nvPr/>
        </p:nvSpPr>
        <p:spPr>
          <a:xfrm>
            <a:off x="822960" y="2468880"/>
            <a:ext cx="1463040" cy="1463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  <a:effectLst>
            <a:outerShdw dist="103351" dir="2700000" algn="tl">
              <a:srgbClr val="808080">
                <a:alpha val="20000"/>
              </a:srgbClr>
            </a:outerShdw>
          </a:effectLst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F195B13-6950-5D0E-AC1A-843632A2BE20}"/>
              </a:ext>
            </a:extLst>
          </p:cNvPr>
          <p:cNvSpPr>
            <a:spLocks noMove="1" noResize="1"/>
          </p:cNvSpPr>
          <p:nvPr/>
        </p:nvSpPr>
        <p:spPr>
          <a:xfrm>
            <a:off x="4480560" y="1554479"/>
            <a:ext cx="1463040" cy="1463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  <a:effectLst>
            <a:outerShdw dist="103351" dir="2700000" algn="tl">
              <a:srgbClr val="808080">
                <a:alpha val="20000"/>
              </a:srgbClr>
            </a:outerShdw>
          </a:effectLst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05185E-559D-616E-7BC8-FD29C9132282}"/>
              </a:ext>
            </a:extLst>
          </p:cNvPr>
          <p:cNvSpPr>
            <a:spLocks noMove="1" noResize="1"/>
          </p:cNvSpPr>
          <p:nvPr/>
        </p:nvSpPr>
        <p:spPr>
          <a:xfrm>
            <a:off x="6583680" y="3108959"/>
            <a:ext cx="1463040" cy="1463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  <a:effectLst>
            <a:outerShdw dist="103351" dir="2700000" algn="tl">
              <a:srgbClr val="808080">
                <a:alpha val="20000"/>
              </a:srgbClr>
            </a:outerShdw>
          </a:effectLst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6D21730-39FD-E369-A236-DCE73DF1E2EB}"/>
              </a:ext>
            </a:extLst>
          </p:cNvPr>
          <p:cNvSpPr>
            <a:spLocks noMove="1" noResize="1"/>
          </p:cNvSpPr>
          <p:nvPr/>
        </p:nvSpPr>
        <p:spPr>
          <a:xfrm rot="4648200">
            <a:off x="1600306" y="4057946"/>
            <a:ext cx="822960" cy="753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87" h="2094">
                <a:moveTo>
                  <a:pt x="0" y="2094"/>
                </a:moveTo>
                <a:cubicBezTo>
                  <a:pt x="2342" y="2094"/>
                  <a:pt x="2287" y="0"/>
                  <a:pt x="2287" y="0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300000"/>
            </a:custDash>
          </a:ln>
        </p:spPr>
        <p:txBody>
          <a:bodyPr wrap="none" lIns="108360" tIns="63359" rIns="108360" bIns="6335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D986D47-4A96-A5BF-AB65-F80EB0D78C4A}"/>
              </a:ext>
            </a:extLst>
          </p:cNvPr>
          <p:cNvSpPr>
            <a:spLocks noMove="1" noResize="1"/>
          </p:cNvSpPr>
          <p:nvPr/>
        </p:nvSpPr>
        <p:spPr>
          <a:xfrm rot="9205800">
            <a:off x="3423294" y="1781435"/>
            <a:ext cx="1022040" cy="325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40" h="906">
                <a:moveTo>
                  <a:pt x="0" y="101"/>
                </a:moveTo>
                <a:cubicBezTo>
                  <a:pt x="1136" y="-467"/>
                  <a:pt x="1022" y="1578"/>
                  <a:pt x="2840" y="669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300000"/>
            </a:custDash>
          </a:ln>
        </p:spPr>
        <p:txBody>
          <a:bodyPr wrap="none" lIns="108360" tIns="63359" rIns="108360" bIns="6335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927186-8B85-9346-4B19-BF53C1ADFF54}"/>
              </a:ext>
            </a:extLst>
          </p:cNvPr>
          <p:cNvSpPr>
            <a:spLocks noMove="1" noResize="1"/>
          </p:cNvSpPr>
          <p:nvPr/>
        </p:nvSpPr>
        <p:spPr>
          <a:xfrm rot="2700000">
            <a:off x="8437170" y="1939567"/>
            <a:ext cx="617760" cy="1699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7" h="4721">
                <a:moveTo>
                  <a:pt x="113" y="51"/>
                </a:moveTo>
                <a:cubicBezTo>
                  <a:pt x="1909" y="-308"/>
                  <a:pt x="2088" y="1308"/>
                  <a:pt x="1190" y="2206"/>
                </a:cubicBezTo>
                <a:cubicBezTo>
                  <a:pt x="292" y="3105"/>
                  <a:pt x="-247" y="4003"/>
                  <a:pt x="113" y="4721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300000"/>
            </a:custDash>
          </a:ln>
        </p:spPr>
        <p:txBody>
          <a:bodyPr wrap="none" lIns="108360" tIns="63359" rIns="108360" bIns="6335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8ECB690-F5E0-D7F3-89C0-EAEA0FF5C590}"/>
              </a:ext>
            </a:extLst>
          </p:cNvPr>
          <p:cNvSpPr>
            <a:spLocks noMove="1" noResize="1"/>
          </p:cNvSpPr>
          <p:nvPr/>
        </p:nvSpPr>
        <p:spPr>
          <a:xfrm>
            <a:off x="2468880" y="822960"/>
            <a:ext cx="1410480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72F6C5-F23C-9590-496D-47F0265817CB}"/>
              </a:ext>
            </a:extLst>
          </p:cNvPr>
          <p:cNvSpPr>
            <a:spLocks noMove="1" noResize="1"/>
          </p:cNvSpPr>
          <p:nvPr/>
        </p:nvSpPr>
        <p:spPr>
          <a:xfrm>
            <a:off x="3931920" y="4663440"/>
            <a:ext cx="168480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3EE841C-21BE-4D3D-8F4D-840725C70217}"/>
              </a:ext>
            </a:extLst>
          </p:cNvPr>
          <p:cNvSpPr>
            <a:spLocks noMove="1" noResize="1"/>
          </p:cNvSpPr>
          <p:nvPr/>
        </p:nvSpPr>
        <p:spPr>
          <a:xfrm>
            <a:off x="8412480" y="1280160"/>
            <a:ext cx="1097280" cy="1005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8F6A-2B86-348F-C685-1B56F2BCC0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1CEEF-2316-2227-3C98-3363DA12A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6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22655B8-327C-3E42-5717-DC3A0B8FAC44}"/>
              </a:ext>
            </a:extLst>
          </p:cNvPr>
          <p:cNvSpPr>
            <a:spLocks noMove="1" noResize="1"/>
          </p:cNvSpPr>
          <p:nvPr/>
        </p:nvSpPr>
        <p:spPr>
          <a:xfrm>
            <a:off x="2103480" y="3658320"/>
            <a:ext cx="164592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DC0F7EB-7554-BCFB-2EFB-B6A30323EB6A}"/>
              </a:ext>
            </a:extLst>
          </p:cNvPr>
          <p:cNvSpPr>
            <a:spLocks noMove="1" noResize="1"/>
          </p:cNvSpPr>
          <p:nvPr/>
        </p:nvSpPr>
        <p:spPr>
          <a:xfrm>
            <a:off x="823320" y="-273240"/>
            <a:ext cx="2194560" cy="219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B9EF139-E405-E3B1-7E3B-358C26A13FD3}"/>
              </a:ext>
            </a:extLst>
          </p:cNvPr>
          <p:cNvSpPr>
            <a:spLocks noMove="1" noResize="1"/>
          </p:cNvSpPr>
          <p:nvPr/>
        </p:nvSpPr>
        <p:spPr>
          <a:xfrm>
            <a:off x="7955640" y="3109680"/>
            <a:ext cx="2194560" cy="219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22C446D-F4AE-2F81-8335-3B42457DB9D5}"/>
              </a:ext>
            </a:extLst>
          </p:cNvPr>
          <p:cNvSpPr>
            <a:spLocks noMove="1" noResize="1"/>
          </p:cNvSpPr>
          <p:nvPr/>
        </p:nvSpPr>
        <p:spPr>
          <a:xfrm>
            <a:off x="9601560" y="915119"/>
            <a:ext cx="164592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E9085C-D157-6A01-8C29-F86419967681}"/>
              </a:ext>
            </a:extLst>
          </p:cNvPr>
          <p:cNvGrpSpPr/>
          <p:nvPr/>
        </p:nvGrpSpPr>
        <p:grpSpPr>
          <a:xfrm>
            <a:off x="3931914" y="786509"/>
            <a:ext cx="2406240" cy="4309919"/>
            <a:chOff x="3931914" y="786509"/>
            <a:chExt cx="2406240" cy="430991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D472AFB-4E71-B129-8631-0DDA17AB85F3}"/>
                </a:ext>
              </a:extLst>
            </p:cNvPr>
            <p:cNvSpPr/>
            <p:nvPr/>
          </p:nvSpPr>
          <p:spPr>
            <a:xfrm rot="5330400" flipH="1" flipV="1">
              <a:off x="4854234" y="3374909"/>
              <a:ext cx="1371600" cy="1463040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304D058-71C0-5FB7-806A-1CBB50C22B98}"/>
                </a:ext>
              </a:extLst>
            </p:cNvPr>
            <p:cNvSpPr/>
            <p:nvPr/>
          </p:nvSpPr>
          <p:spPr>
            <a:xfrm rot="5330400" flipH="1" flipV="1">
              <a:off x="4023714" y="2336669"/>
              <a:ext cx="1371600" cy="1463040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CED4DA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E6E8C95-5741-E727-5D2C-B04FFDFC6D64}"/>
                </a:ext>
              </a:extLst>
            </p:cNvPr>
            <p:cNvSpPr/>
            <p:nvPr/>
          </p:nvSpPr>
          <p:spPr>
            <a:xfrm rot="5330400" flipH="1" flipV="1">
              <a:off x="4920834" y="2072429"/>
              <a:ext cx="1371600" cy="1463040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ADB5BD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D136D8-97EF-C959-B119-6CE5DDE95F40}"/>
                </a:ext>
              </a:extLst>
            </p:cNvPr>
            <p:cNvSpPr/>
            <p:nvPr/>
          </p:nvSpPr>
          <p:spPr>
            <a:xfrm rot="5330400" flipH="1" flipV="1">
              <a:off x="3977634" y="978749"/>
              <a:ext cx="1371600" cy="1463040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6C757D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39FE6D-551D-3312-B117-5B184528462C}"/>
                </a:ext>
              </a:extLst>
            </p:cNvPr>
            <p:cNvSpPr/>
            <p:nvPr/>
          </p:nvSpPr>
          <p:spPr>
            <a:xfrm rot="5330400" flipH="1" flipV="1">
              <a:off x="4911834" y="740789"/>
              <a:ext cx="1371600" cy="1463040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343A40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A48A646-A9F7-E967-1773-C139C64B93D4}"/>
                </a:ext>
              </a:extLst>
            </p:cNvPr>
            <p:cNvSpPr/>
            <p:nvPr/>
          </p:nvSpPr>
          <p:spPr>
            <a:xfrm rot="5330400" flipH="1" flipV="1">
              <a:off x="4032354" y="3679108"/>
              <a:ext cx="1371600" cy="1463040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E9ECEF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62C7E-C29D-4222-3E8F-8E2DA9928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16B50-C373-38C6-081A-5210F1F253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6D7D9CC-610B-AACF-1081-E451293FE02C}"/>
              </a:ext>
            </a:extLst>
          </p:cNvPr>
          <p:cNvSpPr>
            <a:spLocks noMove="1" noResize="1"/>
          </p:cNvSpPr>
          <p:nvPr/>
        </p:nvSpPr>
        <p:spPr>
          <a:xfrm>
            <a:off x="6411960" y="1300320"/>
            <a:ext cx="861840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8E8E13-7778-10CD-5A8E-78968C5306FC}"/>
              </a:ext>
            </a:extLst>
          </p:cNvPr>
          <p:cNvSpPr>
            <a:spLocks noMove="1" noResize="1"/>
          </p:cNvSpPr>
          <p:nvPr/>
        </p:nvSpPr>
        <p:spPr>
          <a:xfrm>
            <a:off x="5813280" y="3854880"/>
            <a:ext cx="861840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9047A92-1D15-4C41-BD23-2D9BD1CF1C24}"/>
              </a:ext>
            </a:extLst>
          </p:cNvPr>
          <p:cNvSpPr>
            <a:spLocks noMove="1" noResize="1"/>
          </p:cNvSpPr>
          <p:nvPr/>
        </p:nvSpPr>
        <p:spPr>
          <a:xfrm>
            <a:off x="7589520" y="2560320"/>
            <a:ext cx="2194560" cy="219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0169B4C-655F-449C-BFF3-CCFF31520E0B}"/>
              </a:ext>
            </a:extLst>
          </p:cNvPr>
          <p:cNvSpPr>
            <a:spLocks noMove="1" noResize="1"/>
          </p:cNvSpPr>
          <p:nvPr/>
        </p:nvSpPr>
        <p:spPr>
          <a:xfrm>
            <a:off x="3200400" y="731520"/>
            <a:ext cx="168480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88DE64A-1792-DB65-4647-DB115C327D43}"/>
              </a:ext>
            </a:extLst>
          </p:cNvPr>
          <p:cNvSpPr>
            <a:spLocks noMove="1" noResize="1"/>
          </p:cNvSpPr>
          <p:nvPr/>
        </p:nvSpPr>
        <p:spPr>
          <a:xfrm>
            <a:off x="1424160" y="3489120"/>
            <a:ext cx="168480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C0078C9-2D46-A0F7-AF70-FE90673E4188}"/>
              </a:ext>
            </a:extLst>
          </p:cNvPr>
          <p:cNvSpPr>
            <a:spLocks noMove="1" noResize="1"/>
          </p:cNvSpPr>
          <p:nvPr/>
        </p:nvSpPr>
        <p:spPr>
          <a:xfrm rot="5400000">
            <a:off x="477899" y="2123459"/>
            <a:ext cx="1848600" cy="1401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36" h="3895">
                <a:moveTo>
                  <a:pt x="0" y="3556"/>
                </a:moveTo>
                <a:cubicBezTo>
                  <a:pt x="2540" y="4826"/>
                  <a:pt x="5588" y="2286"/>
                  <a:pt x="5080" y="0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300000"/>
            </a:custDash>
            <a:headEnd type="arrow"/>
            <a:tailEnd type="arrow"/>
          </a:ln>
        </p:spPr>
        <p:txBody>
          <a:bodyPr wrap="none" lIns="108360" tIns="63359" rIns="108360" bIns="6335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E5BF24B-206D-195C-7DF6-A6C11A8B7C30}"/>
              </a:ext>
            </a:extLst>
          </p:cNvPr>
          <p:cNvSpPr>
            <a:spLocks noMove="1" noResize="1"/>
          </p:cNvSpPr>
          <p:nvPr/>
        </p:nvSpPr>
        <p:spPr>
          <a:xfrm rot="2700000">
            <a:off x="3179101" y="3601690"/>
            <a:ext cx="1616040" cy="788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90" h="2190">
                <a:moveTo>
                  <a:pt x="0" y="933"/>
                </a:moveTo>
                <a:cubicBezTo>
                  <a:pt x="1078" y="933"/>
                  <a:pt x="1078" y="1652"/>
                  <a:pt x="1616" y="1113"/>
                </a:cubicBezTo>
                <a:cubicBezTo>
                  <a:pt x="2155" y="574"/>
                  <a:pt x="3412" y="2190"/>
                  <a:pt x="2335" y="2190"/>
                </a:cubicBezTo>
                <a:cubicBezTo>
                  <a:pt x="1257" y="2190"/>
                  <a:pt x="3412" y="-324"/>
                  <a:pt x="4490" y="35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300000"/>
            </a:custDash>
            <a:headEnd type="arrow"/>
            <a:tailEnd type="arrow"/>
          </a:ln>
        </p:spPr>
        <p:txBody>
          <a:bodyPr wrap="none" lIns="108360" tIns="63359" rIns="108360" bIns="6335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E32CE54-A870-9952-53CC-5193D306EA8F}"/>
              </a:ext>
            </a:extLst>
          </p:cNvPr>
          <p:cNvSpPr>
            <a:spLocks noMove="1" noResize="1"/>
          </p:cNvSpPr>
          <p:nvPr/>
        </p:nvSpPr>
        <p:spPr>
          <a:xfrm rot="2700000">
            <a:off x="7460657" y="2290029"/>
            <a:ext cx="1065960" cy="1239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62" h="3445">
                <a:moveTo>
                  <a:pt x="2335" y="3445"/>
                </a:moveTo>
                <a:cubicBezTo>
                  <a:pt x="1257" y="3445"/>
                  <a:pt x="3412" y="1649"/>
                  <a:pt x="2874" y="1111"/>
                </a:cubicBezTo>
                <a:cubicBezTo>
                  <a:pt x="2335" y="572"/>
                  <a:pt x="180" y="2368"/>
                  <a:pt x="1257" y="2368"/>
                </a:cubicBezTo>
                <a:cubicBezTo>
                  <a:pt x="2335" y="2368"/>
                  <a:pt x="1078" y="-326"/>
                  <a:pt x="0" y="33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300000"/>
            </a:custDash>
            <a:headEnd type="arrow"/>
            <a:tailEnd type="arrow"/>
          </a:ln>
        </p:spPr>
        <p:txBody>
          <a:bodyPr wrap="none" lIns="108360" tIns="63359" rIns="108360" bIns="6335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22962F5-8E64-B764-25B6-3196AB5618AC}"/>
              </a:ext>
            </a:extLst>
          </p:cNvPr>
          <p:cNvSpPr>
            <a:spLocks noMove="1" noResize="1"/>
          </p:cNvSpPr>
          <p:nvPr/>
        </p:nvSpPr>
        <p:spPr>
          <a:xfrm>
            <a:off x="1424160" y="4754880"/>
            <a:ext cx="861840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178B884-C29F-4752-0822-0396883500B0}"/>
              </a:ext>
            </a:extLst>
          </p:cNvPr>
          <p:cNvSpPr>
            <a:spLocks noMove="1" noResize="1"/>
          </p:cNvSpPr>
          <p:nvPr/>
        </p:nvSpPr>
        <p:spPr>
          <a:xfrm>
            <a:off x="2887200" y="1300320"/>
            <a:ext cx="861840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FB001-8A18-0933-6080-F6CA9B7719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13508-274F-0CD9-4994-DFCC567E96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D6EB56-0BC5-34EE-E123-DF4D31AB3496}"/>
              </a:ext>
            </a:extLst>
          </p:cNvPr>
          <p:cNvGrpSpPr/>
          <p:nvPr/>
        </p:nvGrpSpPr>
        <p:grpSpPr>
          <a:xfrm>
            <a:off x="3570479" y="1225440"/>
            <a:ext cx="5120641" cy="2926080"/>
            <a:chOff x="3570479" y="1225440"/>
            <a:chExt cx="5120641" cy="29260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7FBAAF-95EE-7D15-A126-66CB416C12F4}"/>
                </a:ext>
              </a:extLst>
            </p:cNvPr>
            <p:cNvSpPr/>
            <p:nvPr/>
          </p:nvSpPr>
          <p:spPr>
            <a:xfrm>
              <a:off x="3570479" y="1528200"/>
              <a:ext cx="4927320" cy="2623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9ECEF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7D4D8F-DE97-1C3C-7855-5B9AFD550BEE}"/>
                </a:ext>
              </a:extLst>
            </p:cNvPr>
            <p:cNvSpPr/>
            <p:nvPr/>
          </p:nvSpPr>
          <p:spPr>
            <a:xfrm>
              <a:off x="3763800" y="1225440"/>
              <a:ext cx="4927320" cy="2623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8360">
              <a:solidFill>
                <a:srgbClr val="000000"/>
              </a:solidFill>
              <a:prstDash val="solid"/>
            </a:ln>
          </p:spPr>
          <p:txBody>
            <a:bodyPr wrap="none" lIns="99000" tIns="54000" rIns="99000" bIns="54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0FCCB8D-A11C-3CD6-43E8-4F083C5FCAB0}"/>
              </a:ext>
            </a:extLst>
          </p:cNvPr>
          <p:cNvGrpSpPr/>
          <p:nvPr/>
        </p:nvGrpSpPr>
        <p:grpSpPr>
          <a:xfrm>
            <a:off x="-2087468" y="-397772"/>
            <a:ext cx="4940107" cy="8512560"/>
            <a:chOff x="-2087468" y="-397772"/>
            <a:chExt cx="4940107" cy="851256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461C2AC-E246-497C-EC8C-BC9F036F1315}"/>
                </a:ext>
              </a:extLst>
            </p:cNvPr>
            <p:cNvSpPr/>
            <p:nvPr/>
          </p:nvSpPr>
          <p:spPr>
            <a:xfrm>
              <a:off x="-893160" y="448668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AAD4A1D-4777-B8E0-6E6D-28E04F104995}"/>
                </a:ext>
              </a:extLst>
            </p:cNvPr>
            <p:cNvSpPr/>
            <p:nvPr/>
          </p:nvSpPr>
          <p:spPr>
            <a:xfrm rot="5357400">
              <a:off x="-897668" y="515342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005FD1-F357-0050-D41C-68BD0595DCAC}"/>
                </a:ext>
              </a:extLst>
            </p:cNvPr>
            <p:cNvSpPr/>
            <p:nvPr/>
          </p:nvSpPr>
          <p:spPr>
            <a:xfrm>
              <a:off x="-228960" y="516168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8F9F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6072781-1F07-6E3C-ED41-060B16702275}"/>
                </a:ext>
              </a:extLst>
            </p:cNvPr>
            <p:cNvSpPr/>
            <p:nvPr/>
          </p:nvSpPr>
          <p:spPr>
            <a:xfrm rot="5357400">
              <a:off x="-219971" y="4489048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D15B24-8C4F-3AC8-ABEF-A25A72153682}"/>
                </a:ext>
              </a:extLst>
            </p:cNvPr>
            <p:cNvSpPr/>
            <p:nvPr/>
          </p:nvSpPr>
          <p:spPr>
            <a:xfrm>
              <a:off x="-228960" y="382608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E99B95-20F1-D67D-8DB1-C3102B959D36}"/>
                </a:ext>
              </a:extLst>
            </p:cNvPr>
            <p:cNvSpPr/>
            <p:nvPr/>
          </p:nvSpPr>
          <p:spPr>
            <a:xfrm rot="5357400">
              <a:off x="-1586348" y="449462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4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0A91DCC-8AB9-0304-5C7B-E1280413BD9C}"/>
                </a:ext>
              </a:extLst>
            </p:cNvPr>
            <p:cNvSpPr/>
            <p:nvPr/>
          </p:nvSpPr>
          <p:spPr>
            <a:xfrm rot="5357400">
              <a:off x="-2238668" y="517070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86D540D-18EB-B060-614A-55767F1C8005}"/>
                </a:ext>
              </a:extLst>
            </p:cNvPr>
            <p:cNvSpPr/>
            <p:nvPr/>
          </p:nvSpPr>
          <p:spPr>
            <a:xfrm rot="5357400">
              <a:off x="-897308" y="382142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B6D5EB-C8C2-987A-2A3F-B9D22E0D1E48}"/>
                </a:ext>
              </a:extLst>
            </p:cNvPr>
            <p:cNvSpPr/>
            <p:nvPr/>
          </p:nvSpPr>
          <p:spPr>
            <a:xfrm rot="5357400">
              <a:off x="-222308" y="315470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C407683-8A48-23AE-6D19-C3B1C93D0436}"/>
                </a:ext>
              </a:extLst>
            </p:cNvPr>
            <p:cNvSpPr/>
            <p:nvPr/>
          </p:nvSpPr>
          <p:spPr>
            <a:xfrm>
              <a:off x="455040" y="447768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0BF2A9-1C5B-58C8-2818-2F4FCF04961D}"/>
                </a:ext>
              </a:extLst>
            </p:cNvPr>
            <p:cNvSpPr/>
            <p:nvPr/>
          </p:nvSpPr>
          <p:spPr>
            <a:xfrm rot="5357400">
              <a:off x="470692" y="382142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9ECEF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BA47303-395D-95D1-D56E-B1BF79EC9729}"/>
                </a:ext>
              </a:extLst>
            </p:cNvPr>
            <p:cNvSpPr/>
            <p:nvPr/>
          </p:nvSpPr>
          <p:spPr>
            <a:xfrm>
              <a:off x="1158840" y="517068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D8A335-8FD4-F712-421D-FF5E93E3A55B}"/>
                </a:ext>
              </a:extLst>
            </p:cNvPr>
            <p:cNvSpPr/>
            <p:nvPr/>
          </p:nvSpPr>
          <p:spPr>
            <a:xfrm>
              <a:off x="-1561680" y="516276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7CA8455-B3DC-9D2E-22EF-ECE823B1549B}"/>
                </a:ext>
              </a:extLst>
            </p:cNvPr>
            <p:cNvSpPr/>
            <p:nvPr/>
          </p:nvSpPr>
          <p:spPr>
            <a:xfrm rot="5357400">
              <a:off x="461692" y="517070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8C2A544-4019-1CE2-B17C-CE8BACD7547A}"/>
                </a:ext>
              </a:extLst>
            </p:cNvPr>
            <p:cNvSpPr/>
            <p:nvPr/>
          </p:nvSpPr>
          <p:spPr>
            <a:xfrm rot="16242600" flipH="1">
              <a:off x="533993" y="725150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12529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145E94-8688-5A29-D888-AB5F153A3D5E}"/>
                </a:ext>
              </a:extLst>
            </p:cNvPr>
            <p:cNvSpPr/>
            <p:nvPr/>
          </p:nvSpPr>
          <p:spPr>
            <a:xfrm rot="16242600" flipH="1">
              <a:off x="1186313" y="1401230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21800CF-2EEC-6D8B-C539-F70350BB03FF}"/>
                </a:ext>
              </a:extLst>
            </p:cNvPr>
            <p:cNvSpPr/>
            <p:nvPr/>
          </p:nvSpPr>
          <p:spPr>
            <a:xfrm flipH="1">
              <a:off x="-250919" y="246204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E4A4865-D0BB-71F7-BD55-2874DA9A3315}"/>
                </a:ext>
              </a:extLst>
            </p:cNvPr>
            <p:cNvSpPr/>
            <p:nvPr/>
          </p:nvSpPr>
          <p:spPr>
            <a:xfrm>
              <a:off x="1107720" y="113508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FE87049-660E-1874-0C45-884E65C78889}"/>
                </a:ext>
              </a:extLst>
            </p:cNvPr>
            <p:cNvSpPr/>
            <p:nvPr/>
          </p:nvSpPr>
          <p:spPr>
            <a:xfrm rot="5357400">
              <a:off x="1103212" y="180182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926012B-6ABD-311B-3E0C-2448047C2963}"/>
                </a:ext>
              </a:extLst>
            </p:cNvPr>
            <p:cNvSpPr/>
            <p:nvPr/>
          </p:nvSpPr>
          <p:spPr>
            <a:xfrm rot="5357400">
              <a:off x="414532" y="114302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4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1A4BB9E-B0D5-DF2A-6F44-0C7B44DDDC54}"/>
                </a:ext>
              </a:extLst>
            </p:cNvPr>
            <p:cNvSpPr/>
            <p:nvPr/>
          </p:nvSpPr>
          <p:spPr>
            <a:xfrm>
              <a:off x="439200" y="181116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33F5B12-E237-261A-7E84-DDCF9DA79F13}"/>
                </a:ext>
              </a:extLst>
            </p:cNvPr>
            <p:cNvSpPr/>
            <p:nvPr/>
          </p:nvSpPr>
          <p:spPr>
            <a:xfrm>
              <a:off x="423720" y="451079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C6FA87C-3EAA-3BE7-17C2-E4450C30253E}"/>
                </a:ext>
              </a:extLst>
            </p:cNvPr>
            <p:cNvSpPr/>
            <p:nvPr/>
          </p:nvSpPr>
          <p:spPr>
            <a:xfrm rot="5357400">
              <a:off x="-246788" y="43886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A259804-D473-5CBD-CE28-46B8847B5F13}"/>
                </a:ext>
              </a:extLst>
            </p:cNvPr>
            <p:cNvSpPr/>
            <p:nvPr/>
          </p:nvSpPr>
          <p:spPr>
            <a:xfrm rot="5357400">
              <a:off x="435052" y="-246572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E8D4C82-1F51-5FE3-B4BE-991EFDFA518E}"/>
                </a:ext>
              </a:extLst>
            </p:cNvPr>
            <p:cNvSpPr/>
            <p:nvPr/>
          </p:nvSpPr>
          <p:spPr>
            <a:xfrm>
              <a:off x="1779479" y="179460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F1DF7C6-A0C2-5FC6-F3ED-9C9124B6857E}"/>
                </a:ext>
              </a:extLst>
            </p:cNvPr>
            <p:cNvSpPr/>
            <p:nvPr/>
          </p:nvSpPr>
          <p:spPr>
            <a:xfrm>
              <a:off x="1106280" y="-25704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450CB5-7C3D-23DA-9CF6-81B7E80A2A09}"/>
                </a:ext>
              </a:extLst>
            </p:cNvPr>
            <p:cNvSpPr/>
            <p:nvPr/>
          </p:nvSpPr>
          <p:spPr>
            <a:xfrm>
              <a:off x="-908280" y="179064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7A699C6-EF15-63B4-F1E5-F9E1E5F476F0}"/>
                </a:ext>
              </a:extLst>
            </p:cNvPr>
            <p:cNvSpPr/>
            <p:nvPr/>
          </p:nvSpPr>
          <p:spPr>
            <a:xfrm rot="5357400">
              <a:off x="-246068" y="582518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4C36892-A767-92C9-469D-4503FA9BE35C}"/>
                </a:ext>
              </a:extLst>
            </p:cNvPr>
            <p:cNvSpPr/>
            <p:nvPr/>
          </p:nvSpPr>
          <p:spPr>
            <a:xfrm>
              <a:off x="427320" y="585396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46B1BA-240E-0B77-67CE-F957B2B59D21}"/>
                </a:ext>
              </a:extLst>
            </p:cNvPr>
            <p:cNvSpPr/>
            <p:nvPr/>
          </p:nvSpPr>
          <p:spPr>
            <a:xfrm>
              <a:off x="-236880" y="649404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671A39D-14A5-5726-3E53-15BA4600F713}"/>
                </a:ext>
              </a:extLst>
            </p:cNvPr>
            <p:cNvSpPr/>
            <p:nvPr/>
          </p:nvSpPr>
          <p:spPr>
            <a:xfrm rot="5357400">
              <a:off x="-930068" y="650198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9ECEF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BD2E91A-54C5-B099-0283-DC050E6B1F3A}"/>
                </a:ext>
              </a:extLst>
            </p:cNvPr>
            <p:cNvSpPr/>
            <p:nvPr/>
          </p:nvSpPr>
          <p:spPr>
            <a:xfrm rot="5357400">
              <a:off x="-246611" y="7197328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46E4E68-4113-9D8A-E4C0-839369EEBD25}"/>
                </a:ext>
              </a:extLst>
            </p:cNvPr>
            <p:cNvSpPr/>
            <p:nvPr/>
          </p:nvSpPr>
          <p:spPr>
            <a:xfrm rot="5357400">
              <a:off x="426772" y="651854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B2E1F53-75BB-F589-2101-458036886207}"/>
                </a:ext>
              </a:extLst>
            </p:cNvPr>
            <p:cNvSpPr/>
            <p:nvPr/>
          </p:nvSpPr>
          <p:spPr>
            <a:xfrm>
              <a:off x="1103400" y="653004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wrap="square" lIns="90000" tIns="45000" rIns="90000" bIns="45000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2899EDC-723D-8A09-F058-EAE9D87447A9}"/>
              </a:ext>
            </a:extLst>
          </p:cNvPr>
          <p:cNvSpPr txBox="1">
            <a:spLocks noMove="1" noResize="1"/>
          </p:cNvSpPr>
          <p:nvPr/>
        </p:nvSpPr>
        <p:spPr>
          <a:xfrm>
            <a:off x="3844800" y="1408320"/>
            <a:ext cx="1097280" cy="1225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80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“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8E3411-9B5E-5F74-D29D-1114249BCFD3}"/>
              </a:ext>
            </a:extLst>
          </p:cNvPr>
          <p:cNvSpPr txBox="1">
            <a:spLocks noMove="1" noResize="1"/>
          </p:cNvSpPr>
          <p:nvPr/>
        </p:nvSpPr>
        <p:spPr>
          <a:xfrm>
            <a:off x="7868160" y="3039840"/>
            <a:ext cx="1097280" cy="1111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72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”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C1C4954D-8F9E-DEA9-81C6-8AF4B33CE47B}"/>
              </a:ext>
            </a:extLst>
          </p:cNvPr>
          <p:cNvSpPr>
            <a:spLocks noMove="1" noResize="1"/>
          </p:cNvSpPr>
          <p:nvPr/>
        </p:nvSpPr>
        <p:spPr>
          <a:xfrm rot="2700000">
            <a:off x="7785301" y="5467210"/>
            <a:ext cx="1616040" cy="788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90" h="2190">
                <a:moveTo>
                  <a:pt x="0" y="933"/>
                </a:moveTo>
                <a:cubicBezTo>
                  <a:pt x="1078" y="933"/>
                  <a:pt x="1078" y="1652"/>
                  <a:pt x="1616" y="1113"/>
                </a:cubicBezTo>
                <a:cubicBezTo>
                  <a:pt x="2155" y="574"/>
                  <a:pt x="3412" y="2190"/>
                  <a:pt x="2335" y="2190"/>
                </a:cubicBezTo>
                <a:cubicBezTo>
                  <a:pt x="1257" y="2190"/>
                  <a:pt x="3412" y="-324"/>
                  <a:pt x="4490" y="35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300000"/>
            </a:custDash>
            <a:headEnd type="arrow"/>
            <a:tailEnd type="arrow"/>
          </a:ln>
        </p:spPr>
        <p:txBody>
          <a:bodyPr wrap="none" lIns="108360" tIns="63359" rIns="108360" bIns="6335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84CAA0D-45BC-C701-073E-BC9A617B595B}"/>
              </a:ext>
            </a:extLst>
          </p:cNvPr>
          <p:cNvSpPr>
            <a:spLocks noMove="1" noResize="1"/>
          </p:cNvSpPr>
          <p:nvPr/>
        </p:nvSpPr>
        <p:spPr>
          <a:xfrm>
            <a:off x="7372080" y="4974480"/>
            <a:ext cx="168480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92EEBBDF-67AB-84B4-1788-B6B0092084EC}"/>
              </a:ext>
            </a:extLst>
          </p:cNvPr>
          <p:cNvSpPr>
            <a:spLocks noMove="1" noResize="1"/>
          </p:cNvSpPr>
          <p:nvPr/>
        </p:nvSpPr>
        <p:spPr>
          <a:xfrm>
            <a:off x="7868160" y="-329040"/>
            <a:ext cx="2011680" cy="2011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AAA2245-478B-5B02-4E77-5324D046F84B}"/>
              </a:ext>
            </a:extLst>
          </p:cNvPr>
          <p:cNvSpPr>
            <a:spLocks noMove="1" noResize="1"/>
          </p:cNvSpPr>
          <p:nvPr/>
        </p:nvSpPr>
        <p:spPr>
          <a:xfrm>
            <a:off x="2982960" y="3757320"/>
            <a:ext cx="1044720" cy="30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2FC14-0B4A-D1F3-5F4A-6AA8B610D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12F3F-CE4D-9B3B-7900-CC4DED45D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C3F30E-4694-E732-80EA-5E25CA7FB893}"/>
              </a:ext>
            </a:extLst>
          </p:cNvPr>
          <p:cNvSpPr>
            <a:spLocks noMove="1" noResize="1"/>
          </p:cNvSpPr>
          <p:nvPr/>
        </p:nvSpPr>
        <p:spPr>
          <a:xfrm>
            <a:off x="8266320" y="4115520"/>
            <a:ext cx="1920239" cy="1920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1F83E46-DB37-C91A-7BBA-0173C6D73B82}"/>
              </a:ext>
            </a:extLst>
          </p:cNvPr>
          <p:cNvSpPr>
            <a:spLocks noMove="1" noResize="1"/>
          </p:cNvSpPr>
          <p:nvPr/>
        </p:nvSpPr>
        <p:spPr>
          <a:xfrm>
            <a:off x="7717680" y="-548280"/>
            <a:ext cx="1920239" cy="1920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E0AFF7-B069-384B-4E47-D1E523A9BDF2}"/>
              </a:ext>
            </a:extLst>
          </p:cNvPr>
          <p:cNvGrpSpPr/>
          <p:nvPr/>
        </p:nvGrpSpPr>
        <p:grpSpPr>
          <a:xfrm>
            <a:off x="-147488" y="-300848"/>
            <a:ext cx="915480" cy="1280880"/>
            <a:chOff x="-147488" y="-300848"/>
            <a:chExt cx="915480" cy="128088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6E6FAB-6922-FCAA-CFBA-55DDF9602577}"/>
                </a:ext>
              </a:extLst>
            </p:cNvPr>
            <p:cNvSpPr/>
            <p:nvPr/>
          </p:nvSpPr>
          <p:spPr>
            <a:xfrm rot="16204200" flipV="1">
              <a:off x="219352" y="79679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F3C67FA-F702-6A49-E1B4-DC66AD62C1BA}"/>
                </a:ext>
              </a:extLst>
            </p:cNvPr>
            <p:cNvSpPr/>
            <p:nvPr/>
          </p:nvSpPr>
          <p:spPr>
            <a:xfrm rot="16204200" flipV="1">
              <a:off x="218992" y="43103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537CAEB-77B7-2506-8558-D31C98ADEB17}"/>
                </a:ext>
              </a:extLst>
            </p:cNvPr>
            <p:cNvSpPr/>
            <p:nvPr/>
          </p:nvSpPr>
          <p:spPr>
            <a:xfrm rot="16204200" flipV="1">
              <a:off x="218632" y="65631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D308FF-9960-F703-F337-933CD99EBDBB}"/>
                </a:ext>
              </a:extLst>
            </p:cNvPr>
            <p:cNvSpPr/>
            <p:nvPr/>
          </p:nvSpPr>
          <p:spPr>
            <a:xfrm rot="16204200" flipV="1">
              <a:off x="217912" y="-300488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D4929E6-5F44-8AE7-6948-1217F91409A6}"/>
                </a:ext>
              </a:extLst>
            </p:cNvPr>
            <p:cNvSpPr/>
            <p:nvPr/>
          </p:nvSpPr>
          <p:spPr>
            <a:xfrm rot="16204200" flipV="1">
              <a:off x="584032" y="-300848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8CD2260-641B-78E2-034E-0EE45ABBA795}"/>
                </a:ext>
              </a:extLst>
            </p:cNvPr>
            <p:cNvSpPr/>
            <p:nvPr/>
          </p:nvSpPr>
          <p:spPr>
            <a:xfrm rot="16204200" flipV="1">
              <a:off x="584392" y="64911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422BF71-2E30-16B2-F3EF-D91CE8D91F0B}"/>
                </a:ext>
              </a:extLst>
            </p:cNvPr>
            <p:cNvSpPr/>
            <p:nvPr/>
          </p:nvSpPr>
          <p:spPr>
            <a:xfrm rot="16204200" flipV="1">
              <a:off x="584392" y="43067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3CA79EE-D1E4-5C54-FFDD-FCD1E2C5B1DB}"/>
                </a:ext>
              </a:extLst>
            </p:cNvPr>
            <p:cNvSpPr/>
            <p:nvPr/>
          </p:nvSpPr>
          <p:spPr>
            <a:xfrm rot="16204200" flipV="1">
              <a:off x="585112" y="79679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CAC4EA0-CCD8-7FAA-49C0-92F460DE670E}"/>
                </a:ext>
              </a:extLst>
            </p:cNvPr>
            <p:cNvSpPr/>
            <p:nvPr/>
          </p:nvSpPr>
          <p:spPr>
            <a:xfrm rot="16204200" flipV="1">
              <a:off x="-146408" y="79715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45C9D9-6D43-F6D8-3530-1D71F4F455E9}"/>
                </a:ext>
              </a:extLst>
            </p:cNvPr>
            <p:cNvSpPr/>
            <p:nvPr/>
          </p:nvSpPr>
          <p:spPr>
            <a:xfrm rot="16204200" flipV="1">
              <a:off x="-147128" y="43175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36E39B1-8381-9483-0A38-DC05AD939940}"/>
                </a:ext>
              </a:extLst>
            </p:cNvPr>
            <p:cNvSpPr/>
            <p:nvPr/>
          </p:nvSpPr>
          <p:spPr>
            <a:xfrm rot="16204200" flipV="1">
              <a:off x="-147128" y="65631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797A134-44FF-C3D6-A953-1C3685711879}"/>
                </a:ext>
              </a:extLst>
            </p:cNvPr>
            <p:cNvSpPr/>
            <p:nvPr/>
          </p:nvSpPr>
          <p:spPr>
            <a:xfrm rot="16204200" flipV="1">
              <a:off x="-147488" y="-300128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92D7F1-7385-A2F9-8B8D-7E8144BD34FD}"/>
              </a:ext>
            </a:extLst>
          </p:cNvPr>
          <p:cNvGrpSpPr/>
          <p:nvPr/>
        </p:nvGrpSpPr>
        <p:grpSpPr>
          <a:xfrm>
            <a:off x="9545152" y="4641232"/>
            <a:ext cx="915480" cy="1280880"/>
            <a:chOff x="9545152" y="4641232"/>
            <a:chExt cx="915480" cy="128088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39D8296-788D-AAC8-B7EE-51CE448F838A}"/>
                </a:ext>
              </a:extLst>
            </p:cNvPr>
            <p:cNvSpPr/>
            <p:nvPr/>
          </p:nvSpPr>
          <p:spPr>
            <a:xfrm rot="16204200" flipV="1">
              <a:off x="9911992" y="573887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0E3BE8D-5B86-4DDC-70D9-BBDB8F5A1D0D}"/>
                </a:ext>
              </a:extLst>
            </p:cNvPr>
            <p:cNvSpPr/>
            <p:nvPr/>
          </p:nvSpPr>
          <p:spPr>
            <a:xfrm rot="16204200" flipV="1">
              <a:off x="9911632" y="537311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DA9B0CB-B274-6EDC-1308-303729CA62F0}"/>
                </a:ext>
              </a:extLst>
            </p:cNvPr>
            <p:cNvSpPr/>
            <p:nvPr/>
          </p:nvSpPr>
          <p:spPr>
            <a:xfrm rot="16204200" flipV="1">
              <a:off x="9911272" y="500771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881E69-9A9B-F958-04BA-790BDEB813E1}"/>
                </a:ext>
              </a:extLst>
            </p:cNvPr>
            <p:cNvSpPr/>
            <p:nvPr/>
          </p:nvSpPr>
          <p:spPr>
            <a:xfrm rot="16204200" flipV="1">
              <a:off x="9910552" y="464159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AE29A5F-3EBB-2FB9-0699-AED083448857}"/>
                </a:ext>
              </a:extLst>
            </p:cNvPr>
            <p:cNvSpPr/>
            <p:nvPr/>
          </p:nvSpPr>
          <p:spPr>
            <a:xfrm rot="16204200" flipV="1">
              <a:off x="10276672" y="464123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3E6155A-BF29-A128-C2C2-B3362714DF1D}"/>
                </a:ext>
              </a:extLst>
            </p:cNvPr>
            <p:cNvSpPr/>
            <p:nvPr/>
          </p:nvSpPr>
          <p:spPr>
            <a:xfrm rot="16204200" flipV="1">
              <a:off x="10277032" y="500699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E1D2CBC-6047-5F6B-E9DE-32C78F10C3BE}"/>
                </a:ext>
              </a:extLst>
            </p:cNvPr>
            <p:cNvSpPr/>
            <p:nvPr/>
          </p:nvSpPr>
          <p:spPr>
            <a:xfrm rot="16204200" flipV="1">
              <a:off x="10277032" y="537275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8A6F673-9A6C-8F06-8F53-A41F1DDCB395}"/>
                </a:ext>
              </a:extLst>
            </p:cNvPr>
            <p:cNvSpPr/>
            <p:nvPr/>
          </p:nvSpPr>
          <p:spPr>
            <a:xfrm rot="16204200" flipV="1">
              <a:off x="10277752" y="573887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6E68FC3-3590-0074-3FC8-9460452F777B}"/>
                </a:ext>
              </a:extLst>
            </p:cNvPr>
            <p:cNvSpPr/>
            <p:nvPr/>
          </p:nvSpPr>
          <p:spPr>
            <a:xfrm rot="16204200" flipV="1">
              <a:off x="9546232" y="573923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ED7B2B5-2C37-5274-834B-9BCA047459AC}"/>
                </a:ext>
              </a:extLst>
            </p:cNvPr>
            <p:cNvSpPr/>
            <p:nvPr/>
          </p:nvSpPr>
          <p:spPr>
            <a:xfrm rot="16204200" flipV="1">
              <a:off x="9545512" y="537383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A14BC04-C50B-1CB6-E729-0A0C6B8A9BE0}"/>
                </a:ext>
              </a:extLst>
            </p:cNvPr>
            <p:cNvSpPr/>
            <p:nvPr/>
          </p:nvSpPr>
          <p:spPr>
            <a:xfrm rot="16204200" flipV="1">
              <a:off x="9545512" y="500771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0E70EE6-F4D5-5935-F05A-5AAB4449D342}"/>
                </a:ext>
              </a:extLst>
            </p:cNvPr>
            <p:cNvSpPr/>
            <p:nvPr/>
          </p:nvSpPr>
          <p:spPr>
            <a:xfrm rot="16204200" flipV="1">
              <a:off x="9545152" y="4641952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091FEFE5-49E1-3025-AB4D-2D20BCFF0013}"/>
              </a:ext>
            </a:extLst>
          </p:cNvPr>
          <p:cNvSpPr>
            <a:spLocks noMove="1" noResize="1"/>
          </p:cNvSpPr>
          <p:nvPr/>
        </p:nvSpPr>
        <p:spPr>
          <a:xfrm>
            <a:off x="-146160" y="3109320"/>
            <a:ext cx="1920239" cy="1920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40EF4-14BA-95AE-D475-CFC4F440B1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2C6C3-2184-9239-0828-DEB0346C83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80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B4B36C8-519D-FF3A-852C-D16947DDB6C6}"/>
              </a:ext>
            </a:extLst>
          </p:cNvPr>
          <p:cNvSpPr>
            <a:spLocks noMove="1" noResize="1"/>
          </p:cNvSpPr>
          <p:nvPr/>
        </p:nvSpPr>
        <p:spPr>
          <a:xfrm rot="2724000">
            <a:off x="6584687" y="1655863"/>
            <a:ext cx="2895479" cy="2895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ED4DA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1D77D7-B54B-6D82-A9F3-9F1CB799762D}"/>
              </a:ext>
            </a:extLst>
          </p:cNvPr>
          <p:cNvSpPr>
            <a:spLocks noMove="1" noResize="1"/>
          </p:cNvSpPr>
          <p:nvPr/>
        </p:nvSpPr>
        <p:spPr>
          <a:xfrm rot="2724000">
            <a:off x="6604847" y="6044983"/>
            <a:ext cx="2895479" cy="2895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ED4DA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BC66E49-512F-42CD-27F9-06C8DD12F47E}"/>
              </a:ext>
            </a:extLst>
          </p:cNvPr>
          <p:cNvSpPr>
            <a:spLocks noMove="1" noResize="1"/>
          </p:cNvSpPr>
          <p:nvPr/>
        </p:nvSpPr>
        <p:spPr>
          <a:xfrm rot="2635200">
            <a:off x="486943" y="7711871"/>
            <a:ext cx="2588760" cy="73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B2FC03C-6347-08CA-BD59-D696247A4D08}"/>
              </a:ext>
            </a:extLst>
          </p:cNvPr>
          <p:cNvSpPr>
            <a:spLocks noMove="1" noResize="1"/>
          </p:cNvSpPr>
          <p:nvPr/>
        </p:nvSpPr>
        <p:spPr>
          <a:xfrm rot="2635200">
            <a:off x="-1804457" y="7309751"/>
            <a:ext cx="2588760" cy="73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B7CEE9-325D-0F34-1F84-A14BDA871400}"/>
              </a:ext>
            </a:extLst>
          </p:cNvPr>
          <p:cNvSpPr>
            <a:spLocks noMove="1" noResize="1"/>
          </p:cNvSpPr>
          <p:nvPr/>
        </p:nvSpPr>
        <p:spPr>
          <a:xfrm rot="2635200">
            <a:off x="3042437" y="2738155"/>
            <a:ext cx="3457800" cy="922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D5A19A6-4851-5F8A-16C2-B88DCDDEB86D}"/>
              </a:ext>
            </a:extLst>
          </p:cNvPr>
          <p:cNvSpPr>
            <a:spLocks noMove="1" noResize="1"/>
          </p:cNvSpPr>
          <p:nvPr/>
        </p:nvSpPr>
        <p:spPr>
          <a:xfrm rot="2635200">
            <a:off x="938742" y="1037111"/>
            <a:ext cx="2588760" cy="73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205987A-BD1F-3C6B-DF59-B296097834CD}"/>
              </a:ext>
            </a:extLst>
          </p:cNvPr>
          <p:cNvSpPr>
            <a:spLocks noMove="1" noResize="1"/>
          </p:cNvSpPr>
          <p:nvPr/>
        </p:nvSpPr>
        <p:spPr>
          <a:xfrm rot="2635200">
            <a:off x="-1083188" y="5091030"/>
            <a:ext cx="2588760" cy="51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cs typeface="Noto Sans Devanagar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7B9CC-8253-D75B-04DB-6A0B22153548}"/>
              </a:ext>
            </a:extLst>
          </p:cNvPr>
          <p:cNvSpPr txBox="1"/>
          <p:nvPr/>
        </p:nvSpPr>
        <p:spPr>
          <a:xfrm>
            <a:off x="-1800000" y="4140000"/>
            <a:ext cx="8820000" cy="162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1" i="0" u="none" strike="noStrike" kern="1200" cap="none">
                <a:ln>
                  <a:noFill/>
                </a:ln>
                <a:latin typeface="Noto Sans" pitchFamily="34"/>
                <a:ea typeface="Noto Sans CJK SC" pitchFamily="2"/>
                <a:cs typeface="Noto Sans Devanagari" pitchFamily="2"/>
              </a:rPr>
              <a:t>Bidirectional Linking in HEPData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 cap="none">
                <a:ln>
                  <a:noFill/>
                </a:ln>
                <a:latin typeface="Noto Sans" pitchFamily="34"/>
                <a:ea typeface="Noto Sans CJK SC" pitchFamily="2"/>
                <a:cs typeface="Noto Sans Devanagari" pitchFamily="2"/>
              </a:rPr>
              <a:t>HEPData.net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2FD79-454A-2167-6E00-44E1462602B5}"/>
              </a:ext>
            </a:extLst>
          </p:cNvPr>
          <p:cNvSpPr txBox="1"/>
          <p:nvPr/>
        </p:nvSpPr>
        <p:spPr>
          <a:xfrm>
            <a:off x="7200000" y="4201920"/>
            <a:ext cx="2880000" cy="1318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300" b="0" i="0" u="none" strike="noStrike" kern="1200" cap="none">
                <a:ln>
                  <a:noFill/>
                </a:ln>
                <a:latin typeface="Noto Sans" pitchFamily="34"/>
                <a:ea typeface="Noto Sans CJK SC" pitchFamily="2"/>
                <a:cs typeface="Noto Sans Devanagari" pitchFamily="2"/>
              </a:rPr>
              <a:t>Jordan Byers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300" b="0" i="0" u="none" strike="noStrike" kern="1200" cap="none">
                <a:ln>
                  <a:noFill/>
                </a:ln>
                <a:latin typeface="Noto Sans" pitchFamily="34"/>
                <a:ea typeface="Noto Sans CJK SC" pitchFamily="2"/>
                <a:cs typeface="Noto Sans Devanagari" pitchFamily="2"/>
              </a:rPr>
              <a:t>(Durham University)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300" b="0" i="0" u="none" strike="noStrike" kern="1200" cap="none">
              <a:ln>
                <a:noFill/>
              </a:ln>
              <a:latin typeface="Noto Sans" pitchFamily="34"/>
              <a:ea typeface="Noto Sans CJK SC" pitchFamily="2"/>
              <a:cs typeface="Noto Sans Devanagar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300" b="0" i="0" u="none" strike="noStrike" kern="1200" cap="none">
                <a:ln>
                  <a:noFill/>
                </a:ln>
                <a:latin typeface="Noto Sans" pitchFamily="34"/>
                <a:ea typeface="Noto Sans CJK SC" pitchFamily="2"/>
                <a:cs typeface="Noto Sans Devanagari" pitchFamily="2"/>
              </a:rPr>
              <a:t>Jordan.byers@durham.ac.uk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050" b="0" i="0" u="none" strike="noStrike" kern="1200" cap="none">
              <a:ln>
                <a:noFill/>
              </a:ln>
              <a:latin typeface="Noto Sans" pitchFamily="34"/>
              <a:ea typeface="Noto Sans CJK SC" pitchFamily="2"/>
              <a:cs typeface="Noto Sans Devanagar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050" b="0" i="0" u="none" strike="noStrike" kern="1200" cap="none">
                <a:ln>
                  <a:noFill/>
                </a:ln>
                <a:latin typeface="Noto Sans" pitchFamily="34"/>
                <a:ea typeface="Noto Sans CJK SC" pitchFamily="2"/>
                <a:cs typeface="Noto Sans Devanagari" pitchFamily="2"/>
              </a:rPr>
              <a:t>30th August 2023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050" b="0" i="0" u="none" strike="noStrike" kern="1200" cap="none">
              <a:ln>
                <a:noFill/>
              </a:ln>
              <a:latin typeface="Noto Sans" pitchFamily="34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A761B0A4-F116-D7E7-1603-56FC20F56BB6}"/>
              </a:ext>
            </a:extLst>
          </p:cNvPr>
          <p:cNvSpPr/>
          <p:nvPr/>
        </p:nvSpPr>
        <p:spPr>
          <a:xfrm>
            <a:off x="7132320" y="4375440"/>
            <a:ext cx="0" cy="1005840"/>
          </a:xfrm>
          <a:prstGeom prst="line">
            <a:avLst/>
          </a:prstGeom>
          <a:noFill/>
          <a:ln w="54720">
            <a:solidFill>
              <a:srgbClr val="999999"/>
            </a:solidFill>
            <a:prstDash val="solid"/>
          </a:ln>
        </p:spPr>
        <p:txBody>
          <a:bodyPr wrap="none" lIns="117360" tIns="72360" rIns="117360" bIns="72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72BE9EF-2F81-66A4-88EF-CD5697C9FE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3600000"/>
            <a:ext cx="6120000" cy="170892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D7168AD3-3C28-32D4-EF1B-E757FE68F2A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00" y="1472760"/>
            <a:ext cx="4304880" cy="1047239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9CADDF-C9B9-5D47-9258-051F2E4DB273}"/>
              </a:ext>
            </a:extLst>
          </p:cNvPr>
          <p:cNvSpPr txBox="1"/>
          <p:nvPr/>
        </p:nvSpPr>
        <p:spPr>
          <a:xfrm>
            <a:off x="3849840" y="360359"/>
            <a:ext cx="240588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Feedback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6D3AD-2FD4-568F-C6BF-BA2C42FBA681}"/>
              </a:ext>
            </a:extLst>
          </p:cNvPr>
          <p:cNvSpPr txBox="1"/>
          <p:nvPr/>
        </p:nvSpPr>
        <p:spPr>
          <a:xfrm>
            <a:off x="2684160" y="2730240"/>
            <a:ext cx="3435840" cy="68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Tables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Table name display instead of only DOI.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Mouseover tooltips for related records!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AF642-32EA-5311-7511-9B7471CE6A54}"/>
              </a:ext>
            </a:extLst>
          </p:cNvPr>
          <p:cNvSpPr txBox="1"/>
          <p:nvPr/>
        </p:nvSpPr>
        <p:spPr>
          <a:xfrm>
            <a:off x="2836440" y="900000"/>
            <a:ext cx="328356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Records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Record title display instead of only ID.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29CA5C1-E84A-0BB4-0C68-6549023F97D9}"/>
              </a:ext>
            </a:extLst>
          </p:cNvPr>
          <p:cNvSpPr/>
          <p:nvPr/>
        </p:nvSpPr>
        <p:spPr>
          <a:xfrm>
            <a:off x="1260000" y="2700000"/>
            <a:ext cx="648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6836E-4ABD-7592-7353-7F0C7486975C}"/>
              </a:ext>
            </a:extLst>
          </p:cNvPr>
          <p:cNvSpPr txBox="1"/>
          <p:nvPr/>
        </p:nvSpPr>
        <p:spPr>
          <a:xfrm>
            <a:off x="1980000" y="3410640"/>
            <a:ext cx="5940000" cy="1089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Submission Assistance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(HEPData Submission)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https://hepdata-submission.readthedocs.io/en/latest/bidirectional.html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D9CC4-FB02-71F9-7326-12CEA9E9814C}"/>
              </a:ext>
            </a:extLst>
          </p:cNvPr>
          <p:cNvSpPr txBox="1"/>
          <p:nvPr/>
        </p:nvSpPr>
        <p:spPr>
          <a:xfrm>
            <a:off x="4140000" y="373680"/>
            <a:ext cx="148068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End Notes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818FA-7F81-C30A-1FFB-4BA3FA2BBA31}"/>
              </a:ext>
            </a:extLst>
          </p:cNvPr>
          <p:cNvSpPr txBox="1"/>
          <p:nvPr/>
        </p:nvSpPr>
        <p:spPr>
          <a:xfrm>
            <a:off x="3780000" y="2160000"/>
            <a:ext cx="3420000" cy="128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Contact - info@hepdata.net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Mouseover preview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Replace DOI/Records with names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++?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05D6E-E580-F1E3-F784-AD7E43A574A0}"/>
              </a:ext>
            </a:extLst>
          </p:cNvPr>
          <p:cNvSpPr txBox="1"/>
          <p:nvPr/>
        </p:nvSpPr>
        <p:spPr>
          <a:xfrm>
            <a:off x="3718800" y="1869479"/>
            <a:ext cx="2221200" cy="290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Feedback &amp; Further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207FC-98C5-F49E-02A6-49750BD7202C}"/>
              </a:ext>
            </a:extLst>
          </p:cNvPr>
          <p:cNvSpPr txBox="1"/>
          <p:nvPr/>
        </p:nvSpPr>
        <p:spPr>
          <a:xfrm>
            <a:off x="3780000" y="1260000"/>
            <a:ext cx="1860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Thanks for your time.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CCA849C-19DF-4431-D82B-0EEA6E8189FC}"/>
              </a:ext>
            </a:extLst>
          </p:cNvPr>
          <p:cNvSpPr/>
          <p:nvPr/>
        </p:nvSpPr>
        <p:spPr>
          <a:xfrm>
            <a:off x="1620000" y="1800000"/>
            <a:ext cx="684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67792295-A560-2DA0-E02F-07BFA853B005}"/>
              </a:ext>
            </a:extLst>
          </p:cNvPr>
          <p:cNvSpPr/>
          <p:nvPr/>
        </p:nvSpPr>
        <p:spPr>
          <a:xfrm>
            <a:off x="1620000" y="3240000"/>
            <a:ext cx="684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6DA3E-CB48-A7C2-834D-31B3BAB3D3B7}"/>
              </a:ext>
            </a:extLst>
          </p:cNvPr>
          <p:cNvSpPr txBox="1"/>
          <p:nvPr/>
        </p:nvSpPr>
        <p:spPr>
          <a:xfrm>
            <a:off x="2160000" y="540000"/>
            <a:ext cx="8088480" cy="1273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000" b="1" i="0" u="sng" strike="noStrike" kern="1200" cap="none">
                <a:ln>
                  <a:noFill/>
                </a:ln>
                <a:uFillTx/>
                <a:latin typeface="Noto Sans" pitchFamily="34"/>
                <a:ea typeface="Noto Sans CJK SC" pitchFamily="2"/>
                <a:cs typeface="Noto Sans Devanagari" pitchFamily="2"/>
              </a:rPr>
              <a:t>Bidirectional Linking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18489-1D30-BDA1-2066-8732EB26B0C4}"/>
              </a:ext>
            </a:extLst>
          </p:cNvPr>
          <p:cNvSpPr txBox="1"/>
          <p:nvPr/>
        </p:nvSpPr>
        <p:spPr>
          <a:xfrm>
            <a:off x="1542959" y="1307880"/>
            <a:ext cx="8177039" cy="5054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cap="none">
                <a:ln>
                  <a:noFill/>
                </a:ln>
                <a:latin typeface="Noto Sans" pitchFamily="34"/>
                <a:ea typeface="Noto Sans CJK SC" pitchFamily="2"/>
                <a:cs typeface="Noto Sans Devanagari" pitchFamily="2"/>
              </a:rPr>
              <a:t>Linking Records to Records, and Tables to Tables.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C905255-E917-1271-536A-51244C1470B0}"/>
              </a:ext>
            </a:extLst>
          </p:cNvPr>
          <p:cNvSpPr/>
          <p:nvPr/>
        </p:nvSpPr>
        <p:spPr>
          <a:xfrm>
            <a:off x="914400" y="2835000"/>
            <a:ext cx="91440" cy="164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ED4DA">
              <a:alpha val="50000"/>
            </a:srgbClr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67CF3-BC3E-BA47-79A4-2F656FCD097F}"/>
              </a:ext>
            </a:extLst>
          </p:cNvPr>
          <p:cNvSpPr txBox="1">
            <a:spLocks noResize="1"/>
          </p:cNvSpPr>
          <p:nvPr/>
        </p:nvSpPr>
        <p:spPr>
          <a:xfrm>
            <a:off x="1005840" y="2880000"/>
            <a:ext cx="7020000" cy="2288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rm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In this new update, you may now define basic relationships for bidirectional linking in the form of record-to-record, or table-to-table referencing.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Possible Applications: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Linking theoretical predictions to measurements.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Linking covariance matrices to measurements.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These relationships are displayed on the final records page.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NOTE: Only includes FINALISED records.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89C8D6-50F3-D97C-779C-61A369E7ECEB}"/>
              </a:ext>
            </a:extLst>
          </p:cNvPr>
          <p:cNvSpPr txBox="1"/>
          <p:nvPr/>
        </p:nvSpPr>
        <p:spPr>
          <a:xfrm>
            <a:off x="3364200" y="360359"/>
            <a:ext cx="3239279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Example Record - #321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D00D4-8861-AE9B-6D08-2B4045A8A22F}"/>
              </a:ext>
            </a:extLst>
          </p:cNvPr>
          <p:cNvSpPr txBox="1"/>
          <p:nvPr/>
        </p:nvSpPr>
        <p:spPr>
          <a:xfrm>
            <a:off x="2880000" y="900000"/>
            <a:ext cx="450000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Example record displaying bidirectional relation data.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D2BEB5B-B9F5-5A54-5372-5F11282115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33360" y="1260000"/>
            <a:ext cx="7683840" cy="396000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08B0C-C5D5-6984-533E-8E762F9674C9}"/>
              </a:ext>
            </a:extLst>
          </p:cNvPr>
          <p:cNvSpPr txBox="1"/>
          <p:nvPr/>
        </p:nvSpPr>
        <p:spPr>
          <a:xfrm>
            <a:off x="3849120" y="360000"/>
            <a:ext cx="221364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Record Linking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73933-390C-F4AD-AEEA-7904F6F294D9}"/>
              </a:ext>
            </a:extLst>
          </p:cNvPr>
          <p:cNvSpPr txBox="1"/>
          <p:nvPr/>
        </p:nvSpPr>
        <p:spPr>
          <a:xfrm>
            <a:off x="1260000" y="1176120"/>
            <a:ext cx="3600000" cy="1703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Relations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A list of all records that this record has defined as related.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8FC50-5A95-378D-8A4D-8B7EDBD0986F}"/>
              </a:ext>
            </a:extLst>
          </p:cNvPr>
          <p:cNvSpPr txBox="1"/>
          <p:nvPr/>
        </p:nvSpPr>
        <p:spPr>
          <a:xfrm>
            <a:off x="1260000" y="3060000"/>
            <a:ext cx="3420000" cy="180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Referring to this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A list of all FINALISED records that refer to this record.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CDA59-C0BF-337D-B4D5-689832E5CA8F}"/>
              </a:ext>
            </a:extLst>
          </p:cNvPr>
          <p:cNvSpPr txBox="1"/>
          <p:nvPr/>
        </p:nvSpPr>
        <p:spPr>
          <a:xfrm>
            <a:off x="1980000" y="720000"/>
            <a:ext cx="3420000" cy="30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3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NOTE:</a:t>
            </a: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 </a:t>
            </a:r>
            <a:r>
              <a:rPr lang="en-GB" sz="1000" b="0" i="1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The HEPData record ID is underlined in pink.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BEB04238-FF47-FD65-B6C4-EC1F3EB03C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000" y="1080000"/>
            <a:ext cx="3906000" cy="389772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596C30AF-86F7-794F-B32F-DD18B362FA41}"/>
              </a:ext>
            </a:extLst>
          </p:cNvPr>
          <p:cNvSpPr/>
          <p:nvPr/>
        </p:nvSpPr>
        <p:spPr>
          <a:xfrm>
            <a:off x="5220000" y="900000"/>
            <a:ext cx="2520000" cy="252000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C02DE651-9AD4-1A5C-1019-79F773F1A813}"/>
              </a:ext>
            </a:extLst>
          </p:cNvPr>
          <p:cNvSpPr/>
          <p:nvPr/>
        </p:nvSpPr>
        <p:spPr>
          <a:xfrm>
            <a:off x="3240000" y="1980000"/>
            <a:ext cx="2880000" cy="180000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0AE39B0-9B44-1A28-D357-4F032DE346EB}"/>
              </a:ext>
            </a:extLst>
          </p:cNvPr>
          <p:cNvSpPr/>
          <p:nvPr/>
        </p:nvSpPr>
        <p:spPr>
          <a:xfrm>
            <a:off x="3060000" y="3960000"/>
            <a:ext cx="3060000" cy="36000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B9742-4BF9-36E6-9C7D-7BE7EB0A98F6}"/>
              </a:ext>
            </a:extLst>
          </p:cNvPr>
          <p:cNvSpPr txBox="1"/>
          <p:nvPr/>
        </p:nvSpPr>
        <p:spPr>
          <a:xfrm>
            <a:off x="3849480" y="360720"/>
            <a:ext cx="221364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Record Linking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CB5F1-EFE5-421A-5345-FD1DD1DB0ECB}"/>
              </a:ext>
            </a:extLst>
          </p:cNvPr>
          <p:cNvSpPr txBox="1"/>
          <p:nvPr/>
        </p:nvSpPr>
        <p:spPr>
          <a:xfrm>
            <a:off x="4140000" y="900000"/>
            <a:ext cx="1646640" cy="645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Submission.yaml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1" i="0" u="sng" strike="noStrike" kern="1200" cap="none">
              <a:ln>
                <a:noFill/>
              </a:ln>
              <a:uFillTx/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1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659DE305-D85E-11F2-CD3A-2C20648E7D82}"/>
              </a:ext>
            </a:extLst>
          </p:cNvPr>
          <p:cNvSpPr/>
          <p:nvPr/>
        </p:nvSpPr>
        <p:spPr>
          <a:xfrm>
            <a:off x="1620000" y="3060000"/>
            <a:ext cx="666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FFA00-7851-FE67-5686-155F8C5A1F6D}"/>
              </a:ext>
            </a:extLst>
          </p:cNvPr>
          <p:cNvSpPr txBox="1"/>
          <p:nvPr/>
        </p:nvSpPr>
        <p:spPr>
          <a:xfrm>
            <a:off x="3738600" y="1478879"/>
            <a:ext cx="221364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Comma separated 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4F20F-10DA-DDE1-A06F-C7D5682FDA4B}"/>
              </a:ext>
            </a:extLst>
          </p:cNvPr>
          <p:cNvSpPr txBox="1"/>
          <p:nvPr/>
        </p:nvSpPr>
        <p:spPr>
          <a:xfrm>
            <a:off x="3509279" y="3309840"/>
            <a:ext cx="33307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Entries on new line, starting with a dash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6B42CA8D-439C-1037-498B-0443824234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00" y="1980000"/>
            <a:ext cx="3876480" cy="676080"/>
          </a:xfrm>
          <a:prstGeom prst="rect">
            <a:avLst/>
          </a:prstGeom>
          <a:noFill/>
          <a:ln w="36000" cap="rnd">
            <a:solidFill>
              <a:srgbClr val="000000"/>
            </a:solidFill>
            <a:prstDash val="solid"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4518ADED-E826-E65E-042F-E5277634612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0000" y="3780000"/>
            <a:ext cx="2390400" cy="1152000"/>
          </a:xfrm>
          <a:prstGeom prst="rect">
            <a:avLst/>
          </a:prstGeom>
          <a:noFill/>
          <a:ln w="36000" cap="rnd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4CFC5-DCA3-51B9-0FFD-9A8B357C1F98}"/>
              </a:ext>
            </a:extLst>
          </p:cNvPr>
          <p:cNvSpPr txBox="1"/>
          <p:nvPr/>
        </p:nvSpPr>
        <p:spPr>
          <a:xfrm>
            <a:off x="3849120" y="360359"/>
            <a:ext cx="196092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Table Linking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C5F77-6473-6F1C-C6CB-477BF031A02E}"/>
              </a:ext>
            </a:extLst>
          </p:cNvPr>
          <p:cNvSpPr txBox="1"/>
          <p:nvPr/>
        </p:nvSpPr>
        <p:spPr>
          <a:xfrm>
            <a:off x="6120000" y="1356120"/>
            <a:ext cx="3600000" cy="1703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Relations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A list of all records that this record has defined as related.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21E21-6FD3-873E-D848-A87EFB8AEF1C}"/>
              </a:ext>
            </a:extLst>
          </p:cNvPr>
          <p:cNvSpPr txBox="1"/>
          <p:nvPr/>
        </p:nvSpPr>
        <p:spPr>
          <a:xfrm>
            <a:off x="5940000" y="3060000"/>
            <a:ext cx="3420000" cy="180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Referring to this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- A list of all FINALISED records that refer to this record.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DF91140C-6082-7303-C705-B0145A1B58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1440000"/>
            <a:ext cx="4320000" cy="301248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2A14D74D-FF0C-865A-5D4F-4546BA88B652}"/>
              </a:ext>
            </a:extLst>
          </p:cNvPr>
          <p:cNvSpPr/>
          <p:nvPr/>
        </p:nvSpPr>
        <p:spPr>
          <a:xfrm flipH="1">
            <a:off x="5400000" y="2160000"/>
            <a:ext cx="720000" cy="18000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B2ED628-9586-9AF8-880C-9D7EC2723E3C}"/>
              </a:ext>
            </a:extLst>
          </p:cNvPr>
          <p:cNvSpPr/>
          <p:nvPr/>
        </p:nvSpPr>
        <p:spPr>
          <a:xfrm flipH="1" flipV="1">
            <a:off x="5400000" y="3060000"/>
            <a:ext cx="1080000" cy="18000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6F6E8-024D-747F-3311-91AA85953FCC}"/>
              </a:ext>
            </a:extLst>
          </p:cNvPr>
          <p:cNvSpPr txBox="1"/>
          <p:nvPr/>
        </p:nvSpPr>
        <p:spPr>
          <a:xfrm>
            <a:off x="3849480" y="360000"/>
            <a:ext cx="221364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Table Linking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BE354-ABF3-39F4-5687-2507BE7A2880}"/>
              </a:ext>
            </a:extLst>
          </p:cNvPr>
          <p:cNvSpPr txBox="1"/>
          <p:nvPr/>
        </p:nvSpPr>
        <p:spPr>
          <a:xfrm>
            <a:off x="3960000" y="789840"/>
            <a:ext cx="164664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Submission.yaml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C595A-F23C-18CF-F509-497035EED010}"/>
              </a:ext>
            </a:extLst>
          </p:cNvPr>
          <p:cNvSpPr txBox="1"/>
          <p:nvPr/>
        </p:nvSpPr>
        <p:spPr>
          <a:xfrm>
            <a:off x="3420000" y="1869840"/>
            <a:ext cx="221364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Comma separated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EF3FB-3C16-28DF-AE3D-10723D0FD6AC}"/>
              </a:ext>
            </a:extLst>
          </p:cNvPr>
          <p:cNvSpPr txBox="1"/>
          <p:nvPr/>
        </p:nvSpPr>
        <p:spPr>
          <a:xfrm>
            <a:off x="3240000" y="3240000"/>
            <a:ext cx="3381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Entries on new line, starting with a dash.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429BC-9F36-F45C-5B4C-BA456D14E1D6}"/>
              </a:ext>
            </a:extLst>
          </p:cNvPr>
          <p:cNvSpPr txBox="1"/>
          <p:nvPr/>
        </p:nvSpPr>
        <p:spPr>
          <a:xfrm>
            <a:off x="2520000" y="1080000"/>
            <a:ext cx="4870080" cy="690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Format: </a:t>
            </a: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“10.17182/hepdata.[Record ID].v[Version]/t[Table]”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1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Example:</a:t>
            </a:r>
            <a:r>
              <a:rPr lang="en-GB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 “10.17182/hepdata.72886.v2/t5”</a:t>
            </a:r>
            <a:r>
              <a:rPr lang="en-GB" sz="105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 ]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B5BF18F-5699-9788-F33D-C559A27941C8}"/>
              </a:ext>
            </a:extLst>
          </p:cNvPr>
          <p:cNvSpPr/>
          <p:nvPr/>
        </p:nvSpPr>
        <p:spPr>
          <a:xfrm>
            <a:off x="1080000" y="1800000"/>
            <a:ext cx="900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5B6AFE79-A8DF-CF93-546C-8A859938DE14}"/>
              </a:ext>
            </a:extLst>
          </p:cNvPr>
          <p:cNvSpPr/>
          <p:nvPr/>
        </p:nvSpPr>
        <p:spPr>
          <a:xfrm flipH="1">
            <a:off x="0" y="3060000"/>
            <a:ext cx="1044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83B6F3CF-B614-CD1E-3F0F-8C1D740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75880" y="2285280"/>
            <a:ext cx="5784120" cy="515160"/>
          </a:xfrm>
          <a:prstGeom prst="rect">
            <a:avLst/>
          </a:prstGeom>
          <a:noFill/>
          <a:ln w="36000" cap="rnd">
            <a:solidFill>
              <a:srgbClr val="000000"/>
            </a:solidFill>
            <a:prstDash val="solid"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24FB1068-E940-C883-60C1-93121B624EB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32439" y="3780000"/>
            <a:ext cx="3247560" cy="1133280"/>
          </a:xfrm>
          <a:prstGeom prst="rect">
            <a:avLst/>
          </a:prstGeom>
          <a:noFill/>
          <a:ln w="36000" cap="rnd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ECF7F-1EB9-AF0E-7B47-A236EB2E94A3}"/>
              </a:ext>
            </a:extLst>
          </p:cNvPr>
          <p:cNvSpPr txBox="1"/>
          <p:nvPr/>
        </p:nvSpPr>
        <p:spPr>
          <a:xfrm>
            <a:off x="3600000" y="243720"/>
            <a:ext cx="2478960" cy="1027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Submission.yaml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Example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1" i="0" u="sng" strike="noStrike" kern="1200" cap="none">
              <a:ln>
                <a:noFill/>
              </a:ln>
              <a:uFillTx/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A223A-EFF4-DA99-13EF-A4F765F703CE}"/>
              </a:ext>
            </a:extLst>
          </p:cNvPr>
          <p:cNvSpPr txBox="1"/>
          <p:nvPr/>
        </p:nvSpPr>
        <p:spPr>
          <a:xfrm>
            <a:off x="1440000" y="985320"/>
            <a:ext cx="7889040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3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This is an example snippet of a submission.yaml showing how one of the previous examples can be used.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8B7EDEC-7FE5-09A1-3C59-F750E7B6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75079" y="1708920"/>
            <a:ext cx="6244920" cy="3691080"/>
          </a:xfrm>
          <a:prstGeom prst="rect">
            <a:avLst/>
          </a:prstGeom>
          <a:noFill/>
          <a:ln w="36000" cap="rnd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32360-D863-E62C-6650-D55581854A79}"/>
              </a:ext>
            </a:extLst>
          </p:cNvPr>
          <p:cNvSpPr txBox="1"/>
          <p:nvPr/>
        </p:nvSpPr>
        <p:spPr>
          <a:xfrm>
            <a:off x="3600000" y="244080"/>
            <a:ext cx="2478960" cy="1027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Submission.yaml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sng" strike="noStrike" kern="1200" cap="none">
                <a:ln>
                  <a:noFill/>
                </a:ln>
                <a:uFillTx/>
                <a:latin typeface="Liberation Sans" pitchFamily="18"/>
                <a:ea typeface="Noto Sans CJK SC" pitchFamily="2"/>
                <a:cs typeface="Noto Sans Devanagari" pitchFamily="2"/>
              </a:rPr>
              <a:t>Example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1" i="0" u="sng" strike="noStrike" kern="1200" cap="none">
              <a:ln>
                <a:noFill/>
              </a:ln>
              <a:uFillTx/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72442-5FB3-BA01-0BD6-03AE8015E6AA}"/>
              </a:ext>
            </a:extLst>
          </p:cNvPr>
          <p:cNvSpPr txBox="1"/>
          <p:nvPr/>
        </p:nvSpPr>
        <p:spPr>
          <a:xfrm>
            <a:off x="1440360" y="985680"/>
            <a:ext cx="7889040" cy="27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3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Noto Sans Devanagari" pitchFamily="2"/>
              </a:rPr>
              <a:t>This is an example snippet of a submission.yaml showing how one of the previous examples can be used.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43AC25F-99E9-B5EC-E4C2-A1D3B069E3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1330200"/>
            <a:ext cx="6512400" cy="4249800"/>
          </a:xfrm>
          <a:prstGeom prst="rect">
            <a:avLst/>
          </a:prstGeom>
          <a:noFill/>
          <a:ln w="36000" cap="rnd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ntent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ontent 1_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ulle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Jigsa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ulle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390</Words>
  <Application>Microsoft Macintosh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Lato</vt:lpstr>
      <vt:lpstr>Liberation Sans</vt:lpstr>
      <vt:lpstr>Liberation Serif</vt:lpstr>
      <vt:lpstr>Noto Sans</vt:lpstr>
      <vt:lpstr>Title</vt:lpstr>
      <vt:lpstr>Table of Content</vt:lpstr>
      <vt:lpstr>Content 1</vt:lpstr>
      <vt:lpstr>Bullet 1</vt:lpstr>
      <vt:lpstr>Content 2</vt:lpstr>
      <vt:lpstr>Bullet 2</vt:lpstr>
      <vt:lpstr>Jigsaw</vt:lpstr>
      <vt:lpstr>Bullet 3</vt:lpstr>
      <vt:lpstr>Image</vt:lpstr>
      <vt:lpstr>Content 1_</vt:lpstr>
      <vt:lpstr>Content 1__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Elegant</dc:title>
  <cp:lastModifiedBy>Butterworth, Jonathan</cp:lastModifiedBy>
  <cp:revision>66</cp:revision>
  <dcterms:created xsi:type="dcterms:W3CDTF">2023-08-18T11:20:15Z</dcterms:created>
  <dcterms:modified xsi:type="dcterms:W3CDTF">2023-08-30T11:07:04Z</dcterms:modified>
</cp:coreProperties>
</file>