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1" r:id="rId1"/>
  </p:sldMasterIdLst>
  <p:notesMasterIdLst>
    <p:notesMasterId r:id="rId10"/>
  </p:notesMasterIdLst>
  <p:sldIdLst>
    <p:sldId id="659" r:id="rId2"/>
    <p:sldId id="257" r:id="rId3"/>
    <p:sldId id="318" r:id="rId4"/>
    <p:sldId id="270" r:id="rId5"/>
    <p:sldId id="589" r:id="rId6"/>
    <p:sldId id="667" r:id="rId7"/>
    <p:sldId id="670" r:id="rId8"/>
    <p:sldId id="671"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3565A"/>
    <a:srgbClr val="A6192E"/>
    <a:srgbClr val="E400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7F05991-20E0-459B-BD46-9935780D3928}" v="1" dt="2023-04-30T14:34:26.42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88" autoAdjust="0"/>
    <p:restoredTop sz="94631" autoAdjust="0"/>
  </p:normalViewPr>
  <p:slideViewPr>
    <p:cSldViewPr>
      <p:cViewPr varScale="1">
        <p:scale>
          <a:sx n="108" d="100"/>
          <a:sy n="108" d="100"/>
        </p:scale>
        <p:origin x="120" y="210"/>
      </p:cViewPr>
      <p:guideLst>
        <p:guide orient="horz" pos="2160"/>
        <p:guide pos="3840"/>
      </p:guideLst>
    </p:cSldViewPr>
  </p:slideViewPr>
  <p:outlineViewPr>
    <p:cViewPr>
      <p:scale>
        <a:sx n="33" d="100"/>
        <a:sy n="33" d="100"/>
      </p:scale>
      <p:origin x="0" y="-11694"/>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6/11/relationships/changesInfo" Target="changesInfos/changesInfo1.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DHAM, JENNIFER M." userId="S::gtrg45@durham.ac.uk::d3e5acb5-b2db-4b06-ac84-616e0149b02f" providerId="AD" clId="Web-{598E9889-0BCF-7E7D-CF35-9174010F22F4}"/>
    <pc:docChg chg="modSld">
      <pc:chgData name="BADHAM, JENNIFER M." userId="S::gtrg45@durham.ac.uk::d3e5acb5-b2db-4b06-ac84-616e0149b02f" providerId="AD" clId="Web-{598E9889-0BCF-7E7D-CF35-9174010F22F4}" dt="2022-09-01T12:31:56.600" v="7" actId="1076"/>
      <pc:docMkLst>
        <pc:docMk/>
      </pc:docMkLst>
      <pc:sldChg chg="addSp modSp">
        <pc:chgData name="BADHAM, JENNIFER M." userId="S::gtrg45@durham.ac.uk::d3e5acb5-b2db-4b06-ac84-616e0149b02f" providerId="AD" clId="Web-{598E9889-0BCF-7E7D-CF35-9174010F22F4}" dt="2022-09-01T12:31:56.600" v="7" actId="1076"/>
        <pc:sldMkLst>
          <pc:docMk/>
          <pc:sldMk cId="1777091937" sldId="663"/>
        </pc:sldMkLst>
        <pc:picChg chg="add mod">
          <ac:chgData name="BADHAM, JENNIFER M." userId="S::gtrg45@durham.ac.uk::d3e5acb5-b2db-4b06-ac84-616e0149b02f" providerId="AD" clId="Web-{598E9889-0BCF-7E7D-CF35-9174010F22F4}" dt="2022-09-01T12:31:56.600" v="7" actId="1076"/>
          <ac:picMkLst>
            <pc:docMk/>
            <pc:sldMk cId="1777091937" sldId="663"/>
            <ac:picMk id="2" creationId="{21FBD0D0-F1A7-E866-B868-9FE57A589B7B}"/>
          </ac:picMkLst>
        </pc:picChg>
      </pc:sldChg>
      <pc:sldChg chg="addSp modSp">
        <pc:chgData name="BADHAM, JENNIFER M." userId="S::gtrg45@durham.ac.uk::d3e5acb5-b2db-4b06-ac84-616e0149b02f" providerId="AD" clId="Web-{598E9889-0BCF-7E7D-CF35-9174010F22F4}" dt="2022-09-01T12:30:02.049" v="2" actId="1076"/>
        <pc:sldMkLst>
          <pc:docMk/>
          <pc:sldMk cId="1750416858" sldId="665"/>
        </pc:sldMkLst>
        <pc:picChg chg="add mod">
          <ac:chgData name="BADHAM, JENNIFER M." userId="S::gtrg45@durham.ac.uk::d3e5acb5-b2db-4b06-ac84-616e0149b02f" providerId="AD" clId="Web-{598E9889-0BCF-7E7D-CF35-9174010F22F4}" dt="2022-09-01T12:30:02.049" v="2" actId="1076"/>
          <ac:picMkLst>
            <pc:docMk/>
            <pc:sldMk cId="1750416858" sldId="665"/>
            <ac:picMk id="2" creationId="{117D545B-EB7A-C372-107C-1E233348059E}"/>
          </ac:picMkLst>
        </pc:picChg>
      </pc:sldChg>
    </pc:docChg>
  </pc:docChgLst>
  <pc:docChgLst>
    <pc:chgData name="BADHAM, JENNIFER M." userId="d3e5acb5-b2db-4b06-ac84-616e0149b02f" providerId="ADAL" clId="{87F05991-20E0-459B-BD46-9935780D3928}"/>
    <pc:docChg chg="custSel modSld">
      <pc:chgData name="BADHAM, JENNIFER M." userId="d3e5acb5-b2db-4b06-ac84-616e0149b02f" providerId="ADAL" clId="{87F05991-20E0-459B-BD46-9935780D3928}" dt="2023-04-30T14:35:30.219" v="419" actId="20577"/>
      <pc:docMkLst>
        <pc:docMk/>
      </pc:docMkLst>
      <pc:sldChg chg="modSp mod">
        <pc:chgData name="BADHAM, JENNIFER M." userId="d3e5acb5-b2db-4b06-ac84-616e0149b02f" providerId="ADAL" clId="{87F05991-20E0-459B-BD46-9935780D3928}" dt="2023-04-30T14:35:10.297" v="417" actId="27636"/>
        <pc:sldMkLst>
          <pc:docMk/>
          <pc:sldMk cId="3434763806" sldId="670"/>
        </pc:sldMkLst>
        <pc:spChg chg="mod">
          <ac:chgData name="BADHAM, JENNIFER M." userId="d3e5acb5-b2db-4b06-ac84-616e0149b02f" providerId="ADAL" clId="{87F05991-20E0-459B-BD46-9935780D3928}" dt="2023-04-30T14:35:10.297" v="417" actId="27636"/>
          <ac:spMkLst>
            <pc:docMk/>
            <pc:sldMk cId="3434763806" sldId="670"/>
            <ac:spMk id="13" creationId="{DEC18739-BFA6-4900-B6A6-5E33B363479C}"/>
          </ac:spMkLst>
        </pc:spChg>
        <pc:picChg chg="mod">
          <ac:chgData name="BADHAM, JENNIFER M." userId="d3e5acb5-b2db-4b06-ac84-616e0149b02f" providerId="ADAL" clId="{87F05991-20E0-459B-BD46-9935780D3928}" dt="2023-04-30T14:31:59.964" v="0" actId="1076"/>
          <ac:picMkLst>
            <pc:docMk/>
            <pc:sldMk cId="3434763806" sldId="670"/>
            <ac:picMk id="11" creationId="{734FE3C0-9B3E-26EE-EF57-39F5C796F0DA}"/>
          </ac:picMkLst>
        </pc:picChg>
      </pc:sldChg>
      <pc:sldChg chg="modSp mod">
        <pc:chgData name="BADHAM, JENNIFER M." userId="d3e5acb5-b2db-4b06-ac84-616e0149b02f" providerId="ADAL" clId="{87F05991-20E0-459B-BD46-9935780D3928}" dt="2023-04-30T14:35:30.219" v="419" actId="20577"/>
        <pc:sldMkLst>
          <pc:docMk/>
          <pc:sldMk cId="1565759824" sldId="671"/>
        </pc:sldMkLst>
        <pc:spChg chg="mod">
          <ac:chgData name="BADHAM, JENNIFER M." userId="d3e5acb5-b2db-4b06-ac84-616e0149b02f" providerId="ADAL" clId="{87F05991-20E0-459B-BD46-9935780D3928}" dt="2023-04-30T14:35:30.219" v="419" actId="20577"/>
          <ac:spMkLst>
            <pc:docMk/>
            <pc:sldMk cId="1565759824" sldId="671"/>
            <ac:spMk id="4" creationId="{D454F34C-DBE6-DE13-26AE-D05A6C1383B2}"/>
          </ac:spMkLst>
        </pc:spChg>
      </pc:sldChg>
    </pc:docChg>
  </pc:docChgLst>
  <pc:docChgLst>
    <pc:chgData name="BADHAM, JENNIFER M." userId="d3e5acb5-b2db-4b06-ac84-616e0149b02f" providerId="ADAL" clId="{A674F799-2FEF-416F-ADA9-0C1D94EBC9C1}"/>
    <pc:docChg chg="custSel addSld delSld modSld sldOrd">
      <pc:chgData name="BADHAM, JENNIFER M." userId="d3e5acb5-b2db-4b06-ac84-616e0149b02f" providerId="ADAL" clId="{A674F799-2FEF-416F-ADA9-0C1D94EBC9C1}" dt="2022-08-31T15:19:36.726" v="1162" actId="20577"/>
      <pc:docMkLst>
        <pc:docMk/>
      </pc:docMkLst>
      <pc:sldChg chg="modSp mod">
        <pc:chgData name="BADHAM, JENNIFER M." userId="d3e5acb5-b2db-4b06-ac84-616e0149b02f" providerId="ADAL" clId="{A674F799-2FEF-416F-ADA9-0C1D94EBC9C1}" dt="2022-08-31T11:34:26.996" v="159" actId="20577"/>
        <pc:sldMkLst>
          <pc:docMk/>
          <pc:sldMk cId="2670419152" sldId="257"/>
        </pc:sldMkLst>
        <pc:spChg chg="mod">
          <ac:chgData name="BADHAM, JENNIFER M." userId="d3e5acb5-b2db-4b06-ac84-616e0149b02f" providerId="ADAL" clId="{A674F799-2FEF-416F-ADA9-0C1D94EBC9C1}" dt="2022-08-31T11:34:26.996" v="159" actId="20577"/>
          <ac:spMkLst>
            <pc:docMk/>
            <pc:sldMk cId="2670419152" sldId="257"/>
            <ac:spMk id="5" creationId="{00000000-0000-0000-0000-000000000000}"/>
          </ac:spMkLst>
        </pc:spChg>
        <pc:spChg chg="mod">
          <ac:chgData name="BADHAM, JENNIFER M." userId="d3e5acb5-b2db-4b06-ac84-616e0149b02f" providerId="ADAL" clId="{A674F799-2FEF-416F-ADA9-0C1D94EBC9C1}" dt="2022-08-23T14:08:33.382" v="83" actId="1076"/>
          <ac:spMkLst>
            <pc:docMk/>
            <pc:sldMk cId="2670419152" sldId="257"/>
            <ac:spMk id="13" creationId="{00000000-0000-0000-0000-000000000000}"/>
          </ac:spMkLst>
        </pc:spChg>
        <pc:picChg chg="mod">
          <ac:chgData name="BADHAM, JENNIFER M." userId="d3e5acb5-b2db-4b06-ac84-616e0149b02f" providerId="ADAL" clId="{A674F799-2FEF-416F-ADA9-0C1D94EBC9C1}" dt="2022-08-23T14:08:24.973" v="82"/>
          <ac:picMkLst>
            <pc:docMk/>
            <pc:sldMk cId="2670419152" sldId="257"/>
            <ac:picMk id="7" creationId="{00000000-0000-0000-0000-000000000000}"/>
          </ac:picMkLst>
        </pc:picChg>
      </pc:sldChg>
      <pc:sldChg chg="addSp delSp modSp mod modClrScheme chgLayout">
        <pc:chgData name="BADHAM, JENNIFER M." userId="d3e5acb5-b2db-4b06-ac84-616e0149b02f" providerId="ADAL" clId="{A674F799-2FEF-416F-ADA9-0C1D94EBC9C1}" dt="2022-08-31T15:16:13.769" v="1096" actId="1076"/>
        <pc:sldMkLst>
          <pc:docMk/>
          <pc:sldMk cId="2040741297" sldId="258"/>
        </pc:sldMkLst>
        <pc:spChg chg="add del mod ord">
          <ac:chgData name="BADHAM, JENNIFER M." userId="d3e5acb5-b2db-4b06-ac84-616e0149b02f" providerId="ADAL" clId="{A674F799-2FEF-416F-ADA9-0C1D94EBC9C1}" dt="2022-08-31T14:45:38.174" v="710" actId="478"/>
          <ac:spMkLst>
            <pc:docMk/>
            <pc:sldMk cId="2040741297" sldId="258"/>
            <ac:spMk id="2" creationId="{9322F313-5902-4785-8234-9DC3BB30BF4B}"/>
          </ac:spMkLst>
        </pc:spChg>
        <pc:spChg chg="del mod ord">
          <ac:chgData name="BADHAM, JENNIFER M." userId="d3e5acb5-b2db-4b06-ac84-616e0149b02f" providerId="ADAL" clId="{A674F799-2FEF-416F-ADA9-0C1D94EBC9C1}" dt="2022-08-31T14:17:30.181" v="494" actId="478"/>
          <ac:spMkLst>
            <pc:docMk/>
            <pc:sldMk cId="2040741297" sldId="258"/>
            <ac:spMk id="3" creationId="{AD00A005-6B2C-CBB7-B9E0-1A03D14DC061}"/>
          </ac:spMkLst>
        </pc:spChg>
        <pc:spChg chg="mod ord">
          <ac:chgData name="BADHAM, JENNIFER M." userId="d3e5acb5-b2db-4b06-ac84-616e0149b02f" providerId="ADAL" clId="{A674F799-2FEF-416F-ADA9-0C1D94EBC9C1}" dt="2022-08-31T14:45:30.949" v="708"/>
          <ac:spMkLst>
            <pc:docMk/>
            <pc:sldMk cId="2040741297" sldId="258"/>
            <ac:spMk id="4" creationId="{00000000-0000-0000-0000-000000000000}"/>
          </ac:spMkLst>
        </pc:spChg>
        <pc:spChg chg="add mod ord">
          <ac:chgData name="BADHAM, JENNIFER M." userId="d3e5acb5-b2db-4b06-ac84-616e0149b02f" providerId="ADAL" clId="{A674F799-2FEF-416F-ADA9-0C1D94EBC9C1}" dt="2022-08-31T15:16:02.339" v="1094" actId="20577"/>
          <ac:spMkLst>
            <pc:docMk/>
            <pc:sldMk cId="2040741297" sldId="258"/>
            <ac:spMk id="5" creationId="{DF417E27-86BD-42CB-9F52-CA32A4756442}"/>
          </ac:spMkLst>
        </pc:spChg>
        <pc:spChg chg="add del mod">
          <ac:chgData name="BADHAM, JENNIFER M." userId="d3e5acb5-b2db-4b06-ac84-616e0149b02f" providerId="ADAL" clId="{A674F799-2FEF-416F-ADA9-0C1D94EBC9C1}" dt="2022-08-31T14:17:32.197" v="495" actId="478"/>
          <ac:spMkLst>
            <pc:docMk/>
            <pc:sldMk cId="2040741297" sldId="258"/>
            <ac:spMk id="8" creationId="{875344CC-59A1-4E54-BE3A-4AA9D41A3068}"/>
          </ac:spMkLst>
        </pc:spChg>
        <pc:spChg chg="add del mod">
          <ac:chgData name="BADHAM, JENNIFER M." userId="d3e5acb5-b2db-4b06-ac84-616e0149b02f" providerId="ADAL" clId="{A674F799-2FEF-416F-ADA9-0C1D94EBC9C1}" dt="2022-08-31T14:45:30.949" v="708"/>
          <ac:spMkLst>
            <pc:docMk/>
            <pc:sldMk cId="2040741297" sldId="258"/>
            <ac:spMk id="9" creationId="{D0C901C4-6916-4FC4-98F6-46DC9F2C24CE}"/>
          </ac:spMkLst>
        </pc:spChg>
        <pc:spChg chg="add del mod">
          <ac:chgData name="BADHAM, JENNIFER M." userId="d3e5acb5-b2db-4b06-ac84-616e0149b02f" providerId="ADAL" clId="{A674F799-2FEF-416F-ADA9-0C1D94EBC9C1}" dt="2022-08-31T14:45:30.949" v="708"/>
          <ac:spMkLst>
            <pc:docMk/>
            <pc:sldMk cId="2040741297" sldId="258"/>
            <ac:spMk id="10" creationId="{18BC919A-A9C0-4094-BB67-021E8A185915}"/>
          </ac:spMkLst>
        </pc:spChg>
        <pc:spChg chg="add del mod">
          <ac:chgData name="BADHAM, JENNIFER M." userId="d3e5acb5-b2db-4b06-ac84-616e0149b02f" providerId="ADAL" clId="{A674F799-2FEF-416F-ADA9-0C1D94EBC9C1}" dt="2022-08-31T14:45:30.949" v="708"/>
          <ac:spMkLst>
            <pc:docMk/>
            <pc:sldMk cId="2040741297" sldId="258"/>
            <ac:spMk id="11" creationId="{5EE2FFD4-FAE9-40CD-81FC-3ED4CC00E63C}"/>
          </ac:spMkLst>
        </pc:spChg>
        <pc:spChg chg="add mod">
          <ac:chgData name="BADHAM, JENNIFER M." userId="d3e5acb5-b2db-4b06-ac84-616e0149b02f" providerId="ADAL" clId="{A674F799-2FEF-416F-ADA9-0C1D94EBC9C1}" dt="2022-08-31T15:12:40.165" v="741" actId="113"/>
          <ac:spMkLst>
            <pc:docMk/>
            <pc:sldMk cId="2040741297" sldId="258"/>
            <ac:spMk id="12" creationId="{3657EAC4-2989-4A4C-B743-1DBAF8394DD5}"/>
          </ac:spMkLst>
        </pc:spChg>
        <pc:spChg chg="add del mod">
          <ac:chgData name="BADHAM, JENNIFER M." userId="d3e5acb5-b2db-4b06-ac84-616e0149b02f" providerId="ADAL" clId="{A674F799-2FEF-416F-ADA9-0C1D94EBC9C1}" dt="2022-08-31T14:45:47.802" v="712" actId="478"/>
          <ac:spMkLst>
            <pc:docMk/>
            <pc:sldMk cId="2040741297" sldId="258"/>
            <ac:spMk id="14" creationId="{8FC94BD2-D22D-4696-9B1F-7F2BE29CDF13}"/>
          </ac:spMkLst>
        </pc:spChg>
        <pc:picChg chg="mod">
          <ac:chgData name="BADHAM, JENNIFER M." userId="d3e5acb5-b2db-4b06-ac84-616e0149b02f" providerId="ADAL" clId="{A674F799-2FEF-416F-ADA9-0C1D94EBC9C1}" dt="2022-08-31T15:16:13.769" v="1096" actId="1076"/>
          <ac:picMkLst>
            <pc:docMk/>
            <pc:sldMk cId="2040741297" sldId="258"/>
            <ac:picMk id="6" creationId="{00000000-0000-0000-0000-000000000000}"/>
          </ac:picMkLst>
        </pc:picChg>
      </pc:sldChg>
      <pc:sldChg chg="delSp modSp add mod">
        <pc:chgData name="BADHAM, JENNIFER M." userId="d3e5acb5-b2db-4b06-ac84-616e0149b02f" providerId="ADAL" clId="{A674F799-2FEF-416F-ADA9-0C1D94EBC9C1}" dt="2022-08-31T14:21:11.836" v="553" actId="207"/>
        <pc:sldMkLst>
          <pc:docMk/>
          <pc:sldMk cId="3929312333" sldId="278"/>
        </pc:sldMkLst>
        <pc:spChg chg="del">
          <ac:chgData name="BADHAM, JENNIFER M." userId="d3e5acb5-b2db-4b06-ac84-616e0149b02f" providerId="ADAL" clId="{A674F799-2FEF-416F-ADA9-0C1D94EBC9C1}" dt="2022-08-31T14:06:09.198" v="243" actId="478"/>
          <ac:spMkLst>
            <pc:docMk/>
            <pc:sldMk cId="3929312333" sldId="278"/>
            <ac:spMk id="31" creationId="{62DC73C7-2D51-4FDB-9453-877E24762857}"/>
          </ac:spMkLst>
        </pc:spChg>
        <pc:spChg chg="mod">
          <ac:chgData name="BADHAM, JENNIFER M." userId="d3e5acb5-b2db-4b06-ac84-616e0149b02f" providerId="ADAL" clId="{A674F799-2FEF-416F-ADA9-0C1D94EBC9C1}" dt="2022-08-31T14:21:11.836" v="553" actId="207"/>
          <ac:spMkLst>
            <pc:docMk/>
            <pc:sldMk cId="3929312333" sldId="278"/>
            <ac:spMk id="32" creationId="{F7223EC3-8601-4BF9-8021-579CCBA59F38}"/>
          </ac:spMkLst>
        </pc:spChg>
      </pc:sldChg>
      <pc:sldChg chg="addSp modSp mod">
        <pc:chgData name="BADHAM, JENNIFER M." userId="d3e5acb5-b2db-4b06-ac84-616e0149b02f" providerId="ADAL" clId="{A674F799-2FEF-416F-ADA9-0C1D94EBC9C1}" dt="2022-08-23T14:05:47.604" v="7" actId="14861"/>
        <pc:sldMkLst>
          <pc:docMk/>
          <pc:sldMk cId="141341681" sldId="316"/>
        </pc:sldMkLst>
        <pc:picChg chg="add mod">
          <ac:chgData name="BADHAM, JENNIFER M." userId="d3e5acb5-b2db-4b06-ac84-616e0149b02f" providerId="ADAL" clId="{A674F799-2FEF-416F-ADA9-0C1D94EBC9C1}" dt="2022-08-23T14:05:47.604" v="7" actId="14861"/>
          <ac:picMkLst>
            <pc:docMk/>
            <pc:sldMk cId="141341681" sldId="316"/>
            <ac:picMk id="3" creationId="{35D4052A-4BDC-4780-A638-36B3DB58109D}"/>
          </ac:picMkLst>
        </pc:picChg>
        <pc:picChg chg="mod">
          <ac:chgData name="BADHAM, JENNIFER M." userId="d3e5acb5-b2db-4b06-ac84-616e0149b02f" providerId="ADAL" clId="{A674F799-2FEF-416F-ADA9-0C1D94EBC9C1}" dt="2022-08-23T14:05:38.316" v="5" actId="14861"/>
          <ac:picMkLst>
            <pc:docMk/>
            <pc:sldMk cId="141341681" sldId="316"/>
            <ac:picMk id="7" creationId="{4FD24A12-2283-4C26-BFCE-2827E18E1576}"/>
          </ac:picMkLst>
        </pc:picChg>
        <pc:picChg chg="mod">
          <ac:chgData name="BADHAM, JENNIFER M." userId="d3e5acb5-b2db-4b06-ac84-616e0149b02f" providerId="ADAL" clId="{A674F799-2FEF-416F-ADA9-0C1D94EBC9C1}" dt="2022-08-23T14:05:44.485" v="6" actId="14861"/>
          <ac:picMkLst>
            <pc:docMk/>
            <pc:sldMk cId="141341681" sldId="316"/>
            <ac:picMk id="8" creationId="{AF30F9A3-E8C7-4984-BA08-D6239241B16D}"/>
          </ac:picMkLst>
        </pc:picChg>
      </pc:sldChg>
      <pc:sldChg chg="modSp mod">
        <pc:chgData name="BADHAM, JENNIFER M." userId="d3e5acb5-b2db-4b06-ac84-616e0149b02f" providerId="ADAL" clId="{A674F799-2FEF-416F-ADA9-0C1D94EBC9C1}" dt="2022-08-31T14:15:49.970" v="485" actId="20577"/>
        <pc:sldMkLst>
          <pc:docMk/>
          <pc:sldMk cId="622133880" sldId="318"/>
        </pc:sldMkLst>
        <pc:spChg chg="mod">
          <ac:chgData name="BADHAM, JENNIFER M." userId="d3e5acb5-b2db-4b06-ac84-616e0149b02f" providerId="ADAL" clId="{A674F799-2FEF-416F-ADA9-0C1D94EBC9C1}" dt="2022-08-31T14:15:49.970" v="485" actId="20577"/>
          <ac:spMkLst>
            <pc:docMk/>
            <pc:sldMk cId="622133880" sldId="318"/>
            <ac:spMk id="2" creationId="{00000000-0000-0000-0000-000000000000}"/>
          </ac:spMkLst>
        </pc:spChg>
      </pc:sldChg>
      <pc:sldChg chg="modSp mod ord">
        <pc:chgData name="BADHAM, JENNIFER M." userId="d3e5acb5-b2db-4b06-ac84-616e0149b02f" providerId="ADAL" clId="{A674F799-2FEF-416F-ADA9-0C1D94EBC9C1}" dt="2022-08-31T14:02:55.404" v="236" actId="20577"/>
        <pc:sldMkLst>
          <pc:docMk/>
          <pc:sldMk cId="2364641277" sldId="319"/>
        </pc:sldMkLst>
        <pc:spChg chg="mod">
          <ac:chgData name="BADHAM, JENNIFER M." userId="d3e5acb5-b2db-4b06-ac84-616e0149b02f" providerId="ADAL" clId="{A674F799-2FEF-416F-ADA9-0C1D94EBC9C1}" dt="2022-08-31T14:02:55.404" v="236" actId="20577"/>
          <ac:spMkLst>
            <pc:docMk/>
            <pc:sldMk cId="2364641277" sldId="319"/>
            <ac:spMk id="5" creationId="{00000000-0000-0000-0000-000000000000}"/>
          </ac:spMkLst>
        </pc:spChg>
      </pc:sldChg>
      <pc:sldChg chg="modSp mod">
        <pc:chgData name="BADHAM, JENNIFER M." userId="d3e5acb5-b2db-4b06-ac84-616e0149b02f" providerId="ADAL" clId="{A674F799-2FEF-416F-ADA9-0C1D94EBC9C1}" dt="2022-08-31T15:18:26.347" v="1142" actId="1076"/>
        <pc:sldMkLst>
          <pc:docMk/>
          <pc:sldMk cId="3387255000" sldId="320"/>
        </pc:sldMkLst>
        <pc:spChg chg="mod">
          <ac:chgData name="BADHAM, JENNIFER M." userId="d3e5acb5-b2db-4b06-ac84-616e0149b02f" providerId="ADAL" clId="{A674F799-2FEF-416F-ADA9-0C1D94EBC9C1}" dt="2022-08-31T15:18:19.652" v="1140" actId="20577"/>
          <ac:spMkLst>
            <pc:docMk/>
            <pc:sldMk cId="3387255000" sldId="320"/>
            <ac:spMk id="5" creationId="{CCD3AB5F-4B0F-4663-91E2-62035EF16098}"/>
          </ac:spMkLst>
        </pc:spChg>
        <pc:picChg chg="mod">
          <ac:chgData name="BADHAM, JENNIFER M." userId="d3e5acb5-b2db-4b06-ac84-616e0149b02f" providerId="ADAL" clId="{A674F799-2FEF-416F-ADA9-0C1D94EBC9C1}" dt="2022-08-31T15:18:26.347" v="1142" actId="1076"/>
          <ac:picMkLst>
            <pc:docMk/>
            <pc:sldMk cId="3387255000" sldId="320"/>
            <ac:picMk id="6" creationId="{BD1A61C7-18E5-4343-9442-39669B373B31}"/>
          </ac:picMkLst>
        </pc:picChg>
      </pc:sldChg>
      <pc:sldChg chg="addSp delSp modSp add mod ord modClrScheme chgLayout">
        <pc:chgData name="BADHAM, JENNIFER M." userId="d3e5acb5-b2db-4b06-ac84-616e0149b02f" providerId="ADAL" clId="{A674F799-2FEF-416F-ADA9-0C1D94EBC9C1}" dt="2022-08-31T14:30:24.807" v="656" actId="20577"/>
        <pc:sldMkLst>
          <pc:docMk/>
          <pc:sldMk cId="3617208327" sldId="382"/>
        </pc:sldMkLst>
        <pc:spChg chg="mod ord">
          <ac:chgData name="BADHAM, JENNIFER M." userId="d3e5acb5-b2db-4b06-ac84-616e0149b02f" providerId="ADAL" clId="{A674F799-2FEF-416F-ADA9-0C1D94EBC9C1}" dt="2022-08-31T14:23:55.972" v="629" actId="700"/>
          <ac:spMkLst>
            <pc:docMk/>
            <pc:sldMk cId="3617208327" sldId="382"/>
            <ac:spMk id="2" creationId="{00000000-0000-0000-0000-000000000000}"/>
          </ac:spMkLst>
        </pc:spChg>
        <pc:spChg chg="add mod ord">
          <ac:chgData name="BADHAM, JENNIFER M." userId="d3e5acb5-b2db-4b06-ac84-616e0149b02f" providerId="ADAL" clId="{A674F799-2FEF-416F-ADA9-0C1D94EBC9C1}" dt="2022-08-31T14:30:24.807" v="656" actId="20577"/>
          <ac:spMkLst>
            <pc:docMk/>
            <pc:sldMk cId="3617208327" sldId="382"/>
            <ac:spMk id="3" creationId="{8D9000E0-A542-4153-B0FC-EF5D4B3E6E62}"/>
          </ac:spMkLst>
        </pc:spChg>
        <pc:spChg chg="del">
          <ac:chgData name="BADHAM, JENNIFER M." userId="d3e5acb5-b2db-4b06-ac84-616e0149b02f" providerId="ADAL" clId="{A674F799-2FEF-416F-ADA9-0C1D94EBC9C1}" dt="2022-08-31T14:05:59.996" v="241" actId="478"/>
          <ac:spMkLst>
            <pc:docMk/>
            <pc:sldMk cId="3617208327" sldId="382"/>
            <ac:spMk id="4" creationId="{99817795-EBF4-4750-A5E2-BDA4EE351BCD}"/>
          </ac:spMkLst>
        </pc:spChg>
        <pc:graphicFrameChg chg="del mod">
          <ac:chgData name="BADHAM, JENNIFER M." userId="d3e5acb5-b2db-4b06-ac84-616e0149b02f" providerId="ADAL" clId="{A674F799-2FEF-416F-ADA9-0C1D94EBC9C1}" dt="2022-08-31T14:23:49.866" v="628" actId="478"/>
          <ac:graphicFrameMkLst>
            <pc:docMk/>
            <pc:sldMk cId="3617208327" sldId="382"/>
            <ac:graphicFrameMk id="6" creationId="{00000000-0000-0000-0000-000000000000}"/>
          </ac:graphicFrameMkLst>
        </pc:graphicFrameChg>
        <pc:picChg chg="add mod">
          <ac:chgData name="BADHAM, JENNIFER M." userId="d3e5acb5-b2db-4b06-ac84-616e0149b02f" providerId="ADAL" clId="{A674F799-2FEF-416F-ADA9-0C1D94EBC9C1}" dt="2022-08-31T14:26:06.193" v="635" actId="14861"/>
          <ac:picMkLst>
            <pc:docMk/>
            <pc:sldMk cId="3617208327" sldId="382"/>
            <ac:picMk id="7" creationId="{501249D5-724C-4A3B-B188-9688FB792B44}"/>
          </ac:picMkLst>
        </pc:picChg>
      </pc:sldChg>
      <pc:sldChg chg="addSp delSp modSp add del mod modClrScheme chgLayout">
        <pc:chgData name="BADHAM, JENNIFER M." userId="d3e5acb5-b2db-4b06-ac84-616e0149b02f" providerId="ADAL" clId="{A674F799-2FEF-416F-ADA9-0C1D94EBC9C1}" dt="2022-08-31T14:16:33.851" v="489" actId="47"/>
        <pc:sldMkLst>
          <pc:docMk/>
          <pc:sldMk cId="2578344740" sldId="386"/>
        </pc:sldMkLst>
        <pc:spChg chg="mod ord">
          <ac:chgData name="BADHAM, JENNIFER M." userId="d3e5acb5-b2db-4b06-ac84-616e0149b02f" providerId="ADAL" clId="{A674F799-2FEF-416F-ADA9-0C1D94EBC9C1}" dt="2022-08-31T14:08:20.508" v="246" actId="700"/>
          <ac:spMkLst>
            <pc:docMk/>
            <pc:sldMk cId="2578344740" sldId="386"/>
            <ac:spMk id="2" creationId="{00000000-0000-0000-0000-000000000000}"/>
          </ac:spMkLst>
        </pc:spChg>
        <pc:spChg chg="mod">
          <ac:chgData name="BADHAM, JENNIFER M." userId="d3e5acb5-b2db-4b06-ac84-616e0149b02f" providerId="ADAL" clId="{A674F799-2FEF-416F-ADA9-0C1D94EBC9C1}" dt="2022-08-31T14:09:53.398" v="260" actId="1076"/>
          <ac:spMkLst>
            <pc:docMk/>
            <pc:sldMk cId="2578344740" sldId="386"/>
            <ac:spMk id="3" creationId="{00000000-0000-0000-0000-000000000000}"/>
          </ac:spMkLst>
        </pc:spChg>
        <pc:spChg chg="mod">
          <ac:chgData name="BADHAM, JENNIFER M." userId="d3e5acb5-b2db-4b06-ac84-616e0149b02f" providerId="ADAL" clId="{A674F799-2FEF-416F-ADA9-0C1D94EBC9C1}" dt="2022-08-31T14:09:53.398" v="260" actId="1076"/>
          <ac:spMkLst>
            <pc:docMk/>
            <pc:sldMk cId="2578344740" sldId="386"/>
            <ac:spMk id="4" creationId="{00000000-0000-0000-0000-000000000000}"/>
          </ac:spMkLst>
        </pc:spChg>
        <pc:spChg chg="add mod ord">
          <ac:chgData name="BADHAM, JENNIFER M." userId="d3e5acb5-b2db-4b06-ac84-616e0149b02f" providerId="ADAL" clId="{A674F799-2FEF-416F-ADA9-0C1D94EBC9C1}" dt="2022-08-31T14:11:42.535" v="261" actId="1076"/>
          <ac:spMkLst>
            <pc:docMk/>
            <pc:sldMk cId="2578344740" sldId="386"/>
            <ac:spMk id="5" creationId="{9305B7E6-F7F2-4F36-A337-71A5CFE731CE}"/>
          </ac:spMkLst>
        </pc:spChg>
        <pc:spChg chg="add del mod">
          <ac:chgData name="BADHAM, JENNIFER M." userId="d3e5acb5-b2db-4b06-ac84-616e0149b02f" providerId="ADAL" clId="{A674F799-2FEF-416F-ADA9-0C1D94EBC9C1}" dt="2022-08-31T14:09:28.224" v="257" actId="478"/>
          <ac:spMkLst>
            <pc:docMk/>
            <pc:sldMk cId="2578344740" sldId="386"/>
            <ac:spMk id="7" creationId="{D993C899-CCFC-4BD8-8008-EEA0ABE4C3F7}"/>
          </ac:spMkLst>
        </pc:spChg>
        <pc:spChg chg="del mod ord">
          <ac:chgData name="BADHAM, JENNIFER M." userId="d3e5acb5-b2db-4b06-ac84-616e0149b02f" providerId="ADAL" clId="{A674F799-2FEF-416F-ADA9-0C1D94EBC9C1}" dt="2022-08-31T14:09:26.691" v="256" actId="478"/>
          <ac:spMkLst>
            <pc:docMk/>
            <pc:sldMk cId="2578344740" sldId="386"/>
            <ac:spMk id="8" creationId="{85832D00-65AE-443D-93D0-5F59F5179A43}"/>
          </ac:spMkLst>
        </pc:spChg>
        <pc:spChg chg="del">
          <ac:chgData name="BADHAM, JENNIFER M." userId="d3e5acb5-b2db-4b06-ac84-616e0149b02f" providerId="ADAL" clId="{A674F799-2FEF-416F-ADA9-0C1D94EBC9C1}" dt="2022-08-31T14:06:18.686" v="245" actId="478"/>
          <ac:spMkLst>
            <pc:docMk/>
            <pc:sldMk cId="2578344740" sldId="386"/>
            <ac:spMk id="9" creationId="{AFC0DC9A-DC58-4CA4-B947-5AB8E2C6D961}"/>
          </ac:spMkLst>
        </pc:spChg>
      </pc:sldChg>
      <pc:sldChg chg="delSp modSp add mod">
        <pc:chgData name="BADHAM, JENNIFER M." userId="d3e5acb5-b2db-4b06-ac84-616e0149b02f" providerId="ADAL" clId="{A674F799-2FEF-416F-ADA9-0C1D94EBC9C1}" dt="2022-08-31T14:21:02.980" v="552" actId="207"/>
        <pc:sldMkLst>
          <pc:docMk/>
          <pc:sldMk cId="2861536656" sldId="387"/>
        </pc:sldMkLst>
        <pc:spChg chg="mod">
          <ac:chgData name="BADHAM, JENNIFER M." userId="d3e5acb5-b2db-4b06-ac84-616e0149b02f" providerId="ADAL" clId="{A674F799-2FEF-416F-ADA9-0C1D94EBC9C1}" dt="2022-08-31T14:21:02.980" v="552" actId="207"/>
          <ac:spMkLst>
            <pc:docMk/>
            <pc:sldMk cId="2861536656" sldId="387"/>
            <ac:spMk id="23" creationId="{FED11539-5EA5-469C-A233-8EF3A947F53C}"/>
          </ac:spMkLst>
        </pc:spChg>
        <pc:spChg chg="del">
          <ac:chgData name="BADHAM, JENNIFER M." userId="d3e5acb5-b2db-4b06-ac84-616e0149b02f" providerId="ADAL" clId="{A674F799-2FEF-416F-ADA9-0C1D94EBC9C1}" dt="2022-08-31T14:06:12.766" v="244" actId="478"/>
          <ac:spMkLst>
            <pc:docMk/>
            <pc:sldMk cId="2861536656" sldId="387"/>
            <ac:spMk id="24" creationId="{9EC22E54-7F5B-428F-99DA-9FDF13B14E64}"/>
          </ac:spMkLst>
        </pc:spChg>
      </pc:sldChg>
      <pc:sldChg chg="delSp modSp add mod">
        <pc:chgData name="BADHAM, JENNIFER M." userId="d3e5acb5-b2db-4b06-ac84-616e0149b02f" providerId="ADAL" clId="{A674F799-2FEF-416F-ADA9-0C1D94EBC9C1}" dt="2022-08-31T14:21:19.157" v="554" actId="207"/>
        <pc:sldMkLst>
          <pc:docMk/>
          <pc:sldMk cId="559264679" sldId="555"/>
        </pc:sldMkLst>
        <pc:spChg chg="mod">
          <ac:chgData name="BADHAM, JENNIFER M." userId="d3e5acb5-b2db-4b06-ac84-616e0149b02f" providerId="ADAL" clId="{A674F799-2FEF-416F-ADA9-0C1D94EBC9C1}" dt="2022-08-31T14:21:19.157" v="554" actId="207"/>
          <ac:spMkLst>
            <pc:docMk/>
            <pc:sldMk cId="559264679" sldId="555"/>
            <ac:spMk id="24" creationId="{C3B655F9-8E6C-4115-969D-FC63C2AD958A}"/>
          </ac:spMkLst>
        </pc:spChg>
        <pc:spChg chg="del">
          <ac:chgData name="BADHAM, JENNIFER M." userId="d3e5acb5-b2db-4b06-ac84-616e0149b02f" providerId="ADAL" clId="{A674F799-2FEF-416F-ADA9-0C1D94EBC9C1}" dt="2022-08-31T14:06:03.166" v="242" actId="478"/>
          <ac:spMkLst>
            <pc:docMk/>
            <pc:sldMk cId="559264679" sldId="555"/>
            <ac:spMk id="25" creationId="{6279FCB7-E146-451A-8E5E-1D3480615FF5}"/>
          </ac:spMkLst>
        </pc:spChg>
      </pc:sldChg>
      <pc:sldChg chg="delSp add del mod">
        <pc:chgData name="BADHAM, JENNIFER M." userId="d3e5acb5-b2db-4b06-ac84-616e0149b02f" providerId="ADAL" clId="{A674F799-2FEF-416F-ADA9-0C1D94EBC9C1}" dt="2022-08-31T14:15:29.548" v="462" actId="47"/>
        <pc:sldMkLst>
          <pc:docMk/>
          <pc:sldMk cId="1998432407" sldId="557"/>
        </pc:sldMkLst>
        <pc:spChg chg="del">
          <ac:chgData name="BADHAM, JENNIFER M." userId="d3e5acb5-b2db-4b06-ac84-616e0149b02f" providerId="ADAL" clId="{A674F799-2FEF-416F-ADA9-0C1D94EBC9C1}" dt="2022-08-31T14:05:55.743" v="240" actId="478"/>
          <ac:spMkLst>
            <pc:docMk/>
            <pc:sldMk cId="1998432407" sldId="557"/>
            <ac:spMk id="6" creationId="{ADF561BF-5FA4-419C-AA46-911327D8CC51}"/>
          </ac:spMkLst>
        </pc:spChg>
      </pc:sldChg>
      <pc:sldChg chg="addSp modSp mod">
        <pc:chgData name="BADHAM, JENNIFER M." userId="d3e5acb5-b2db-4b06-ac84-616e0149b02f" providerId="ADAL" clId="{A674F799-2FEF-416F-ADA9-0C1D94EBC9C1}" dt="2022-08-31T15:17:56.106" v="1099" actId="1076"/>
        <pc:sldMkLst>
          <pc:docMk/>
          <pc:sldMk cId="1892398366" sldId="662"/>
        </pc:sldMkLst>
        <pc:picChg chg="add mod">
          <ac:chgData name="BADHAM, JENNIFER M." userId="d3e5acb5-b2db-4b06-ac84-616e0149b02f" providerId="ADAL" clId="{A674F799-2FEF-416F-ADA9-0C1D94EBC9C1}" dt="2022-08-31T15:17:56.106" v="1099" actId="1076"/>
          <ac:picMkLst>
            <pc:docMk/>
            <pc:sldMk cId="1892398366" sldId="662"/>
            <ac:picMk id="2" creationId="{4CDD6C88-15B4-439A-988B-D694C9CA86F9}"/>
          </ac:picMkLst>
        </pc:picChg>
      </pc:sldChg>
      <pc:sldChg chg="addSp delSp modSp new mod ord">
        <pc:chgData name="BADHAM, JENNIFER M." userId="d3e5acb5-b2db-4b06-ac84-616e0149b02f" providerId="ADAL" clId="{A674F799-2FEF-416F-ADA9-0C1D94EBC9C1}" dt="2022-08-31T14:28:51.214" v="645" actId="1076"/>
        <pc:sldMkLst>
          <pc:docMk/>
          <pc:sldMk cId="4256967357" sldId="664"/>
        </pc:sldMkLst>
        <pc:spChg chg="mod">
          <ac:chgData name="BADHAM, JENNIFER M." userId="d3e5acb5-b2db-4b06-ac84-616e0149b02f" providerId="ADAL" clId="{A674F799-2FEF-416F-ADA9-0C1D94EBC9C1}" dt="2022-08-31T11:36:29.073" v="195" actId="122"/>
          <ac:spMkLst>
            <pc:docMk/>
            <pc:sldMk cId="4256967357" sldId="664"/>
            <ac:spMk id="2" creationId="{043BF1FB-E986-4761-9297-FB8CB2CBFF42}"/>
          </ac:spMkLst>
        </pc:spChg>
        <pc:spChg chg="add mod">
          <ac:chgData name="BADHAM, JENNIFER M." userId="d3e5acb5-b2db-4b06-ac84-616e0149b02f" providerId="ADAL" clId="{A674F799-2FEF-416F-ADA9-0C1D94EBC9C1}" dt="2022-08-31T14:28:47.479" v="644" actId="1076"/>
          <ac:spMkLst>
            <pc:docMk/>
            <pc:sldMk cId="4256967357" sldId="664"/>
            <ac:spMk id="4" creationId="{079C3D33-C2CD-4FE8-A0A8-23DF891D3A28}"/>
          </ac:spMkLst>
        </pc:spChg>
        <pc:spChg chg="add mod">
          <ac:chgData name="BADHAM, JENNIFER M." userId="d3e5acb5-b2db-4b06-ac84-616e0149b02f" providerId="ADAL" clId="{A674F799-2FEF-416F-ADA9-0C1D94EBC9C1}" dt="2022-08-31T14:28:51.214" v="645" actId="1076"/>
          <ac:spMkLst>
            <pc:docMk/>
            <pc:sldMk cId="4256967357" sldId="664"/>
            <ac:spMk id="5" creationId="{3960D0C4-968C-40EB-93C3-CA3DDA56865C}"/>
          </ac:spMkLst>
        </pc:spChg>
        <pc:picChg chg="add del mod">
          <ac:chgData name="BADHAM, JENNIFER M." userId="d3e5acb5-b2db-4b06-ac84-616e0149b02f" providerId="ADAL" clId="{A674F799-2FEF-416F-ADA9-0C1D94EBC9C1}" dt="2022-08-31T14:28:22.951" v="637" actId="478"/>
          <ac:picMkLst>
            <pc:docMk/>
            <pc:sldMk cId="4256967357" sldId="664"/>
            <ac:picMk id="3" creationId="{F0CDAFDB-2B7D-4D3C-9946-8DDEE2F356CE}"/>
          </ac:picMkLst>
        </pc:picChg>
      </pc:sldChg>
      <pc:sldChg chg="modSp add mod">
        <pc:chgData name="BADHAM, JENNIFER M." userId="d3e5acb5-b2db-4b06-ac84-616e0149b02f" providerId="ADAL" clId="{A674F799-2FEF-416F-ADA9-0C1D94EBC9C1}" dt="2022-08-31T15:19:36.726" v="1162" actId="20577"/>
        <pc:sldMkLst>
          <pc:docMk/>
          <pc:sldMk cId="1750416858" sldId="665"/>
        </pc:sldMkLst>
        <pc:spChg chg="mod">
          <ac:chgData name="BADHAM, JENNIFER M." userId="d3e5acb5-b2db-4b06-ac84-616e0149b02f" providerId="ADAL" clId="{A674F799-2FEF-416F-ADA9-0C1D94EBC9C1}" dt="2022-08-31T15:19:36.726" v="1162" actId="20577"/>
          <ac:spMkLst>
            <pc:docMk/>
            <pc:sldMk cId="1750416858" sldId="665"/>
            <ac:spMk id="7" creationId="{F6A6D026-82E4-71ED-2085-A328381C8B51}"/>
          </ac:spMkLst>
        </pc:spChg>
      </pc:sldChg>
    </pc:docChg>
  </pc:docChgLst>
  <pc:docChgLst>
    <pc:chgData name="BADHAM, JENNIFER M." userId="d3e5acb5-b2db-4b06-ac84-616e0149b02f" providerId="ADAL" clId="{23757D17-85F3-4657-847C-77E7A2006402}"/>
    <pc:docChg chg="undo redo custSel addSld delSld modSld sldOrd">
      <pc:chgData name="BADHAM, JENNIFER M." userId="d3e5acb5-b2db-4b06-ac84-616e0149b02f" providerId="ADAL" clId="{23757D17-85F3-4657-847C-77E7A2006402}" dt="2022-09-02T11:47:40.975" v="1434"/>
      <pc:docMkLst>
        <pc:docMk/>
      </pc:docMkLst>
      <pc:sldChg chg="modSp mod">
        <pc:chgData name="BADHAM, JENNIFER M." userId="d3e5acb5-b2db-4b06-ac84-616e0149b02f" providerId="ADAL" clId="{23757D17-85F3-4657-847C-77E7A2006402}" dt="2022-09-02T08:54:37.586" v="0" actId="14861"/>
        <pc:sldMkLst>
          <pc:docMk/>
          <pc:sldMk cId="2670419152" sldId="257"/>
        </pc:sldMkLst>
        <pc:picChg chg="mod">
          <ac:chgData name="BADHAM, JENNIFER M." userId="d3e5acb5-b2db-4b06-ac84-616e0149b02f" providerId="ADAL" clId="{23757D17-85F3-4657-847C-77E7A2006402}" dt="2022-09-02T08:54:37.586" v="0" actId="14861"/>
          <ac:picMkLst>
            <pc:docMk/>
            <pc:sldMk cId="2670419152" sldId="257"/>
            <ac:picMk id="7" creationId="{00000000-0000-0000-0000-000000000000}"/>
          </ac:picMkLst>
        </pc:picChg>
      </pc:sldChg>
      <pc:sldChg chg="modSp mod">
        <pc:chgData name="BADHAM, JENNIFER M." userId="d3e5acb5-b2db-4b06-ac84-616e0149b02f" providerId="ADAL" clId="{23757D17-85F3-4657-847C-77E7A2006402}" dt="2022-09-02T11:18:27.145" v="1394" actId="6549"/>
        <pc:sldMkLst>
          <pc:docMk/>
          <pc:sldMk cId="3116874083" sldId="260"/>
        </pc:sldMkLst>
        <pc:spChg chg="mod">
          <ac:chgData name="BADHAM, JENNIFER M." userId="d3e5acb5-b2db-4b06-ac84-616e0149b02f" providerId="ADAL" clId="{23757D17-85F3-4657-847C-77E7A2006402}" dt="2022-09-02T11:18:27.145" v="1394" actId="6549"/>
          <ac:spMkLst>
            <pc:docMk/>
            <pc:sldMk cId="3116874083" sldId="260"/>
            <ac:spMk id="3" creationId="{00000000-0000-0000-0000-000000000000}"/>
          </ac:spMkLst>
        </pc:spChg>
        <pc:spChg chg="mod">
          <ac:chgData name="BADHAM, JENNIFER M." userId="d3e5acb5-b2db-4b06-ac84-616e0149b02f" providerId="ADAL" clId="{23757D17-85F3-4657-847C-77E7A2006402}" dt="2022-09-02T11:17:06.755" v="1363" actId="20577"/>
          <ac:spMkLst>
            <pc:docMk/>
            <pc:sldMk cId="3116874083" sldId="260"/>
            <ac:spMk id="6" creationId="{E4D8F049-A0E2-4B86-BE27-F5DA865F2A39}"/>
          </ac:spMkLst>
        </pc:spChg>
      </pc:sldChg>
      <pc:sldChg chg="modSp mod">
        <pc:chgData name="BADHAM, JENNIFER M." userId="d3e5acb5-b2db-4b06-ac84-616e0149b02f" providerId="ADAL" clId="{23757D17-85F3-4657-847C-77E7A2006402}" dt="2022-09-02T11:46:18.850" v="1395" actId="208"/>
        <pc:sldMkLst>
          <pc:docMk/>
          <pc:sldMk cId="3905466284" sldId="264"/>
        </pc:sldMkLst>
        <pc:spChg chg="mod">
          <ac:chgData name="BADHAM, JENNIFER M." userId="d3e5acb5-b2db-4b06-ac84-616e0149b02f" providerId="ADAL" clId="{23757D17-85F3-4657-847C-77E7A2006402}" dt="2022-09-02T09:01:11.687" v="113" actId="1076"/>
          <ac:spMkLst>
            <pc:docMk/>
            <pc:sldMk cId="3905466284" sldId="264"/>
            <ac:spMk id="3" creationId="{14224890-7802-4296-9FDF-21F4703CF9D6}"/>
          </ac:spMkLst>
        </pc:spChg>
        <pc:spChg chg="mod">
          <ac:chgData name="BADHAM, JENNIFER M." userId="d3e5acb5-b2db-4b06-ac84-616e0149b02f" providerId="ADAL" clId="{23757D17-85F3-4657-847C-77E7A2006402}" dt="2022-09-02T11:46:18.850" v="1395" actId="208"/>
          <ac:spMkLst>
            <pc:docMk/>
            <pc:sldMk cId="3905466284" sldId="264"/>
            <ac:spMk id="4" creationId="{7F5FC752-6225-4B99-A628-98C7FF281835}"/>
          </ac:spMkLst>
        </pc:spChg>
      </pc:sldChg>
      <pc:sldChg chg="modSp mod">
        <pc:chgData name="BADHAM, JENNIFER M." userId="d3e5acb5-b2db-4b06-ac84-616e0149b02f" providerId="ADAL" clId="{23757D17-85F3-4657-847C-77E7A2006402}" dt="2022-09-02T09:09:30.407" v="114" actId="1076"/>
        <pc:sldMkLst>
          <pc:docMk/>
          <pc:sldMk cId="63272091" sldId="296"/>
        </pc:sldMkLst>
        <pc:spChg chg="mod">
          <ac:chgData name="BADHAM, JENNIFER M." userId="d3e5acb5-b2db-4b06-ac84-616e0149b02f" providerId="ADAL" clId="{23757D17-85F3-4657-847C-77E7A2006402}" dt="2022-09-02T09:09:30.407" v="114" actId="1076"/>
          <ac:spMkLst>
            <pc:docMk/>
            <pc:sldMk cId="63272091" sldId="296"/>
            <ac:spMk id="17" creationId="{52CA8D66-35D1-4CFF-98E9-06C343440377}"/>
          </ac:spMkLst>
        </pc:spChg>
      </pc:sldChg>
      <pc:sldChg chg="modSp mod ord">
        <pc:chgData name="BADHAM, JENNIFER M." userId="d3e5acb5-b2db-4b06-ac84-616e0149b02f" providerId="ADAL" clId="{23757D17-85F3-4657-847C-77E7A2006402}" dt="2022-09-02T11:47:13.767" v="1431" actId="20577"/>
        <pc:sldMkLst>
          <pc:docMk/>
          <pc:sldMk cId="4102525220" sldId="314"/>
        </pc:sldMkLst>
        <pc:spChg chg="mod">
          <ac:chgData name="BADHAM, JENNIFER M." userId="d3e5acb5-b2db-4b06-ac84-616e0149b02f" providerId="ADAL" clId="{23757D17-85F3-4657-847C-77E7A2006402}" dt="2022-09-02T11:47:13.767" v="1431" actId="20577"/>
          <ac:spMkLst>
            <pc:docMk/>
            <pc:sldMk cId="4102525220" sldId="314"/>
            <ac:spMk id="2" creationId="{5339D81A-4D1E-EB47-B716-C5A39A34C06A}"/>
          </ac:spMkLst>
        </pc:spChg>
        <pc:spChg chg="mod">
          <ac:chgData name="BADHAM, JENNIFER M." userId="d3e5acb5-b2db-4b06-ac84-616e0149b02f" providerId="ADAL" clId="{23757D17-85F3-4657-847C-77E7A2006402}" dt="2022-09-02T11:47:01.289" v="1429" actId="6549"/>
          <ac:spMkLst>
            <pc:docMk/>
            <pc:sldMk cId="4102525220" sldId="314"/>
            <ac:spMk id="4" creationId="{00000000-0000-0000-0000-000000000000}"/>
          </ac:spMkLst>
        </pc:spChg>
      </pc:sldChg>
      <pc:sldChg chg="modSp del mod modClrScheme chgLayout">
        <pc:chgData name="BADHAM, JENNIFER M." userId="d3e5acb5-b2db-4b06-ac84-616e0149b02f" providerId="ADAL" clId="{23757D17-85F3-4657-847C-77E7A2006402}" dt="2022-09-02T11:15:33.049" v="1338" actId="47"/>
        <pc:sldMkLst>
          <pc:docMk/>
          <pc:sldMk cId="141341681" sldId="316"/>
        </pc:sldMkLst>
        <pc:spChg chg="mod ord">
          <ac:chgData name="BADHAM, JENNIFER M." userId="d3e5acb5-b2db-4b06-ac84-616e0149b02f" providerId="ADAL" clId="{23757D17-85F3-4657-847C-77E7A2006402}" dt="2022-09-02T11:15:23.946" v="1337" actId="700"/>
          <ac:spMkLst>
            <pc:docMk/>
            <pc:sldMk cId="141341681" sldId="316"/>
            <ac:spMk id="4" creationId="{93C6AD5D-2CFE-4A37-BFDC-6140A31BC97F}"/>
          </ac:spMkLst>
        </pc:spChg>
        <pc:spChg chg="mod ord">
          <ac:chgData name="BADHAM, JENNIFER M." userId="d3e5acb5-b2db-4b06-ac84-616e0149b02f" providerId="ADAL" clId="{23757D17-85F3-4657-847C-77E7A2006402}" dt="2022-09-02T11:15:23.946" v="1337" actId="700"/>
          <ac:spMkLst>
            <pc:docMk/>
            <pc:sldMk cId="141341681" sldId="316"/>
            <ac:spMk id="6" creationId="{2A6F15E8-EADA-4793-91F7-41F86B8783A4}"/>
          </ac:spMkLst>
        </pc:spChg>
        <pc:picChg chg="mod ord">
          <ac:chgData name="BADHAM, JENNIFER M." userId="d3e5acb5-b2db-4b06-ac84-616e0149b02f" providerId="ADAL" clId="{23757D17-85F3-4657-847C-77E7A2006402}" dt="2022-09-02T11:15:23.946" v="1337" actId="700"/>
          <ac:picMkLst>
            <pc:docMk/>
            <pc:sldMk cId="141341681" sldId="316"/>
            <ac:picMk id="7" creationId="{4FD24A12-2283-4C26-BFCE-2827E18E1576}"/>
          </ac:picMkLst>
        </pc:picChg>
        <pc:picChg chg="mod">
          <ac:chgData name="BADHAM, JENNIFER M." userId="d3e5acb5-b2db-4b06-ac84-616e0149b02f" providerId="ADAL" clId="{23757D17-85F3-4657-847C-77E7A2006402}" dt="2022-09-02T08:55:30.190" v="6" actId="1076"/>
          <ac:picMkLst>
            <pc:docMk/>
            <pc:sldMk cId="141341681" sldId="316"/>
            <ac:picMk id="8" creationId="{AF30F9A3-E8C7-4984-BA08-D6239241B16D}"/>
          </ac:picMkLst>
        </pc:picChg>
      </pc:sldChg>
      <pc:sldChg chg="modSp del mod ord">
        <pc:chgData name="BADHAM, JENNIFER M." userId="d3e5acb5-b2db-4b06-ac84-616e0149b02f" providerId="ADAL" clId="{23757D17-85F3-4657-847C-77E7A2006402}" dt="2022-09-02T09:25:25.181" v="850" actId="47"/>
        <pc:sldMkLst>
          <pc:docMk/>
          <pc:sldMk cId="2364641277" sldId="319"/>
        </pc:sldMkLst>
        <pc:spChg chg="mod">
          <ac:chgData name="BADHAM, JENNIFER M." userId="d3e5acb5-b2db-4b06-ac84-616e0149b02f" providerId="ADAL" clId="{23757D17-85F3-4657-847C-77E7A2006402}" dt="2022-09-02T09:22:20.580" v="832" actId="20577"/>
          <ac:spMkLst>
            <pc:docMk/>
            <pc:sldMk cId="2364641277" sldId="319"/>
            <ac:spMk id="5" creationId="{00000000-0000-0000-0000-000000000000}"/>
          </ac:spMkLst>
        </pc:spChg>
      </pc:sldChg>
      <pc:sldChg chg="modSp mod">
        <pc:chgData name="BADHAM, JENNIFER M." userId="d3e5acb5-b2db-4b06-ac84-616e0149b02f" providerId="ADAL" clId="{23757D17-85F3-4657-847C-77E7A2006402}" dt="2022-09-02T09:15:17.442" v="373" actId="20577"/>
        <pc:sldMkLst>
          <pc:docMk/>
          <pc:sldMk cId="1599477274" sldId="326"/>
        </pc:sldMkLst>
        <pc:spChg chg="mod">
          <ac:chgData name="BADHAM, JENNIFER M." userId="d3e5acb5-b2db-4b06-ac84-616e0149b02f" providerId="ADAL" clId="{23757D17-85F3-4657-847C-77E7A2006402}" dt="2022-09-02T09:15:17.442" v="373" actId="20577"/>
          <ac:spMkLst>
            <pc:docMk/>
            <pc:sldMk cId="1599477274" sldId="326"/>
            <ac:spMk id="10" creationId="{A811E1DF-AF59-4623-B3AA-DFB82E2CD7BD}"/>
          </ac:spMkLst>
        </pc:spChg>
      </pc:sldChg>
      <pc:sldChg chg="addSp delSp modSp mod ord modClrScheme chgLayout">
        <pc:chgData name="BADHAM, JENNIFER M." userId="d3e5acb5-b2db-4b06-ac84-616e0149b02f" providerId="ADAL" clId="{23757D17-85F3-4657-847C-77E7A2006402}" dt="2022-09-02T11:47:32.617" v="1432" actId="6549"/>
        <pc:sldMkLst>
          <pc:docMk/>
          <pc:sldMk cId="1860968698" sldId="327"/>
        </pc:sldMkLst>
        <pc:spChg chg="add del mod ord">
          <ac:chgData name="BADHAM, JENNIFER M." userId="d3e5acb5-b2db-4b06-ac84-616e0149b02f" providerId="ADAL" clId="{23757D17-85F3-4657-847C-77E7A2006402}" dt="2022-09-02T09:38:53.153" v="1331" actId="700"/>
          <ac:spMkLst>
            <pc:docMk/>
            <pc:sldMk cId="1860968698" sldId="327"/>
            <ac:spMk id="2" creationId="{C6DF2B0D-5B86-DAA9-F81A-A59B16DCC4ED}"/>
          </ac:spMkLst>
        </pc:spChg>
        <pc:spChg chg="mod ord">
          <ac:chgData name="BADHAM, JENNIFER M." userId="d3e5acb5-b2db-4b06-ac84-616e0149b02f" providerId="ADAL" clId="{23757D17-85F3-4657-847C-77E7A2006402}" dt="2022-09-02T11:47:32.617" v="1432" actId="6549"/>
          <ac:spMkLst>
            <pc:docMk/>
            <pc:sldMk cId="1860968698" sldId="327"/>
            <ac:spMk id="12" creationId="{40EA1800-10F7-44BF-8E20-7F5EEEEFCCE5}"/>
          </ac:spMkLst>
        </pc:spChg>
        <pc:spChg chg="mod ord">
          <ac:chgData name="BADHAM, JENNIFER M." userId="d3e5acb5-b2db-4b06-ac84-616e0149b02f" providerId="ADAL" clId="{23757D17-85F3-4657-847C-77E7A2006402}" dt="2022-09-02T09:39:00.270" v="1336" actId="20577"/>
          <ac:spMkLst>
            <pc:docMk/>
            <pc:sldMk cId="1860968698" sldId="327"/>
            <ac:spMk id="13" creationId="{DEC18739-BFA6-4900-B6A6-5E33B363479C}"/>
          </ac:spMkLst>
        </pc:spChg>
        <pc:spChg chg="del">
          <ac:chgData name="BADHAM, JENNIFER M." userId="d3e5acb5-b2db-4b06-ac84-616e0149b02f" providerId="ADAL" clId="{23757D17-85F3-4657-847C-77E7A2006402}" dt="2022-09-02T09:29:44.299" v="878" actId="478"/>
          <ac:spMkLst>
            <pc:docMk/>
            <pc:sldMk cId="1860968698" sldId="327"/>
            <ac:spMk id="17" creationId="{C7DD58DE-7B4F-4E37-A1D7-9B3399CD575E}"/>
          </ac:spMkLst>
        </pc:spChg>
        <pc:spChg chg="del">
          <ac:chgData name="BADHAM, JENNIFER M." userId="d3e5acb5-b2db-4b06-ac84-616e0149b02f" providerId="ADAL" clId="{23757D17-85F3-4657-847C-77E7A2006402}" dt="2022-09-02T09:29:44.299" v="878" actId="478"/>
          <ac:spMkLst>
            <pc:docMk/>
            <pc:sldMk cId="1860968698" sldId="327"/>
            <ac:spMk id="18" creationId="{25BEAC4E-46DA-4B38-935F-D102005AA401}"/>
          </ac:spMkLst>
        </pc:spChg>
        <pc:spChg chg="del">
          <ac:chgData name="BADHAM, JENNIFER M." userId="d3e5acb5-b2db-4b06-ac84-616e0149b02f" providerId="ADAL" clId="{23757D17-85F3-4657-847C-77E7A2006402}" dt="2022-09-02T09:29:44.299" v="878" actId="478"/>
          <ac:spMkLst>
            <pc:docMk/>
            <pc:sldMk cId="1860968698" sldId="327"/>
            <ac:spMk id="19" creationId="{5087053E-DC23-4254-82F6-D88DFB6747B6}"/>
          </ac:spMkLst>
        </pc:spChg>
        <pc:spChg chg="del">
          <ac:chgData name="BADHAM, JENNIFER M." userId="d3e5acb5-b2db-4b06-ac84-616e0149b02f" providerId="ADAL" clId="{23757D17-85F3-4657-847C-77E7A2006402}" dt="2022-09-02T09:29:44.299" v="878" actId="478"/>
          <ac:spMkLst>
            <pc:docMk/>
            <pc:sldMk cId="1860968698" sldId="327"/>
            <ac:spMk id="20" creationId="{0C94DC11-1905-421D-9792-43E7EE3B3CD0}"/>
          </ac:spMkLst>
        </pc:spChg>
        <pc:picChg chg="del">
          <ac:chgData name="BADHAM, JENNIFER M." userId="d3e5acb5-b2db-4b06-ac84-616e0149b02f" providerId="ADAL" clId="{23757D17-85F3-4657-847C-77E7A2006402}" dt="2022-09-02T09:29:44.299" v="878" actId="478"/>
          <ac:picMkLst>
            <pc:docMk/>
            <pc:sldMk cId="1860968698" sldId="327"/>
            <ac:picMk id="21" creationId="{21D4F15B-0690-498A-9B4C-FA7BA962CE21}"/>
          </ac:picMkLst>
        </pc:picChg>
        <pc:cxnChg chg="del">
          <ac:chgData name="BADHAM, JENNIFER M." userId="d3e5acb5-b2db-4b06-ac84-616e0149b02f" providerId="ADAL" clId="{23757D17-85F3-4657-847C-77E7A2006402}" dt="2022-09-02T09:29:44.299" v="878" actId="478"/>
          <ac:cxnSpMkLst>
            <pc:docMk/>
            <pc:sldMk cId="1860968698" sldId="327"/>
            <ac:cxnSpMk id="15" creationId="{BB2CC930-D753-47EA-8708-1CC50140A252}"/>
          </ac:cxnSpMkLst>
        </pc:cxnChg>
        <pc:cxnChg chg="del">
          <ac:chgData name="BADHAM, JENNIFER M." userId="d3e5acb5-b2db-4b06-ac84-616e0149b02f" providerId="ADAL" clId="{23757D17-85F3-4657-847C-77E7A2006402}" dt="2022-09-02T09:29:44.299" v="878" actId="478"/>
          <ac:cxnSpMkLst>
            <pc:docMk/>
            <pc:sldMk cId="1860968698" sldId="327"/>
            <ac:cxnSpMk id="16" creationId="{79D9DB2A-8375-4E02-96E7-DD155BFA5ECA}"/>
          </ac:cxnSpMkLst>
        </pc:cxnChg>
      </pc:sldChg>
      <pc:sldChg chg="modSp mod chgLayout">
        <pc:chgData name="BADHAM, JENNIFER M." userId="d3e5acb5-b2db-4b06-ac84-616e0149b02f" providerId="ADAL" clId="{23757D17-85F3-4657-847C-77E7A2006402}" dt="2022-09-02T09:18:12.372" v="619" actId="6549"/>
        <pc:sldMkLst>
          <pc:docMk/>
          <pc:sldMk cId="314576649" sldId="329"/>
        </pc:sldMkLst>
        <pc:spChg chg="mod ord">
          <ac:chgData name="BADHAM, JENNIFER M." userId="d3e5acb5-b2db-4b06-ac84-616e0149b02f" providerId="ADAL" clId="{23757D17-85F3-4657-847C-77E7A2006402}" dt="2022-09-02T09:18:12.372" v="619" actId="6549"/>
          <ac:spMkLst>
            <pc:docMk/>
            <pc:sldMk cId="314576649" sldId="329"/>
            <ac:spMk id="2" creationId="{0BAB360D-872D-4855-A2F8-CC5E937211C6}"/>
          </ac:spMkLst>
        </pc:spChg>
        <pc:spChg chg="mod">
          <ac:chgData name="BADHAM, JENNIFER M." userId="d3e5acb5-b2db-4b06-ac84-616e0149b02f" providerId="ADAL" clId="{23757D17-85F3-4657-847C-77E7A2006402}" dt="2022-09-02T09:17:17.804" v="468" actId="1076"/>
          <ac:spMkLst>
            <pc:docMk/>
            <pc:sldMk cId="314576649" sldId="329"/>
            <ac:spMk id="6" creationId="{C75CC0E4-E910-4881-8D6C-906409FDCE3B}"/>
          </ac:spMkLst>
        </pc:spChg>
        <pc:spChg chg="mod">
          <ac:chgData name="BADHAM, JENNIFER M." userId="d3e5acb5-b2db-4b06-ac84-616e0149b02f" providerId="ADAL" clId="{23757D17-85F3-4657-847C-77E7A2006402}" dt="2022-09-02T09:17:14.747" v="467" actId="1076"/>
          <ac:spMkLst>
            <pc:docMk/>
            <pc:sldMk cId="314576649" sldId="329"/>
            <ac:spMk id="7" creationId="{68C17877-ED76-4F94-A21E-2D1AE2A4610C}"/>
          </ac:spMkLst>
        </pc:spChg>
        <pc:spChg chg="mod ord">
          <ac:chgData name="BADHAM, JENNIFER M." userId="d3e5acb5-b2db-4b06-ac84-616e0149b02f" providerId="ADAL" clId="{23757D17-85F3-4657-847C-77E7A2006402}" dt="2022-09-02T09:16:10.485" v="394" actId="700"/>
          <ac:spMkLst>
            <pc:docMk/>
            <pc:sldMk cId="314576649" sldId="329"/>
            <ac:spMk id="10" creationId="{E698F094-41A1-492C-BD0F-DAC6542B8C27}"/>
          </ac:spMkLst>
        </pc:spChg>
        <pc:picChg chg="mod">
          <ac:chgData name="BADHAM, JENNIFER M." userId="d3e5acb5-b2db-4b06-ac84-616e0149b02f" providerId="ADAL" clId="{23757D17-85F3-4657-847C-77E7A2006402}" dt="2022-09-02T09:17:07.140" v="466" actId="1076"/>
          <ac:picMkLst>
            <pc:docMk/>
            <pc:sldMk cId="314576649" sldId="329"/>
            <ac:picMk id="5" creationId="{21AD0EF8-8C55-49F3-8BF0-00B4E636E116}"/>
          </ac:picMkLst>
        </pc:picChg>
      </pc:sldChg>
      <pc:sldChg chg="modSp mod">
        <pc:chgData name="BADHAM, JENNIFER M." userId="d3e5acb5-b2db-4b06-ac84-616e0149b02f" providerId="ADAL" clId="{23757D17-85F3-4657-847C-77E7A2006402}" dt="2022-09-02T08:58:50.891" v="112" actId="6549"/>
        <pc:sldMkLst>
          <pc:docMk/>
          <pc:sldMk cId="3617208327" sldId="382"/>
        </pc:sldMkLst>
        <pc:spChg chg="mod">
          <ac:chgData name="BADHAM, JENNIFER M." userId="d3e5acb5-b2db-4b06-ac84-616e0149b02f" providerId="ADAL" clId="{23757D17-85F3-4657-847C-77E7A2006402}" dt="2022-09-02T08:58:50.891" v="112" actId="6549"/>
          <ac:spMkLst>
            <pc:docMk/>
            <pc:sldMk cId="3617208327" sldId="382"/>
            <ac:spMk id="2" creationId="{00000000-0000-0000-0000-000000000000}"/>
          </ac:spMkLst>
        </pc:spChg>
      </pc:sldChg>
      <pc:sldChg chg="addSp modSp add mod ord">
        <pc:chgData name="BADHAM, JENNIFER M." userId="d3e5acb5-b2db-4b06-ac84-616e0149b02f" providerId="ADAL" clId="{23757D17-85F3-4657-847C-77E7A2006402}" dt="2022-09-02T11:47:40.975" v="1434"/>
        <pc:sldMkLst>
          <pc:docMk/>
          <pc:sldMk cId="1523298428" sldId="589"/>
        </pc:sldMkLst>
        <pc:spChg chg="mod">
          <ac:chgData name="BADHAM, JENNIFER M." userId="d3e5acb5-b2db-4b06-ac84-616e0149b02f" providerId="ADAL" clId="{23757D17-85F3-4657-847C-77E7A2006402}" dt="2022-09-02T09:23:51.457" v="849" actId="20577"/>
          <ac:spMkLst>
            <pc:docMk/>
            <pc:sldMk cId="1523298428" sldId="589"/>
            <ac:spMk id="2" creationId="{ADAD04F9-9298-481A-B72A-73936AE12EAA}"/>
          </ac:spMkLst>
        </pc:spChg>
        <pc:spChg chg="add mod">
          <ac:chgData name="BADHAM, JENNIFER M." userId="d3e5acb5-b2db-4b06-ac84-616e0149b02f" providerId="ADAL" clId="{23757D17-85F3-4657-847C-77E7A2006402}" dt="2022-09-02T09:28:16.608" v="870" actId="1076"/>
          <ac:spMkLst>
            <pc:docMk/>
            <pc:sldMk cId="1523298428" sldId="589"/>
            <ac:spMk id="5" creationId="{A3D86450-ADCD-2088-3073-CB25059DB9C1}"/>
          </ac:spMkLst>
        </pc:spChg>
        <pc:spChg chg="add mod">
          <ac:chgData name="BADHAM, JENNIFER M." userId="d3e5acb5-b2db-4b06-ac84-616e0149b02f" providerId="ADAL" clId="{23757D17-85F3-4657-847C-77E7A2006402}" dt="2022-09-02T09:28:16.608" v="870" actId="1076"/>
          <ac:spMkLst>
            <pc:docMk/>
            <pc:sldMk cId="1523298428" sldId="589"/>
            <ac:spMk id="6" creationId="{164531FD-640D-79DE-B0D8-E6A7C7234B25}"/>
          </ac:spMkLst>
        </pc:spChg>
        <pc:spChg chg="mod">
          <ac:chgData name="BADHAM, JENNIFER M." userId="d3e5acb5-b2db-4b06-ac84-616e0149b02f" providerId="ADAL" clId="{23757D17-85F3-4657-847C-77E7A2006402}" dt="2022-09-02T09:29:30.635" v="877" actId="114"/>
          <ac:spMkLst>
            <pc:docMk/>
            <pc:sldMk cId="1523298428" sldId="589"/>
            <ac:spMk id="7" creationId="{487C2A7F-E7BA-4EA2-9DC1-9C66BDB67F73}"/>
          </ac:spMkLst>
        </pc:spChg>
        <pc:spChg chg="mod">
          <ac:chgData name="BADHAM, JENNIFER M." userId="d3e5acb5-b2db-4b06-ac84-616e0149b02f" providerId="ADAL" clId="{23757D17-85F3-4657-847C-77E7A2006402}" dt="2022-09-02T09:27:04.580" v="863" actId="1076"/>
          <ac:spMkLst>
            <pc:docMk/>
            <pc:sldMk cId="1523298428" sldId="589"/>
            <ac:spMk id="8" creationId="{B6E97412-8ADF-4347-8F50-77606187FFD1}"/>
          </ac:spMkLst>
        </pc:spChg>
        <pc:spChg chg="mod">
          <ac:chgData name="BADHAM, JENNIFER M." userId="d3e5acb5-b2db-4b06-ac84-616e0149b02f" providerId="ADAL" clId="{23757D17-85F3-4657-847C-77E7A2006402}" dt="2022-09-02T09:28:29.774" v="873" actId="1076"/>
          <ac:spMkLst>
            <pc:docMk/>
            <pc:sldMk cId="1523298428" sldId="589"/>
            <ac:spMk id="9" creationId="{4EFC3622-298F-45D9-BAA3-C4A85BCCE33B}"/>
          </ac:spMkLst>
        </pc:spChg>
        <pc:spChg chg="mod">
          <ac:chgData name="BADHAM, JENNIFER M." userId="d3e5acb5-b2db-4b06-ac84-616e0149b02f" providerId="ADAL" clId="{23757D17-85F3-4657-847C-77E7A2006402}" dt="2022-09-02T09:28:56.902" v="875" actId="1076"/>
          <ac:spMkLst>
            <pc:docMk/>
            <pc:sldMk cId="1523298428" sldId="589"/>
            <ac:spMk id="10" creationId="{C4C92BE7-C3EB-4FCB-8897-58D7A7C641A3}"/>
          </ac:spMkLst>
        </pc:spChg>
        <pc:spChg chg="add mod">
          <ac:chgData name="BADHAM, JENNIFER M." userId="d3e5acb5-b2db-4b06-ac84-616e0149b02f" providerId="ADAL" clId="{23757D17-85F3-4657-847C-77E7A2006402}" dt="2022-09-02T09:28:16.608" v="870" actId="1076"/>
          <ac:spMkLst>
            <pc:docMk/>
            <pc:sldMk cId="1523298428" sldId="589"/>
            <ac:spMk id="11" creationId="{21FD0F8C-C4D8-C69B-76AE-1C3D55A7CC86}"/>
          </ac:spMkLst>
        </pc:spChg>
        <pc:spChg chg="add mod">
          <ac:chgData name="BADHAM, JENNIFER M." userId="d3e5acb5-b2db-4b06-ac84-616e0149b02f" providerId="ADAL" clId="{23757D17-85F3-4657-847C-77E7A2006402}" dt="2022-09-02T09:28:16.608" v="870" actId="1076"/>
          <ac:spMkLst>
            <pc:docMk/>
            <pc:sldMk cId="1523298428" sldId="589"/>
            <ac:spMk id="12" creationId="{2AC08FF3-006B-2BF8-8A6F-94620BF30740}"/>
          </ac:spMkLst>
        </pc:spChg>
        <pc:picChg chg="add mod">
          <ac:chgData name="BADHAM, JENNIFER M." userId="d3e5acb5-b2db-4b06-ac84-616e0149b02f" providerId="ADAL" clId="{23757D17-85F3-4657-847C-77E7A2006402}" dt="2022-09-02T09:28:16.608" v="870" actId="1076"/>
          <ac:picMkLst>
            <pc:docMk/>
            <pc:sldMk cId="1523298428" sldId="589"/>
            <ac:picMk id="13" creationId="{9C4064F3-FCE2-337B-A968-571A880D8494}"/>
          </ac:picMkLst>
        </pc:picChg>
        <pc:cxnChg chg="add mod">
          <ac:chgData name="BADHAM, JENNIFER M." userId="d3e5acb5-b2db-4b06-ac84-616e0149b02f" providerId="ADAL" clId="{23757D17-85F3-4657-847C-77E7A2006402}" dt="2022-09-02T09:28:16.608" v="870" actId="1076"/>
          <ac:cxnSpMkLst>
            <pc:docMk/>
            <pc:sldMk cId="1523298428" sldId="589"/>
            <ac:cxnSpMk id="3" creationId="{A363017E-D331-D85F-1291-20F9D635E1AB}"/>
          </ac:cxnSpMkLst>
        </pc:cxnChg>
        <pc:cxnChg chg="add mod">
          <ac:chgData name="BADHAM, JENNIFER M." userId="d3e5acb5-b2db-4b06-ac84-616e0149b02f" providerId="ADAL" clId="{23757D17-85F3-4657-847C-77E7A2006402}" dt="2022-09-02T09:28:16.608" v="870" actId="1076"/>
          <ac:cxnSpMkLst>
            <pc:docMk/>
            <pc:sldMk cId="1523298428" sldId="589"/>
            <ac:cxnSpMk id="4" creationId="{935A21EA-3AB7-4AB9-4644-E80F899505D3}"/>
          </ac:cxnSpMkLst>
        </pc:cxnChg>
      </pc:sldChg>
      <pc:sldChg chg="addSp modSp new mod">
        <pc:chgData name="BADHAM, JENNIFER M." userId="d3e5acb5-b2db-4b06-ac84-616e0149b02f" providerId="ADAL" clId="{23757D17-85F3-4657-847C-77E7A2006402}" dt="2022-09-02T08:58:06.950" v="61" actId="15"/>
        <pc:sldMkLst>
          <pc:docMk/>
          <pc:sldMk cId="2904598245" sldId="666"/>
        </pc:sldMkLst>
        <pc:spChg chg="mod">
          <ac:chgData name="BADHAM, JENNIFER M." userId="d3e5acb5-b2db-4b06-ac84-616e0149b02f" providerId="ADAL" clId="{23757D17-85F3-4657-847C-77E7A2006402}" dt="2022-09-02T08:55:51.708" v="41" actId="20577"/>
          <ac:spMkLst>
            <pc:docMk/>
            <pc:sldMk cId="2904598245" sldId="666"/>
            <ac:spMk id="2" creationId="{A13FA3BA-5886-74A1-FD94-9506634A5BBF}"/>
          </ac:spMkLst>
        </pc:spChg>
        <pc:spChg chg="mod">
          <ac:chgData name="BADHAM, JENNIFER M." userId="d3e5acb5-b2db-4b06-ac84-616e0149b02f" providerId="ADAL" clId="{23757D17-85F3-4657-847C-77E7A2006402}" dt="2022-09-02T08:58:06.950" v="61" actId="15"/>
          <ac:spMkLst>
            <pc:docMk/>
            <pc:sldMk cId="2904598245" sldId="666"/>
            <ac:spMk id="3" creationId="{385CE5EF-AE9A-A03C-7727-9E4FB092A78C}"/>
          </ac:spMkLst>
        </pc:spChg>
        <pc:picChg chg="add mod">
          <ac:chgData name="BADHAM, JENNIFER M." userId="d3e5acb5-b2db-4b06-ac84-616e0149b02f" providerId="ADAL" clId="{23757D17-85F3-4657-847C-77E7A2006402}" dt="2022-09-02T08:56:58.322" v="51" actId="1076"/>
          <ac:picMkLst>
            <pc:docMk/>
            <pc:sldMk cId="2904598245" sldId="666"/>
            <ac:picMk id="4" creationId="{0627B69E-BC5B-DC79-260C-435002C6AE1B}"/>
          </ac:picMkLst>
        </pc:picChg>
        <pc:picChg chg="add mod ord">
          <ac:chgData name="BADHAM, JENNIFER M." userId="d3e5acb5-b2db-4b06-ac84-616e0149b02f" providerId="ADAL" clId="{23757D17-85F3-4657-847C-77E7A2006402}" dt="2022-09-02T08:57:20.450" v="57" actId="1076"/>
          <ac:picMkLst>
            <pc:docMk/>
            <pc:sldMk cId="2904598245" sldId="666"/>
            <ac:picMk id="5" creationId="{783E82F2-2AB1-F87E-5397-6DEA22B19DA8}"/>
          </ac:picMkLst>
        </pc:picChg>
        <pc:picChg chg="add mod">
          <ac:chgData name="BADHAM, JENNIFER M." userId="d3e5acb5-b2db-4b06-ac84-616e0149b02f" providerId="ADAL" clId="{23757D17-85F3-4657-847C-77E7A2006402}" dt="2022-09-02T08:57:16.588" v="56" actId="1076"/>
          <ac:picMkLst>
            <pc:docMk/>
            <pc:sldMk cId="2904598245" sldId="666"/>
            <ac:picMk id="6" creationId="{43857D73-4CEC-3811-ED30-6FDF7B1278F1}"/>
          </ac:picMkLst>
        </pc:picChg>
      </pc:sldChg>
    </pc:docChg>
  </pc:docChgLst>
  <pc:docChgLst>
    <pc:chgData name="BADHAM, JENNIFER M." userId="d3e5acb5-b2db-4b06-ac84-616e0149b02f" providerId="ADAL" clId="{232E2DA2-626B-46BF-81AB-A198A33FC3A0}"/>
    <pc:docChg chg="undo custSel addSld delSld modSld">
      <pc:chgData name="BADHAM, JENNIFER M." userId="d3e5acb5-b2db-4b06-ac84-616e0149b02f" providerId="ADAL" clId="{232E2DA2-626B-46BF-81AB-A198A33FC3A0}" dt="2023-04-26T08:59:44.535" v="136" actId="47"/>
      <pc:docMkLst>
        <pc:docMk/>
      </pc:docMkLst>
      <pc:sldChg chg="del">
        <pc:chgData name="BADHAM, JENNIFER M." userId="d3e5acb5-b2db-4b06-ac84-616e0149b02f" providerId="ADAL" clId="{232E2DA2-626B-46BF-81AB-A198A33FC3A0}" dt="2023-04-26T08:56:28.849" v="1" actId="47"/>
        <pc:sldMkLst>
          <pc:docMk/>
          <pc:sldMk cId="2040741297" sldId="258"/>
        </pc:sldMkLst>
      </pc:sldChg>
      <pc:sldChg chg="del">
        <pc:chgData name="BADHAM, JENNIFER M." userId="d3e5acb5-b2db-4b06-ac84-616e0149b02f" providerId="ADAL" clId="{232E2DA2-626B-46BF-81AB-A198A33FC3A0}" dt="2023-04-26T08:56:34.275" v="2" actId="47"/>
        <pc:sldMkLst>
          <pc:docMk/>
          <pc:sldMk cId="3116874083" sldId="260"/>
        </pc:sldMkLst>
      </pc:sldChg>
      <pc:sldChg chg="del">
        <pc:chgData name="BADHAM, JENNIFER M." userId="d3e5acb5-b2db-4b06-ac84-616e0149b02f" providerId="ADAL" clId="{232E2DA2-626B-46BF-81AB-A198A33FC3A0}" dt="2023-04-26T08:57:11.834" v="3" actId="47"/>
        <pc:sldMkLst>
          <pc:docMk/>
          <pc:sldMk cId="3905466284" sldId="264"/>
        </pc:sldMkLst>
      </pc:sldChg>
      <pc:sldChg chg="del">
        <pc:chgData name="BADHAM, JENNIFER M." userId="d3e5acb5-b2db-4b06-ac84-616e0149b02f" providerId="ADAL" clId="{232E2DA2-626B-46BF-81AB-A198A33FC3A0}" dt="2023-04-26T08:56:22.452" v="0" actId="47"/>
        <pc:sldMkLst>
          <pc:docMk/>
          <pc:sldMk cId="3929312333" sldId="278"/>
        </pc:sldMkLst>
      </pc:sldChg>
      <pc:sldChg chg="del">
        <pc:chgData name="BADHAM, JENNIFER M." userId="d3e5acb5-b2db-4b06-ac84-616e0149b02f" providerId="ADAL" clId="{232E2DA2-626B-46BF-81AB-A198A33FC3A0}" dt="2023-04-26T08:57:21.621" v="5" actId="47"/>
        <pc:sldMkLst>
          <pc:docMk/>
          <pc:sldMk cId="63272091" sldId="296"/>
        </pc:sldMkLst>
      </pc:sldChg>
      <pc:sldChg chg="del">
        <pc:chgData name="BADHAM, JENNIFER M." userId="d3e5acb5-b2db-4b06-ac84-616e0149b02f" providerId="ADAL" clId="{232E2DA2-626B-46BF-81AB-A198A33FC3A0}" dt="2023-04-26T08:57:14.312" v="4" actId="47"/>
        <pc:sldMkLst>
          <pc:docMk/>
          <pc:sldMk cId="3387255000" sldId="320"/>
        </pc:sldMkLst>
      </pc:sldChg>
      <pc:sldChg chg="del">
        <pc:chgData name="BADHAM, JENNIFER M." userId="d3e5acb5-b2db-4b06-ac84-616e0149b02f" providerId="ADAL" clId="{232E2DA2-626B-46BF-81AB-A198A33FC3A0}" dt="2023-04-26T08:57:22.627" v="6" actId="47"/>
        <pc:sldMkLst>
          <pc:docMk/>
          <pc:sldMk cId="1606676411" sldId="322"/>
        </pc:sldMkLst>
      </pc:sldChg>
      <pc:sldChg chg="add del">
        <pc:chgData name="BADHAM, JENNIFER M." userId="d3e5acb5-b2db-4b06-ac84-616e0149b02f" providerId="ADAL" clId="{232E2DA2-626B-46BF-81AB-A198A33FC3A0}" dt="2023-04-26T08:58:27.103" v="10" actId="47"/>
        <pc:sldMkLst>
          <pc:docMk/>
          <pc:sldMk cId="1599477274" sldId="326"/>
        </pc:sldMkLst>
      </pc:sldChg>
      <pc:sldChg chg="add del">
        <pc:chgData name="BADHAM, JENNIFER M." userId="d3e5acb5-b2db-4b06-ac84-616e0149b02f" providerId="ADAL" clId="{232E2DA2-626B-46BF-81AB-A198A33FC3A0}" dt="2023-04-26T08:58:23.354" v="9" actId="47"/>
        <pc:sldMkLst>
          <pc:docMk/>
          <pc:sldMk cId="2384699126" sldId="328"/>
        </pc:sldMkLst>
      </pc:sldChg>
      <pc:sldChg chg="del">
        <pc:chgData name="BADHAM, JENNIFER M." userId="d3e5acb5-b2db-4b06-ac84-616e0149b02f" providerId="ADAL" clId="{232E2DA2-626B-46BF-81AB-A198A33FC3A0}" dt="2023-04-26T08:56:22.452" v="0" actId="47"/>
        <pc:sldMkLst>
          <pc:docMk/>
          <pc:sldMk cId="3617208327" sldId="382"/>
        </pc:sldMkLst>
      </pc:sldChg>
      <pc:sldChg chg="del">
        <pc:chgData name="BADHAM, JENNIFER M." userId="d3e5acb5-b2db-4b06-ac84-616e0149b02f" providerId="ADAL" clId="{232E2DA2-626B-46BF-81AB-A198A33FC3A0}" dt="2023-04-26T08:56:22.452" v="0" actId="47"/>
        <pc:sldMkLst>
          <pc:docMk/>
          <pc:sldMk cId="2861536656" sldId="387"/>
        </pc:sldMkLst>
      </pc:sldChg>
      <pc:sldChg chg="del">
        <pc:chgData name="BADHAM, JENNIFER M." userId="d3e5acb5-b2db-4b06-ac84-616e0149b02f" providerId="ADAL" clId="{232E2DA2-626B-46BF-81AB-A198A33FC3A0}" dt="2023-04-26T08:56:22.452" v="0" actId="47"/>
        <pc:sldMkLst>
          <pc:docMk/>
          <pc:sldMk cId="559264679" sldId="555"/>
        </pc:sldMkLst>
      </pc:sldChg>
      <pc:sldChg chg="modSp mod">
        <pc:chgData name="BADHAM, JENNIFER M." userId="d3e5acb5-b2db-4b06-ac84-616e0149b02f" providerId="ADAL" clId="{232E2DA2-626B-46BF-81AB-A198A33FC3A0}" dt="2023-04-26T08:59:23.647" v="135" actId="6549"/>
        <pc:sldMkLst>
          <pc:docMk/>
          <pc:sldMk cId="3027652198" sldId="659"/>
        </pc:sldMkLst>
        <pc:spChg chg="mod">
          <ac:chgData name="BADHAM, JENNIFER M." userId="d3e5acb5-b2db-4b06-ac84-616e0149b02f" providerId="ADAL" clId="{232E2DA2-626B-46BF-81AB-A198A33FC3A0}" dt="2023-04-26T08:59:23.647" v="135" actId="6549"/>
          <ac:spMkLst>
            <pc:docMk/>
            <pc:sldMk cId="3027652198" sldId="659"/>
            <ac:spMk id="2" creationId="{CFC5BCC2-1880-4348-BC8A-C5BD6E65BAA0}"/>
          </ac:spMkLst>
        </pc:spChg>
      </pc:sldChg>
      <pc:sldChg chg="del">
        <pc:chgData name="BADHAM, JENNIFER M." userId="d3e5acb5-b2db-4b06-ac84-616e0149b02f" providerId="ADAL" clId="{232E2DA2-626B-46BF-81AB-A198A33FC3A0}" dt="2023-04-26T08:56:22.452" v="0" actId="47"/>
        <pc:sldMkLst>
          <pc:docMk/>
          <pc:sldMk cId="1892398366" sldId="662"/>
        </pc:sldMkLst>
      </pc:sldChg>
      <pc:sldChg chg="del">
        <pc:chgData name="BADHAM, JENNIFER M." userId="d3e5acb5-b2db-4b06-ac84-616e0149b02f" providerId="ADAL" clId="{232E2DA2-626B-46BF-81AB-A198A33FC3A0}" dt="2023-04-26T08:56:22.452" v="0" actId="47"/>
        <pc:sldMkLst>
          <pc:docMk/>
          <pc:sldMk cId="4256967357" sldId="664"/>
        </pc:sldMkLst>
      </pc:sldChg>
      <pc:sldChg chg="del">
        <pc:chgData name="BADHAM, JENNIFER M." userId="d3e5acb5-b2db-4b06-ac84-616e0149b02f" providerId="ADAL" clId="{232E2DA2-626B-46BF-81AB-A198A33FC3A0}" dt="2023-04-26T08:59:44.535" v="136" actId="47"/>
        <pc:sldMkLst>
          <pc:docMk/>
          <pc:sldMk cId="2904598245" sldId="666"/>
        </pc:sldMkLst>
      </pc:sldChg>
    </pc:docChg>
  </pc:docChgLst>
  <pc:docChgLst>
    <pc:chgData name="BADHAM, JENNIFER M." userId="S::gtrg45@durham.ac.uk::d3e5acb5-b2db-4b06-ac84-616e0149b02f" providerId="AD" clId="Web-{961834E7-B05E-AC89-200D-7026576E1120}"/>
    <pc:docChg chg="modSld">
      <pc:chgData name="BADHAM, JENNIFER M." userId="S::gtrg45@durham.ac.uk::d3e5acb5-b2db-4b06-ac84-616e0149b02f" providerId="AD" clId="Web-{961834E7-B05E-AC89-200D-7026576E1120}" dt="2022-09-02T10:29:18.856" v="83" actId="20577"/>
      <pc:docMkLst>
        <pc:docMk/>
      </pc:docMkLst>
      <pc:sldChg chg="addSp delSp modSp">
        <pc:chgData name="BADHAM, JENNIFER M." userId="S::gtrg45@durham.ac.uk::d3e5acb5-b2db-4b06-ac84-616e0149b02f" providerId="AD" clId="Web-{961834E7-B05E-AC89-200D-7026576E1120}" dt="2022-09-02T10:27:38.868" v="56" actId="1076"/>
        <pc:sldMkLst>
          <pc:docMk/>
          <pc:sldMk cId="1860968698" sldId="327"/>
        </pc:sldMkLst>
        <pc:spChg chg="mod">
          <ac:chgData name="BADHAM, JENNIFER M." userId="S::gtrg45@durham.ac.uk::d3e5acb5-b2db-4b06-ac84-616e0149b02f" providerId="AD" clId="Web-{961834E7-B05E-AC89-200D-7026576E1120}" dt="2022-09-02T10:27:18.071" v="52" actId="14100"/>
          <ac:spMkLst>
            <pc:docMk/>
            <pc:sldMk cId="1860968698" sldId="327"/>
            <ac:spMk id="13" creationId="{DEC18739-BFA6-4900-B6A6-5E33B363479C}"/>
          </ac:spMkLst>
        </pc:spChg>
        <pc:picChg chg="add del mod">
          <ac:chgData name="BADHAM, JENNIFER M." userId="S::gtrg45@durham.ac.uk::d3e5acb5-b2db-4b06-ac84-616e0149b02f" providerId="AD" clId="Web-{961834E7-B05E-AC89-200D-7026576E1120}" dt="2022-09-02T10:10:42.972" v="12"/>
          <ac:picMkLst>
            <pc:docMk/>
            <pc:sldMk cId="1860968698" sldId="327"/>
            <ac:picMk id="2" creationId="{AFDFE38A-62F7-1268-219D-2589FE78E990}"/>
          </ac:picMkLst>
        </pc:picChg>
        <pc:picChg chg="add del mod modCrop">
          <ac:chgData name="BADHAM, JENNIFER M." userId="S::gtrg45@durham.ac.uk::d3e5acb5-b2db-4b06-ac84-616e0149b02f" providerId="AD" clId="Web-{961834E7-B05E-AC89-200D-7026576E1120}" dt="2022-09-02T10:24:44.284" v="41"/>
          <ac:picMkLst>
            <pc:docMk/>
            <pc:sldMk cId="1860968698" sldId="327"/>
            <ac:picMk id="3" creationId="{F593CC38-B5DA-62FB-97D4-7DAB7D7B1BEB}"/>
          </ac:picMkLst>
        </pc:picChg>
        <pc:picChg chg="add mod">
          <ac:chgData name="BADHAM, JENNIFER M." userId="S::gtrg45@durham.ac.uk::d3e5acb5-b2db-4b06-ac84-616e0149b02f" providerId="AD" clId="Web-{961834E7-B05E-AC89-200D-7026576E1120}" dt="2022-09-02T10:27:38.868" v="56" actId="1076"/>
          <ac:picMkLst>
            <pc:docMk/>
            <pc:sldMk cId="1860968698" sldId="327"/>
            <ac:picMk id="4" creationId="{3175A281-11AB-BFEB-69D3-0E1A72DABC60}"/>
          </ac:picMkLst>
        </pc:picChg>
        <pc:picChg chg="add mod ord modCrop">
          <ac:chgData name="BADHAM, JENNIFER M." userId="S::gtrg45@durham.ac.uk::d3e5acb5-b2db-4b06-ac84-616e0149b02f" providerId="AD" clId="Web-{961834E7-B05E-AC89-200D-7026576E1120}" dt="2022-09-02T10:27:32.321" v="55"/>
          <ac:picMkLst>
            <pc:docMk/>
            <pc:sldMk cId="1860968698" sldId="327"/>
            <ac:picMk id="5" creationId="{A8B97160-EDB2-8A43-7FA7-704413B25D1C}"/>
          </ac:picMkLst>
        </pc:picChg>
      </pc:sldChg>
      <pc:sldChg chg="modSp">
        <pc:chgData name="BADHAM, JENNIFER M." userId="S::gtrg45@durham.ac.uk::d3e5acb5-b2db-4b06-ac84-616e0149b02f" providerId="AD" clId="Web-{961834E7-B05E-AC89-200D-7026576E1120}" dt="2022-09-02T10:29:18.856" v="83" actId="20577"/>
        <pc:sldMkLst>
          <pc:docMk/>
          <pc:sldMk cId="3027652198" sldId="659"/>
        </pc:sldMkLst>
        <pc:spChg chg="mod">
          <ac:chgData name="BADHAM, JENNIFER M." userId="S::gtrg45@durham.ac.uk::d3e5acb5-b2db-4b06-ac84-616e0149b02f" providerId="AD" clId="Web-{961834E7-B05E-AC89-200D-7026576E1120}" dt="2022-09-02T10:29:18.856" v="83" actId="20577"/>
          <ac:spMkLst>
            <pc:docMk/>
            <pc:sldMk cId="3027652198" sldId="659"/>
            <ac:spMk id="3" creationId="{4827A174-B202-4FCE-9876-06FF1AB5310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D50467-E8C1-457F-A019-8C4148E0D7B3}" type="datetimeFigureOut">
              <a:rPr lang="en-GB" smtClean="0"/>
              <a:t>30/04/2023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D48255-3097-4EE7-8B4B-623E587FEF7A}" type="slidenum">
              <a:rPr lang="en-GB" smtClean="0"/>
              <a:t>‹#›</a:t>
            </a:fld>
            <a:endParaRPr lang="en-GB"/>
          </a:p>
        </p:txBody>
      </p:sp>
    </p:spTree>
    <p:extLst>
      <p:ext uri="{BB962C8B-B14F-4D97-AF65-F5344CB8AC3E}">
        <p14:creationId xmlns:p14="http://schemas.microsoft.com/office/powerpoint/2010/main" val="4850660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ED48255-3097-4EE7-8B4B-623E587FEF7A}" type="slidenum">
              <a:rPr lang="en-GB" smtClean="0"/>
              <a:t>1</a:t>
            </a:fld>
            <a:endParaRPr lang="en-GB"/>
          </a:p>
        </p:txBody>
      </p:sp>
    </p:spTree>
    <p:extLst>
      <p:ext uri="{BB962C8B-B14F-4D97-AF65-F5344CB8AC3E}">
        <p14:creationId xmlns:p14="http://schemas.microsoft.com/office/powerpoint/2010/main" val="39277873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 Purple">
    <p:bg>
      <p:bgPr>
        <a:solidFill>
          <a:schemeClr val="bg2"/>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5334000" y="0"/>
            <a:ext cx="6858000" cy="6858000"/>
          </a:xfrm>
          <a:prstGeom prst="rect">
            <a:avLst/>
          </a:prstGeom>
        </p:spPr>
      </p:pic>
      <p:sp>
        <p:nvSpPr>
          <p:cNvPr id="2" name="Title 1"/>
          <p:cNvSpPr>
            <a:spLocks noGrp="1"/>
          </p:cNvSpPr>
          <p:nvPr>
            <p:ph type="ctrTitle"/>
          </p:nvPr>
        </p:nvSpPr>
        <p:spPr>
          <a:xfrm>
            <a:off x="930339" y="1672218"/>
            <a:ext cx="4428563" cy="1470025"/>
          </a:xfrm>
        </p:spPr>
        <p:txBody>
          <a:bodyPr lIns="0" tIns="0" rIns="0" bIns="0" anchor="t">
            <a:normAutofit/>
          </a:bodyPr>
          <a:lstStyle>
            <a:lvl1pPr algn="l">
              <a:lnSpc>
                <a:spcPct val="85000"/>
              </a:lnSpc>
              <a:defRPr sz="2800" b="1">
                <a:solidFill>
                  <a:srgbClr val="002A41"/>
                </a:solidFill>
                <a:latin typeface="+mj-lt"/>
                <a:cs typeface="Arial"/>
              </a:defRPr>
            </a:lvl1pPr>
          </a:lstStyle>
          <a:p>
            <a:r>
              <a:rPr lang="en-US"/>
              <a:t>Click to edit Master title style</a:t>
            </a:r>
          </a:p>
        </p:txBody>
      </p:sp>
      <p:sp>
        <p:nvSpPr>
          <p:cNvPr id="3" name="Subtitle 2"/>
          <p:cNvSpPr>
            <a:spLocks noGrp="1"/>
          </p:cNvSpPr>
          <p:nvPr>
            <p:ph type="subTitle" idx="1"/>
          </p:nvPr>
        </p:nvSpPr>
        <p:spPr>
          <a:xfrm>
            <a:off x="930339" y="3142241"/>
            <a:ext cx="4428563" cy="1752600"/>
          </a:xfrm>
        </p:spPr>
        <p:txBody>
          <a:bodyPr lIns="0" tIns="0" rIns="0" bIns="0" anchor="t">
            <a:normAutofit/>
          </a:bodyPr>
          <a:lstStyle>
            <a:lvl1pPr marL="0" indent="0" algn="l">
              <a:lnSpc>
                <a:spcPct val="90000"/>
              </a:lnSpc>
              <a:buNone/>
              <a:defRPr sz="2000">
                <a:solidFill>
                  <a:srgbClr val="002A41"/>
                </a:solidFill>
                <a:latin typeface="+mn-lt"/>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12" name="Picture 11"/>
          <p:cNvPicPr>
            <a:picLocks noChangeAspect="1"/>
          </p:cNvPicPr>
          <p:nvPr/>
        </p:nvPicPr>
        <p:blipFill>
          <a:blip r:embed="rId3"/>
          <a:stretch>
            <a:fillRect/>
          </a:stretch>
        </p:blipFill>
        <p:spPr>
          <a:xfrm>
            <a:off x="340659" y="328402"/>
            <a:ext cx="2118005" cy="878747"/>
          </a:xfrm>
          <a:prstGeom prst="rect">
            <a:avLst/>
          </a:prstGeom>
        </p:spPr>
      </p:pic>
    </p:spTree>
    <p:extLst>
      <p:ext uri="{BB962C8B-B14F-4D97-AF65-F5344CB8AC3E}">
        <p14:creationId xmlns:p14="http://schemas.microsoft.com/office/powerpoint/2010/main" val="15138846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ection Break central">
    <p:bg>
      <p:bgPr>
        <a:solidFill>
          <a:srgbClr val="A5C8D0"/>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45988" y="6230448"/>
            <a:ext cx="1020673" cy="423471"/>
          </a:xfrm>
          <a:prstGeom prst="rect">
            <a:avLst/>
          </a:prstGeom>
        </p:spPr>
      </p:pic>
      <p:sp>
        <p:nvSpPr>
          <p:cNvPr id="6" name="Content Placeholder 3"/>
          <p:cNvSpPr>
            <a:spLocks noGrp="1"/>
          </p:cNvSpPr>
          <p:nvPr>
            <p:ph sz="quarter" idx="11"/>
          </p:nvPr>
        </p:nvSpPr>
        <p:spPr>
          <a:xfrm>
            <a:off x="2844658" y="1632944"/>
            <a:ext cx="6891867" cy="3886200"/>
          </a:xfrm>
        </p:spPr>
        <p:txBody>
          <a:bodyPr lIns="0" tIns="0" rIns="0" bIns="0">
            <a:normAutofit/>
          </a:bodyPr>
          <a:lstStyle>
            <a:lvl1pPr marL="0" indent="0">
              <a:spcBef>
                <a:spcPts val="1000"/>
              </a:spcBef>
              <a:buNone/>
              <a:defRPr sz="2400">
                <a:solidFill>
                  <a:srgbClr val="54145A"/>
                </a:solidFill>
                <a:latin typeface="+mn-lt"/>
                <a:cs typeface="Arial"/>
              </a:defRPr>
            </a:lvl1pPr>
            <a:lvl2pPr marL="288000" indent="-288000">
              <a:spcBef>
                <a:spcPts val="1000"/>
              </a:spcBef>
              <a:buClr>
                <a:srgbClr val="68246D"/>
              </a:buClr>
              <a:buFont typeface="Arial"/>
              <a:buChar char="•"/>
              <a:defRPr sz="2400">
                <a:solidFill>
                  <a:srgbClr val="54145A"/>
                </a:solidFill>
                <a:latin typeface="+mn-lt"/>
                <a:cs typeface="Arial"/>
              </a:defRPr>
            </a:lvl2pPr>
            <a:lvl3pPr marL="576000" indent="-288000">
              <a:spcBef>
                <a:spcPts val="1000"/>
              </a:spcBef>
              <a:buFont typeface="Lucida Grande"/>
              <a:buChar char="–"/>
              <a:defRPr sz="2400">
                <a:solidFill>
                  <a:srgbClr val="54145A"/>
                </a:solidFill>
                <a:latin typeface="+mn-lt"/>
                <a:cs typeface="Arial"/>
              </a:defRPr>
            </a:lvl3pPr>
            <a:lvl4pPr>
              <a:defRPr sz="1800">
                <a:latin typeface="Arial"/>
                <a:cs typeface="Arial"/>
              </a:defRPr>
            </a:lvl4pPr>
            <a:lvl5pPr>
              <a:defRPr sz="1800">
                <a:latin typeface="Arial"/>
                <a:cs typeface="Aria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3037752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Break Margin">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45988" y="6230448"/>
            <a:ext cx="1020673" cy="423471"/>
          </a:xfrm>
          <a:prstGeom prst="rect">
            <a:avLst/>
          </a:prstGeom>
        </p:spPr>
      </p:pic>
      <p:sp>
        <p:nvSpPr>
          <p:cNvPr id="6" name="Content Placeholder 3"/>
          <p:cNvSpPr>
            <a:spLocks noGrp="1"/>
          </p:cNvSpPr>
          <p:nvPr>
            <p:ph sz="quarter" idx="11"/>
          </p:nvPr>
        </p:nvSpPr>
        <p:spPr>
          <a:xfrm>
            <a:off x="830402" y="573521"/>
            <a:ext cx="3042575" cy="5302685"/>
          </a:xfrm>
          <a:solidFill>
            <a:schemeClr val="tx2"/>
          </a:solidFill>
        </p:spPr>
        <p:txBody>
          <a:bodyPr lIns="0" tIns="0" rIns="0" bIns="0" anchor="ctr">
            <a:normAutofit/>
          </a:bodyPr>
          <a:lstStyle>
            <a:lvl1pPr marL="0" indent="0">
              <a:spcBef>
                <a:spcPts val="1000"/>
              </a:spcBef>
              <a:buNone/>
              <a:defRPr sz="2400" b="1">
                <a:solidFill>
                  <a:schemeClr val="bg1"/>
                </a:solidFill>
                <a:latin typeface="+mj-lt"/>
                <a:cs typeface="Arial"/>
              </a:defRPr>
            </a:lvl1pPr>
            <a:lvl2pPr marL="288000" indent="-288000">
              <a:spcBef>
                <a:spcPts val="1000"/>
              </a:spcBef>
              <a:buClr>
                <a:srgbClr val="68246D"/>
              </a:buClr>
              <a:buFont typeface="Arial"/>
              <a:buChar char="•"/>
              <a:defRPr sz="2400">
                <a:solidFill>
                  <a:srgbClr val="54145A"/>
                </a:solidFill>
                <a:latin typeface="+mn-lt"/>
                <a:cs typeface="Arial"/>
              </a:defRPr>
            </a:lvl2pPr>
            <a:lvl3pPr marL="576000" indent="-288000">
              <a:spcBef>
                <a:spcPts val="1000"/>
              </a:spcBef>
              <a:buFont typeface="Lucida Grande"/>
              <a:buChar char="–"/>
              <a:defRPr sz="2400">
                <a:solidFill>
                  <a:srgbClr val="54145A"/>
                </a:solidFill>
                <a:latin typeface="+mn-lt"/>
                <a:cs typeface="Arial"/>
              </a:defRPr>
            </a:lvl3pPr>
            <a:lvl4pPr>
              <a:defRPr sz="1800">
                <a:latin typeface="Arial"/>
                <a:cs typeface="Arial"/>
              </a:defRPr>
            </a:lvl4pPr>
            <a:lvl5pPr>
              <a:defRPr sz="1800">
                <a:latin typeface="Arial"/>
                <a:cs typeface="Arial"/>
              </a:defRPr>
            </a:lvl5pPr>
          </a:lstStyle>
          <a:p>
            <a:pPr lvl="0"/>
            <a:r>
              <a:rPr lang="en-US"/>
              <a:t>Click to edit Master text styles</a:t>
            </a:r>
          </a:p>
        </p:txBody>
      </p:sp>
    </p:spTree>
    <p:extLst>
      <p:ext uri="{BB962C8B-B14F-4D97-AF65-F5344CB8AC3E}">
        <p14:creationId xmlns:p14="http://schemas.microsoft.com/office/powerpoint/2010/main" val="35702358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ext Slide - 1 col">
    <p:spTree>
      <p:nvGrpSpPr>
        <p:cNvPr id="1" name=""/>
        <p:cNvGrpSpPr/>
        <p:nvPr/>
      </p:nvGrpSpPr>
      <p:grpSpPr>
        <a:xfrm>
          <a:off x="0" y="0"/>
          <a:ext cx="0" cy="0"/>
          <a:chOff x="0" y="0"/>
          <a:chExt cx="0" cy="0"/>
        </a:xfrm>
      </p:grpSpPr>
      <p:sp>
        <p:nvSpPr>
          <p:cNvPr id="2" name="Title 1"/>
          <p:cNvSpPr>
            <a:spLocks noGrp="1"/>
          </p:cNvSpPr>
          <p:nvPr>
            <p:ph type="title"/>
          </p:nvPr>
        </p:nvSpPr>
        <p:spPr>
          <a:xfrm>
            <a:off x="828737" y="369979"/>
            <a:ext cx="10536517" cy="1143000"/>
          </a:xfrm>
        </p:spPr>
        <p:txBody>
          <a:bodyPr lIns="0" tIns="0" rIns="0" bIns="0" anchor="t">
            <a:noAutofit/>
          </a:bodyPr>
          <a:lstStyle>
            <a:lvl1pPr algn="l">
              <a:defRPr sz="2400" b="1">
                <a:solidFill>
                  <a:srgbClr val="54145A"/>
                </a:solidFill>
                <a:latin typeface="+mj-lt"/>
                <a:cs typeface="Arial"/>
              </a:defRPr>
            </a:lvl1pPr>
          </a:lstStyle>
          <a:p>
            <a:r>
              <a:rPr lang="en-US"/>
              <a:t>Click to edit Master title style</a:t>
            </a:r>
          </a:p>
        </p:txBody>
      </p:sp>
      <p:pic>
        <p:nvPicPr>
          <p:cNvPr id="7" name="Picture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45988" y="6230448"/>
            <a:ext cx="1020673" cy="423471"/>
          </a:xfrm>
          <a:prstGeom prst="rect">
            <a:avLst/>
          </a:prstGeom>
        </p:spPr>
      </p:pic>
      <p:sp>
        <p:nvSpPr>
          <p:cNvPr id="4" name="Content Placeholder 3"/>
          <p:cNvSpPr>
            <a:spLocks noGrp="1"/>
          </p:cNvSpPr>
          <p:nvPr>
            <p:ph sz="quarter" idx="11"/>
          </p:nvPr>
        </p:nvSpPr>
        <p:spPr>
          <a:xfrm>
            <a:off x="828737" y="1632944"/>
            <a:ext cx="7603571" cy="3886200"/>
          </a:xfrm>
        </p:spPr>
        <p:txBody>
          <a:bodyPr lIns="0" tIns="0" rIns="0" bIns="0">
            <a:normAutofit/>
          </a:bodyPr>
          <a:lstStyle>
            <a:lvl1pPr marL="0" indent="0">
              <a:spcBef>
                <a:spcPts val="800"/>
              </a:spcBef>
              <a:buNone/>
              <a:defRPr sz="1800">
                <a:solidFill>
                  <a:srgbClr val="002A41"/>
                </a:solidFill>
                <a:latin typeface="+mn-lt"/>
                <a:cs typeface="Arial"/>
              </a:defRPr>
            </a:lvl1pPr>
            <a:lvl2pPr marL="288000" indent="-288000">
              <a:spcBef>
                <a:spcPts val="800"/>
              </a:spcBef>
              <a:buClr>
                <a:srgbClr val="68246D"/>
              </a:buClr>
              <a:buFont typeface="Arial"/>
              <a:buChar char="•"/>
              <a:defRPr sz="1800">
                <a:solidFill>
                  <a:srgbClr val="002A41"/>
                </a:solidFill>
                <a:latin typeface="+mn-lt"/>
                <a:cs typeface="Arial"/>
              </a:defRPr>
            </a:lvl2pPr>
            <a:lvl3pPr marL="576000" indent="-288000">
              <a:spcBef>
                <a:spcPts val="800"/>
              </a:spcBef>
              <a:buFont typeface="Lucida Grande"/>
              <a:buChar char="–"/>
              <a:defRPr sz="1800">
                <a:solidFill>
                  <a:srgbClr val="002A41"/>
                </a:solidFill>
                <a:latin typeface="+mn-lt"/>
                <a:cs typeface="Arial"/>
              </a:defRPr>
            </a:lvl3pPr>
            <a:lvl4pPr>
              <a:defRPr sz="1800">
                <a:latin typeface="Arial"/>
                <a:cs typeface="Arial"/>
              </a:defRPr>
            </a:lvl4pPr>
            <a:lvl5pPr>
              <a:defRPr sz="1800">
                <a:latin typeface="Arial"/>
                <a:cs typeface="Aria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429588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ext Slide - 2 col">
    <p:spTree>
      <p:nvGrpSpPr>
        <p:cNvPr id="1" name=""/>
        <p:cNvGrpSpPr/>
        <p:nvPr/>
      </p:nvGrpSpPr>
      <p:grpSpPr>
        <a:xfrm>
          <a:off x="0" y="0"/>
          <a:ext cx="0" cy="0"/>
          <a:chOff x="0" y="0"/>
          <a:chExt cx="0" cy="0"/>
        </a:xfrm>
      </p:grpSpPr>
      <p:sp>
        <p:nvSpPr>
          <p:cNvPr id="2" name="Title 1"/>
          <p:cNvSpPr>
            <a:spLocks noGrp="1"/>
          </p:cNvSpPr>
          <p:nvPr>
            <p:ph type="title"/>
          </p:nvPr>
        </p:nvSpPr>
        <p:spPr>
          <a:xfrm>
            <a:off x="828737" y="369979"/>
            <a:ext cx="10536517" cy="1143000"/>
          </a:xfrm>
        </p:spPr>
        <p:txBody>
          <a:bodyPr lIns="0" tIns="0" rIns="0" bIns="0" anchor="t">
            <a:noAutofit/>
          </a:bodyPr>
          <a:lstStyle>
            <a:lvl1pPr algn="l">
              <a:defRPr sz="2400" b="1">
                <a:solidFill>
                  <a:srgbClr val="54145A"/>
                </a:solidFill>
                <a:latin typeface="+mj-lt"/>
                <a:cs typeface="Arial"/>
              </a:defRPr>
            </a:lvl1pPr>
          </a:lstStyle>
          <a:p>
            <a:r>
              <a:rPr lang="en-US"/>
              <a:t>Click to edit Master title style</a:t>
            </a:r>
          </a:p>
        </p:txBody>
      </p:sp>
      <p:pic>
        <p:nvPicPr>
          <p:cNvPr id="7" name="Picture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45988" y="6230448"/>
            <a:ext cx="1020673" cy="423471"/>
          </a:xfrm>
          <a:prstGeom prst="rect">
            <a:avLst/>
          </a:prstGeom>
        </p:spPr>
      </p:pic>
      <p:sp>
        <p:nvSpPr>
          <p:cNvPr id="10" name="Content Placeholder 3"/>
          <p:cNvSpPr>
            <a:spLocks noGrp="1"/>
          </p:cNvSpPr>
          <p:nvPr>
            <p:ph sz="quarter" idx="12"/>
          </p:nvPr>
        </p:nvSpPr>
        <p:spPr>
          <a:xfrm>
            <a:off x="828738" y="1632944"/>
            <a:ext cx="5076253" cy="3886200"/>
          </a:xfrm>
        </p:spPr>
        <p:txBody>
          <a:bodyPr lIns="0" tIns="0" rIns="0" bIns="0">
            <a:normAutofit/>
          </a:bodyPr>
          <a:lstStyle>
            <a:lvl1pPr marL="0" indent="0">
              <a:spcBef>
                <a:spcPts val="800"/>
              </a:spcBef>
              <a:buNone/>
              <a:defRPr sz="1800">
                <a:solidFill>
                  <a:srgbClr val="002A41"/>
                </a:solidFill>
                <a:latin typeface="+mn-lt"/>
                <a:cs typeface="Arial"/>
              </a:defRPr>
            </a:lvl1pPr>
            <a:lvl2pPr marL="288000" indent="-288000">
              <a:spcBef>
                <a:spcPts val="800"/>
              </a:spcBef>
              <a:buClr>
                <a:srgbClr val="68246D"/>
              </a:buClr>
              <a:buFont typeface="Arial"/>
              <a:buChar char="•"/>
              <a:defRPr sz="1800">
                <a:solidFill>
                  <a:srgbClr val="002A41"/>
                </a:solidFill>
                <a:latin typeface="+mn-lt"/>
                <a:cs typeface="Arial"/>
              </a:defRPr>
            </a:lvl2pPr>
            <a:lvl3pPr marL="576000" indent="-288000">
              <a:spcBef>
                <a:spcPts val="800"/>
              </a:spcBef>
              <a:buFont typeface="Lucida Grande"/>
              <a:buChar char="–"/>
              <a:defRPr sz="1800">
                <a:solidFill>
                  <a:srgbClr val="002A41"/>
                </a:solidFill>
                <a:latin typeface="+mn-lt"/>
                <a:cs typeface="Arial"/>
              </a:defRPr>
            </a:lvl3pPr>
            <a:lvl4pPr>
              <a:defRPr sz="1800">
                <a:latin typeface="Arial"/>
                <a:cs typeface="Arial"/>
              </a:defRPr>
            </a:lvl4pPr>
            <a:lvl5pPr>
              <a:defRPr sz="1800">
                <a:latin typeface="Arial"/>
                <a:cs typeface="Arial"/>
              </a:defRPr>
            </a:lvl5pPr>
          </a:lstStyle>
          <a:p>
            <a:pPr lvl="0"/>
            <a:r>
              <a:rPr lang="en-US"/>
              <a:t>Click to edit Master text styles</a:t>
            </a:r>
          </a:p>
          <a:p>
            <a:pPr lvl="1"/>
            <a:r>
              <a:rPr lang="en-US"/>
              <a:t>Second level</a:t>
            </a:r>
          </a:p>
          <a:p>
            <a:pPr lvl="2"/>
            <a:r>
              <a:rPr lang="en-US"/>
              <a:t>Third level</a:t>
            </a:r>
          </a:p>
        </p:txBody>
      </p:sp>
      <p:sp>
        <p:nvSpPr>
          <p:cNvPr id="12" name="Content Placeholder 3"/>
          <p:cNvSpPr>
            <a:spLocks noGrp="1"/>
          </p:cNvSpPr>
          <p:nvPr>
            <p:ph sz="quarter" idx="13"/>
          </p:nvPr>
        </p:nvSpPr>
        <p:spPr>
          <a:xfrm>
            <a:off x="6289002" y="1632944"/>
            <a:ext cx="5076253" cy="3886200"/>
          </a:xfrm>
        </p:spPr>
        <p:txBody>
          <a:bodyPr lIns="0" tIns="0" rIns="0" bIns="0">
            <a:normAutofit/>
          </a:bodyPr>
          <a:lstStyle>
            <a:lvl1pPr marL="0" indent="0">
              <a:spcBef>
                <a:spcPts val="800"/>
              </a:spcBef>
              <a:buNone/>
              <a:defRPr sz="1800">
                <a:solidFill>
                  <a:srgbClr val="002A41"/>
                </a:solidFill>
                <a:latin typeface="+mn-lt"/>
                <a:cs typeface="Arial"/>
              </a:defRPr>
            </a:lvl1pPr>
            <a:lvl2pPr marL="288000" indent="-288000">
              <a:spcBef>
                <a:spcPts val="800"/>
              </a:spcBef>
              <a:buClr>
                <a:srgbClr val="68246D"/>
              </a:buClr>
              <a:buFont typeface="Arial"/>
              <a:buChar char="•"/>
              <a:defRPr sz="1800">
                <a:solidFill>
                  <a:srgbClr val="002A41"/>
                </a:solidFill>
                <a:latin typeface="+mn-lt"/>
                <a:cs typeface="Arial"/>
              </a:defRPr>
            </a:lvl2pPr>
            <a:lvl3pPr marL="576000" indent="-288000">
              <a:spcBef>
                <a:spcPts val="800"/>
              </a:spcBef>
              <a:buFont typeface="Lucida Grande"/>
              <a:buChar char="–"/>
              <a:defRPr sz="1800">
                <a:solidFill>
                  <a:srgbClr val="002A41"/>
                </a:solidFill>
                <a:latin typeface="+mn-lt"/>
                <a:cs typeface="Arial"/>
              </a:defRPr>
            </a:lvl3pPr>
            <a:lvl4pPr>
              <a:defRPr sz="1800">
                <a:latin typeface="Arial"/>
                <a:cs typeface="Arial"/>
              </a:defRPr>
            </a:lvl4pPr>
            <a:lvl5pPr>
              <a:defRPr sz="1800">
                <a:latin typeface="Arial"/>
                <a:cs typeface="Aria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1062983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Dual text headings">
    <p:spTree>
      <p:nvGrpSpPr>
        <p:cNvPr id="1" name=""/>
        <p:cNvGrpSpPr/>
        <p:nvPr/>
      </p:nvGrpSpPr>
      <p:grpSpPr>
        <a:xfrm>
          <a:off x="0" y="0"/>
          <a:ext cx="0" cy="0"/>
          <a:chOff x="0" y="0"/>
          <a:chExt cx="0" cy="0"/>
        </a:xfrm>
      </p:grpSpPr>
      <p:sp>
        <p:nvSpPr>
          <p:cNvPr id="2" name="Title 1"/>
          <p:cNvSpPr>
            <a:spLocks noGrp="1"/>
          </p:cNvSpPr>
          <p:nvPr>
            <p:ph type="title"/>
          </p:nvPr>
        </p:nvSpPr>
        <p:spPr>
          <a:xfrm>
            <a:off x="828737" y="369979"/>
            <a:ext cx="10536517" cy="1143000"/>
          </a:xfrm>
        </p:spPr>
        <p:txBody>
          <a:bodyPr lIns="0" tIns="0" rIns="0" bIns="0" anchor="t">
            <a:noAutofit/>
          </a:bodyPr>
          <a:lstStyle>
            <a:lvl1pPr algn="l">
              <a:defRPr sz="2400" b="1">
                <a:solidFill>
                  <a:srgbClr val="54145A"/>
                </a:solidFill>
                <a:latin typeface="+mj-lt"/>
                <a:cs typeface="Arial"/>
              </a:defRPr>
            </a:lvl1pPr>
          </a:lstStyle>
          <a:p>
            <a:r>
              <a:rPr lang="en-US"/>
              <a:t>Click to edit Master title style</a:t>
            </a:r>
          </a:p>
        </p:txBody>
      </p:sp>
      <p:pic>
        <p:nvPicPr>
          <p:cNvPr id="7" name="Picture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45988" y="6230448"/>
            <a:ext cx="1020673" cy="423471"/>
          </a:xfrm>
          <a:prstGeom prst="rect">
            <a:avLst/>
          </a:prstGeom>
        </p:spPr>
      </p:pic>
      <p:sp>
        <p:nvSpPr>
          <p:cNvPr id="10" name="Content Placeholder 3"/>
          <p:cNvSpPr>
            <a:spLocks noGrp="1"/>
          </p:cNvSpPr>
          <p:nvPr>
            <p:ph sz="quarter" idx="12"/>
          </p:nvPr>
        </p:nvSpPr>
        <p:spPr>
          <a:xfrm>
            <a:off x="828738" y="2191401"/>
            <a:ext cx="5076253" cy="3327745"/>
          </a:xfrm>
        </p:spPr>
        <p:txBody>
          <a:bodyPr lIns="0" tIns="0" rIns="0" bIns="0">
            <a:normAutofit/>
          </a:bodyPr>
          <a:lstStyle>
            <a:lvl1pPr marL="0" indent="0">
              <a:spcBef>
                <a:spcPts val="800"/>
              </a:spcBef>
              <a:buNone/>
              <a:defRPr sz="1800">
                <a:solidFill>
                  <a:srgbClr val="002A41"/>
                </a:solidFill>
                <a:latin typeface="+mn-lt"/>
                <a:cs typeface="Arial"/>
              </a:defRPr>
            </a:lvl1pPr>
            <a:lvl2pPr marL="288000" indent="-288000">
              <a:spcBef>
                <a:spcPts val="800"/>
              </a:spcBef>
              <a:buClr>
                <a:srgbClr val="68246D"/>
              </a:buClr>
              <a:buFont typeface="Arial"/>
              <a:buChar char="•"/>
              <a:defRPr sz="1800">
                <a:solidFill>
                  <a:srgbClr val="002A41"/>
                </a:solidFill>
                <a:latin typeface="+mn-lt"/>
                <a:cs typeface="Arial"/>
              </a:defRPr>
            </a:lvl2pPr>
            <a:lvl3pPr marL="576000" indent="-288000">
              <a:spcBef>
                <a:spcPts val="800"/>
              </a:spcBef>
              <a:buFont typeface="Lucida Grande"/>
              <a:buChar char="–"/>
              <a:defRPr sz="1800">
                <a:solidFill>
                  <a:srgbClr val="002A41"/>
                </a:solidFill>
                <a:latin typeface="+mn-lt"/>
                <a:cs typeface="Arial"/>
              </a:defRPr>
            </a:lvl3pPr>
            <a:lvl4pPr>
              <a:defRPr sz="1800">
                <a:latin typeface="Arial"/>
                <a:cs typeface="Arial"/>
              </a:defRPr>
            </a:lvl4pPr>
            <a:lvl5pPr>
              <a:defRPr sz="1800">
                <a:latin typeface="Arial"/>
                <a:cs typeface="Arial"/>
              </a:defRPr>
            </a:lvl5pPr>
          </a:lstStyle>
          <a:p>
            <a:pPr lvl="0"/>
            <a:r>
              <a:rPr lang="en-US"/>
              <a:t>Click to edit Master text styles</a:t>
            </a:r>
          </a:p>
          <a:p>
            <a:pPr lvl="1"/>
            <a:r>
              <a:rPr lang="en-US"/>
              <a:t>Second level</a:t>
            </a:r>
          </a:p>
          <a:p>
            <a:pPr lvl="2"/>
            <a:r>
              <a:rPr lang="en-US"/>
              <a:t>Third level</a:t>
            </a:r>
          </a:p>
        </p:txBody>
      </p:sp>
      <p:sp>
        <p:nvSpPr>
          <p:cNvPr id="12" name="Content Placeholder 3"/>
          <p:cNvSpPr>
            <a:spLocks noGrp="1"/>
          </p:cNvSpPr>
          <p:nvPr>
            <p:ph sz="quarter" idx="13"/>
          </p:nvPr>
        </p:nvSpPr>
        <p:spPr>
          <a:xfrm>
            <a:off x="6289002" y="2191401"/>
            <a:ext cx="5076253" cy="3327745"/>
          </a:xfrm>
        </p:spPr>
        <p:txBody>
          <a:bodyPr lIns="0" tIns="0" rIns="0" bIns="0">
            <a:normAutofit/>
          </a:bodyPr>
          <a:lstStyle>
            <a:lvl1pPr marL="0" indent="0">
              <a:spcBef>
                <a:spcPts val="800"/>
              </a:spcBef>
              <a:buNone/>
              <a:defRPr sz="1800">
                <a:solidFill>
                  <a:srgbClr val="002A41"/>
                </a:solidFill>
                <a:latin typeface="+mn-lt"/>
                <a:cs typeface="Arial"/>
              </a:defRPr>
            </a:lvl1pPr>
            <a:lvl2pPr marL="288000" indent="-288000">
              <a:spcBef>
                <a:spcPts val="800"/>
              </a:spcBef>
              <a:buClr>
                <a:srgbClr val="68246D"/>
              </a:buClr>
              <a:buFont typeface="Arial"/>
              <a:buChar char="•"/>
              <a:defRPr sz="1800">
                <a:solidFill>
                  <a:srgbClr val="002A41"/>
                </a:solidFill>
                <a:latin typeface="+mn-lt"/>
                <a:cs typeface="Arial"/>
              </a:defRPr>
            </a:lvl2pPr>
            <a:lvl3pPr marL="576000" indent="-288000">
              <a:spcBef>
                <a:spcPts val="800"/>
              </a:spcBef>
              <a:buFont typeface="Lucida Grande"/>
              <a:buChar char="–"/>
              <a:defRPr sz="1800">
                <a:solidFill>
                  <a:srgbClr val="002A41"/>
                </a:solidFill>
                <a:latin typeface="+mn-lt"/>
                <a:cs typeface="Arial"/>
              </a:defRPr>
            </a:lvl3pPr>
            <a:lvl4pPr>
              <a:defRPr sz="1800">
                <a:latin typeface="Arial"/>
                <a:cs typeface="Arial"/>
              </a:defRPr>
            </a:lvl4pPr>
            <a:lvl5pPr>
              <a:defRPr sz="1800">
                <a:latin typeface="Arial"/>
                <a:cs typeface="Arial"/>
              </a:defRPr>
            </a:lvl5pPr>
          </a:lstStyle>
          <a:p>
            <a:pPr lvl="0"/>
            <a:r>
              <a:rPr lang="en-US"/>
              <a:t>Click to edit Master text styles</a:t>
            </a:r>
          </a:p>
          <a:p>
            <a:pPr lvl="1"/>
            <a:r>
              <a:rPr lang="en-US"/>
              <a:t>Second level</a:t>
            </a:r>
          </a:p>
          <a:p>
            <a:pPr lvl="2"/>
            <a:r>
              <a:rPr lang="en-US"/>
              <a:t>Third level</a:t>
            </a:r>
          </a:p>
        </p:txBody>
      </p:sp>
      <p:sp>
        <p:nvSpPr>
          <p:cNvPr id="4" name="Content Placeholder 3">
            <a:extLst>
              <a:ext uri="{FF2B5EF4-FFF2-40B4-BE49-F238E27FC236}">
                <a16:creationId xmlns:a16="http://schemas.microsoft.com/office/drawing/2014/main" id="{F98E1758-9317-41EF-8CD4-0A494CD0E7FB}"/>
              </a:ext>
            </a:extLst>
          </p:cNvPr>
          <p:cNvSpPr>
            <a:spLocks noGrp="1"/>
          </p:cNvSpPr>
          <p:nvPr>
            <p:ph sz="quarter" idx="14"/>
          </p:nvPr>
        </p:nvSpPr>
        <p:spPr>
          <a:xfrm>
            <a:off x="826748" y="1620601"/>
            <a:ext cx="5075257" cy="463177"/>
          </a:xfrm>
          <a:solidFill>
            <a:schemeClr val="accent2"/>
          </a:solidFill>
        </p:spPr>
        <p:txBody>
          <a:bodyPr>
            <a:noAutofit/>
          </a:bodyPr>
          <a:lstStyle>
            <a:lvl1pPr marL="0" indent="0">
              <a:buNone/>
              <a:defRPr sz="2000" b="1">
                <a:solidFill>
                  <a:schemeClr val="tx2"/>
                </a:solidFill>
              </a:defRPr>
            </a:lvl1pPr>
          </a:lstStyle>
          <a:p>
            <a:pPr lvl="0"/>
            <a:r>
              <a:rPr lang="en-US"/>
              <a:t>Click to edit Master text styles</a:t>
            </a:r>
          </a:p>
        </p:txBody>
      </p:sp>
      <p:sp>
        <p:nvSpPr>
          <p:cNvPr id="9" name="Content Placeholder 3">
            <a:extLst>
              <a:ext uri="{FF2B5EF4-FFF2-40B4-BE49-F238E27FC236}">
                <a16:creationId xmlns:a16="http://schemas.microsoft.com/office/drawing/2014/main" id="{FB8E017A-275D-4933-A7C8-CEC29D8A6840}"/>
              </a:ext>
            </a:extLst>
          </p:cNvPr>
          <p:cNvSpPr>
            <a:spLocks noGrp="1"/>
          </p:cNvSpPr>
          <p:nvPr>
            <p:ph sz="quarter" idx="15"/>
          </p:nvPr>
        </p:nvSpPr>
        <p:spPr>
          <a:xfrm>
            <a:off x="6289004" y="1620601"/>
            <a:ext cx="5075257" cy="463177"/>
          </a:xfrm>
          <a:solidFill>
            <a:schemeClr val="accent2"/>
          </a:solidFill>
        </p:spPr>
        <p:txBody>
          <a:bodyPr>
            <a:noAutofit/>
          </a:bodyPr>
          <a:lstStyle>
            <a:lvl1pPr marL="0" indent="0">
              <a:buNone/>
              <a:defRPr sz="2000" b="1">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233299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ext Slide - 3 col">
    <p:spTree>
      <p:nvGrpSpPr>
        <p:cNvPr id="1" name=""/>
        <p:cNvGrpSpPr/>
        <p:nvPr/>
      </p:nvGrpSpPr>
      <p:grpSpPr>
        <a:xfrm>
          <a:off x="0" y="0"/>
          <a:ext cx="0" cy="0"/>
          <a:chOff x="0" y="0"/>
          <a:chExt cx="0" cy="0"/>
        </a:xfrm>
      </p:grpSpPr>
      <p:sp>
        <p:nvSpPr>
          <p:cNvPr id="2" name="Title 1"/>
          <p:cNvSpPr>
            <a:spLocks noGrp="1"/>
          </p:cNvSpPr>
          <p:nvPr>
            <p:ph type="title"/>
          </p:nvPr>
        </p:nvSpPr>
        <p:spPr>
          <a:xfrm>
            <a:off x="828737" y="369979"/>
            <a:ext cx="10536517" cy="1143000"/>
          </a:xfrm>
        </p:spPr>
        <p:txBody>
          <a:bodyPr lIns="0" tIns="0" rIns="0" bIns="0" anchor="t">
            <a:noAutofit/>
          </a:bodyPr>
          <a:lstStyle>
            <a:lvl1pPr algn="l">
              <a:defRPr sz="2400" b="1">
                <a:solidFill>
                  <a:schemeClr val="tx2"/>
                </a:solidFill>
                <a:latin typeface="+mj-lt"/>
                <a:cs typeface="Arial"/>
              </a:defRPr>
            </a:lvl1pPr>
          </a:lstStyle>
          <a:p>
            <a:r>
              <a:rPr lang="en-US"/>
              <a:t>Click to edit Master title style</a:t>
            </a:r>
          </a:p>
        </p:txBody>
      </p:sp>
      <p:pic>
        <p:nvPicPr>
          <p:cNvPr id="7" name="Picture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45988" y="6230448"/>
            <a:ext cx="1020673" cy="423471"/>
          </a:xfrm>
          <a:prstGeom prst="rect">
            <a:avLst/>
          </a:prstGeom>
        </p:spPr>
      </p:pic>
      <p:sp>
        <p:nvSpPr>
          <p:cNvPr id="12" name="Content Placeholder 3"/>
          <p:cNvSpPr>
            <a:spLocks noGrp="1"/>
          </p:cNvSpPr>
          <p:nvPr>
            <p:ph sz="quarter" idx="13"/>
          </p:nvPr>
        </p:nvSpPr>
        <p:spPr>
          <a:xfrm>
            <a:off x="828740" y="1632944"/>
            <a:ext cx="3246737" cy="3886200"/>
          </a:xfrm>
        </p:spPr>
        <p:txBody>
          <a:bodyPr lIns="0" tIns="0" rIns="0" bIns="0">
            <a:normAutofit/>
          </a:bodyPr>
          <a:lstStyle>
            <a:lvl1pPr marL="0" indent="0">
              <a:spcBef>
                <a:spcPts val="400"/>
              </a:spcBef>
              <a:buNone/>
              <a:defRPr sz="1400">
                <a:solidFill>
                  <a:srgbClr val="002A41"/>
                </a:solidFill>
                <a:latin typeface="+mn-lt"/>
                <a:cs typeface="Arial"/>
              </a:defRPr>
            </a:lvl1pPr>
            <a:lvl2pPr marL="288000" indent="-288000">
              <a:spcBef>
                <a:spcPts val="400"/>
              </a:spcBef>
              <a:buClr>
                <a:srgbClr val="68246D"/>
              </a:buClr>
              <a:buFont typeface="Arial"/>
              <a:buChar char="•"/>
              <a:defRPr sz="1400">
                <a:solidFill>
                  <a:srgbClr val="002A41"/>
                </a:solidFill>
                <a:latin typeface="+mn-lt"/>
                <a:cs typeface="Arial"/>
              </a:defRPr>
            </a:lvl2pPr>
            <a:lvl3pPr marL="576000" indent="-288000">
              <a:spcBef>
                <a:spcPts val="400"/>
              </a:spcBef>
              <a:buFont typeface="Lucida Grande"/>
              <a:buChar char="–"/>
              <a:defRPr sz="1400">
                <a:solidFill>
                  <a:srgbClr val="002A41"/>
                </a:solidFill>
                <a:latin typeface="+mn-lt"/>
                <a:cs typeface="Arial"/>
              </a:defRPr>
            </a:lvl3pPr>
            <a:lvl4pPr>
              <a:defRPr sz="1800">
                <a:latin typeface="Arial"/>
                <a:cs typeface="Arial"/>
              </a:defRPr>
            </a:lvl4pPr>
            <a:lvl5pPr>
              <a:defRPr sz="1800">
                <a:latin typeface="Arial"/>
                <a:cs typeface="Arial"/>
              </a:defRPr>
            </a:lvl5pPr>
          </a:lstStyle>
          <a:p>
            <a:pPr lvl="0"/>
            <a:r>
              <a:rPr lang="en-US"/>
              <a:t>Click to edit Master text styles</a:t>
            </a:r>
          </a:p>
          <a:p>
            <a:pPr lvl="1"/>
            <a:r>
              <a:rPr lang="en-US"/>
              <a:t>Second level</a:t>
            </a:r>
          </a:p>
          <a:p>
            <a:pPr lvl="2"/>
            <a:r>
              <a:rPr lang="en-US"/>
              <a:t>Third level</a:t>
            </a:r>
          </a:p>
        </p:txBody>
      </p:sp>
      <p:sp>
        <p:nvSpPr>
          <p:cNvPr id="14" name="Content Placeholder 3"/>
          <p:cNvSpPr>
            <a:spLocks noGrp="1"/>
          </p:cNvSpPr>
          <p:nvPr>
            <p:ph sz="quarter" idx="14"/>
          </p:nvPr>
        </p:nvSpPr>
        <p:spPr>
          <a:xfrm>
            <a:off x="4473630" y="1632944"/>
            <a:ext cx="3246737" cy="3886200"/>
          </a:xfrm>
        </p:spPr>
        <p:txBody>
          <a:bodyPr lIns="0" tIns="0" rIns="0" bIns="0">
            <a:normAutofit/>
          </a:bodyPr>
          <a:lstStyle>
            <a:lvl1pPr marL="0" indent="0">
              <a:spcBef>
                <a:spcPts val="400"/>
              </a:spcBef>
              <a:buNone/>
              <a:defRPr sz="1400">
                <a:solidFill>
                  <a:srgbClr val="002A41"/>
                </a:solidFill>
                <a:latin typeface="+mn-lt"/>
                <a:cs typeface="Arial"/>
              </a:defRPr>
            </a:lvl1pPr>
            <a:lvl2pPr marL="288000" indent="-288000">
              <a:spcBef>
                <a:spcPts val="400"/>
              </a:spcBef>
              <a:buClr>
                <a:srgbClr val="68246D"/>
              </a:buClr>
              <a:buFont typeface="Arial"/>
              <a:buChar char="•"/>
              <a:defRPr sz="1400">
                <a:solidFill>
                  <a:srgbClr val="002A41"/>
                </a:solidFill>
                <a:latin typeface="+mn-lt"/>
                <a:cs typeface="Arial"/>
              </a:defRPr>
            </a:lvl2pPr>
            <a:lvl3pPr marL="576000" indent="-288000">
              <a:spcBef>
                <a:spcPts val="400"/>
              </a:spcBef>
              <a:buFont typeface="Lucida Grande"/>
              <a:buChar char="–"/>
              <a:defRPr sz="1400">
                <a:solidFill>
                  <a:srgbClr val="002A41"/>
                </a:solidFill>
                <a:latin typeface="+mn-lt"/>
                <a:cs typeface="Arial"/>
              </a:defRPr>
            </a:lvl3pPr>
            <a:lvl4pPr>
              <a:defRPr sz="1800">
                <a:latin typeface="Arial"/>
                <a:cs typeface="Arial"/>
              </a:defRPr>
            </a:lvl4pPr>
            <a:lvl5pPr>
              <a:defRPr sz="1800">
                <a:latin typeface="Arial"/>
                <a:cs typeface="Arial"/>
              </a:defRPr>
            </a:lvl5pPr>
          </a:lstStyle>
          <a:p>
            <a:pPr lvl="0"/>
            <a:r>
              <a:rPr lang="en-US"/>
              <a:t>Click to edit Master text styles</a:t>
            </a:r>
          </a:p>
          <a:p>
            <a:pPr lvl="1"/>
            <a:r>
              <a:rPr lang="en-US"/>
              <a:t>Second level</a:t>
            </a:r>
          </a:p>
          <a:p>
            <a:pPr lvl="2"/>
            <a:r>
              <a:rPr lang="en-US"/>
              <a:t>Third level</a:t>
            </a:r>
          </a:p>
        </p:txBody>
      </p:sp>
      <p:sp>
        <p:nvSpPr>
          <p:cNvPr id="15" name="Content Placeholder 3"/>
          <p:cNvSpPr>
            <a:spLocks noGrp="1"/>
          </p:cNvSpPr>
          <p:nvPr>
            <p:ph sz="quarter" idx="15"/>
          </p:nvPr>
        </p:nvSpPr>
        <p:spPr>
          <a:xfrm>
            <a:off x="8118518" y="1632944"/>
            <a:ext cx="3246737" cy="3886200"/>
          </a:xfrm>
        </p:spPr>
        <p:txBody>
          <a:bodyPr lIns="0" tIns="0" rIns="0" bIns="0">
            <a:normAutofit/>
          </a:bodyPr>
          <a:lstStyle>
            <a:lvl1pPr marL="0" indent="0">
              <a:spcBef>
                <a:spcPts val="400"/>
              </a:spcBef>
              <a:buNone/>
              <a:defRPr sz="1400">
                <a:solidFill>
                  <a:srgbClr val="002A41"/>
                </a:solidFill>
                <a:latin typeface="+mn-lt"/>
                <a:cs typeface="Arial"/>
              </a:defRPr>
            </a:lvl1pPr>
            <a:lvl2pPr marL="288000" indent="-288000">
              <a:spcBef>
                <a:spcPts val="400"/>
              </a:spcBef>
              <a:buClr>
                <a:srgbClr val="68246D"/>
              </a:buClr>
              <a:buFont typeface="Arial"/>
              <a:buChar char="•"/>
              <a:defRPr sz="1400">
                <a:solidFill>
                  <a:srgbClr val="002A41"/>
                </a:solidFill>
                <a:latin typeface="+mn-lt"/>
                <a:cs typeface="Arial"/>
              </a:defRPr>
            </a:lvl2pPr>
            <a:lvl3pPr marL="576000" indent="-288000">
              <a:spcBef>
                <a:spcPts val="400"/>
              </a:spcBef>
              <a:buFont typeface="Lucida Grande"/>
              <a:buChar char="–"/>
              <a:defRPr sz="1400">
                <a:solidFill>
                  <a:srgbClr val="002A41"/>
                </a:solidFill>
                <a:latin typeface="+mn-lt"/>
                <a:cs typeface="Arial"/>
              </a:defRPr>
            </a:lvl3pPr>
            <a:lvl4pPr>
              <a:defRPr sz="1800">
                <a:latin typeface="Arial"/>
                <a:cs typeface="Arial"/>
              </a:defRPr>
            </a:lvl4pPr>
            <a:lvl5pPr>
              <a:defRPr sz="1800">
                <a:latin typeface="Arial"/>
                <a:cs typeface="Aria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012145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Title 1"/>
          <p:cNvSpPr>
            <a:spLocks noGrp="1"/>
          </p:cNvSpPr>
          <p:nvPr>
            <p:ph type="title"/>
          </p:nvPr>
        </p:nvSpPr>
        <p:spPr>
          <a:xfrm>
            <a:off x="828737" y="369979"/>
            <a:ext cx="10536517" cy="1143000"/>
          </a:xfrm>
        </p:spPr>
        <p:txBody>
          <a:bodyPr lIns="0" tIns="0" rIns="0" bIns="0" anchor="t">
            <a:noAutofit/>
          </a:bodyPr>
          <a:lstStyle>
            <a:lvl1pPr algn="l">
              <a:defRPr sz="2400" b="1">
                <a:solidFill>
                  <a:srgbClr val="54145A"/>
                </a:solidFill>
                <a:latin typeface="+mj-lt"/>
                <a:cs typeface="Arial"/>
              </a:defRPr>
            </a:lvl1pPr>
          </a:lstStyle>
          <a:p>
            <a:r>
              <a:rPr lang="en-US"/>
              <a:t>Click to edit Master title style</a:t>
            </a:r>
          </a:p>
        </p:txBody>
      </p:sp>
      <p:pic>
        <p:nvPicPr>
          <p:cNvPr id="7" name="Picture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45988" y="6230448"/>
            <a:ext cx="1020673" cy="423471"/>
          </a:xfrm>
          <a:prstGeom prst="rect">
            <a:avLst/>
          </a:prstGeom>
        </p:spPr>
      </p:pic>
    </p:spTree>
    <p:extLst>
      <p:ext uri="{BB962C8B-B14F-4D97-AF65-F5344CB8AC3E}">
        <p14:creationId xmlns:p14="http://schemas.microsoft.com/office/powerpoint/2010/main" val="15972272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5189BA-01D0-0648-AF2A-6B4CD6B57EC9}" type="datetimeFigureOut">
              <a:rPr lang="en-US" smtClean="0"/>
              <a:t>4/30/2023</a:t>
            </a:fld>
            <a:endParaRPr lang="en-US" dirty="0"/>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54020720"/>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Lst>
  <p:txStyles>
    <p:titleStyle>
      <a:lvl1pPr algn="l"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xml"/><Relationship Id="rId4" Type="http://schemas.openxmlformats.org/officeDocument/2006/relationships/image" Target="../media/image9.svg"/></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5BCC2-1880-4348-BC8A-C5BD6E65BAA0}"/>
              </a:ext>
            </a:extLst>
          </p:cNvPr>
          <p:cNvSpPr>
            <a:spLocks noGrp="1"/>
          </p:cNvSpPr>
          <p:nvPr>
            <p:ph type="ctrTitle"/>
          </p:nvPr>
        </p:nvSpPr>
        <p:spPr/>
        <p:txBody>
          <a:bodyPr>
            <a:normAutofit/>
          </a:bodyPr>
          <a:lstStyle/>
          <a:p>
            <a:r>
              <a:rPr lang="en-GB" dirty="0"/>
              <a:t>Social networks: How much realism do we need?</a:t>
            </a:r>
          </a:p>
        </p:txBody>
      </p:sp>
      <p:sp>
        <p:nvSpPr>
          <p:cNvPr id="3" name="Subtitle 2">
            <a:extLst>
              <a:ext uri="{FF2B5EF4-FFF2-40B4-BE49-F238E27FC236}">
                <a16:creationId xmlns:a16="http://schemas.microsoft.com/office/drawing/2014/main" id="{4827A174-B202-4FCE-9876-06FF1AB5310B}"/>
              </a:ext>
            </a:extLst>
          </p:cNvPr>
          <p:cNvSpPr>
            <a:spLocks noGrp="1"/>
          </p:cNvSpPr>
          <p:nvPr>
            <p:ph type="subTitle" idx="1"/>
          </p:nvPr>
        </p:nvSpPr>
        <p:spPr/>
        <p:txBody>
          <a:bodyPr>
            <a:normAutofit/>
          </a:bodyPr>
          <a:lstStyle/>
          <a:p>
            <a:r>
              <a:rPr lang="en-GB" dirty="0"/>
              <a:t>Dr Jennifer Badham</a:t>
            </a:r>
          </a:p>
          <a:p>
            <a:r>
              <a:rPr lang="en-US" dirty="0"/>
              <a:t>Assistant Professor in Social Data Science</a:t>
            </a:r>
          </a:p>
          <a:p>
            <a:r>
              <a:rPr lang="en-US" dirty="0"/>
              <a:t>Department of Sociology</a:t>
            </a:r>
          </a:p>
          <a:p>
            <a:endParaRPr lang="en-US" dirty="0"/>
          </a:p>
          <a:p>
            <a:r>
              <a:rPr lang="en-US" dirty="0"/>
              <a:t>jennifer.badham@durham.ac.uk</a:t>
            </a:r>
          </a:p>
          <a:p>
            <a:endParaRPr lang="en-GB" sz="1600" dirty="0"/>
          </a:p>
        </p:txBody>
      </p:sp>
    </p:spTree>
    <p:extLst>
      <p:ext uri="{BB962C8B-B14F-4D97-AF65-F5344CB8AC3E}">
        <p14:creationId xmlns:p14="http://schemas.microsoft.com/office/powerpoint/2010/main" val="30276521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noProof="0" dirty="0"/>
              <a:t>Motivation</a:t>
            </a:r>
          </a:p>
        </p:txBody>
      </p:sp>
      <p:sp>
        <p:nvSpPr>
          <p:cNvPr id="5" name="Content Placeholder 4"/>
          <p:cNvSpPr>
            <a:spLocks noGrp="1"/>
          </p:cNvSpPr>
          <p:nvPr>
            <p:ph sz="quarter" idx="12"/>
          </p:nvPr>
        </p:nvSpPr>
        <p:spPr/>
        <p:txBody>
          <a:bodyPr>
            <a:normAutofit/>
          </a:bodyPr>
          <a:lstStyle/>
          <a:p>
            <a:r>
              <a:rPr lang="en-GB" noProof="0" dirty="0"/>
              <a:t>200 children in a school year</a:t>
            </a:r>
          </a:p>
          <a:p>
            <a:r>
              <a:rPr lang="en-GB" noProof="0" dirty="0"/>
              <a:t>Resources to work with 30 (15%) to encourage healthy behaviour</a:t>
            </a:r>
          </a:p>
          <a:p>
            <a:pPr lvl="1"/>
            <a:r>
              <a:rPr lang="en-GB" noProof="0" dirty="0"/>
              <a:t>eat better, prevent smoking, be active….</a:t>
            </a:r>
          </a:p>
          <a:p>
            <a:r>
              <a:rPr lang="en-GB" noProof="0" dirty="0"/>
              <a:t>Which 30 to choose?</a:t>
            </a:r>
          </a:p>
          <a:p>
            <a:pPr lvl="1"/>
            <a:r>
              <a:rPr lang="en-GB" noProof="0" dirty="0"/>
              <a:t>Students with many friends?</a:t>
            </a:r>
          </a:p>
          <a:p>
            <a:pPr lvl="1"/>
            <a:r>
              <a:rPr lang="en-GB" dirty="0"/>
              <a:t>Group who can provide </a:t>
            </a:r>
            <a:r>
              <a:rPr lang="en-GB" noProof="0" dirty="0"/>
              <a:t>mutual support?</a:t>
            </a:r>
          </a:p>
          <a:p>
            <a:pPr lvl="1"/>
            <a:r>
              <a:rPr lang="en-GB" noProof="0" dirty="0"/>
              <a:t>Respected by other students?</a:t>
            </a:r>
          </a:p>
          <a:p>
            <a:pPr marL="0" lvl="1" indent="0">
              <a:buNone/>
            </a:pPr>
            <a:endParaRPr lang="en-GB" dirty="0"/>
          </a:p>
          <a:p>
            <a:pPr marL="0" lvl="1" indent="0">
              <a:buNone/>
            </a:pPr>
            <a:r>
              <a:rPr lang="en-GB" noProof="0" dirty="0"/>
              <a:t>Just one example from network diffusion</a:t>
            </a:r>
          </a:p>
        </p:txBody>
      </p:sp>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saturation sat="50000"/>
                    </a14:imgEffect>
                  </a14:imgLayer>
                </a14:imgProps>
              </a:ext>
            </a:extLst>
          </a:blip>
          <a:stretch>
            <a:fillRect/>
          </a:stretch>
        </p:blipFill>
        <p:spPr>
          <a:xfrm>
            <a:off x="6845964" y="1174440"/>
            <a:ext cx="4509120" cy="4509120"/>
          </a:xfrm>
          <a:prstGeom prst="rect">
            <a:avLst/>
          </a:prstGeom>
          <a:ln>
            <a:noFill/>
          </a:ln>
          <a:effectLst>
            <a:outerShdw blurRad="50800" dist="38100" dir="8100000" algn="tr" rotWithShape="0">
              <a:prstClr val="black">
                <a:alpha val="40000"/>
              </a:prstClr>
            </a:outerShdw>
          </a:effectLst>
        </p:spPr>
      </p:pic>
      <p:sp>
        <p:nvSpPr>
          <p:cNvPr id="8" name="Oval 7"/>
          <p:cNvSpPr/>
          <p:nvPr/>
        </p:nvSpPr>
        <p:spPr>
          <a:xfrm>
            <a:off x="7792225" y="1822512"/>
            <a:ext cx="410344" cy="410344"/>
          </a:xfrm>
          <a:prstGeom prst="ellipse">
            <a:avLst/>
          </a:prstGeom>
          <a:noFill/>
          <a:ln>
            <a:solidFill>
              <a:schemeClr val="accent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sp>
        <p:nvSpPr>
          <p:cNvPr id="9" name="Oval 8"/>
          <p:cNvSpPr/>
          <p:nvPr/>
        </p:nvSpPr>
        <p:spPr>
          <a:xfrm>
            <a:off x="8994692" y="5273216"/>
            <a:ext cx="410344" cy="410344"/>
          </a:xfrm>
          <a:prstGeom prst="ellipse">
            <a:avLst/>
          </a:prstGeom>
          <a:noFill/>
          <a:ln>
            <a:solidFill>
              <a:schemeClr val="accent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sp>
        <p:nvSpPr>
          <p:cNvPr id="10" name="Oval 9"/>
          <p:cNvSpPr/>
          <p:nvPr/>
        </p:nvSpPr>
        <p:spPr>
          <a:xfrm>
            <a:off x="6761446" y="1804061"/>
            <a:ext cx="410344" cy="410344"/>
          </a:xfrm>
          <a:prstGeom prst="ellipse">
            <a:avLst/>
          </a:prstGeom>
          <a:noFill/>
          <a:ln>
            <a:solidFill>
              <a:schemeClr val="accent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sp>
        <p:nvSpPr>
          <p:cNvPr id="11" name="Oval 10"/>
          <p:cNvSpPr/>
          <p:nvPr/>
        </p:nvSpPr>
        <p:spPr>
          <a:xfrm>
            <a:off x="8454597" y="2861100"/>
            <a:ext cx="410344" cy="410344"/>
          </a:xfrm>
          <a:prstGeom prst="ellipse">
            <a:avLst/>
          </a:prstGeom>
          <a:noFill/>
          <a:ln>
            <a:solidFill>
              <a:schemeClr val="accent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sp>
        <p:nvSpPr>
          <p:cNvPr id="12" name="Oval 11"/>
          <p:cNvSpPr/>
          <p:nvPr/>
        </p:nvSpPr>
        <p:spPr>
          <a:xfrm>
            <a:off x="9892359" y="1428550"/>
            <a:ext cx="410344" cy="410344"/>
          </a:xfrm>
          <a:prstGeom prst="ellipse">
            <a:avLst/>
          </a:prstGeom>
          <a:noFill/>
          <a:ln>
            <a:solidFill>
              <a:schemeClr val="accent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sp>
        <p:nvSpPr>
          <p:cNvPr id="13" name="Oval 12"/>
          <p:cNvSpPr/>
          <p:nvPr/>
        </p:nvSpPr>
        <p:spPr>
          <a:xfrm>
            <a:off x="8994692" y="4005064"/>
            <a:ext cx="410344" cy="410344"/>
          </a:xfrm>
          <a:prstGeom prst="ellipse">
            <a:avLst/>
          </a:prstGeom>
          <a:noFill/>
          <a:ln>
            <a:solidFill>
              <a:schemeClr val="accent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sp>
        <p:nvSpPr>
          <p:cNvPr id="14" name="Oval 13"/>
          <p:cNvSpPr/>
          <p:nvPr/>
        </p:nvSpPr>
        <p:spPr>
          <a:xfrm>
            <a:off x="9633973" y="2900424"/>
            <a:ext cx="410344" cy="410344"/>
          </a:xfrm>
          <a:prstGeom prst="ellipse">
            <a:avLst/>
          </a:prstGeom>
          <a:noFill/>
          <a:ln>
            <a:solidFill>
              <a:schemeClr val="accent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sp>
        <p:nvSpPr>
          <p:cNvPr id="15" name="Oval 14"/>
          <p:cNvSpPr/>
          <p:nvPr/>
        </p:nvSpPr>
        <p:spPr>
          <a:xfrm>
            <a:off x="8994692" y="1739081"/>
            <a:ext cx="410344" cy="410344"/>
          </a:xfrm>
          <a:prstGeom prst="ellipse">
            <a:avLst/>
          </a:prstGeom>
          <a:noFill/>
          <a:ln>
            <a:solidFill>
              <a:schemeClr val="accent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sp>
        <p:nvSpPr>
          <p:cNvPr id="16" name="Oval 15"/>
          <p:cNvSpPr/>
          <p:nvPr/>
        </p:nvSpPr>
        <p:spPr>
          <a:xfrm>
            <a:off x="7269305" y="2613090"/>
            <a:ext cx="410344" cy="410344"/>
          </a:xfrm>
          <a:prstGeom prst="ellipse">
            <a:avLst/>
          </a:prstGeom>
          <a:noFill/>
          <a:ln>
            <a:solidFill>
              <a:schemeClr val="accent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sp>
        <p:nvSpPr>
          <p:cNvPr id="17" name="Oval 16"/>
          <p:cNvSpPr/>
          <p:nvPr/>
        </p:nvSpPr>
        <p:spPr>
          <a:xfrm>
            <a:off x="7040802" y="5181759"/>
            <a:ext cx="410344" cy="410344"/>
          </a:xfrm>
          <a:prstGeom prst="ellipse">
            <a:avLst/>
          </a:prstGeom>
          <a:noFill/>
          <a:ln>
            <a:solidFill>
              <a:schemeClr val="accent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sp>
        <p:nvSpPr>
          <p:cNvPr id="18" name="Oval 17"/>
          <p:cNvSpPr/>
          <p:nvPr/>
        </p:nvSpPr>
        <p:spPr>
          <a:xfrm>
            <a:off x="8249425" y="3498912"/>
            <a:ext cx="410344" cy="410344"/>
          </a:xfrm>
          <a:prstGeom prst="ellipse">
            <a:avLst/>
          </a:prstGeom>
          <a:noFill/>
          <a:ln>
            <a:solidFill>
              <a:schemeClr val="accent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sp>
        <p:nvSpPr>
          <p:cNvPr id="19" name="Oval 18"/>
          <p:cNvSpPr/>
          <p:nvPr/>
        </p:nvSpPr>
        <p:spPr>
          <a:xfrm>
            <a:off x="7764341" y="4126768"/>
            <a:ext cx="410344" cy="410344"/>
          </a:xfrm>
          <a:prstGeom prst="ellipse">
            <a:avLst/>
          </a:prstGeom>
          <a:noFill/>
          <a:ln>
            <a:solidFill>
              <a:schemeClr val="accent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sp>
        <p:nvSpPr>
          <p:cNvPr id="20" name="Oval 19"/>
          <p:cNvSpPr/>
          <p:nvPr/>
        </p:nvSpPr>
        <p:spPr>
          <a:xfrm>
            <a:off x="9942961" y="4630824"/>
            <a:ext cx="410344" cy="410344"/>
          </a:xfrm>
          <a:prstGeom prst="ellipse">
            <a:avLst/>
          </a:prstGeom>
          <a:noFill/>
          <a:ln>
            <a:solidFill>
              <a:schemeClr val="accent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sp>
        <p:nvSpPr>
          <p:cNvPr id="21" name="Oval 20"/>
          <p:cNvSpPr/>
          <p:nvPr/>
        </p:nvSpPr>
        <p:spPr>
          <a:xfrm>
            <a:off x="10971665" y="3066272"/>
            <a:ext cx="410344" cy="410344"/>
          </a:xfrm>
          <a:prstGeom prst="ellipse">
            <a:avLst/>
          </a:prstGeom>
          <a:noFill/>
          <a:ln>
            <a:solidFill>
              <a:schemeClr val="accent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sp>
        <p:nvSpPr>
          <p:cNvPr id="22" name="Oval 21"/>
          <p:cNvSpPr/>
          <p:nvPr/>
        </p:nvSpPr>
        <p:spPr>
          <a:xfrm>
            <a:off x="10679392" y="3498912"/>
            <a:ext cx="410344" cy="410344"/>
          </a:xfrm>
          <a:prstGeom prst="ellipse">
            <a:avLst/>
          </a:prstGeom>
          <a:noFill/>
          <a:ln>
            <a:solidFill>
              <a:schemeClr val="accent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sp>
        <p:nvSpPr>
          <p:cNvPr id="23" name="Oval 22"/>
          <p:cNvSpPr/>
          <p:nvPr/>
        </p:nvSpPr>
        <p:spPr>
          <a:xfrm>
            <a:off x="10183769" y="1946346"/>
            <a:ext cx="410344" cy="410344"/>
          </a:xfrm>
          <a:prstGeom prst="ellipse">
            <a:avLst/>
          </a:prstGeom>
          <a:noFill/>
          <a:ln>
            <a:solidFill>
              <a:schemeClr val="accent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2670419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
                                            <p:txEl>
                                              <p:pRg st="4" end="4"/>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
                                            <p:txEl>
                                              <p:pRg st="5" end="5"/>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noProof="0" dirty="0"/>
              <a:t>Idealised mechanisms for simulations of network diffusion</a:t>
            </a:r>
          </a:p>
        </p:txBody>
      </p:sp>
      <p:sp>
        <p:nvSpPr>
          <p:cNvPr id="7" name="Content Placeholder 6">
            <a:extLst>
              <a:ext uri="{FF2B5EF4-FFF2-40B4-BE49-F238E27FC236}">
                <a16:creationId xmlns:a16="http://schemas.microsoft.com/office/drawing/2014/main" id="{D1B2C269-E924-4BFF-B94B-B8E16D1E7EEB}"/>
              </a:ext>
            </a:extLst>
          </p:cNvPr>
          <p:cNvSpPr>
            <a:spLocks noGrp="1"/>
          </p:cNvSpPr>
          <p:nvPr>
            <p:ph sz="quarter" idx="12"/>
          </p:nvPr>
        </p:nvSpPr>
        <p:spPr/>
        <p:txBody>
          <a:bodyPr/>
          <a:lstStyle/>
          <a:p>
            <a:r>
              <a:rPr lang="en-GB" dirty="0"/>
              <a:t>Probabilistic</a:t>
            </a:r>
          </a:p>
          <a:p>
            <a:r>
              <a:rPr lang="en-GB" dirty="0"/>
              <a:t>Used for epidemics, rumours, information</a:t>
            </a:r>
          </a:p>
          <a:p>
            <a:r>
              <a:rPr lang="en-GB" dirty="0"/>
              <a:t>Diffusion through chains of </a:t>
            </a:r>
            <a:r>
              <a:rPr lang="en-GB" b="1" dirty="0">
                <a:solidFill>
                  <a:schemeClr val="tx2"/>
                </a:solidFill>
              </a:rPr>
              <a:t>HIGH</a:t>
            </a:r>
            <a:r>
              <a:rPr lang="en-GB" dirty="0"/>
              <a:t> degree</a:t>
            </a:r>
          </a:p>
        </p:txBody>
      </p:sp>
      <p:sp>
        <p:nvSpPr>
          <p:cNvPr id="9" name="Content Placeholder 8">
            <a:extLst>
              <a:ext uri="{FF2B5EF4-FFF2-40B4-BE49-F238E27FC236}">
                <a16:creationId xmlns:a16="http://schemas.microsoft.com/office/drawing/2014/main" id="{7C2943CB-C4AB-4837-B24E-FDC08FABB572}"/>
              </a:ext>
            </a:extLst>
          </p:cNvPr>
          <p:cNvSpPr>
            <a:spLocks noGrp="1"/>
          </p:cNvSpPr>
          <p:nvPr>
            <p:ph sz="quarter" idx="13"/>
          </p:nvPr>
        </p:nvSpPr>
        <p:spPr/>
        <p:txBody>
          <a:bodyPr/>
          <a:lstStyle/>
          <a:p>
            <a:r>
              <a:rPr lang="en-GB" dirty="0"/>
              <a:t>Threshold</a:t>
            </a:r>
          </a:p>
          <a:p>
            <a:r>
              <a:rPr lang="en-GB" dirty="0"/>
              <a:t>Used for behaviour change, innovation, peer pressure</a:t>
            </a:r>
          </a:p>
          <a:p>
            <a:r>
              <a:rPr lang="en-GB" dirty="0"/>
              <a:t>Diffusion through chains of </a:t>
            </a:r>
            <a:r>
              <a:rPr lang="en-GB" b="1" dirty="0">
                <a:solidFill>
                  <a:schemeClr val="tx2"/>
                </a:solidFill>
              </a:rPr>
              <a:t>LOW</a:t>
            </a:r>
            <a:r>
              <a:rPr lang="en-GB" dirty="0"/>
              <a:t> degree</a:t>
            </a:r>
          </a:p>
        </p:txBody>
      </p:sp>
      <p:sp>
        <p:nvSpPr>
          <p:cNvPr id="6" name="Text Placeholder 5">
            <a:extLst>
              <a:ext uri="{FF2B5EF4-FFF2-40B4-BE49-F238E27FC236}">
                <a16:creationId xmlns:a16="http://schemas.microsoft.com/office/drawing/2014/main" id="{2B62CB91-8BAF-401F-B44F-EA0F9438A18F}"/>
              </a:ext>
            </a:extLst>
          </p:cNvPr>
          <p:cNvSpPr>
            <a:spLocks noGrp="1"/>
          </p:cNvSpPr>
          <p:nvPr>
            <p:ph sz="quarter" idx="14"/>
          </p:nvPr>
        </p:nvSpPr>
        <p:spPr/>
        <p:txBody>
          <a:bodyPr/>
          <a:lstStyle/>
          <a:p>
            <a:r>
              <a:rPr lang="en-GB" dirty="0"/>
              <a:t>Simple</a:t>
            </a:r>
          </a:p>
        </p:txBody>
      </p:sp>
      <p:sp>
        <p:nvSpPr>
          <p:cNvPr id="8" name="Text Placeholder 7">
            <a:extLst>
              <a:ext uri="{FF2B5EF4-FFF2-40B4-BE49-F238E27FC236}">
                <a16:creationId xmlns:a16="http://schemas.microsoft.com/office/drawing/2014/main" id="{04AED575-AB9D-4D85-B559-ABD9FC0E6DA9}"/>
              </a:ext>
            </a:extLst>
          </p:cNvPr>
          <p:cNvSpPr>
            <a:spLocks noGrp="1"/>
          </p:cNvSpPr>
          <p:nvPr>
            <p:ph sz="quarter" idx="15"/>
          </p:nvPr>
        </p:nvSpPr>
        <p:spPr/>
        <p:txBody>
          <a:bodyPr/>
          <a:lstStyle/>
          <a:p>
            <a:r>
              <a:rPr lang="en-GB" dirty="0"/>
              <a:t>Complex</a:t>
            </a:r>
          </a:p>
        </p:txBody>
      </p:sp>
      <p:sp>
        <p:nvSpPr>
          <p:cNvPr id="24" name="Oval 23"/>
          <p:cNvSpPr/>
          <p:nvPr/>
        </p:nvSpPr>
        <p:spPr bwMode="auto">
          <a:xfrm>
            <a:off x="8169565" y="3799845"/>
            <a:ext cx="216024" cy="216024"/>
          </a:xfrm>
          <a:prstGeom prst="ellipse">
            <a:avLst/>
          </a:prstGeom>
          <a:solidFill>
            <a:schemeClr val="accent2"/>
          </a:solidFill>
          <a:ln w="9525" cap="flat" cmpd="sng" algn="ctr">
            <a:solidFill>
              <a:schemeClr val="accent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GB" sz="1200" dirty="0">
              <a:latin typeface="Arial" charset="0"/>
              <a:ea typeface="ＭＳ Ｐゴシック" pitchFamily="1" charset="-128"/>
            </a:endParaRPr>
          </a:p>
        </p:txBody>
      </p:sp>
      <p:sp>
        <p:nvSpPr>
          <p:cNvPr id="25" name="Oval 24"/>
          <p:cNvSpPr/>
          <p:nvPr/>
        </p:nvSpPr>
        <p:spPr bwMode="auto">
          <a:xfrm>
            <a:off x="8717792" y="3802013"/>
            <a:ext cx="216024" cy="216024"/>
          </a:xfrm>
          <a:prstGeom prst="ellipse">
            <a:avLst/>
          </a:prstGeom>
          <a:solidFill>
            <a:schemeClr val="accent2"/>
          </a:solidFill>
          <a:ln w="9525" cap="flat" cmpd="sng" algn="ctr">
            <a:solidFill>
              <a:schemeClr val="accent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GB" sz="1200" dirty="0">
              <a:latin typeface="Arial" charset="0"/>
              <a:ea typeface="ＭＳ Ｐゴシック" pitchFamily="1" charset="-128"/>
            </a:endParaRPr>
          </a:p>
        </p:txBody>
      </p:sp>
      <p:sp>
        <p:nvSpPr>
          <p:cNvPr id="26" name="Oval 25"/>
          <p:cNvSpPr/>
          <p:nvPr/>
        </p:nvSpPr>
        <p:spPr bwMode="auto">
          <a:xfrm>
            <a:off x="8084703" y="4566481"/>
            <a:ext cx="216024" cy="216024"/>
          </a:xfrm>
          <a:prstGeom prst="ellipse">
            <a:avLst/>
          </a:prstGeom>
          <a:solidFill>
            <a:schemeClr val="tx2">
              <a:lumMod val="60000"/>
              <a:lumOff val="40000"/>
            </a:schemeClr>
          </a:solidFill>
          <a:ln w="9525" cap="flat" cmpd="sng" algn="ctr">
            <a:solidFill>
              <a:schemeClr val="tx2">
                <a:lumMod val="60000"/>
                <a:lumOff val="4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GB" sz="1200" dirty="0">
              <a:latin typeface="Arial" charset="0"/>
              <a:ea typeface="ＭＳ Ｐゴシック" pitchFamily="1" charset="-128"/>
            </a:endParaRPr>
          </a:p>
        </p:txBody>
      </p:sp>
      <p:sp>
        <p:nvSpPr>
          <p:cNvPr id="27" name="Oval 26"/>
          <p:cNvSpPr/>
          <p:nvPr/>
        </p:nvSpPr>
        <p:spPr bwMode="auto">
          <a:xfrm>
            <a:off x="8679673" y="4306069"/>
            <a:ext cx="216024" cy="216024"/>
          </a:xfrm>
          <a:prstGeom prst="ellipse">
            <a:avLst/>
          </a:prstGeom>
          <a:solidFill>
            <a:schemeClr val="accent2"/>
          </a:solidFill>
          <a:ln w="9525" cap="flat" cmpd="sng" algn="ctr">
            <a:solidFill>
              <a:schemeClr val="accent2"/>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eaLnBrk="0" fontAlgn="base" hangingPunct="0">
              <a:spcBef>
                <a:spcPct val="0"/>
              </a:spcBef>
              <a:spcAft>
                <a:spcPct val="0"/>
              </a:spcAft>
            </a:pPr>
            <a:r>
              <a:rPr lang="en-GB" sz="1200" dirty="0">
                <a:solidFill>
                  <a:schemeClr val="tx2"/>
                </a:solidFill>
                <a:latin typeface="Arial" charset="0"/>
                <a:ea typeface="ＭＳ Ｐゴシック" pitchFamily="1" charset="-128"/>
              </a:rPr>
              <a:t>?</a:t>
            </a:r>
          </a:p>
        </p:txBody>
      </p:sp>
      <p:sp>
        <p:nvSpPr>
          <p:cNvPr id="28" name="Oval 27"/>
          <p:cNvSpPr/>
          <p:nvPr/>
        </p:nvSpPr>
        <p:spPr bwMode="auto">
          <a:xfrm>
            <a:off x="8300727" y="5136381"/>
            <a:ext cx="216024" cy="216024"/>
          </a:xfrm>
          <a:prstGeom prst="ellipse">
            <a:avLst/>
          </a:prstGeom>
          <a:solidFill>
            <a:schemeClr val="accent2"/>
          </a:solidFill>
          <a:ln w="9525"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a:latin typeface="Arial" charset="0"/>
              <a:ea typeface="ＭＳ Ｐゴシック" pitchFamily="1" charset="-128"/>
            </a:endParaRPr>
          </a:p>
        </p:txBody>
      </p:sp>
      <p:sp>
        <p:nvSpPr>
          <p:cNvPr id="29" name="Oval 28"/>
          <p:cNvSpPr/>
          <p:nvPr/>
        </p:nvSpPr>
        <p:spPr bwMode="auto">
          <a:xfrm>
            <a:off x="9651067" y="4121681"/>
            <a:ext cx="216024" cy="216024"/>
          </a:xfrm>
          <a:prstGeom prst="ellipse">
            <a:avLst/>
          </a:prstGeom>
          <a:solidFill>
            <a:schemeClr val="accent2"/>
          </a:solidFill>
          <a:ln w="9525"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a:latin typeface="Arial" charset="0"/>
              <a:ea typeface="ＭＳ Ｐゴシック" pitchFamily="1" charset="-128"/>
            </a:endParaRPr>
          </a:p>
        </p:txBody>
      </p:sp>
      <p:sp>
        <p:nvSpPr>
          <p:cNvPr id="30" name="Oval 29"/>
          <p:cNvSpPr/>
          <p:nvPr/>
        </p:nvSpPr>
        <p:spPr bwMode="auto">
          <a:xfrm>
            <a:off x="8895697" y="5148814"/>
            <a:ext cx="216024" cy="216024"/>
          </a:xfrm>
          <a:prstGeom prst="ellipse">
            <a:avLst/>
          </a:prstGeom>
          <a:solidFill>
            <a:schemeClr val="accent2"/>
          </a:solidFill>
          <a:ln w="9525"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a:latin typeface="Arial" charset="0"/>
              <a:ea typeface="ＭＳ Ｐゴシック" pitchFamily="1" charset="-128"/>
            </a:endParaRPr>
          </a:p>
        </p:txBody>
      </p:sp>
      <p:sp>
        <p:nvSpPr>
          <p:cNvPr id="31" name="Oval 30"/>
          <p:cNvSpPr/>
          <p:nvPr/>
        </p:nvSpPr>
        <p:spPr bwMode="auto">
          <a:xfrm>
            <a:off x="9673175" y="4515284"/>
            <a:ext cx="216024" cy="216024"/>
          </a:xfrm>
          <a:prstGeom prst="ellipse">
            <a:avLst/>
          </a:prstGeom>
          <a:solidFill>
            <a:schemeClr val="accent2"/>
          </a:solidFill>
          <a:ln w="9525"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a:latin typeface="Arial" charset="0"/>
              <a:ea typeface="ＭＳ Ｐゴシック" pitchFamily="1" charset="-128"/>
            </a:endParaRPr>
          </a:p>
        </p:txBody>
      </p:sp>
      <p:sp>
        <p:nvSpPr>
          <p:cNvPr id="32" name="Oval 31"/>
          <p:cNvSpPr/>
          <p:nvPr/>
        </p:nvSpPr>
        <p:spPr bwMode="auto">
          <a:xfrm>
            <a:off x="9329832" y="4782505"/>
            <a:ext cx="216024" cy="216024"/>
          </a:xfrm>
          <a:prstGeom prst="ellipse">
            <a:avLst/>
          </a:prstGeom>
          <a:solidFill>
            <a:schemeClr val="tx2">
              <a:lumMod val="60000"/>
              <a:lumOff val="40000"/>
            </a:schemeClr>
          </a:solidFill>
          <a:ln w="9525" cap="flat" cmpd="sng" algn="ctr">
            <a:solidFill>
              <a:schemeClr val="tx2">
                <a:lumMod val="60000"/>
                <a:lumOff val="40000"/>
              </a:schemeClr>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eaLnBrk="0" fontAlgn="base" hangingPunct="0">
              <a:spcBef>
                <a:spcPct val="0"/>
              </a:spcBef>
              <a:spcAft>
                <a:spcPct val="0"/>
              </a:spcAft>
            </a:pPr>
            <a:endParaRPr lang="en-GB" sz="2400" dirty="0">
              <a:latin typeface="Arial" charset="0"/>
              <a:ea typeface="ＭＳ Ｐゴシック" pitchFamily="1" charset="-128"/>
            </a:endParaRPr>
          </a:p>
        </p:txBody>
      </p:sp>
      <p:cxnSp>
        <p:nvCxnSpPr>
          <p:cNvPr id="33" name="Straight Connector 32"/>
          <p:cNvCxnSpPr>
            <a:cxnSpLocks/>
            <a:stCxn id="24" idx="5"/>
            <a:endCxn id="27" idx="1"/>
          </p:cNvCxnSpPr>
          <p:nvPr/>
        </p:nvCxnSpPr>
        <p:spPr bwMode="auto">
          <a:xfrm>
            <a:off x="8353953" y="3984233"/>
            <a:ext cx="357356" cy="353472"/>
          </a:xfrm>
          <a:prstGeom prst="line">
            <a:avLst/>
          </a:prstGeom>
          <a:solidFill>
            <a:schemeClr val="accent1"/>
          </a:solidFill>
          <a:ln w="952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Straight Connector 33"/>
          <p:cNvCxnSpPr>
            <a:stCxn id="28" idx="6"/>
            <a:endCxn id="30" idx="2"/>
          </p:cNvCxnSpPr>
          <p:nvPr/>
        </p:nvCxnSpPr>
        <p:spPr bwMode="auto">
          <a:xfrm>
            <a:off x="8516751" y="5244394"/>
            <a:ext cx="378946" cy="12433"/>
          </a:xfrm>
          <a:prstGeom prst="line">
            <a:avLst/>
          </a:prstGeom>
          <a:solidFill>
            <a:schemeClr val="accent1"/>
          </a:solidFill>
          <a:ln w="952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Straight Connector 34"/>
          <p:cNvCxnSpPr>
            <a:stCxn id="27" idx="5"/>
            <a:endCxn id="32" idx="1"/>
          </p:cNvCxnSpPr>
          <p:nvPr/>
        </p:nvCxnSpPr>
        <p:spPr bwMode="auto">
          <a:xfrm>
            <a:off x="8864062" y="4490457"/>
            <a:ext cx="497407" cy="323684"/>
          </a:xfrm>
          <a:prstGeom prst="line">
            <a:avLst/>
          </a:prstGeom>
          <a:solidFill>
            <a:schemeClr val="accent1"/>
          </a:solidFill>
          <a:ln w="952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 name="Straight Connector 35"/>
          <p:cNvCxnSpPr>
            <a:stCxn id="26" idx="6"/>
            <a:endCxn id="27" idx="3"/>
          </p:cNvCxnSpPr>
          <p:nvPr/>
        </p:nvCxnSpPr>
        <p:spPr bwMode="auto">
          <a:xfrm flipV="1">
            <a:off x="8300727" y="4490457"/>
            <a:ext cx="410582" cy="184036"/>
          </a:xfrm>
          <a:prstGeom prst="line">
            <a:avLst/>
          </a:prstGeom>
          <a:solidFill>
            <a:schemeClr val="accent1"/>
          </a:solidFill>
          <a:ln w="952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 name="Straight Connector 36"/>
          <p:cNvCxnSpPr>
            <a:stCxn id="25" idx="4"/>
            <a:endCxn id="27" idx="0"/>
          </p:cNvCxnSpPr>
          <p:nvPr/>
        </p:nvCxnSpPr>
        <p:spPr bwMode="auto">
          <a:xfrm flipH="1">
            <a:off x="8787686" y="4018037"/>
            <a:ext cx="38119" cy="288032"/>
          </a:xfrm>
          <a:prstGeom prst="line">
            <a:avLst/>
          </a:prstGeom>
          <a:solidFill>
            <a:schemeClr val="accent1"/>
          </a:solidFill>
          <a:ln w="952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 name="Straight Connector 37"/>
          <p:cNvCxnSpPr>
            <a:stCxn id="30" idx="6"/>
            <a:endCxn id="32" idx="3"/>
          </p:cNvCxnSpPr>
          <p:nvPr/>
        </p:nvCxnSpPr>
        <p:spPr bwMode="auto">
          <a:xfrm flipV="1">
            <a:off x="9111722" y="4966894"/>
            <a:ext cx="249747" cy="289933"/>
          </a:xfrm>
          <a:prstGeom prst="line">
            <a:avLst/>
          </a:prstGeom>
          <a:solidFill>
            <a:schemeClr val="accent1"/>
          </a:solidFill>
          <a:ln w="952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Straight Connector 38"/>
          <p:cNvCxnSpPr>
            <a:stCxn id="32" idx="7"/>
            <a:endCxn id="31" idx="3"/>
          </p:cNvCxnSpPr>
          <p:nvPr/>
        </p:nvCxnSpPr>
        <p:spPr bwMode="auto">
          <a:xfrm flipV="1">
            <a:off x="9514221" y="4699673"/>
            <a:ext cx="190591" cy="114469"/>
          </a:xfrm>
          <a:prstGeom prst="line">
            <a:avLst/>
          </a:prstGeom>
          <a:solidFill>
            <a:schemeClr val="accent1"/>
          </a:solidFill>
          <a:ln w="952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 name="Straight Connector 39"/>
          <p:cNvCxnSpPr>
            <a:stCxn id="29" idx="4"/>
            <a:endCxn id="31" idx="0"/>
          </p:cNvCxnSpPr>
          <p:nvPr/>
        </p:nvCxnSpPr>
        <p:spPr bwMode="auto">
          <a:xfrm>
            <a:off x="9759079" y="4337706"/>
            <a:ext cx="22108" cy="177579"/>
          </a:xfrm>
          <a:prstGeom prst="line">
            <a:avLst/>
          </a:prstGeom>
          <a:solidFill>
            <a:schemeClr val="accent1"/>
          </a:solidFill>
          <a:ln w="952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1" name="Oval 40"/>
          <p:cNvSpPr/>
          <p:nvPr/>
        </p:nvSpPr>
        <p:spPr bwMode="auto">
          <a:xfrm>
            <a:off x="2256665" y="3802013"/>
            <a:ext cx="216024" cy="216024"/>
          </a:xfrm>
          <a:prstGeom prst="ellipse">
            <a:avLst/>
          </a:prstGeom>
          <a:solidFill>
            <a:schemeClr val="accent2"/>
          </a:solidFill>
          <a:ln w="9525" cap="flat" cmpd="sng" algn="ctr">
            <a:solidFill>
              <a:schemeClr val="accent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GB" sz="1200" dirty="0">
                <a:solidFill>
                  <a:schemeClr val="tx2"/>
                </a:solidFill>
                <a:latin typeface="Arial" charset="0"/>
                <a:ea typeface="ＭＳ Ｐゴシック" pitchFamily="1" charset="-128"/>
              </a:rPr>
              <a:t>?</a:t>
            </a:r>
          </a:p>
        </p:txBody>
      </p:sp>
      <p:sp>
        <p:nvSpPr>
          <p:cNvPr id="42" name="Oval 41"/>
          <p:cNvSpPr/>
          <p:nvPr/>
        </p:nvSpPr>
        <p:spPr bwMode="auto">
          <a:xfrm>
            <a:off x="2804892" y="3804181"/>
            <a:ext cx="216024" cy="216024"/>
          </a:xfrm>
          <a:prstGeom prst="ellipse">
            <a:avLst/>
          </a:prstGeom>
          <a:solidFill>
            <a:schemeClr val="accent2"/>
          </a:solidFill>
          <a:ln w="9525" cap="flat" cmpd="sng" algn="ctr">
            <a:solidFill>
              <a:schemeClr val="accent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GB" sz="1200" dirty="0">
                <a:solidFill>
                  <a:schemeClr val="tx2"/>
                </a:solidFill>
                <a:latin typeface="Arial" charset="0"/>
                <a:ea typeface="ＭＳ Ｐゴシック" pitchFamily="1" charset="-128"/>
              </a:rPr>
              <a:t>?</a:t>
            </a:r>
          </a:p>
        </p:txBody>
      </p:sp>
      <p:sp>
        <p:nvSpPr>
          <p:cNvPr id="43" name="Oval 42"/>
          <p:cNvSpPr/>
          <p:nvPr/>
        </p:nvSpPr>
        <p:spPr bwMode="auto">
          <a:xfrm>
            <a:off x="2171803" y="4568649"/>
            <a:ext cx="216024" cy="216024"/>
          </a:xfrm>
          <a:prstGeom prst="ellipse">
            <a:avLst/>
          </a:prstGeom>
          <a:solidFill>
            <a:schemeClr val="accent2"/>
          </a:solidFill>
          <a:ln w="9525" cap="flat" cmpd="sng" algn="ctr">
            <a:solidFill>
              <a:schemeClr val="accent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GB" sz="1200" dirty="0">
                <a:solidFill>
                  <a:schemeClr val="tx2"/>
                </a:solidFill>
                <a:latin typeface="Arial" charset="0"/>
                <a:ea typeface="ＭＳ Ｐゴシック" pitchFamily="1" charset="-128"/>
              </a:rPr>
              <a:t>?</a:t>
            </a:r>
          </a:p>
        </p:txBody>
      </p:sp>
      <p:sp>
        <p:nvSpPr>
          <p:cNvPr id="44" name="Oval 43"/>
          <p:cNvSpPr/>
          <p:nvPr/>
        </p:nvSpPr>
        <p:spPr bwMode="auto">
          <a:xfrm>
            <a:off x="2766773" y="4308237"/>
            <a:ext cx="216024" cy="216024"/>
          </a:xfrm>
          <a:prstGeom prst="ellipse">
            <a:avLst/>
          </a:prstGeom>
          <a:solidFill>
            <a:schemeClr val="tx2">
              <a:lumMod val="60000"/>
              <a:lumOff val="40000"/>
            </a:schemeClr>
          </a:solidFill>
          <a:ln w="9525" cap="flat" cmpd="sng" algn="ctr">
            <a:solidFill>
              <a:schemeClr val="tx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a:latin typeface="Arial" charset="0"/>
              <a:ea typeface="ＭＳ Ｐゴシック" pitchFamily="1" charset="-128"/>
            </a:endParaRPr>
          </a:p>
        </p:txBody>
      </p:sp>
      <p:sp>
        <p:nvSpPr>
          <p:cNvPr id="45" name="Oval 44"/>
          <p:cNvSpPr/>
          <p:nvPr/>
        </p:nvSpPr>
        <p:spPr bwMode="auto">
          <a:xfrm>
            <a:off x="2387827" y="5138549"/>
            <a:ext cx="216024" cy="216024"/>
          </a:xfrm>
          <a:prstGeom prst="ellipse">
            <a:avLst/>
          </a:prstGeom>
          <a:solidFill>
            <a:schemeClr val="accent2"/>
          </a:solidFill>
          <a:ln w="9525"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a:latin typeface="Arial" charset="0"/>
              <a:ea typeface="ＭＳ Ｐゴシック" pitchFamily="1" charset="-128"/>
            </a:endParaRPr>
          </a:p>
        </p:txBody>
      </p:sp>
      <p:sp>
        <p:nvSpPr>
          <p:cNvPr id="46" name="Oval 45"/>
          <p:cNvSpPr/>
          <p:nvPr/>
        </p:nvSpPr>
        <p:spPr bwMode="auto">
          <a:xfrm>
            <a:off x="3738167" y="4123849"/>
            <a:ext cx="216024" cy="216024"/>
          </a:xfrm>
          <a:prstGeom prst="ellipse">
            <a:avLst/>
          </a:prstGeom>
          <a:solidFill>
            <a:schemeClr val="accent2"/>
          </a:solidFill>
          <a:ln w="9525"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a:latin typeface="Arial" charset="0"/>
              <a:ea typeface="ＭＳ Ｐゴシック" pitchFamily="1" charset="-128"/>
            </a:endParaRPr>
          </a:p>
        </p:txBody>
      </p:sp>
      <p:sp>
        <p:nvSpPr>
          <p:cNvPr id="47" name="Oval 46"/>
          <p:cNvSpPr/>
          <p:nvPr/>
        </p:nvSpPr>
        <p:spPr bwMode="auto">
          <a:xfrm>
            <a:off x="2982797" y="5150982"/>
            <a:ext cx="216024" cy="216024"/>
          </a:xfrm>
          <a:prstGeom prst="ellipse">
            <a:avLst/>
          </a:prstGeom>
          <a:solidFill>
            <a:schemeClr val="accent2"/>
          </a:solidFill>
          <a:ln w="9525"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a:latin typeface="Arial" charset="0"/>
              <a:ea typeface="ＭＳ Ｐゴシック" pitchFamily="1" charset="-128"/>
            </a:endParaRPr>
          </a:p>
        </p:txBody>
      </p:sp>
      <p:sp>
        <p:nvSpPr>
          <p:cNvPr id="48" name="Oval 47"/>
          <p:cNvSpPr/>
          <p:nvPr/>
        </p:nvSpPr>
        <p:spPr bwMode="auto">
          <a:xfrm>
            <a:off x="3760275" y="4517452"/>
            <a:ext cx="216024" cy="216024"/>
          </a:xfrm>
          <a:prstGeom prst="ellipse">
            <a:avLst/>
          </a:prstGeom>
          <a:solidFill>
            <a:schemeClr val="accent2"/>
          </a:solidFill>
          <a:ln w="9525"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a:latin typeface="Arial" charset="0"/>
              <a:ea typeface="ＭＳ Ｐゴシック" pitchFamily="1" charset="-128"/>
            </a:endParaRPr>
          </a:p>
        </p:txBody>
      </p:sp>
      <p:sp>
        <p:nvSpPr>
          <p:cNvPr id="49" name="Oval 48"/>
          <p:cNvSpPr/>
          <p:nvPr/>
        </p:nvSpPr>
        <p:spPr bwMode="auto">
          <a:xfrm>
            <a:off x="3416932" y="4784673"/>
            <a:ext cx="216024" cy="216024"/>
          </a:xfrm>
          <a:prstGeom prst="ellipse">
            <a:avLst/>
          </a:prstGeom>
          <a:solidFill>
            <a:schemeClr val="accent2"/>
          </a:solidFill>
          <a:ln w="9525" cap="flat" cmpd="sng" algn="ctr">
            <a:solidFill>
              <a:schemeClr val="accent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GB" sz="1200" dirty="0">
                <a:solidFill>
                  <a:schemeClr val="tx2"/>
                </a:solidFill>
                <a:latin typeface="Arial" charset="0"/>
                <a:ea typeface="ＭＳ Ｐゴシック" pitchFamily="1" charset="-128"/>
              </a:rPr>
              <a:t>?</a:t>
            </a:r>
          </a:p>
        </p:txBody>
      </p:sp>
      <p:cxnSp>
        <p:nvCxnSpPr>
          <p:cNvPr id="50" name="Straight Connector 49"/>
          <p:cNvCxnSpPr>
            <a:stCxn id="41" idx="5"/>
            <a:endCxn id="44" idx="1"/>
          </p:cNvCxnSpPr>
          <p:nvPr/>
        </p:nvCxnSpPr>
        <p:spPr bwMode="auto">
          <a:xfrm>
            <a:off x="2441053" y="3986401"/>
            <a:ext cx="357356" cy="353472"/>
          </a:xfrm>
          <a:prstGeom prst="line">
            <a:avLst/>
          </a:prstGeom>
          <a:solidFill>
            <a:schemeClr val="accent1"/>
          </a:solidFill>
          <a:ln w="952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 name="Straight Connector 50"/>
          <p:cNvCxnSpPr>
            <a:stCxn id="45" idx="6"/>
            <a:endCxn id="47" idx="2"/>
          </p:cNvCxnSpPr>
          <p:nvPr/>
        </p:nvCxnSpPr>
        <p:spPr bwMode="auto">
          <a:xfrm>
            <a:off x="2603851" y="5246562"/>
            <a:ext cx="378946" cy="12433"/>
          </a:xfrm>
          <a:prstGeom prst="line">
            <a:avLst/>
          </a:prstGeom>
          <a:solidFill>
            <a:schemeClr val="accent1"/>
          </a:solidFill>
          <a:ln w="952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 name="Straight Connector 51"/>
          <p:cNvCxnSpPr>
            <a:stCxn id="44" idx="5"/>
            <a:endCxn id="49" idx="1"/>
          </p:cNvCxnSpPr>
          <p:nvPr/>
        </p:nvCxnSpPr>
        <p:spPr bwMode="auto">
          <a:xfrm>
            <a:off x="2951162" y="4492625"/>
            <a:ext cx="497407" cy="323684"/>
          </a:xfrm>
          <a:prstGeom prst="line">
            <a:avLst/>
          </a:prstGeom>
          <a:solidFill>
            <a:schemeClr val="accent1"/>
          </a:solidFill>
          <a:ln w="952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 name="Straight Connector 52"/>
          <p:cNvCxnSpPr>
            <a:stCxn id="43" idx="6"/>
            <a:endCxn id="44" idx="3"/>
          </p:cNvCxnSpPr>
          <p:nvPr/>
        </p:nvCxnSpPr>
        <p:spPr bwMode="auto">
          <a:xfrm flipV="1">
            <a:off x="2387827" y="4492625"/>
            <a:ext cx="410582" cy="184036"/>
          </a:xfrm>
          <a:prstGeom prst="line">
            <a:avLst/>
          </a:prstGeom>
          <a:solidFill>
            <a:schemeClr val="accent1"/>
          </a:solidFill>
          <a:ln w="952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 name="Straight Connector 53"/>
          <p:cNvCxnSpPr>
            <a:stCxn id="42" idx="4"/>
            <a:endCxn id="44" idx="0"/>
          </p:cNvCxnSpPr>
          <p:nvPr/>
        </p:nvCxnSpPr>
        <p:spPr bwMode="auto">
          <a:xfrm flipH="1">
            <a:off x="2874786" y="4020205"/>
            <a:ext cx="38119" cy="288032"/>
          </a:xfrm>
          <a:prstGeom prst="line">
            <a:avLst/>
          </a:prstGeom>
          <a:solidFill>
            <a:schemeClr val="accent1"/>
          </a:solidFill>
          <a:ln w="952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 name="Straight Connector 54"/>
          <p:cNvCxnSpPr>
            <a:stCxn id="47" idx="6"/>
            <a:endCxn id="49" idx="3"/>
          </p:cNvCxnSpPr>
          <p:nvPr/>
        </p:nvCxnSpPr>
        <p:spPr bwMode="auto">
          <a:xfrm flipV="1">
            <a:off x="3198822" y="4969062"/>
            <a:ext cx="249747" cy="289933"/>
          </a:xfrm>
          <a:prstGeom prst="line">
            <a:avLst/>
          </a:prstGeom>
          <a:solidFill>
            <a:schemeClr val="accent1"/>
          </a:solidFill>
          <a:ln w="952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 name="Straight Connector 55"/>
          <p:cNvCxnSpPr>
            <a:stCxn id="49" idx="7"/>
            <a:endCxn id="48" idx="3"/>
          </p:cNvCxnSpPr>
          <p:nvPr/>
        </p:nvCxnSpPr>
        <p:spPr bwMode="auto">
          <a:xfrm flipV="1">
            <a:off x="3601321" y="4701841"/>
            <a:ext cx="190591" cy="114469"/>
          </a:xfrm>
          <a:prstGeom prst="line">
            <a:avLst/>
          </a:prstGeom>
          <a:solidFill>
            <a:schemeClr val="accent1"/>
          </a:solidFill>
          <a:ln w="952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 name="Straight Connector 56"/>
          <p:cNvCxnSpPr>
            <a:stCxn id="46" idx="4"/>
            <a:endCxn id="48" idx="0"/>
          </p:cNvCxnSpPr>
          <p:nvPr/>
        </p:nvCxnSpPr>
        <p:spPr bwMode="auto">
          <a:xfrm>
            <a:off x="3846179" y="4339874"/>
            <a:ext cx="22108" cy="177579"/>
          </a:xfrm>
          <a:prstGeom prst="line">
            <a:avLst/>
          </a:prstGeom>
          <a:solidFill>
            <a:schemeClr val="accent1"/>
          </a:solidFill>
          <a:ln w="952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 name="TextBox 2">
            <a:extLst>
              <a:ext uri="{FF2B5EF4-FFF2-40B4-BE49-F238E27FC236}">
                <a16:creationId xmlns:a16="http://schemas.microsoft.com/office/drawing/2014/main" id="{E60A14B1-E0C0-123C-5F39-4FE3E310C78E}"/>
              </a:ext>
            </a:extLst>
          </p:cNvPr>
          <p:cNvSpPr txBox="1"/>
          <p:nvPr/>
        </p:nvSpPr>
        <p:spPr>
          <a:xfrm>
            <a:off x="2511620" y="6313873"/>
            <a:ext cx="8507500" cy="276999"/>
          </a:xfrm>
          <a:prstGeom prst="rect">
            <a:avLst/>
          </a:prstGeom>
          <a:noFill/>
        </p:spPr>
        <p:txBody>
          <a:bodyPr wrap="square" rtlCol="0">
            <a:spAutoFit/>
          </a:bodyPr>
          <a:lstStyle/>
          <a:p>
            <a:r>
              <a:rPr lang="en-GB" sz="1200" dirty="0" err="1"/>
              <a:t>Centola</a:t>
            </a:r>
            <a:r>
              <a:rPr lang="en-GB" sz="1200" dirty="0"/>
              <a:t>, D., Macy, M. (2007), “Complex contagion and the weakness of long ties” in </a:t>
            </a:r>
            <a:r>
              <a:rPr lang="en-GB" sz="1200" i="1" dirty="0"/>
              <a:t>American Journal of Sociology</a:t>
            </a:r>
            <a:r>
              <a:rPr lang="en-GB" sz="1200" dirty="0"/>
              <a:t> 113(3), 702–734</a:t>
            </a:r>
          </a:p>
        </p:txBody>
      </p:sp>
    </p:spTree>
    <p:extLst>
      <p:ext uri="{BB962C8B-B14F-4D97-AF65-F5344CB8AC3E}">
        <p14:creationId xmlns:p14="http://schemas.microsoft.com/office/powerpoint/2010/main" val="6221338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8743D6-A42B-5666-AE63-58E2A3E2BC3B}"/>
              </a:ext>
            </a:extLst>
          </p:cNvPr>
          <p:cNvPicPr>
            <a:picLocks noChangeAspect="1"/>
          </p:cNvPicPr>
          <p:nvPr/>
        </p:nvPicPr>
        <p:blipFill>
          <a:blip r:embed="rId2"/>
          <a:stretch>
            <a:fillRect/>
          </a:stretch>
        </p:blipFill>
        <p:spPr>
          <a:xfrm>
            <a:off x="695400" y="3290086"/>
            <a:ext cx="5537052" cy="2534882"/>
          </a:xfrm>
          <a:prstGeom prst="rect">
            <a:avLst/>
          </a:prstGeom>
        </p:spPr>
      </p:pic>
      <p:sp>
        <p:nvSpPr>
          <p:cNvPr id="3" name="Title 2"/>
          <p:cNvSpPr>
            <a:spLocks noGrp="1"/>
          </p:cNvSpPr>
          <p:nvPr>
            <p:ph type="title"/>
          </p:nvPr>
        </p:nvSpPr>
        <p:spPr/>
        <p:txBody>
          <a:bodyPr/>
          <a:lstStyle/>
          <a:p>
            <a:r>
              <a:rPr lang="en-GB" noProof="0" dirty="0"/>
              <a:t>Networks for simulations more problematic</a:t>
            </a:r>
          </a:p>
        </p:txBody>
      </p:sp>
      <p:graphicFrame>
        <p:nvGraphicFramePr>
          <p:cNvPr id="6" name="Content Placeholder 5"/>
          <p:cNvGraphicFramePr>
            <a:graphicFrameLocks noGrp="1"/>
          </p:cNvGraphicFramePr>
          <p:nvPr>
            <p:ph sz="quarter" idx="12"/>
            <p:extLst>
              <p:ext uri="{D42A27DB-BD31-4B8C-83A1-F6EECF244321}">
                <p14:modId xmlns:p14="http://schemas.microsoft.com/office/powerpoint/2010/main" val="1098788456"/>
              </p:ext>
            </p:extLst>
          </p:nvPr>
        </p:nvGraphicFramePr>
        <p:xfrm>
          <a:off x="6886867" y="941479"/>
          <a:ext cx="5076823" cy="3202305"/>
        </p:xfrm>
        <a:graphic>
          <a:graphicData uri="http://schemas.openxmlformats.org/drawingml/2006/table">
            <a:tbl>
              <a:tblPr firstRow="1">
                <a:tableStyleId>{7E9639D4-E3E2-4D34-9284-5A2195B3D0D7}</a:tableStyleId>
              </a:tblPr>
              <a:tblGrid>
                <a:gridCol w="2774221">
                  <a:extLst>
                    <a:ext uri="{9D8B030D-6E8A-4147-A177-3AD203B41FA5}">
                      <a16:colId xmlns:a16="http://schemas.microsoft.com/office/drawing/2014/main" val="20000"/>
                    </a:ext>
                  </a:extLst>
                </a:gridCol>
                <a:gridCol w="1026462">
                  <a:extLst>
                    <a:ext uri="{9D8B030D-6E8A-4147-A177-3AD203B41FA5}">
                      <a16:colId xmlns:a16="http://schemas.microsoft.com/office/drawing/2014/main" val="20001"/>
                    </a:ext>
                  </a:extLst>
                </a:gridCol>
                <a:gridCol w="638070">
                  <a:extLst>
                    <a:ext uri="{9D8B030D-6E8A-4147-A177-3AD203B41FA5}">
                      <a16:colId xmlns:a16="http://schemas.microsoft.com/office/drawing/2014/main" val="20002"/>
                    </a:ext>
                  </a:extLst>
                </a:gridCol>
                <a:gridCol w="638070">
                  <a:extLst>
                    <a:ext uri="{9D8B030D-6E8A-4147-A177-3AD203B41FA5}">
                      <a16:colId xmlns:a16="http://schemas.microsoft.com/office/drawing/2014/main" val="20003"/>
                    </a:ext>
                  </a:extLst>
                </a:gridCol>
              </a:tblGrid>
              <a:tr h="0">
                <a:tc>
                  <a:txBody>
                    <a:bodyPr/>
                    <a:lstStyle/>
                    <a:p>
                      <a:pPr algn="l"/>
                      <a:r>
                        <a:rPr lang="en-GB" sz="1400" dirty="0">
                          <a:solidFill>
                            <a:schemeClr val="bg1"/>
                          </a:solidFill>
                        </a:rPr>
                        <a:t>Property</a:t>
                      </a:r>
                    </a:p>
                  </a:txBody>
                  <a:tcPr/>
                </a:tc>
                <a:tc>
                  <a:txBody>
                    <a:bodyPr/>
                    <a:lstStyle/>
                    <a:p>
                      <a:pPr algn="ctr"/>
                      <a:r>
                        <a:rPr lang="en-GB" sz="1400" dirty="0">
                          <a:solidFill>
                            <a:schemeClr val="bg1"/>
                          </a:solidFill>
                        </a:rPr>
                        <a:t>Mean</a:t>
                      </a:r>
                    </a:p>
                  </a:txBody>
                  <a:tcPr/>
                </a:tc>
                <a:tc gridSpan="2">
                  <a:txBody>
                    <a:bodyPr/>
                    <a:lstStyle/>
                    <a:p>
                      <a:pPr algn="ctr"/>
                      <a:r>
                        <a:rPr lang="en-GB" sz="1400" dirty="0">
                          <a:solidFill>
                            <a:schemeClr val="bg1"/>
                          </a:solidFill>
                        </a:rPr>
                        <a:t>Range</a:t>
                      </a:r>
                    </a:p>
                  </a:txBody>
                  <a:tcPr/>
                </a:tc>
                <a:tc hMerge="1">
                  <a:txBody>
                    <a:bodyPr/>
                    <a:lstStyle/>
                    <a:p>
                      <a:pPr algn="ctr"/>
                      <a:endParaRPr lang="en-GB" dirty="0"/>
                    </a:p>
                  </a:txBody>
                  <a:tcPr/>
                </a:tc>
                <a:extLst>
                  <a:ext uri="{0D108BD9-81ED-4DB2-BD59-A6C34878D82A}">
                    <a16:rowId xmlns:a16="http://schemas.microsoft.com/office/drawing/2014/main" val="10000"/>
                  </a:ext>
                </a:extLst>
              </a:tr>
              <a:tr h="36000">
                <a:tc>
                  <a:txBody>
                    <a:bodyPr/>
                    <a:lstStyle/>
                    <a:p>
                      <a:pPr algn="l" fontAlgn="b"/>
                      <a:r>
                        <a:rPr lang="en-GB" sz="1400" u="none" strike="noStrike" dirty="0">
                          <a:solidFill>
                            <a:schemeClr val="tx2"/>
                          </a:solidFill>
                          <a:effectLst/>
                        </a:rPr>
                        <a:t>Nodes</a:t>
                      </a:r>
                      <a:endParaRPr lang="en-GB" sz="1400" b="0" i="0" u="none" strike="noStrike" dirty="0">
                        <a:solidFill>
                          <a:schemeClr val="tx2"/>
                        </a:solidFill>
                        <a:effectLst/>
                        <a:latin typeface="+mn-lt"/>
                      </a:endParaRPr>
                    </a:p>
                  </a:txBody>
                  <a:tcPr marL="9525" marR="9525" marT="9525" marB="0" anchor="b"/>
                </a:tc>
                <a:tc>
                  <a:txBody>
                    <a:bodyPr/>
                    <a:lstStyle/>
                    <a:p>
                      <a:pPr algn="ctr" fontAlgn="b"/>
                      <a:r>
                        <a:rPr lang="en-GB" sz="1400" u="none" strike="noStrike" dirty="0">
                          <a:solidFill>
                            <a:schemeClr val="tx2"/>
                          </a:solidFill>
                          <a:effectLst/>
                        </a:rPr>
                        <a:t>23.7 </a:t>
                      </a:r>
                      <a:endParaRPr lang="en-GB" sz="1400" b="0" i="0" u="none" strike="noStrike" dirty="0">
                        <a:solidFill>
                          <a:schemeClr val="tx2"/>
                        </a:solidFill>
                        <a:effectLst/>
                        <a:latin typeface="+mn-lt"/>
                      </a:endParaRPr>
                    </a:p>
                  </a:txBody>
                  <a:tcPr marL="9525" marR="9525" marT="9525" marB="0" anchor="b"/>
                </a:tc>
                <a:tc>
                  <a:txBody>
                    <a:bodyPr/>
                    <a:lstStyle/>
                    <a:p>
                      <a:pPr algn="ctr" fontAlgn="b"/>
                      <a:r>
                        <a:rPr lang="en-GB" sz="1400" u="none" strike="noStrike" dirty="0">
                          <a:solidFill>
                            <a:schemeClr val="tx2"/>
                          </a:solidFill>
                          <a:effectLst/>
                        </a:rPr>
                        <a:t>17 </a:t>
                      </a:r>
                      <a:endParaRPr lang="en-GB" sz="1400" b="0" i="0" u="none" strike="noStrike" dirty="0">
                        <a:solidFill>
                          <a:schemeClr val="tx2"/>
                        </a:solidFill>
                        <a:effectLst/>
                        <a:latin typeface="+mn-lt"/>
                      </a:endParaRPr>
                    </a:p>
                  </a:txBody>
                  <a:tcPr marL="9525" marR="9525" marT="9525" marB="0" anchor="b"/>
                </a:tc>
                <a:tc>
                  <a:txBody>
                    <a:bodyPr/>
                    <a:lstStyle/>
                    <a:p>
                      <a:pPr algn="ctr" fontAlgn="b"/>
                      <a:r>
                        <a:rPr lang="en-GB" sz="1400" u="none" strike="noStrike" dirty="0">
                          <a:solidFill>
                            <a:schemeClr val="tx2"/>
                          </a:solidFill>
                          <a:effectLst/>
                        </a:rPr>
                        <a:t>33 </a:t>
                      </a:r>
                      <a:endParaRPr lang="en-GB" sz="1400" b="0" i="0" u="none" strike="noStrike" dirty="0">
                        <a:solidFill>
                          <a:schemeClr val="tx2"/>
                        </a:solidFill>
                        <a:effectLst/>
                        <a:latin typeface="+mn-lt"/>
                      </a:endParaRPr>
                    </a:p>
                  </a:txBody>
                  <a:tcPr marL="9525" marR="9525" marT="9525" marB="0" anchor="b"/>
                </a:tc>
                <a:extLst>
                  <a:ext uri="{0D108BD9-81ED-4DB2-BD59-A6C34878D82A}">
                    <a16:rowId xmlns:a16="http://schemas.microsoft.com/office/drawing/2014/main" val="10001"/>
                  </a:ext>
                </a:extLst>
              </a:tr>
              <a:tr h="36000">
                <a:tc>
                  <a:txBody>
                    <a:bodyPr/>
                    <a:lstStyle/>
                    <a:p>
                      <a:pPr algn="l" fontAlgn="b"/>
                      <a:r>
                        <a:rPr lang="en-GB" sz="1400" u="none" strike="noStrike" dirty="0">
                          <a:solidFill>
                            <a:schemeClr val="tx2"/>
                          </a:solidFill>
                          <a:effectLst/>
                        </a:rPr>
                        <a:t>Edges</a:t>
                      </a:r>
                      <a:endParaRPr lang="en-GB" sz="1400" b="0" i="0" u="none" strike="noStrike" dirty="0">
                        <a:solidFill>
                          <a:schemeClr val="tx2"/>
                        </a:solidFill>
                        <a:effectLst/>
                        <a:latin typeface="+mn-lt"/>
                      </a:endParaRPr>
                    </a:p>
                  </a:txBody>
                  <a:tcPr marL="9525" marR="9525" marT="9525" marB="0" anchor="b"/>
                </a:tc>
                <a:tc>
                  <a:txBody>
                    <a:bodyPr/>
                    <a:lstStyle/>
                    <a:p>
                      <a:pPr algn="ctr" fontAlgn="b"/>
                      <a:r>
                        <a:rPr lang="en-GB" sz="1400" u="none" strike="noStrike" dirty="0">
                          <a:solidFill>
                            <a:schemeClr val="tx2"/>
                          </a:solidFill>
                          <a:effectLst/>
                        </a:rPr>
                        <a:t>101 </a:t>
                      </a:r>
                      <a:endParaRPr lang="en-GB" sz="1400" b="0" i="0" u="none" strike="noStrike" dirty="0">
                        <a:solidFill>
                          <a:schemeClr val="tx2"/>
                        </a:solidFill>
                        <a:effectLst/>
                        <a:latin typeface="+mn-lt"/>
                      </a:endParaRPr>
                    </a:p>
                  </a:txBody>
                  <a:tcPr marL="9525" marR="9525" marT="9525" marB="0" anchor="b"/>
                </a:tc>
                <a:tc>
                  <a:txBody>
                    <a:bodyPr/>
                    <a:lstStyle/>
                    <a:p>
                      <a:pPr algn="ctr" fontAlgn="b"/>
                      <a:r>
                        <a:rPr lang="en-GB" sz="1400" u="none" strike="noStrike" dirty="0">
                          <a:solidFill>
                            <a:schemeClr val="tx2"/>
                          </a:solidFill>
                          <a:effectLst/>
                        </a:rPr>
                        <a:t>61 </a:t>
                      </a:r>
                      <a:endParaRPr lang="en-GB" sz="1400" b="0" i="0" u="none" strike="noStrike" dirty="0">
                        <a:solidFill>
                          <a:schemeClr val="tx2"/>
                        </a:solidFill>
                        <a:effectLst/>
                        <a:latin typeface="+mn-lt"/>
                      </a:endParaRPr>
                    </a:p>
                  </a:txBody>
                  <a:tcPr marL="9525" marR="9525" marT="9525" marB="0" anchor="b"/>
                </a:tc>
                <a:tc>
                  <a:txBody>
                    <a:bodyPr/>
                    <a:lstStyle/>
                    <a:p>
                      <a:pPr algn="ctr" fontAlgn="b"/>
                      <a:r>
                        <a:rPr lang="en-GB" sz="1400" u="none" strike="noStrike" dirty="0">
                          <a:solidFill>
                            <a:schemeClr val="tx2"/>
                          </a:solidFill>
                          <a:effectLst/>
                        </a:rPr>
                        <a:t>157 </a:t>
                      </a:r>
                      <a:endParaRPr lang="en-GB" sz="1400" b="0" i="0" u="none" strike="noStrike" dirty="0">
                        <a:solidFill>
                          <a:schemeClr val="tx2"/>
                        </a:solidFill>
                        <a:effectLst/>
                        <a:latin typeface="+mn-lt"/>
                      </a:endParaRPr>
                    </a:p>
                  </a:txBody>
                  <a:tcPr marL="9525" marR="9525" marT="9525" marB="0" anchor="b"/>
                </a:tc>
                <a:extLst>
                  <a:ext uri="{0D108BD9-81ED-4DB2-BD59-A6C34878D82A}">
                    <a16:rowId xmlns:a16="http://schemas.microsoft.com/office/drawing/2014/main" val="10002"/>
                  </a:ext>
                </a:extLst>
              </a:tr>
              <a:tr h="36000">
                <a:tc>
                  <a:txBody>
                    <a:bodyPr/>
                    <a:lstStyle/>
                    <a:p>
                      <a:pPr algn="l" fontAlgn="b"/>
                      <a:r>
                        <a:rPr lang="en-GB" sz="1400" u="none" strike="noStrike" dirty="0">
                          <a:solidFill>
                            <a:schemeClr val="tx2"/>
                          </a:solidFill>
                          <a:effectLst/>
                        </a:rPr>
                        <a:t>Communities</a:t>
                      </a:r>
                      <a:endParaRPr lang="en-GB" sz="1400" b="0" i="0" u="none" strike="noStrike" dirty="0">
                        <a:solidFill>
                          <a:schemeClr val="tx2"/>
                        </a:solidFill>
                        <a:effectLst/>
                        <a:latin typeface="+mn-lt"/>
                      </a:endParaRPr>
                    </a:p>
                  </a:txBody>
                  <a:tcPr marL="9525" marR="9525" marT="9525" marB="0" anchor="b"/>
                </a:tc>
                <a:tc>
                  <a:txBody>
                    <a:bodyPr/>
                    <a:lstStyle/>
                    <a:p>
                      <a:pPr algn="ctr" fontAlgn="b"/>
                      <a:r>
                        <a:rPr lang="en-GB" sz="1400" u="none" strike="noStrike" dirty="0">
                          <a:solidFill>
                            <a:schemeClr val="tx2"/>
                          </a:solidFill>
                          <a:effectLst/>
                        </a:rPr>
                        <a:t>2.8 </a:t>
                      </a:r>
                      <a:endParaRPr lang="en-GB" sz="1400" b="0" i="0" u="none" strike="noStrike" dirty="0">
                        <a:solidFill>
                          <a:schemeClr val="tx2"/>
                        </a:solidFill>
                        <a:effectLst/>
                        <a:latin typeface="+mn-lt"/>
                      </a:endParaRPr>
                    </a:p>
                  </a:txBody>
                  <a:tcPr marL="9525" marR="9525" marT="9525" marB="0" anchor="b"/>
                </a:tc>
                <a:tc>
                  <a:txBody>
                    <a:bodyPr/>
                    <a:lstStyle/>
                    <a:p>
                      <a:pPr algn="ctr" fontAlgn="b"/>
                      <a:r>
                        <a:rPr lang="en-GB" sz="1400" u="none" strike="noStrike" dirty="0">
                          <a:solidFill>
                            <a:schemeClr val="tx2"/>
                          </a:solidFill>
                          <a:effectLst/>
                        </a:rPr>
                        <a:t>2 </a:t>
                      </a:r>
                      <a:endParaRPr lang="en-GB" sz="1400" b="0" i="0" u="none" strike="noStrike" dirty="0">
                        <a:solidFill>
                          <a:schemeClr val="tx2"/>
                        </a:solidFill>
                        <a:effectLst/>
                        <a:latin typeface="+mn-lt"/>
                      </a:endParaRPr>
                    </a:p>
                  </a:txBody>
                  <a:tcPr marL="9525" marR="9525" marT="9525" marB="0" anchor="b"/>
                </a:tc>
                <a:tc>
                  <a:txBody>
                    <a:bodyPr/>
                    <a:lstStyle/>
                    <a:p>
                      <a:pPr algn="ctr" fontAlgn="b"/>
                      <a:r>
                        <a:rPr lang="en-GB" sz="1400" u="none" strike="noStrike" dirty="0">
                          <a:solidFill>
                            <a:schemeClr val="tx2"/>
                          </a:solidFill>
                          <a:effectLst/>
                        </a:rPr>
                        <a:t>4 </a:t>
                      </a:r>
                      <a:endParaRPr lang="en-GB" sz="1400" b="0" i="0" u="none" strike="noStrike" dirty="0">
                        <a:solidFill>
                          <a:schemeClr val="tx2"/>
                        </a:solidFill>
                        <a:effectLst/>
                        <a:latin typeface="+mn-lt"/>
                      </a:endParaRPr>
                    </a:p>
                  </a:txBody>
                  <a:tcPr marL="9525" marR="9525" marT="9525" marB="0" anchor="b"/>
                </a:tc>
                <a:extLst>
                  <a:ext uri="{0D108BD9-81ED-4DB2-BD59-A6C34878D82A}">
                    <a16:rowId xmlns:a16="http://schemas.microsoft.com/office/drawing/2014/main" val="10003"/>
                  </a:ext>
                </a:extLst>
              </a:tr>
              <a:tr h="36000">
                <a:tc>
                  <a:txBody>
                    <a:bodyPr/>
                    <a:lstStyle/>
                    <a:p>
                      <a:pPr algn="l" fontAlgn="b"/>
                      <a:r>
                        <a:rPr lang="en-GB" sz="1400" b="0" u="none" strike="noStrike" dirty="0">
                          <a:solidFill>
                            <a:schemeClr val="tx2"/>
                          </a:solidFill>
                          <a:effectLst/>
                        </a:rPr>
                        <a:t>Density</a:t>
                      </a:r>
                      <a:endParaRPr lang="en-GB" sz="1400" b="0" i="0" u="none" strike="noStrike" dirty="0">
                        <a:solidFill>
                          <a:schemeClr val="tx2"/>
                        </a:solidFill>
                        <a:effectLst/>
                        <a:latin typeface="+mn-lt"/>
                      </a:endParaRPr>
                    </a:p>
                  </a:txBody>
                  <a:tcPr marL="9525" marR="9525" marT="9525" marB="0" anchor="b"/>
                </a:tc>
                <a:tc>
                  <a:txBody>
                    <a:bodyPr/>
                    <a:lstStyle/>
                    <a:p>
                      <a:pPr algn="ctr" fontAlgn="b"/>
                      <a:r>
                        <a:rPr lang="en-GB" sz="1400" b="0" u="none" strike="noStrike" dirty="0">
                          <a:solidFill>
                            <a:schemeClr val="tx2"/>
                          </a:solidFill>
                          <a:effectLst/>
                        </a:rPr>
                        <a:t>0.38</a:t>
                      </a:r>
                      <a:endParaRPr lang="en-GB" sz="1400" b="0" i="0" u="none" strike="noStrike" dirty="0">
                        <a:solidFill>
                          <a:schemeClr val="tx2"/>
                        </a:solidFill>
                        <a:effectLst/>
                        <a:latin typeface="+mn-lt"/>
                      </a:endParaRPr>
                    </a:p>
                  </a:txBody>
                  <a:tcPr marL="9525" marR="9525" marT="9525" marB="0" anchor="b"/>
                </a:tc>
                <a:tc>
                  <a:txBody>
                    <a:bodyPr/>
                    <a:lstStyle/>
                    <a:p>
                      <a:pPr algn="ctr" fontAlgn="b"/>
                      <a:r>
                        <a:rPr lang="en-GB" sz="1400" b="0" u="none" strike="noStrike" dirty="0">
                          <a:solidFill>
                            <a:schemeClr val="tx2"/>
                          </a:solidFill>
                          <a:effectLst/>
                        </a:rPr>
                        <a:t>0.25</a:t>
                      </a:r>
                      <a:endParaRPr lang="en-GB" sz="1400" b="0" i="0" u="none" strike="noStrike" dirty="0">
                        <a:solidFill>
                          <a:schemeClr val="tx2"/>
                        </a:solidFill>
                        <a:effectLst/>
                        <a:latin typeface="+mn-lt"/>
                      </a:endParaRPr>
                    </a:p>
                  </a:txBody>
                  <a:tcPr marL="9525" marR="9525" marT="9525" marB="0" anchor="b"/>
                </a:tc>
                <a:tc>
                  <a:txBody>
                    <a:bodyPr/>
                    <a:lstStyle/>
                    <a:p>
                      <a:pPr algn="ctr" fontAlgn="b"/>
                      <a:r>
                        <a:rPr lang="en-GB" sz="1400" b="0" u="none" strike="noStrike" dirty="0">
                          <a:solidFill>
                            <a:schemeClr val="tx2"/>
                          </a:solidFill>
                          <a:effectLst/>
                        </a:rPr>
                        <a:t>0.53</a:t>
                      </a:r>
                      <a:endParaRPr lang="en-GB" sz="1400" b="0" i="0" u="none" strike="noStrike" dirty="0">
                        <a:solidFill>
                          <a:schemeClr val="tx2"/>
                        </a:solidFill>
                        <a:effectLst/>
                        <a:latin typeface="+mn-lt"/>
                      </a:endParaRPr>
                    </a:p>
                  </a:txBody>
                  <a:tcPr marL="9525" marR="9525" marT="9525" marB="0" anchor="b"/>
                </a:tc>
                <a:extLst>
                  <a:ext uri="{0D108BD9-81ED-4DB2-BD59-A6C34878D82A}">
                    <a16:rowId xmlns:a16="http://schemas.microsoft.com/office/drawing/2014/main" val="10004"/>
                  </a:ext>
                </a:extLst>
              </a:tr>
              <a:tr h="36000">
                <a:tc>
                  <a:txBody>
                    <a:bodyPr/>
                    <a:lstStyle/>
                    <a:p>
                      <a:pPr algn="l" fontAlgn="b"/>
                      <a:r>
                        <a:rPr lang="en-GB" sz="1400" u="none" strike="noStrike" dirty="0">
                          <a:solidFill>
                            <a:schemeClr val="tx2"/>
                          </a:solidFill>
                          <a:effectLst/>
                        </a:rPr>
                        <a:t>Degree: Mean</a:t>
                      </a:r>
                      <a:endParaRPr lang="en-GB" sz="1400" b="0" i="0" u="none" strike="noStrike" dirty="0">
                        <a:solidFill>
                          <a:schemeClr val="tx2"/>
                        </a:solidFill>
                        <a:effectLst/>
                        <a:latin typeface="+mn-lt"/>
                      </a:endParaRPr>
                    </a:p>
                  </a:txBody>
                  <a:tcPr marL="9525" marR="9525" marT="9525" marB="0" anchor="b"/>
                </a:tc>
                <a:tc>
                  <a:txBody>
                    <a:bodyPr/>
                    <a:lstStyle/>
                    <a:p>
                      <a:pPr algn="ctr" fontAlgn="b"/>
                      <a:r>
                        <a:rPr lang="en-GB" sz="1400" u="none" strike="noStrike" dirty="0">
                          <a:solidFill>
                            <a:schemeClr val="tx2"/>
                          </a:solidFill>
                          <a:effectLst/>
                        </a:rPr>
                        <a:t>8.4 </a:t>
                      </a:r>
                      <a:endParaRPr lang="en-GB" sz="1400" b="0" i="0" u="none" strike="noStrike" dirty="0">
                        <a:solidFill>
                          <a:schemeClr val="tx2"/>
                        </a:solidFill>
                        <a:effectLst/>
                        <a:latin typeface="+mn-lt"/>
                      </a:endParaRPr>
                    </a:p>
                  </a:txBody>
                  <a:tcPr marL="9525" marR="9525" marT="9525" marB="0" anchor="b"/>
                </a:tc>
                <a:tc>
                  <a:txBody>
                    <a:bodyPr/>
                    <a:lstStyle/>
                    <a:p>
                      <a:pPr algn="ctr" fontAlgn="b"/>
                      <a:r>
                        <a:rPr lang="en-GB" sz="1400" u="none" strike="noStrike" dirty="0">
                          <a:solidFill>
                            <a:schemeClr val="tx2"/>
                          </a:solidFill>
                          <a:effectLst/>
                        </a:rPr>
                        <a:t>6.1 </a:t>
                      </a:r>
                      <a:endParaRPr lang="en-GB" sz="1400" b="0" i="0" u="none" strike="noStrike" dirty="0">
                        <a:solidFill>
                          <a:schemeClr val="tx2"/>
                        </a:solidFill>
                        <a:effectLst/>
                        <a:latin typeface="+mn-lt"/>
                      </a:endParaRPr>
                    </a:p>
                  </a:txBody>
                  <a:tcPr marL="9525" marR="9525" marT="9525" marB="0" anchor="b"/>
                </a:tc>
                <a:tc>
                  <a:txBody>
                    <a:bodyPr/>
                    <a:lstStyle/>
                    <a:p>
                      <a:pPr algn="ctr" fontAlgn="b"/>
                      <a:r>
                        <a:rPr lang="en-GB" sz="1400" u="none" strike="noStrike" dirty="0">
                          <a:solidFill>
                            <a:schemeClr val="tx2"/>
                          </a:solidFill>
                          <a:effectLst/>
                        </a:rPr>
                        <a:t>10.7 </a:t>
                      </a:r>
                      <a:endParaRPr lang="en-GB" sz="1400" b="0" i="0" u="none" strike="noStrike" dirty="0">
                        <a:solidFill>
                          <a:schemeClr val="tx2"/>
                        </a:solidFill>
                        <a:effectLst/>
                        <a:latin typeface="+mn-lt"/>
                      </a:endParaRPr>
                    </a:p>
                  </a:txBody>
                  <a:tcPr marL="9525" marR="9525" marT="9525" marB="0" anchor="b"/>
                </a:tc>
                <a:extLst>
                  <a:ext uri="{0D108BD9-81ED-4DB2-BD59-A6C34878D82A}">
                    <a16:rowId xmlns:a16="http://schemas.microsoft.com/office/drawing/2014/main" val="10005"/>
                  </a:ext>
                </a:extLst>
              </a:tr>
              <a:tr h="36000">
                <a:tc>
                  <a:txBody>
                    <a:bodyPr/>
                    <a:lstStyle/>
                    <a:p>
                      <a:pPr algn="l" fontAlgn="b"/>
                      <a:r>
                        <a:rPr lang="en-GB" sz="1400" u="none" strike="noStrike" dirty="0">
                          <a:solidFill>
                            <a:schemeClr val="tx2"/>
                          </a:solidFill>
                          <a:effectLst/>
                        </a:rPr>
                        <a:t>Degree: Gini</a:t>
                      </a:r>
                      <a:endParaRPr lang="en-GB" sz="1400" b="0" i="0" u="none" strike="noStrike" dirty="0">
                        <a:solidFill>
                          <a:schemeClr val="tx2"/>
                        </a:solidFill>
                        <a:effectLst/>
                        <a:latin typeface="+mn-lt"/>
                      </a:endParaRPr>
                    </a:p>
                  </a:txBody>
                  <a:tcPr marL="9525" marR="9525" marT="9525" marB="0" anchor="b">
                    <a:solidFill>
                      <a:schemeClr val="bg1">
                        <a:lumMod val="85000"/>
                      </a:schemeClr>
                    </a:solidFill>
                  </a:tcPr>
                </a:tc>
                <a:tc>
                  <a:txBody>
                    <a:bodyPr/>
                    <a:lstStyle/>
                    <a:p>
                      <a:pPr algn="ctr" fontAlgn="b"/>
                      <a:r>
                        <a:rPr lang="en-GB" sz="1400" u="none" strike="noStrike" dirty="0">
                          <a:solidFill>
                            <a:schemeClr val="tx2"/>
                          </a:solidFill>
                          <a:effectLst/>
                        </a:rPr>
                        <a:t>0.18 </a:t>
                      </a:r>
                      <a:endParaRPr lang="en-GB" sz="1400" b="0" i="0" u="none" strike="noStrike" dirty="0">
                        <a:solidFill>
                          <a:schemeClr val="tx2"/>
                        </a:solidFill>
                        <a:effectLst/>
                        <a:latin typeface="+mn-lt"/>
                      </a:endParaRPr>
                    </a:p>
                  </a:txBody>
                  <a:tcPr marL="9525" marR="9525" marT="9525" marB="0" anchor="b">
                    <a:solidFill>
                      <a:schemeClr val="bg1">
                        <a:lumMod val="85000"/>
                      </a:schemeClr>
                    </a:solidFill>
                  </a:tcPr>
                </a:tc>
                <a:tc>
                  <a:txBody>
                    <a:bodyPr/>
                    <a:lstStyle/>
                    <a:p>
                      <a:pPr algn="ctr" fontAlgn="b"/>
                      <a:r>
                        <a:rPr lang="en-GB" sz="1400" u="none" strike="noStrike" dirty="0">
                          <a:solidFill>
                            <a:schemeClr val="tx2"/>
                          </a:solidFill>
                          <a:effectLst/>
                        </a:rPr>
                        <a:t>0.10 </a:t>
                      </a:r>
                      <a:endParaRPr lang="en-GB" sz="1400" b="0" i="0" u="none" strike="noStrike" dirty="0">
                        <a:solidFill>
                          <a:schemeClr val="tx2"/>
                        </a:solidFill>
                        <a:effectLst/>
                        <a:latin typeface="+mn-lt"/>
                      </a:endParaRPr>
                    </a:p>
                  </a:txBody>
                  <a:tcPr marL="9525" marR="9525" marT="9525" marB="0" anchor="b">
                    <a:solidFill>
                      <a:schemeClr val="bg1">
                        <a:lumMod val="85000"/>
                      </a:schemeClr>
                    </a:solidFill>
                  </a:tcPr>
                </a:tc>
                <a:tc>
                  <a:txBody>
                    <a:bodyPr/>
                    <a:lstStyle/>
                    <a:p>
                      <a:pPr algn="ctr" fontAlgn="b"/>
                      <a:r>
                        <a:rPr lang="en-GB" sz="1400" u="none" strike="noStrike" dirty="0">
                          <a:solidFill>
                            <a:schemeClr val="tx2"/>
                          </a:solidFill>
                          <a:effectLst/>
                        </a:rPr>
                        <a:t>0.28 </a:t>
                      </a:r>
                      <a:endParaRPr lang="en-GB" sz="1400" b="0" i="0" u="none" strike="noStrike" dirty="0">
                        <a:solidFill>
                          <a:schemeClr val="tx2"/>
                        </a:solidFill>
                        <a:effectLst/>
                        <a:latin typeface="+mn-lt"/>
                      </a:endParaRPr>
                    </a:p>
                  </a:txBody>
                  <a:tcPr marL="9525" marR="9525" marT="9525" marB="0" anchor="b">
                    <a:solidFill>
                      <a:schemeClr val="bg1">
                        <a:lumMod val="85000"/>
                      </a:schemeClr>
                    </a:solidFill>
                  </a:tcPr>
                </a:tc>
                <a:extLst>
                  <a:ext uri="{0D108BD9-81ED-4DB2-BD59-A6C34878D82A}">
                    <a16:rowId xmlns:a16="http://schemas.microsoft.com/office/drawing/2014/main" val="10006"/>
                  </a:ext>
                </a:extLst>
              </a:tr>
              <a:tr h="36000">
                <a:tc>
                  <a:txBody>
                    <a:bodyPr/>
                    <a:lstStyle/>
                    <a:p>
                      <a:pPr algn="l" fontAlgn="b"/>
                      <a:r>
                        <a:rPr lang="en-GB" sz="1400" u="none" strike="noStrike" dirty="0">
                          <a:solidFill>
                            <a:schemeClr val="tx2"/>
                          </a:solidFill>
                          <a:effectLst/>
                        </a:rPr>
                        <a:t>Degree: Assortativity</a:t>
                      </a:r>
                      <a:endParaRPr lang="en-GB" sz="1400" b="0" i="0" u="none" strike="noStrike" dirty="0">
                        <a:solidFill>
                          <a:schemeClr val="tx2"/>
                        </a:solidFill>
                        <a:effectLst/>
                        <a:latin typeface="+mn-lt"/>
                        <a:ea typeface="Arial Unicode MS" panose="020B0604020202020204" pitchFamily="34" charset="-128"/>
                      </a:endParaRPr>
                    </a:p>
                  </a:txBody>
                  <a:tcPr marL="9525" marR="9525" marT="9525" marB="0" anchor="b">
                    <a:solidFill>
                      <a:schemeClr val="bg1">
                        <a:lumMod val="85000"/>
                      </a:schemeClr>
                    </a:solidFill>
                  </a:tcPr>
                </a:tc>
                <a:tc>
                  <a:txBody>
                    <a:bodyPr/>
                    <a:lstStyle/>
                    <a:p>
                      <a:pPr algn="ctr" fontAlgn="b"/>
                      <a:r>
                        <a:rPr lang="en-GB" sz="1400" u="none" strike="noStrike" dirty="0">
                          <a:solidFill>
                            <a:schemeClr val="tx2"/>
                          </a:solidFill>
                          <a:effectLst/>
                        </a:rPr>
                        <a:t>0.16 </a:t>
                      </a:r>
                      <a:endParaRPr lang="en-GB" sz="1400" b="0" i="0" u="none" strike="noStrike" dirty="0">
                        <a:solidFill>
                          <a:schemeClr val="tx2"/>
                        </a:solidFill>
                        <a:effectLst/>
                        <a:latin typeface="+mn-lt"/>
                      </a:endParaRPr>
                    </a:p>
                  </a:txBody>
                  <a:tcPr marL="9525" marR="9525" marT="9525" marB="0" anchor="b">
                    <a:solidFill>
                      <a:schemeClr val="bg1">
                        <a:lumMod val="85000"/>
                      </a:schemeClr>
                    </a:solidFill>
                  </a:tcPr>
                </a:tc>
                <a:tc>
                  <a:txBody>
                    <a:bodyPr/>
                    <a:lstStyle/>
                    <a:p>
                      <a:pPr algn="ctr" fontAlgn="b"/>
                      <a:r>
                        <a:rPr lang="en-GB" sz="1400" u="none" strike="noStrike" dirty="0">
                          <a:solidFill>
                            <a:schemeClr val="tx2"/>
                          </a:solidFill>
                          <a:effectLst/>
                        </a:rPr>
                        <a:t>-0.15 </a:t>
                      </a:r>
                      <a:endParaRPr lang="en-GB" sz="1400" b="0" i="0" u="none" strike="noStrike" dirty="0">
                        <a:solidFill>
                          <a:schemeClr val="tx2"/>
                        </a:solidFill>
                        <a:effectLst/>
                        <a:latin typeface="+mn-lt"/>
                      </a:endParaRPr>
                    </a:p>
                  </a:txBody>
                  <a:tcPr marL="9525" marR="9525" marT="9525" marB="0" anchor="b">
                    <a:solidFill>
                      <a:schemeClr val="bg1">
                        <a:lumMod val="85000"/>
                      </a:schemeClr>
                    </a:solidFill>
                  </a:tcPr>
                </a:tc>
                <a:tc>
                  <a:txBody>
                    <a:bodyPr/>
                    <a:lstStyle/>
                    <a:p>
                      <a:pPr algn="ctr" fontAlgn="b"/>
                      <a:r>
                        <a:rPr lang="en-GB" sz="1400" u="none" strike="noStrike" dirty="0">
                          <a:solidFill>
                            <a:schemeClr val="tx2"/>
                          </a:solidFill>
                          <a:effectLst/>
                        </a:rPr>
                        <a:t>0.47 </a:t>
                      </a:r>
                      <a:endParaRPr lang="en-GB" sz="1400" b="0" i="0" u="none" strike="noStrike" dirty="0">
                        <a:solidFill>
                          <a:schemeClr val="tx2"/>
                        </a:solidFill>
                        <a:effectLst/>
                        <a:latin typeface="+mn-lt"/>
                      </a:endParaRPr>
                    </a:p>
                  </a:txBody>
                  <a:tcPr marL="9525" marR="9525" marT="9525" marB="0" anchor="b">
                    <a:solidFill>
                      <a:schemeClr val="bg1">
                        <a:lumMod val="85000"/>
                      </a:schemeClr>
                    </a:solidFill>
                  </a:tcPr>
                </a:tc>
                <a:extLst>
                  <a:ext uri="{0D108BD9-81ED-4DB2-BD59-A6C34878D82A}">
                    <a16:rowId xmlns:a16="http://schemas.microsoft.com/office/drawing/2014/main" val="10007"/>
                  </a:ext>
                </a:extLst>
              </a:tr>
              <a:tr h="36000">
                <a:tc>
                  <a:txBody>
                    <a:bodyPr/>
                    <a:lstStyle/>
                    <a:p>
                      <a:pPr algn="l" fontAlgn="b"/>
                      <a:r>
                        <a:rPr lang="en-GB" sz="1400" u="none" strike="noStrike" dirty="0">
                          <a:solidFill>
                            <a:schemeClr val="tx2"/>
                          </a:solidFill>
                          <a:effectLst/>
                        </a:rPr>
                        <a:t>Clustering Coefficient: Mean local</a:t>
                      </a:r>
                      <a:endParaRPr lang="en-GB" sz="1400" b="0" i="0" u="none" strike="noStrike" dirty="0">
                        <a:solidFill>
                          <a:schemeClr val="tx2"/>
                        </a:solidFill>
                        <a:effectLst/>
                        <a:latin typeface="+mn-lt"/>
                      </a:endParaRPr>
                    </a:p>
                  </a:txBody>
                  <a:tcPr marL="9525" marR="9525" marT="9525" marB="0" anchor="b">
                    <a:solidFill>
                      <a:schemeClr val="bg1">
                        <a:lumMod val="85000"/>
                      </a:schemeClr>
                    </a:solidFill>
                  </a:tcPr>
                </a:tc>
                <a:tc>
                  <a:txBody>
                    <a:bodyPr/>
                    <a:lstStyle/>
                    <a:p>
                      <a:pPr algn="ctr" fontAlgn="b"/>
                      <a:r>
                        <a:rPr lang="en-GB" sz="1400" u="none" strike="noStrike" dirty="0">
                          <a:solidFill>
                            <a:schemeClr val="tx2"/>
                          </a:solidFill>
                          <a:effectLst/>
                        </a:rPr>
                        <a:t>0.69 </a:t>
                      </a:r>
                      <a:endParaRPr lang="en-GB" sz="1400" b="0" i="0" u="none" strike="noStrike" dirty="0">
                        <a:solidFill>
                          <a:schemeClr val="tx2"/>
                        </a:solidFill>
                        <a:effectLst/>
                        <a:latin typeface="+mn-lt"/>
                      </a:endParaRPr>
                    </a:p>
                  </a:txBody>
                  <a:tcPr marL="9525" marR="9525" marT="9525" marB="0" anchor="b">
                    <a:solidFill>
                      <a:schemeClr val="bg1">
                        <a:lumMod val="85000"/>
                      </a:schemeClr>
                    </a:solidFill>
                  </a:tcPr>
                </a:tc>
                <a:tc>
                  <a:txBody>
                    <a:bodyPr/>
                    <a:lstStyle/>
                    <a:p>
                      <a:pPr algn="ctr" fontAlgn="b"/>
                      <a:r>
                        <a:rPr lang="en-GB" sz="1400" u="none" strike="noStrike" dirty="0">
                          <a:solidFill>
                            <a:schemeClr val="tx2"/>
                          </a:solidFill>
                          <a:effectLst/>
                        </a:rPr>
                        <a:t>0.52 </a:t>
                      </a:r>
                      <a:endParaRPr lang="en-GB" sz="1400" b="0" i="0" u="none" strike="noStrike" dirty="0">
                        <a:solidFill>
                          <a:schemeClr val="tx2"/>
                        </a:solidFill>
                        <a:effectLst/>
                        <a:latin typeface="+mn-lt"/>
                      </a:endParaRPr>
                    </a:p>
                  </a:txBody>
                  <a:tcPr marL="9525" marR="9525" marT="9525" marB="0" anchor="b">
                    <a:solidFill>
                      <a:schemeClr val="bg1">
                        <a:lumMod val="85000"/>
                      </a:schemeClr>
                    </a:solidFill>
                  </a:tcPr>
                </a:tc>
                <a:tc>
                  <a:txBody>
                    <a:bodyPr/>
                    <a:lstStyle/>
                    <a:p>
                      <a:pPr algn="ctr" fontAlgn="b"/>
                      <a:r>
                        <a:rPr lang="en-GB" sz="1400" u="none" strike="noStrike" dirty="0">
                          <a:solidFill>
                            <a:schemeClr val="tx2"/>
                          </a:solidFill>
                          <a:effectLst/>
                        </a:rPr>
                        <a:t>0.91 </a:t>
                      </a:r>
                      <a:endParaRPr lang="en-GB" sz="1400" b="0" i="0" u="none" strike="noStrike" dirty="0">
                        <a:solidFill>
                          <a:schemeClr val="tx2"/>
                        </a:solidFill>
                        <a:effectLst/>
                        <a:latin typeface="+mn-lt"/>
                      </a:endParaRPr>
                    </a:p>
                  </a:txBody>
                  <a:tcPr marL="9525" marR="9525" marT="9525" marB="0" anchor="b">
                    <a:solidFill>
                      <a:schemeClr val="bg1">
                        <a:lumMod val="85000"/>
                      </a:schemeClr>
                    </a:solidFill>
                  </a:tcPr>
                </a:tc>
                <a:extLst>
                  <a:ext uri="{0D108BD9-81ED-4DB2-BD59-A6C34878D82A}">
                    <a16:rowId xmlns:a16="http://schemas.microsoft.com/office/drawing/2014/main" val="10008"/>
                  </a:ext>
                </a:extLst>
              </a:tr>
              <a:tr h="36000">
                <a:tc>
                  <a:txBody>
                    <a:bodyPr/>
                    <a:lstStyle/>
                    <a:p>
                      <a:pPr algn="l" fontAlgn="b"/>
                      <a:r>
                        <a:rPr lang="en-GB" sz="1400" u="none" strike="noStrike" dirty="0">
                          <a:solidFill>
                            <a:schemeClr val="tx2"/>
                          </a:solidFill>
                          <a:effectLst/>
                        </a:rPr>
                        <a:t>Transitivity</a:t>
                      </a:r>
                      <a:endParaRPr lang="en-GB" sz="1400" b="0" i="0" u="none" strike="noStrike" dirty="0">
                        <a:solidFill>
                          <a:schemeClr val="tx2"/>
                        </a:solidFill>
                        <a:effectLst/>
                        <a:latin typeface="+mn-lt"/>
                      </a:endParaRPr>
                    </a:p>
                  </a:txBody>
                  <a:tcPr marL="9525" marR="9525" marT="9525" marB="0" anchor="b"/>
                </a:tc>
                <a:tc>
                  <a:txBody>
                    <a:bodyPr/>
                    <a:lstStyle/>
                    <a:p>
                      <a:pPr algn="ctr" fontAlgn="b"/>
                      <a:r>
                        <a:rPr lang="en-GB" sz="1400" u="none" strike="noStrike" dirty="0">
                          <a:solidFill>
                            <a:schemeClr val="tx2"/>
                          </a:solidFill>
                          <a:effectLst/>
                        </a:rPr>
                        <a:t>0.66 </a:t>
                      </a:r>
                      <a:endParaRPr lang="en-GB" sz="1400" b="0" i="0" u="none" strike="noStrike" dirty="0">
                        <a:solidFill>
                          <a:schemeClr val="tx2"/>
                        </a:solidFill>
                        <a:effectLst/>
                        <a:latin typeface="+mn-lt"/>
                      </a:endParaRPr>
                    </a:p>
                  </a:txBody>
                  <a:tcPr marL="9525" marR="9525" marT="9525" marB="0" anchor="b"/>
                </a:tc>
                <a:tc>
                  <a:txBody>
                    <a:bodyPr/>
                    <a:lstStyle/>
                    <a:p>
                      <a:pPr algn="ctr" fontAlgn="b"/>
                      <a:r>
                        <a:rPr lang="en-GB" sz="1400" u="none" strike="noStrike" dirty="0">
                          <a:solidFill>
                            <a:schemeClr val="tx2"/>
                          </a:solidFill>
                          <a:effectLst/>
                        </a:rPr>
                        <a:t>0.57 </a:t>
                      </a:r>
                      <a:endParaRPr lang="en-GB" sz="1400" b="0" i="0" u="none" strike="noStrike" dirty="0">
                        <a:solidFill>
                          <a:schemeClr val="tx2"/>
                        </a:solidFill>
                        <a:effectLst/>
                        <a:latin typeface="+mn-lt"/>
                      </a:endParaRPr>
                    </a:p>
                  </a:txBody>
                  <a:tcPr marL="9525" marR="9525" marT="9525" marB="0" anchor="b"/>
                </a:tc>
                <a:tc>
                  <a:txBody>
                    <a:bodyPr/>
                    <a:lstStyle/>
                    <a:p>
                      <a:pPr algn="ctr" fontAlgn="b"/>
                      <a:r>
                        <a:rPr lang="en-GB" sz="1400" u="none" strike="noStrike" dirty="0">
                          <a:solidFill>
                            <a:schemeClr val="tx2"/>
                          </a:solidFill>
                          <a:effectLst/>
                        </a:rPr>
                        <a:t>0.88 </a:t>
                      </a:r>
                      <a:endParaRPr lang="en-GB" sz="1400" b="0" i="0" u="none" strike="noStrike" dirty="0">
                        <a:solidFill>
                          <a:schemeClr val="tx2"/>
                        </a:solidFill>
                        <a:effectLst/>
                        <a:latin typeface="+mn-lt"/>
                      </a:endParaRPr>
                    </a:p>
                  </a:txBody>
                  <a:tcPr marL="9525" marR="9525" marT="9525" marB="0" anchor="b"/>
                </a:tc>
                <a:extLst>
                  <a:ext uri="{0D108BD9-81ED-4DB2-BD59-A6C34878D82A}">
                    <a16:rowId xmlns:a16="http://schemas.microsoft.com/office/drawing/2014/main" val="10009"/>
                  </a:ext>
                </a:extLst>
              </a:tr>
              <a:tr h="36000">
                <a:tc>
                  <a:txBody>
                    <a:bodyPr/>
                    <a:lstStyle/>
                    <a:p>
                      <a:pPr algn="l" fontAlgn="b"/>
                      <a:r>
                        <a:rPr lang="en-GB" sz="1400" u="none" strike="noStrike" dirty="0">
                          <a:solidFill>
                            <a:schemeClr val="tx2"/>
                          </a:solidFill>
                          <a:effectLst/>
                        </a:rPr>
                        <a:t>Geodesics: Mean</a:t>
                      </a:r>
                      <a:endParaRPr lang="en-GB" sz="1400" b="0" i="0" u="none" strike="noStrike" dirty="0">
                        <a:solidFill>
                          <a:schemeClr val="tx2"/>
                        </a:solidFill>
                        <a:effectLst/>
                        <a:latin typeface="+mn-lt"/>
                      </a:endParaRPr>
                    </a:p>
                  </a:txBody>
                  <a:tcPr marL="9525" marR="9525" marT="9525" marB="0" anchor="b"/>
                </a:tc>
                <a:tc>
                  <a:txBody>
                    <a:bodyPr/>
                    <a:lstStyle/>
                    <a:p>
                      <a:pPr algn="ctr" fontAlgn="b"/>
                      <a:r>
                        <a:rPr lang="en-GB" sz="1400" u="none" strike="noStrike" dirty="0">
                          <a:solidFill>
                            <a:schemeClr val="tx2"/>
                          </a:solidFill>
                          <a:effectLst/>
                        </a:rPr>
                        <a:t>1.8 </a:t>
                      </a:r>
                      <a:endParaRPr lang="en-GB" sz="1400" b="0" i="0" u="none" strike="noStrike" dirty="0">
                        <a:solidFill>
                          <a:schemeClr val="tx2"/>
                        </a:solidFill>
                        <a:effectLst/>
                        <a:latin typeface="+mn-lt"/>
                      </a:endParaRPr>
                    </a:p>
                  </a:txBody>
                  <a:tcPr marL="9525" marR="9525" marT="9525" marB="0" anchor="b"/>
                </a:tc>
                <a:tc>
                  <a:txBody>
                    <a:bodyPr/>
                    <a:lstStyle/>
                    <a:p>
                      <a:pPr algn="ctr" fontAlgn="b"/>
                      <a:r>
                        <a:rPr lang="en-GB" sz="1400" u="none" strike="noStrike" dirty="0">
                          <a:solidFill>
                            <a:schemeClr val="tx2"/>
                          </a:solidFill>
                          <a:effectLst/>
                        </a:rPr>
                        <a:t>1.4 </a:t>
                      </a:r>
                      <a:endParaRPr lang="en-GB" sz="1400" b="0" i="0" u="none" strike="noStrike" dirty="0">
                        <a:solidFill>
                          <a:schemeClr val="tx2"/>
                        </a:solidFill>
                        <a:effectLst/>
                        <a:latin typeface="+mn-lt"/>
                      </a:endParaRPr>
                    </a:p>
                  </a:txBody>
                  <a:tcPr marL="9525" marR="9525" marT="9525" marB="0" anchor="b"/>
                </a:tc>
                <a:tc>
                  <a:txBody>
                    <a:bodyPr/>
                    <a:lstStyle/>
                    <a:p>
                      <a:pPr algn="ctr" fontAlgn="b"/>
                      <a:r>
                        <a:rPr lang="en-GB" sz="1400" u="none" strike="noStrike" dirty="0">
                          <a:solidFill>
                            <a:schemeClr val="tx2"/>
                          </a:solidFill>
                          <a:effectLst/>
                        </a:rPr>
                        <a:t>2.7 </a:t>
                      </a:r>
                      <a:endParaRPr lang="en-GB" sz="1400" b="0" i="0" u="none" strike="noStrike" dirty="0">
                        <a:solidFill>
                          <a:schemeClr val="tx2"/>
                        </a:solidFill>
                        <a:effectLst/>
                        <a:latin typeface="+mn-lt"/>
                      </a:endParaRPr>
                    </a:p>
                  </a:txBody>
                  <a:tcPr marL="9525" marR="9525" marT="9525" marB="0" anchor="b"/>
                </a:tc>
                <a:extLst>
                  <a:ext uri="{0D108BD9-81ED-4DB2-BD59-A6C34878D82A}">
                    <a16:rowId xmlns:a16="http://schemas.microsoft.com/office/drawing/2014/main" val="10010"/>
                  </a:ext>
                </a:extLst>
              </a:tr>
              <a:tr h="36000">
                <a:tc>
                  <a:txBody>
                    <a:bodyPr/>
                    <a:lstStyle/>
                    <a:p>
                      <a:pPr algn="l" fontAlgn="b"/>
                      <a:r>
                        <a:rPr lang="en-GB" sz="1400" u="none" strike="noStrike" dirty="0">
                          <a:solidFill>
                            <a:schemeClr val="tx2"/>
                          </a:solidFill>
                          <a:effectLst/>
                        </a:rPr>
                        <a:t>Geodesics: Max</a:t>
                      </a:r>
                      <a:endParaRPr lang="en-GB" sz="1400" b="0" i="0" u="none" strike="noStrike" dirty="0">
                        <a:solidFill>
                          <a:schemeClr val="tx2"/>
                        </a:solidFill>
                        <a:effectLst/>
                        <a:latin typeface="+mn-lt"/>
                      </a:endParaRPr>
                    </a:p>
                  </a:txBody>
                  <a:tcPr marL="9525" marR="9525" marT="9525" marB="0" anchor="b"/>
                </a:tc>
                <a:tc>
                  <a:txBody>
                    <a:bodyPr/>
                    <a:lstStyle/>
                    <a:p>
                      <a:pPr algn="ctr" fontAlgn="b"/>
                      <a:r>
                        <a:rPr lang="en-GB" sz="1400" u="none" strike="noStrike" dirty="0">
                          <a:solidFill>
                            <a:schemeClr val="tx2"/>
                          </a:solidFill>
                          <a:effectLst/>
                        </a:rPr>
                        <a:t>4.1 </a:t>
                      </a:r>
                      <a:endParaRPr lang="en-GB" sz="1400" b="0" i="0" u="none" strike="noStrike" dirty="0">
                        <a:solidFill>
                          <a:schemeClr val="tx2"/>
                        </a:solidFill>
                        <a:effectLst/>
                        <a:latin typeface="+mn-lt"/>
                      </a:endParaRPr>
                    </a:p>
                  </a:txBody>
                  <a:tcPr marL="9525" marR="9525" marT="9525" marB="0" anchor="b"/>
                </a:tc>
                <a:tc>
                  <a:txBody>
                    <a:bodyPr/>
                    <a:lstStyle/>
                    <a:p>
                      <a:pPr algn="ctr" fontAlgn="b"/>
                      <a:r>
                        <a:rPr lang="en-GB" sz="1400" u="none" strike="noStrike" dirty="0">
                          <a:solidFill>
                            <a:schemeClr val="tx2"/>
                          </a:solidFill>
                          <a:effectLst/>
                        </a:rPr>
                        <a:t>2 </a:t>
                      </a:r>
                      <a:endParaRPr lang="en-GB" sz="1400" b="0" i="0" u="none" strike="noStrike" dirty="0">
                        <a:solidFill>
                          <a:schemeClr val="tx2"/>
                        </a:solidFill>
                        <a:effectLst/>
                        <a:latin typeface="+mn-lt"/>
                      </a:endParaRPr>
                    </a:p>
                  </a:txBody>
                  <a:tcPr marL="9525" marR="9525" marT="9525" marB="0" anchor="b"/>
                </a:tc>
                <a:tc>
                  <a:txBody>
                    <a:bodyPr/>
                    <a:lstStyle/>
                    <a:p>
                      <a:pPr algn="ctr" fontAlgn="b"/>
                      <a:r>
                        <a:rPr lang="en-GB" sz="1400" u="none" strike="noStrike" dirty="0">
                          <a:solidFill>
                            <a:schemeClr val="tx2"/>
                          </a:solidFill>
                          <a:effectLst/>
                        </a:rPr>
                        <a:t>6 </a:t>
                      </a:r>
                      <a:endParaRPr lang="en-GB" sz="1400" b="0" i="0" u="none" strike="noStrike" dirty="0">
                        <a:solidFill>
                          <a:schemeClr val="tx2"/>
                        </a:solidFill>
                        <a:effectLst/>
                        <a:latin typeface="+mn-lt"/>
                      </a:endParaRPr>
                    </a:p>
                  </a:txBody>
                  <a:tcPr marL="9525" marR="9525" marT="9525" marB="0" anchor="b"/>
                </a:tc>
                <a:extLst>
                  <a:ext uri="{0D108BD9-81ED-4DB2-BD59-A6C34878D82A}">
                    <a16:rowId xmlns:a16="http://schemas.microsoft.com/office/drawing/2014/main" val="10011"/>
                  </a:ext>
                </a:extLst>
              </a:tr>
              <a:tr h="36000">
                <a:tc>
                  <a:txBody>
                    <a:bodyPr/>
                    <a:lstStyle/>
                    <a:p>
                      <a:pPr algn="l" fontAlgn="b"/>
                      <a:r>
                        <a:rPr lang="en-GB" sz="1400" u="none" strike="noStrike" dirty="0">
                          <a:solidFill>
                            <a:schemeClr val="tx2"/>
                          </a:solidFill>
                          <a:effectLst/>
                        </a:rPr>
                        <a:t>Geodesics: Gini</a:t>
                      </a:r>
                      <a:endParaRPr lang="en-GB" sz="1400" b="0" i="0" u="none" strike="noStrike" dirty="0">
                        <a:solidFill>
                          <a:schemeClr val="tx2"/>
                        </a:solidFill>
                        <a:effectLst/>
                        <a:latin typeface="+mn-lt"/>
                      </a:endParaRPr>
                    </a:p>
                  </a:txBody>
                  <a:tcPr marL="9525" marR="9525" marT="9525" marB="0" anchor="b"/>
                </a:tc>
                <a:tc>
                  <a:txBody>
                    <a:bodyPr/>
                    <a:lstStyle/>
                    <a:p>
                      <a:pPr algn="ctr" fontAlgn="b"/>
                      <a:r>
                        <a:rPr lang="en-GB" sz="1400" u="none" strike="noStrike" dirty="0">
                          <a:solidFill>
                            <a:schemeClr val="tx2"/>
                          </a:solidFill>
                          <a:effectLst/>
                        </a:rPr>
                        <a:t>0.26 </a:t>
                      </a:r>
                      <a:endParaRPr lang="en-GB" sz="1400" b="0" i="0" u="none" strike="noStrike" dirty="0">
                        <a:solidFill>
                          <a:schemeClr val="tx2"/>
                        </a:solidFill>
                        <a:effectLst/>
                        <a:latin typeface="+mn-lt"/>
                      </a:endParaRPr>
                    </a:p>
                  </a:txBody>
                  <a:tcPr marL="9525" marR="9525" marT="9525" marB="0" anchor="b"/>
                </a:tc>
                <a:tc>
                  <a:txBody>
                    <a:bodyPr/>
                    <a:lstStyle/>
                    <a:p>
                      <a:pPr algn="ctr" fontAlgn="b"/>
                      <a:r>
                        <a:rPr lang="en-GB" sz="1400" u="none" strike="noStrike" dirty="0">
                          <a:solidFill>
                            <a:schemeClr val="tx2"/>
                          </a:solidFill>
                          <a:effectLst/>
                        </a:rPr>
                        <a:t>0.21 </a:t>
                      </a:r>
                      <a:endParaRPr lang="en-GB" sz="1400" b="0" i="0" u="none" strike="noStrike" dirty="0">
                        <a:solidFill>
                          <a:schemeClr val="tx2"/>
                        </a:solidFill>
                        <a:effectLst/>
                        <a:latin typeface="+mn-lt"/>
                      </a:endParaRPr>
                    </a:p>
                  </a:txBody>
                  <a:tcPr marL="9525" marR="9525" marT="9525" marB="0" anchor="b"/>
                </a:tc>
                <a:tc>
                  <a:txBody>
                    <a:bodyPr/>
                    <a:lstStyle/>
                    <a:p>
                      <a:pPr algn="ctr" fontAlgn="b"/>
                      <a:r>
                        <a:rPr lang="en-GB" sz="1400" u="none" strike="noStrike" dirty="0">
                          <a:solidFill>
                            <a:schemeClr val="tx2"/>
                          </a:solidFill>
                          <a:effectLst/>
                        </a:rPr>
                        <a:t>0.33 </a:t>
                      </a:r>
                      <a:endParaRPr lang="en-GB" sz="1400" b="0" i="0" u="none" strike="noStrike" dirty="0">
                        <a:solidFill>
                          <a:schemeClr val="tx2"/>
                        </a:solidFill>
                        <a:effectLst/>
                        <a:latin typeface="+mn-lt"/>
                      </a:endParaRPr>
                    </a:p>
                  </a:txBody>
                  <a:tcPr marL="9525" marR="9525" marT="9525" marB="0" anchor="b"/>
                </a:tc>
                <a:extLst>
                  <a:ext uri="{0D108BD9-81ED-4DB2-BD59-A6C34878D82A}">
                    <a16:rowId xmlns:a16="http://schemas.microsoft.com/office/drawing/2014/main" val="10012"/>
                  </a:ext>
                </a:extLst>
              </a:tr>
              <a:tr h="36000">
                <a:tc>
                  <a:txBody>
                    <a:bodyPr/>
                    <a:lstStyle/>
                    <a:p>
                      <a:pPr algn="l" fontAlgn="b"/>
                      <a:r>
                        <a:rPr lang="en-GB" sz="1400" u="none" strike="noStrike" dirty="0">
                          <a:solidFill>
                            <a:schemeClr val="tx2"/>
                          </a:solidFill>
                          <a:effectLst/>
                        </a:rPr>
                        <a:t>Betweenness: Gini</a:t>
                      </a:r>
                      <a:endParaRPr lang="en-GB" sz="1400" b="0" i="0" u="none" strike="noStrike" dirty="0">
                        <a:solidFill>
                          <a:schemeClr val="tx2"/>
                        </a:solidFill>
                        <a:effectLst/>
                        <a:latin typeface="+mn-lt"/>
                      </a:endParaRPr>
                    </a:p>
                  </a:txBody>
                  <a:tcPr marL="9525" marR="9525" marT="9525" marB="0" anchor="b"/>
                </a:tc>
                <a:tc>
                  <a:txBody>
                    <a:bodyPr/>
                    <a:lstStyle/>
                    <a:p>
                      <a:pPr algn="ctr" fontAlgn="b"/>
                      <a:r>
                        <a:rPr lang="en-GB" sz="1400" u="none" strike="noStrike" dirty="0">
                          <a:solidFill>
                            <a:schemeClr val="tx2"/>
                          </a:solidFill>
                          <a:effectLst/>
                        </a:rPr>
                        <a:t>0.60 </a:t>
                      </a:r>
                      <a:endParaRPr lang="en-GB" sz="1400" b="0" i="0" u="none" strike="noStrike" dirty="0">
                        <a:solidFill>
                          <a:schemeClr val="tx2"/>
                        </a:solidFill>
                        <a:effectLst/>
                        <a:latin typeface="+mn-lt"/>
                      </a:endParaRPr>
                    </a:p>
                  </a:txBody>
                  <a:tcPr marL="9525" marR="9525" marT="9525" marB="0" anchor="b"/>
                </a:tc>
                <a:tc>
                  <a:txBody>
                    <a:bodyPr/>
                    <a:lstStyle/>
                    <a:p>
                      <a:pPr algn="ctr" fontAlgn="b"/>
                      <a:r>
                        <a:rPr lang="en-GB" sz="1400" u="none" strike="noStrike" dirty="0">
                          <a:solidFill>
                            <a:schemeClr val="tx2"/>
                          </a:solidFill>
                          <a:effectLst/>
                        </a:rPr>
                        <a:t>0.43 </a:t>
                      </a:r>
                      <a:endParaRPr lang="en-GB" sz="1400" b="0" i="0" u="none" strike="noStrike" dirty="0">
                        <a:solidFill>
                          <a:schemeClr val="tx2"/>
                        </a:solidFill>
                        <a:effectLst/>
                        <a:latin typeface="+mn-lt"/>
                      </a:endParaRPr>
                    </a:p>
                  </a:txBody>
                  <a:tcPr marL="9525" marR="9525" marT="9525" marB="0" anchor="b"/>
                </a:tc>
                <a:tc>
                  <a:txBody>
                    <a:bodyPr/>
                    <a:lstStyle/>
                    <a:p>
                      <a:pPr algn="ctr" fontAlgn="b"/>
                      <a:r>
                        <a:rPr lang="en-GB" sz="1400" u="none" strike="noStrike" dirty="0">
                          <a:solidFill>
                            <a:schemeClr val="tx2"/>
                          </a:solidFill>
                          <a:effectLst/>
                        </a:rPr>
                        <a:t>0.83 </a:t>
                      </a:r>
                      <a:endParaRPr lang="en-GB" sz="1400" b="0" i="0" u="none" strike="noStrike" dirty="0">
                        <a:solidFill>
                          <a:schemeClr val="tx2"/>
                        </a:solidFill>
                        <a:effectLst/>
                        <a:latin typeface="+mn-lt"/>
                      </a:endParaRPr>
                    </a:p>
                  </a:txBody>
                  <a:tcPr marL="9525" marR="9525" marT="9525" marB="0" anchor="b"/>
                </a:tc>
                <a:extLst>
                  <a:ext uri="{0D108BD9-81ED-4DB2-BD59-A6C34878D82A}">
                    <a16:rowId xmlns:a16="http://schemas.microsoft.com/office/drawing/2014/main" val="10013"/>
                  </a:ext>
                </a:extLst>
              </a:tr>
            </a:tbl>
          </a:graphicData>
        </a:graphic>
      </p:graphicFrame>
      <p:sp>
        <p:nvSpPr>
          <p:cNvPr id="7" name="Content Placeholder 6">
            <a:extLst>
              <a:ext uri="{FF2B5EF4-FFF2-40B4-BE49-F238E27FC236}">
                <a16:creationId xmlns:a16="http://schemas.microsoft.com/office/drawing/2014/main" id="{9DBF7AD1-1D62-6BE5-AE2E-4306DB6E0452}"/>
              </a:ext>
            </a:extLst>
          </p:cNvPr>
          <p:cNvSpPr>
            <a:spLocks noGrp="1"/>
          </p:cNvSpPr>
          <p:nvPr>
            <p:ph sz="quarter" idx="13"/>
          </p:nvPr>
        </p:nvSpPr>
        <p:spPr>
          <a:xfrm>
            <a:off x="7252755" y="4509120"/>
            <a:ext cx="4693191" cy="715936"/>
          </a:xfrm>
        </p:spPr>
        <p:txBody>
          <a:bodyPr>
            <a:normAutofit/>
          </a:bodyPr>
          <a:lstStyle/>
          <a:p>
            <a:r>
              <a:rPr lang="en-GB" dirty="0"/>
              <a:t>Example from Wellbeing in Schools study (2016)</a:t>
            </a:r>
          </a:p>
          <a:p>
            <a:r>
              <a:rPr lang="en-GB" dirty="0"/>
              <a:t>15 friendship networks in school classes</a:t>
            </a:r>
          </a:p>
        </p:txBody>
      </p:sp>
      <p:sp>
        <p:nvSpPr>
          <p:cNvPr id="8" name="Content Placeholder 2">
            <a:extLst>
              <a:ext uri="{FF2B5EF4-FFF2-40B4-BE49-F238E27FC236}">
                <a16:creationId xmlns:a16="http://schemas.microsoft.com/office/drawing/2014/main" id="{4D4B5001-3127-905A-EF56-C79BD32B02F5}"/>
              </a:ext>
            </a:extLst>
          </p:cNvPr>
          <p:cNvSpPr txBox="1">
            <a:spLocks/>
          </p:cNvSpPr>
          <p:nvPr/>
        </p:nvSpPr>
        <p:spPr>
          <a:xfrm>
            <a:off x="1050334" y="1512978"/>
            <a:ext cx="5076253" cy="1627989"/>
          </a:xfrm>
          <a:prstGeom prst="rect">
            <a:avLst/>
          </a:prstGeom>
        </p:spPr>
        <p:txBody>
          <a:bodyPr vert="horz" lIns="0" tIns="0" rIns="0" bIns="0" rtlCol="0">
            <a:normAutofit/>
          </a:bodyPr>
          <a:lstStyle>
            <a:lvl1pPr marL="0" indent="0" algn="l" defTabSz="457200" rtl="0" eaLnBrk="1" latinLnBrk="0" hangingPunct="1">
              <a:spcBef>
                <a:spcPts val="800"/>
              </a:spcBef>
              <a:buFont typeface="Arial"/>
              <a:buNone/>
              <a:defRPr sz="1800" kern="1200">
                <a:solidFill>
                  <a:srgbClr val="002A41"/>
                </a:solidFill>
                <a:latin typeface="+mn-lt"/>
                <a:ea typeface="+mn-ea"/>
                <a:cs typeface="Arial"/>
              </a:defRPr>
            </a:lvl1pPr>
            <a:lvl2pPr marL="288000" indent="-288000" algn="l" defTabSz="457200" rtl="0" eaLnBrk="1" latinLnBrk="0" hangingPunct="1">
              <a:spcBef>
                <a:spcPts val="800"/>
              </a:spcBef>
              <a:buClr>
                <a:srgbClr val="68246D"/>
              </a:buClr>
              <a:buFont typeface="Arial"/>
              <a:buChar char="•"/>
              <a:defRPr sz="1800" kern="1200">
                <a:solidFill>
                  <a:srgbClr val="002A41"/>
                </a:solidFill>
                <a:latin typeface="+mn-lt"/>
                <a:ea typeface="+mn-ea"/>
                <a:cs typeface="Arial"/>
              </a:defRPr>
            </a:lvl2pPr>
            <a:lvl3pPr marL="576000" indent="-288000" algn="l" defTabSz="457200" rtl="0" eaLnBrk="1" latinLnBrk="0" hangingPunct="1">
              <a:spcBef>
                <a:spcPts val="800"/>
              </a:spcBef>
              <a:buFont typeface="Lucida Grande"/>
              <a:buChar char="–"/>
              <a:defRPr sz="1800" kern="1200">
                <a:solidFill>
                  <a:srgbClr val="002A41"/>
                </a:solidFill>
                <a:latin typeface="+mn-lt"/>
                <a:ea typeface="+mn-ea"/>
                <a:cs typeface="Arial"/>
              </a:defRPr>
            </a:lvl3pPr>
            <a:lvl4pPr marL="1600200" indent="-228600" algn="l" defTabSz="457200" rtl="0" eaLnBrk="1" latinLnBrk="0" hangingPunct="1">
              <a:spcBef>
                <a:spcPct val="20000"/>
              </a:spcBef>
              <a:buFont typeface="Arial"/>
              <a:buChar char="–"/>
              <a:defRPr sz="18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noProof="0" dirty="0"/>
              <a:t>Social networks have distinctive structural properties</a:t>
            </a:r>
          </a:p>
          <a:p>
            <a:pPr lvl="1"/>
            <a:r>
              <a:rPr lang="en-GB" dirty="0"/>
              <a:t>Skewed, but not extreme, degree distribution</a:t>
            </a:r>
          </a:p>
          <a:p>
            <a:pPr lvl="1"/>
            <a:r>
              <a:rPr lang="en-GB" dirty="0"/>
              <a:t>Positive degree assortativity</a:t>
            </a:r>
          </a:p>
          <a:p>
            <a:pPr lvl="1"/>
            <a:r>
              <a:rPr lang="en-GB" dirty="0"/>
              <a:t>Positive substantial clustering coefficient</a:t>
            </a:r>
          </a:p>
        </p:txBody>
      </p:sp>
    </p:spTree>
    <p:extLst>
      <p:ext uri="{BB962C8B-B14F-4D97-AF65-F5344CB8AC3E}">
        <p14:creationId xmlns:p14="http://schemas.microsoft.com/office/powerpoint/2010/main" val="38261778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D04F9-9298-481A-B72A-73936AE12EAA}"/>
              </a:ext>
            </a:extLst>
          </p:cNvPr>
          <p:cNvSpPr>
            <a:spLocks noGrp="1"/>
          </p:cNvSpPr>
          <p:nvPr>
            <p:ph type="title"/>
          </p:nvPr>
        </p:nvSpPr>
        <p:spPr/>
        <p:txBody>
          <a:bodyPr/>
          <a:lstStyle/>
          <a:p>
            <a:r>
              <a:rPr lang="en-GB" dirty="0"/>
              <a:t>Two traditions of network analysis: different questions</a:t>
            </a:r>
          </a:p>
        </p:txBody>
      </p:sp>
      <p:cxnSp>
        <p:nvCxnSpPr>
          <p:cNvPr id="3" name="Straight Arrow Connector 2">
            <a:extLst>
              <a:ext uri="{FF2B5EF4-FFF2-40B4-BE49-F238E27FC236}">
                <a16:creationId xmlns:a16="http://schemas.microsoft.com/office/drawing/2014/main" id="{A363017E-D331-D85F-1291-20F9D635E1AB}"/>
              </a:ext>
            </a:extLst>
          </p:cNvPr>
          <p:cNvCxnSpPr>
            <a:cxnSpLocks/>
          </p:cNvCxnSpPr>
          <p:nvPr/>
        </p:nvCxnSpPr>
        <p:spPr>
          <a:xfrm flipV="1">
            <a:off x="2799846" y="2337972"/>
            <a:ext cx="0" cy="3566500"/>
          </a:xfrm>
          <a:prstGeom prst="straightConnector1">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935A21EA-3AB7-4AB9-4644-E80F899505D3}"/>
              </a:ext>
            </a:extLst>
          </p:cNvPr>
          <p:cNvCxnSpPr>
            <a:cxnSpLocks/>
          </p:cNvCxnSpPr>
          <p:nvPr/>
        </p:nvCxnSpPr>
        <p:spPr>
          <a:xfrm flipV="1">
            <a:off x="2781417" y="5896088"/>
            <a:ext cx="4270152" cy="8384"/>
          </a:xfrm>
          <a:prstGeom prst="straightConnector1">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A3D86450-ADCD-2088-3073-CB25059DB9C1}"/>
              </a:ext>
            </a:extLst>
          </p:cNvPr>
          <p:cNvSpPr txBox="1"/>
          <p:nvPr/>
        </p:nvSpPr>
        <p:spPr>
          <a:xfrm>
            <a:off x="5236470" y="5904472"/>
            <a:ext cx="935192" cy="369332"/>
          </a:xfrm>
          <a:prstGeom prst="rect">
            <a:avLst/>
          </a:prstGeom>
          <a:noFill/>
          <a:ln>
            <a:noFill/>
          </a:ln>
        </p:spPr>
        <p:txBody>
          <a:bodyPr wrap="none" rtlCol="0">
            <a:spAutoFit/>
          </a:bodyPr>
          <a:lstStyle/>
          <a:p>
            <a:r>
              <a:rPr lang="en-AU" dirty="0">
                <a:solidFill>
                  <a:schemeClr val="tx2"/>
                </a:solidFill>
              </a:rPr>
              <a:t>Realism</a:t>
            </a:r>
          </a:p>
        </p:txBody>
      </p:sp>
      <p:sp>
        <p:nvSpPr>
          <p:cNvPr id="6" name="TextBox 5">
            <a:extLst>
              <a:ext uri="{FF2B5EF4-FFF2-40B4-BE49-F238E27FC236}">
                <a16:creationId xmlns:a16="http://schemas.microsoft.com/office/drawing/2014/main" id="{164531FD-640D-79DE-B0D8-E6A7C7234B25}"/>
              </a:ext>
            </a:extLst>
          </p:cNvPr>
          <p:cNvSpPr txBox="1"/>
          <p:nvPr/>
        </p:nvSpPr>
        <p:spPr>
          <a:xfrm rot="16200000">
            <a:off x="1648899" y="3471319"/>
            <a:ext cx="1667444" cy="369332"/>
          </a:xfrm>
          <a:prstGeom prst="rect">
            <a:avLst/>
          </a:prstGeom>
          <a:noFill/>
          <a:ln>
            <a:noFill/>
          </a:ln>
        </p:spPr>
        <p:txBody>
          <a:bodyPr wrap="none" rtlCol="0">
            <a:spAutoFit/>
          </a:bodyPr>
          <a:lstStyle/>
          <a:p>
            <a:r>
              <a:rPr lang="en-AU" dirty="0">
                <a:solidFill>
                  <a:schemeClr val="tx2"/>
                </a:solidFill>
              </a:rPr>
              <a:t>Generalisability</a:t>
            </a:r>
          </a:p>
        </p:txBody>
      </p:sp>
      <p:sp>
        <p:nvSpPr>
          <p:cNvPr id="11" name="TextBox 10">
            <a:extLst>
              <a:ext uri="{FF2B5EF4-FFF2-40B4-BE49-F238E27FC236}">
                <a16:creationId xmlns:a16="http://schemas.microsoft.com/office/drawing/2014/main" id="{21FD0F8C-C4D8-C69B-76AE-1C3D55A7CC86}"/>
              </a:ext>
            </a:extLst>
          </p:cNvPr>
          <p:cNvSpPr txBox="1"/>
          <p:nvPr/>
        </p:nvSpPr>
        <p:spPr>
          <a:xfrm>
            <a:off x="2781417" y="2519845"/>
            <a:ext cx="1924694" cy="646331"/>
          </a:xfrm>
          <a:prstGeom prst="rect">
            <a:avLst/>
          </a:prstGeom>
          <a:noFill/>
        </p:spPr>
        <p:txBody>
          <a:bodyPr wrap="none" rtlCol="0">
            <a:spAutoFit/>
          </a:bodyPr>
          <a:lstStyle/>
          <a:p>
            <a:r>
              <a:rPr lang="en-AU" dirty="0"/>
              <a:t>Mathematics / </a:t>
            </a:r>
          </a:p>
          <a:p>
            <a:r>
              <a:rPr lang="en-AU" dirty="0"/>
              <a:t>Computer Science</a:t>
            </a:r>
          </a:p>
        </p:txBody>
      </p:sp>
      <p:sp>
        <p:nvSpPr>
          <p:cNvPr id="12" name="TextBox 11">
            <a:extLst>
              <a:ext uri="{FF2B5EF4-FFF2-40B4-BE49-F238E27FC236}">
                <a16:creationId xmlns:a16="http://schemas.microsoft.com/office/drawing/2014/main" id="{2AC08FF3-006B-2BF8-8A6F-94620BF30740}"/>
              </a:ext>
            </a:extLst>
          </p:cNvPr>
          <p:cNvSpPr txBox="1"/>
          <p:nvPr/>
        </p:nvSpPr>
        <p:spPr>
          <a:xfrm>
            <a:off x="5543594" y="5472173"/>
            <a:ext cx="1530355" cy="369332"/>
          </a:xfrm>
          <a:prstGeom prst="rect">
            <a:avLst/>
          </a:prstGeom>
          <a:noFill/>
        </p:spPr>
        <p:txBody>
          <a:bodyPr wrap="none" rtlCol="0">
            <a:spAutoFit/>
          </a:bodyPr>
          <a:lstStyle/>
          <a:p>
            <a:r>
              <a:rPr lang="en-AU" dirty="0"/>
              <a:t>Social Science</a:t>
            </a:r>
          </a:p>
        </p:txBody>
      </p:sp>
      <p:sp>
        <p:nvSpPr>
          <p:cNvPr id="15" name="Call-out: Line with Accent Bar 14">
            <a:extLst>
              <a:ext uri="{FF2B5EF4-FFF2-40B4-BE49-F238E27FC236}">
                <a16:creationId xmlns:a16="http://schemas.microsoft.com/office/drawing/2014/main" id="{EA1E655B-A1DE-FDB8-62C1-E1E61A408CE8}"/>
              </a:ext>
            </a:extLst>
          </p:cNvPr>
          <p:cNvSpPr/>
          <p:nvPr/>
        </p:nvSpPr>
        <p:spPr>
          <a:xfrm>
            <a:off x="7176120" y="4653136"/>
            <a:ext cx="3768484" cy="883854"/>
          </a:xfrm>
          <a:prstGeom prst="accentCallout1">
            <a:avLst>
              <a:gd name="adj1" fmla="val 33701"/>
              <a:gd name="adj2" fmla="val 1328"/>
              <a:gd name="adj3" fmla="val 91817"/>
              <a:gd name="adj4" fmla="val -20136"/>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GB" dirty="0"/>
              <a:t>Micro-analytical, empirical: how is influence exerted by individual nodes in the network of interest?</a:t>
            </a:r>
          </a:p>
        </p:txBody>
      </p:sp>
      <p:sp>
        <p:nvSpPr>
          <p:cNvPr id="16" name="Call-out: Line with Accent Bar 15">
            <a:extLst>
              <a:ext uri="{FF2B5EF4-FFF2-40B4-BE49-F238E27FC236}">
                <a16:creationId xmlns:a16="http://schemas.microsoft.com/office/drawing/2014/main" id="{B516A34A-69F7-14B5-72DC-3A81DA60C5B1}"/>
              </a:ext>
            </a:extLst>
          </p:cNvPr>
          <p:cNvSpPr/>
          <p:nvPr/>
        </p:nvSpPr>
        <p:spPr>
          <a:xfrm>
            <a:off x="305701" y="1654300"/>
            <a:ext cx="3984508" cy="513320"/>
          </a:xfrm>
          <a:prstGeom prst="accentCallout1">
            <a:avLst>
              <a:gd name="adj1" fmla="val 56803"/>
              <a:gd name="adj2" fmla="val 99092"/>
              <a:gd name="adj3" fmla="val 155421"/>
              <a:gd name="adj4" fmla="val 105186"/>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GB" dirty="0"/>
              <a:t>Macro-analytical, theoretical: how do network properties relate to each other?</a:t>
            </a:r>
          </a:p>
        </p:txBody>
      </p:sp>
      <p:sp>
        <p:nvSpPr>
          <p:cNvPr id="19" name="Rectangle: Rounded Corners 18">
            <a:extLst>
              <a:ext uri="{FF2B5EF4-FFF2-40B4-BE49-F238E27FC236}">
                <a16:creationId xmlns:a16="http://schemas.microsoft.com/office/drawing/2014/main" id="{91DAA458-7F4B-E0E6-A8D4-4926DEC7F968}"/>
              </a:ext>
            </a:extLst>
          </p:cNvPr>
          <p:cNvSpPr/>
          <p:nvPr/>
        </p:nvSpPr>
        <p:spPr>
          <a:xfrm>
            <a:off x="5704066" y="1521363"/>
            <a:ext cx="6206570" cy="192464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GB" dirty="0">
                <a:solidFill>
                  <a:srgbClr val="333132"/>
                </a:solidFill>
              </a:rPr>
              <a:t>From a social scientist's point of view, network research in the physical sciences can seem alarmingly simplistic and coarse-grained. And, no doubt, from a physical scientist's point of view, network research in the social sciences must appear oddly mired in the minute and the particular, using tiny data sets and treating every context as different.</a:t>
            </a:r>
            <a:endParaRPr lang="en-GB" dirty="0"/>
          </a:p>
        </p:txBody>
      </p:sp>
      <p:sp>
        <p:nvSpPr>
          <p:cNvPr id="20" name="TextBox 19">
            <a:extLst>
              <a:ext uri="{FF2B5EF4-FFF2-40B4-BE49-F238E27FC236}">
                <a16:creationId xmlns:a16="http://schemas.microsoft.com/office/drawing/2014/main" id="{8BCA77E5-551F-13F2-32A2-369AF455599C}"/>
              </a:ext>
            </a:extLst>
          </p:cNvPr>
          <p:cNvSpPr txBox="1"/>
          <p:nvPr/>
        </p:nvSpPr>
        <p:spPr>
          <a:xfrm>
            <a:off x="8777773" y="941479"/>
            <a:ext cx="2686123" cy="276999"/>
          </a:xfrm>
          <a:prstGeom prst="rect">
            <a:avLst/>
          </a:prstGeom>
          <a:noFill/>
        </p:spPr>
        <p:txBody>
          <a:bodyPr wrap="square">
            <a:spAutoFit/>
          </a:bodyPr>
          <a:lstStyle/>
          <a:p>
            <a:r>
              <a:rPr lang="en-GB" sz="1200" dirty="0" err="1">
                <a:solidFill>
                  <a:srgbClr val="333132"/>
                </a:solidFill>
                <a:latin typeface="Proxima Nova Subset"/>
              </a:rPr>
              <a:t>Borgatti</a:t>
            </a:r>
            <a:r>
              <a:rPr lang="en-GB" sz="1200" dirty="0">
                <a:solidFill>
                  <a:srgbClr val="333132"/>
                </a:solidFill>
                <a:latin typeface="Proxima Nova Subset"/>
              </a:rPr>
              <a:t> et al 2009 – social scientists</a:t>
            </a:r>
            <a:endParaRPr lang="en-GB" sz="1200" dirty="0"/>
          </a:p>
        </p:txBody>
      </p:sp>
    </p:spTree>
    <p:extLst>
      <p:ext uri="{BB962C8B-B14F-4D97-AF65-F5344CB8AC3E}">
        <p14:creationId xmlns:p14="http://schemas.microsoft.com/office/powerpoint/2010/main" val="15232984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DD2B196-7B38-BA6F-3A95-39483FC3B330}"/>
              </a:ext>
            </a:extLst>
          </p:cNvPr>
          <p:cNvPicPr>
            <a:picLocks noChangeAspect="1"/>
          </p:cNvPicPr>
          <p:nvPr/>
        </p:nvPicPr>
        <p:blipFill>
          <a:blip r:embed="rId2"/>
          <a:stretch>
            <a:fillRect/>
          </a:stretch>
        </p:blipFill>
        <p:spPr>
          <a:xfrm>
            <a:off x="7752184" y="620688"/>
            <a:ext cx="4083501" cy="6132492"/>
          </a:xfrm>
          <a:prstGeom prst="rect">
            <a:avLst/>
          </a:prstGeom>
        </p:spPr>
      </p:pic>
      <p:sp>
        <p:nvSpPr>
          <p:cNvPr id="2" name="Title 1">
            <a:extLst>
              <a:ext uri="{FF2B5EF4-FFF2-40B4-BE49-F238E27FC236}">
                <a16:creationId xmlns:a16="http://schemas.microsoft.com/office/drawing/2014/main" id="{072F042C-CC2B-5B3E-86A7-C453CFDB0CAD}"/>
              </a:ext>
            </a:extLst>
          </p:cNvPr>
          <p:cNvSpPr>
            <a:spLocks noGrp="1"/>
          </p:cNvSpPr>
          <p:nvPr>
            <p:ph type="title"/>
          </p:nvPr>
        </p:nvSpPr>
        <p:spPr/>
        <p:txBody>
          <a:bodyPr/>
          <a:lstStyle/>
          <a:p>
            <a:r>
              <a:rPr lang="en-GB" dirty="0"/>
              <a:t>Available network generators cannot reproduce realistic properties</a:t>
            </a:r>
          </a:p>
        </p:txBody>
      </p:sp>
      <p:sp>
        <p:nvSpPr>
          <p:cNvPr id="8" name="Content Placeholder 7">
            <a:extLst>
              <a:ext uri="{FF2B5EF4-FFF2-40B4-BE49-F238E27FC236}">
                <a16:creationId xmlns:a16="http://schemas.microsoft.com/office/drawing/2014/main" id="{C5E8E2FC-7BE5-2473-C2CF-42BE5C6DB5C3}"/>
              </a:ext>
            </a:extLst>
          </p:cNvPr>
          <p:cNvSpPr>
            <a:spLocks noGrp="1"/>
          </p:cNvSpPr>
          <p:nvPr>
            <p:ph sz="quarter" idx="11"/>
          </p:nvPr>
        </p:nvSpPr>
        <p:spPr>
          <a:xfrm>
            <a:off x="828737" y="1632944"/>
            <a:ext cx="6347383" cy="3886200"/>
          </a:xfrm>
        </p:spPr>
        <p:txBody>
          <a:bodyPr>
            <a:normAutofit fontScale="85000" lnSpcReduction="20000"/>
          </a:bodyPr>
          <a:lstStyle/>
          <a:p>
            <a:r>
              <a:rPr lang="en-GB" dirty="0"/>
              <a:t>Random (</a:t>
            </a:r>
            <a:r>
              <a:rPr lang="en-GB" dirty="0" err="1"/>
              <a:t>Erdos-Renyi</a:t>
            </a:r>
            <a:r>
              <a:rPr lang="en-GB" dirty="0"/>
              <a:t>)</a:t>
            </a:r>
          </a:p>
          <a:p>
            <a:pPr lvl="1"/>
            <a:r>
              <a:rPr lang="en-GB" dirty="0"/>
              <a:t>Degree distribution: normal, not skewed</a:t>
            </a:r>
          </a:p>
          <a:p>
            <a:pPr lvl="1"/>
            <a:r>
              <a:rPr lang="en-GB" dirty="0"/>
              <a:t>Clustering: low</a:t>
            </a:r>
          </a:p>
          <a:p>
            <a:pPr lvl="1"/>
            <a:r>
              <a:rPr lang="en-GB" dirty="0"/>
              <a:t>Assortativity: 0</a:t>
            </a:r>
          </a:p>
          <a:p>
            <a:endParaRPr lang="en-GB" dirty="0"/>
          </a:p>
          <a:p>
            <a:r>
              <a:rPr lang="en-GB" dirty="0"/>
              <a:t>Preferential attachment (</a:t>
            </a:r>
            <a:r>
              <a:rPr lang="en-GB" dirty="0" err="1"/>
              <a:t>Barabasi</a:t>
            </a:r>
            <a:r>
              <a:rPr lang="en-GB" dirty="0"/>
              <a:t>-Albert)</a:t>
            </a:r>
          </a:p>
          <a:p>
            <a:pPr lvl="1"/>
            <a:r>
              <a:rPr lang="en-GB" dirty="0"/>
              <a:t>Degree distribution: extremely skewed</a:t>
            </a:r>
          </a:p>
          <a:p>
            <a:pPr lvl="1"/>
            <a:r>
              <a:rPr lang="en-GB" dirty="0"/>
              <a:t>Clustering: no</a:t>
            </a:r>
          </a:p>
          <a:p>
            <a:pPr lvl="1"/>
            <a:r>
              <a:rPr lang="en-GB" dirty="0"/>
              <a:t>Assortativity: negative</a:t>
            </a:r>
          </a:p>
          <a:p>
            <a:endParaRPr lang="en-GB" dirty="0"/>
          </a:p>
          <a:p>
            <a:r>
              <a:rPr lang="en-GB" dirty="0"/>
              <a:t>Small-world (Watts-</a:t>
            </a:r>
            <a:r>
              <a:rPr lang="en-GB" dirty="0" err="1"/>
              <a:t>Strogatz</a:t>
            </a:r>
            <a:r>
              <a:rPr lang="en-GB" dirty="0"/>
              <a:t>)</a:t>
            </a:r>
          </a:p>
          <a:p>
            <a:pPr lvl="1"/>
            <a:r>
              <a:rPr lang="en-GB" dirty="0"/>
              <a:t>Degree distribution: delta up to normal, not skewed</a:t>
            </a:r>
          </a:p>
          <a:p>
            <a:pPr lvl="1"/>
            <a:r>
              <a:rPr lang="en-GB" dirty="0"/>
              <a:t>Clustering: high</a:t>
            </a:r>
          </a:p>
          <a:p>
            <a:pPr lvl="1"/>
            <a:r>
              <a:rPr lang="en-GB" dirty="0"/>
              <a:t>Assortativity: high</a:t>
            </a:r>
          </a:p>
          <a:p>
            <a:endParaRPr lang="en-GB" dirty="0"/>
          </a:p>
          <a:p>
            <a:pPr lvl="1"/>
            <a:endParaRPr lang="en-GB" dirty="0"/>
          </a:p>
        </p:txBody>
      </p:sp>
      <p:pic>
        <p:nvPicPr>
          <p:cNvPr id="12" name="Picture 11">
            <a:extLst>
              <a:ext uri="{FF2B5EF4-FFF2-40B4-BE49-F238E27FC236}">
                <a16:creationId xmlns:a16="http://schemas.microsoft.com/office/drawing/2014/main" id="{15B29D9A-2802-C1B1-D717-9E3D780FA0FE}"/>
              </a:ext>
            </a:extLst>
          </p:cNvPr>
          <p:cNvPicPr>
            <a:picLocks noChangeAspect="1"/>
          </p:cNvPicPr>
          <p:nvPr/>
        </p:nvPicPr>
        <p:blipFill>
          <a:blip r:embed="rId3"/>
          <a:stretch>
            <a:fillRect/>
          </a:stretch>
        </p:blipFill>
        <p:spPr>
          <a:xfrm>
            <a:off x="5951984" y="5878421"/>
            <a:ext cx="2076450" cy="609600"/>
          </a:xfrm>
          <a:prstGeom prst="rect">
            <a:avLst/>
          </a:prstGeom>
        </p:spPr>
      </p:pic>
    </p:spTree>
    <p:extLst>
      <p:ext uri="{BB962C8B-B14F-4D97-AF65-F5344CB8AC3E}">
        <p14:creationId xmlns:p14="http://schemas.microsoft.com/office/powerpoint/2010/main" val="9311806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text&#10;&#10;Description automatically generated">
            <a:extLst>
              <a:ext uri="{FF2B5EF4-FFF2-40B4-BE49-F238E27FC236}">
                <a16:creationId xmlns:a16="http://schemas.microsoft.com/office/drawing/2014/main" id="{3175A281-11AB-BFEB-69D3-0E1A72DABC60}"/>
              </a:ext>
            </a:extLst>
          </p:cNvPr>
          <p:cNvPicPr>
            <a:picLocks noChangeAspect="1"/>
          </p:cNvPicPr>
          <p:nvPr/>
        </p:nvPicPr>
        <p:blipFill>
          <a:blip r:embed="rId2"/>
          <a:stretch>
            <a:fillRect/>
          </a:stretch>
        </p:blipFill>
        <p:spPr>
          <a:xfrm>
            <a:off x="5015321" y="4582370"/>
            <a:ext cx="1746469" cy="1881529"/>
          </a:xfrm>
          <a:prstGeom prst="rect">
            <a:avLst/>
          </a:prstGeom>
        </p:spPr>
      </p:pic>
      <p:sp>
        <p:nvSpPr>
          <p:cNvPr id="12" name="Title 11">
            <a:extLst>
              <a:ext uri="{FF2B5EF4-FFF2-40B4-BE49-F238E27FC236}">
                <a16:creationId xmlns:a16="http://schemas.microsoft.com/office/drawing/2014/main" id="{40EA1800-10F7-44BF-8E20-7F5EEEEFCCE5}"/>
              </a:ext>
            </a:extLst>
          </p:cNvPr>
          <p:cNvSpPr>
            <a:spLocks noGrp="1"/>
          </p:cNvSpPr>
          <p:nvPr>
            <p:ph type="title"/>
          </p:nvPr>
        </p:nvSpPr>
        <p:spPr/>
        <p:txBody>
          <a:bodyPr>
            <a:normAutofit/>
          </a:bodyPr>
          <a:lstStyle/>
          <a:p>
            <a:r>
              <a:rPr lang="en-GB" dirty="0"/>
              <a:t>Network diffusion studies need convergence of traditions</a:t>
            </a:r>
          </a:p>
        </p:txBody>
      </p:sp>
      <p:sp>
        <p:nvSpPr>
          <p:cNvPr id="13" name="Content Placeholder 12">
            <a:extLst>
              <a:ext uri="{FF2B5EF4-FFF2-40B4-BE49-F238E27FC236}">
                <a16:creationId xmlns:a16="http://schemas.microsoft.com/office/drawing/2014/main" id="{DEC18739-BFA6-4900-B6A6-5E33B363479C}"/>
              </a:ext>
            </a:extLst>
          </p:cNvPr>
          <p:cNvSpPr>
            <a:spLocks noGrp="1"/>
          </p:cNvSpPr>
          <p:nvPr>
            <p:ph sz="quarter" idx="12"/>
          </p:nvPr>
        </p:nvSpPr>
        <p:spPr/>
        <p:txBody>
          <a:bodyPr vert="horz" lIns="0" tIns="0" rIns="0" bIns="0" rtlCol="0" anchor="t">
            <a:normAutofit fontScale="92500" lnSpcReduction="10000"/>
          </a:bodyPr>
          <a:lstStyle/>
          <a:p>
            <a:r>
              <a:rPr lang="en-GB" dirty="0"/>
              <a:t>Question: How do network properties affect social diffusion processes?</a:t>
            </a:r>
          </a:p>
          <a:p>
            <a:pPr lvl="1"/>
            <a:r>
              <a:rPr lang="en-AU" dirty="0"/>
              <a:t>Must vary properties individually</a:t>
            </a:r>
          </a:p>
          <a:p>
            <a:pPr marL="287655" lvl="1" indent="-287655"/>
            <a:r>
              <a:rPr lang="en-AU" dirty="0"/>
              <a:t>Need the social environment for influence (realism)</a:t>
            </a:r>
          </a:p>
          <a:p>
            <a:pPr marL="287655" lvl="1" indent="-287655"/>
            <a:r>
              <a:rPr lang="en-AU" dirty="0"/>
              <a:t>Simulation as method (generalisability)</a:t>
            </a:r>
          </a:p>
          <a:p>
            <a:r>
              <a:rPr lang="en-GB" dirty="0"/>
              <a:t>Our project: develop algorithms to generate more realistic social networks</a:t>
            </a:r>
          </a:p>
          <a:p>
            <a:pPr lvl="1"/>
            <a:r>
              <a:rPr lang="en-AU" dirty="0"/>
              <a:t>Non-trivial to create networks that vary individual properties</a:t>
            </a:r>
          </a:p>
          <a:p>
            <a:pPr marL="575655" lvl="2" indent="-287655"/>
            <a:r>
              <a:rPr lang="en-AU" dirty="0"/>
              <a:t>Many properties beyond those identified</a:t>
            </a:r>
          </a:p>
          <a:p>
            <a:pPr marL="575655" lvl="2" indent="-287655"/>
            <a:r>
              <a:rPr lang="en-AU" dirty="0"/>
              <a:t>Properties interdependent</a:t>
            </a:r>
          </a:p>
          <a:p>
            <a:pPr marL="287655" lvl="1" indent="-287655"/>
            <a:r>
              <a:rPr lang="en-AU" dirty="0"/>
              <a:t>Early days, Feb 2023 to Jan 2026</a:t>
            </a:r>
          </a:p>
        </p:txBody>
      </p:sp>
      <p:cxnSp>
        <p:nvCxnSpPr>
          <p:cNvPr id="3" name="Straight Arrow Connector 2">
            <a:extLst>
              <a:ext uri="{FF2B5EF4-FFF2-40B4-BE49-F238E27FC236}">
                <a16:creationId xmlns:a16="http://schemas.microsoft.com/office/drawing/2014/main" id="{25F25664-867A-5DFE-EAC7-D00DE73A62DC}"/>
              </a:ext>
            </a:extLst>
          </p:cNvPr>
          <p:cNvCxnSpPr>
            <a:cxnSpLocks/>
          </p:cNvCxnSpPr>
          <p:nvPr/>
        </p:nvCxnSpPr>
        <p:spPr>
          <a:xfrm flipV="1">
            <a:off x="7253213" y="1746797"/>
            <a:ext cx="0" cy="3566500"/>
          </a:xfrm>
          <a:prstGeom prst="straightConnector1">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493E2BFF-484A-859F-1C6A-6141604C1D24}"/>
              </a:ext>
            </a:extLst>
          </p:cNvPr>
          <p:cNvCxnSpPr>
            <a:cxnSpLocks/>
          </p:cNvCxnSpPr>
          <p:nvPr/>
        </p:nvCxnSpPr>
        <p:spPr>
          <a:xfrm flipV="1">
            <a:off x="7234784" y="5304913"/>
            <a:ext cx="4270152" cy="8384"/>
          </a:xfrm>
          <a:prstGeom prst="straightConnector1">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5E2A7D40-8E43-6611-B710-1EC71E5A4E05}"/>
              </a:ext>
            </a:extLst>
          </p:cNvPr>
          <p:cNvSpPr txBox="1"/>
          <p:nvPr/>
        </p:nvSpPr>
        <p:spPr>
          <a:xfrm>
            <a:off x="9689837" y="5313297"/>
            <a:ext cx="935192" cy="369332"/>
          </a:xfrm>
          <a:prstGeom prst="rect">
            <a:avLst/>
          </a:prstGeom>
          <a:noFill/>
          <a:ln>
            <a:noFill/>
          </a:ln>
        </p:spPr>
        <p:txBody>
          <a:bodyPr wrap="none" rtlCol="0">
            <a:spAutoFit/>
          </a:bodyPr>
          <a:lstStyle/>
          <a:p>
            <a:r>
              <a:rPr lang="en-AU" dirty="0">
                <a:solidFill>
                  <a:schemeClr val="tx2"/>
                </a:solidFill>
              </a:rPr>
              <a:t>Realism</a:t>
            </a:r>
          </a:p>
        </p:txBody>
      </p:sp>
      <p:sp>
        <p:nvSpPr>
          <p:cNvPr id="8" name="TextBox 7">
            <a:extLst>
              <a:ext uri="{FF2B5EF4-FFF2-40B4-BE49-F238E27FC236}">
                <a16:creationId xmlns:a16="http://schemas.microsoft.com/office/drawing/2014/main" id="{0EC1A6F9-E110-2A53-3AF2-32E6BB7E5821}"/>
              </a:ext>
            </a:extLst>
          </p:cNvPr>
          <p:cNvSpPr txBox="1"/>
          <p:nvPr/>
        </p:nvSpPr>
        <p:spPr>
          <a:xfrm rot="16200000">
            <a:off x="6102266" y="2880144"/>
            <a:ext cx="1667444" cy="369332"/>
          </a:xfrm>
          <a:prstGeom prst="rect">
            <a:avLst/>
          </a:prstGeom>
          <a:noFill/>
          <a:ln>
            <a:noFill/>
          </a:ln>
        </p:spPr>
        <p:txBody>
          <a:bodyPr wrap="none" rtlCol="0">
            <a:spAutoFit/>
          </a:bodyPr>
          <a:lstStyle/>
          <a:p>
            <a:r>
              <a:rPr lang="en-AU" dirty="0">
                <a:solidFill>
                  <a:schemeClr val="tx2"/>
                </a:solidFill>
              </a:rPr>
              <a:t>Generalisability</a:t>
            </a:r>
          </a:p>
        </p:txBody>
      </p:sp>
      <p:sp>
        <p:nvSpPr>
          <p:cNvPr id="9" name="TextBox 8">
            <a:extLst>
              <a:ext uri="{FF2B5EF4-FFF2-40B4-BE49-F238E27FC236}">
                <a16:creationId xmlns:a16="http://schemas.microsoft.com/office/drawing/2014/main" id="{0ECE0FC1-1002-C006-085D-B8FD002EF6BD}"/>
              </a:ext>
            </a:extLst>
          </p:cNvPr>
          <p:cNvSpPr txBox="1"/>
          <p:nvPr/>
        </p:nvSpPr>
        <p:spPr>
          <a:xfrm>
            <a:off x="7234784" y="1928670"/>
            <a:ext cx="1924694" cy="646331"/>
          </a:xfrm>
          <a:prstGeom prst="rect">
            <a:avLst/>
          </a:prstGeom>
          <a:noFill/>
        </p:spPr>
        <p:txBody>
          <a:bodyPr wrap="none" rtlCol="0">
            <a:spAutoFit/>
          </a:bodyPr>
          <a:lstStyle/>
          <a:p>
            <a:r>
              <a:rPr lang="en-AU" dirty="0"/>
              <a:t>Mathematics / </a:t>
            </a:r>
          </a:p>
          <a:p>
            <a:r>
              <a:rPr lang="en-AU" dirty="0"/>
              <a:t>Computer Science</a:t>
            </a:r>
          </a:p>
        </p:txBody>
      </p:sp>
      <p:sp>
        <p:nvSpPr>
          <p:cNvPr id="10" name="TextBox 9">
            <a:extLst>
              <a:ext uri="{FF2B5EF4-FFF2-40B4-BE49-F238E27FC236}">
                <a16:creationId xmlns:a16="http://schemas.microsoft.com/office/drawing/2014/main" id="{D2B44D1D-CE60-AF28-7992-07FA25C3F895}"/>
              </a:ext>
            </a:extLst>
          </p:cNvPr>
          <p:cNvSpPr txBox="1"/>
          <p:nvPr/>
        </p:nvSpPr>
        <p:spPr>
          <a:xfrm>
            <a:off x="9996961" y="4880998"/>
            <a:ext cx="1530355" cy="369332"/>
          </a:xfrm>
          <a:prstGeom prst="rect">
            <a:avLst/>
          </a:prstGeom>
          <a:noFill/>
        </p:spPr>
        <p:txBody>
          <a:bodyPr wrap="none" rtlCol="0">
            <a:spAutoFit/>
          </a:bodyPr>
          <a:lstStyle/>
          <a:p>
            <a:r>
              <a:rPr lang="en-AU" dirty="0"/>
              <a:t>Social Science</a:t>
            </a:r>
          </a:p>
        </p:txBody>
      </p:sp>
      <p:pic>
        <p:nvPicPr>
          <p:cNvPr id="11" name="Graphic 10" descr="Bullseye">
            <a:extLst>
              <a:ext uri="{FF2B5EF4-FFF2-40B4-BE49-F238E27FC236}">
                <a16:creationId xmlns:a16="http://schemas.microsoft.com/office/drawing/2014/main" id="{734FE3C0-9B3E-26EE-EF57-39F5C796F0D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518407" y="2690516"/>
            <a:ext cx="1012944" cy="1012944"/>
          </a:xfrm>
          <a:prstGeom prst="rect">
            <a:avLst/>
          </a:prstGeom>
        </p:spPr>
      </p:pic>
    </p:spTree>
    <p:extLst>
      <p:ext uri="{BB962C8B-B14F-4D97-AF65-F5344CB8AC3E}">
        <p14:creationId xmlns:p14="http://schemas.microsoft.com/office/powerpoint/2010/main" val="34347638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5C836-0FE0-49C6-ACC2-8107AD6110EE}"/>
              </a:ext>
            </a:extLst>
          </p:cNvPr>
          <p:cNvSpPr>
            <a:spLocks noGrp="1"/>
          </p:cNvSpPr>
          <p:nvPr>
            <p:ph type="title"/>
          </p:nvPr>
        </p:nvSpPr>
        <p:spPr/>
        <p:txBody>
          <a:bodyPr/>
          <a:lstStyle/>
          <a:p>
            <a:r>
              <a:rPr lang="en-GB" dirty="0"/>
              <a:t>Raises broader questions about the art of modelling</a:t>
            </a:r>
          </a:p>
        </p:txBody>
      </p:sp>
      <p:sp>
        <p:nvSpPr>
          <p:cNvPr id="4" name="Content Placeholder 3">
            <a:extLst>
              <a:ext uri="{FF2B5EF4-FFF2-40B4-BE49-F238E27FC236}">
                <a16:creationId xmlns:a16="http://schemas.microsoft.com/office/drawing/2014/main" id="{D454F34C-DBE6-DE13-26AE-D05A6C1383B2}"/>
              </a:ext>
            </a:extLst>
          </p:cNvPr>
          <p:cNvSpPr>
            <a:spLocks noGrp="1"/>
          </p:cNvSpPr>
          <p:nvPr>
            <p:ph sz="quarter" idx="13"/>
          </p:nvPr>
        </p:nvSpPr>
        <p:spPr>
          <a:xfrm>
            <a:off x="6289002" y="1487724"/>
            <a:ext cx="5076253" cy="4438042"/>
          </a:xfrm>
        </p:spPr>
        <p:txBody>
          <a:bodyPr>
            <a:normAutofit lnSpcReduction="10000"/>
          </a:bodyPr>
          <a:lstStyle/>
          <a:p>
            <a:r>
              <a:rPr lang="en-GB" dirty="0"/>
              <a:t>Part of project will assess the necessity of realism</a:t>
            </a:r>
          </a:p>
          <a:p>
            <a:pPr lvl="1"/>
            <a:r>
              <a:rPr lang="en-GB" dirty="0"/>
              <a:t>What properties matter?</a:t>
            </a:r>
          </a:p>
          <a:p>
            <a:pPr lvl="1"/>
            <a:r>
              <a:rPr lang="en-GB" dirty="0"/>
              <a:t>In what circumstances do they matter?</a:t>
            </a:r>
          </a:p>
          <a:p>
            <a:pPr lvl="2"/>
            <a:r>
              <a:rPr lang="en-GB" dirty="0"/>
              <a:t>Value ranges, diffusion mechanism…</a:t>
            </a:r>
          </a:p>
          <a:p>
            <a:pPr lvl="1"/>
            <a:r>
              <a:rPr lang="en-GB" dirty="0"/>
              <a:t>Mis-attribution of causality in simulation studies</a:t>
            </a:r>
          </a:p>
          <a:p>
            <a:pPr lvl="2"/>
            <a:r>
              <a:rPr lang="en-GB" dirty="0"/>
              <a:t>Not measuring all relevant properties</a:t>
            </a:r>
          </a:p>
          <a:p>
            <a:endParaRPr lang="en-GB" dirty="0"/>
          </a:p>
          <a:p>
            <a:r>
              <a:rPr lang="en-GB" dirty="0"/>
              <a:t>Conflict between mechanism representation and the push to data driven models</a:t>
            </a:r>
          </a:p>
          <a:p>
            <a:pPr lvl="1"/>
            <a:r>
              <a:rPr lang="en-GB" dirty="0"/>
              <a:t>Policy analysis is about hypothetical world</a:t>
            </a:r>
          </a:p>
          <a:p>
            <a:pPr lvl="1"/>
            <a:r>
              <a:rPr lang="en-GB" dirty="0"/>
              <a:t>Machine learning summarises a dataset</a:t>
            </a:r>
          </a:p>
          <a:p>
            <a:pPr lvl="2"/>
            <a:r>
              <a:rPr lang="en-GB" dirty="0"/>
              <a:t>Train/test say nothing about validity in any world not measured</a:t>
            </a:r>
          </a:p>
        </p:txBody>
      </p:sp>
      <p:sp>
        <p:nvSpPr>
          <p:cNvPr id="5" name="Rectangle: Rounded Corners 4">
            <a:extLst>
              <a:ext uri="{FF2B5EF4-FFF2-40B4-BE49-F238E27FC236}">
                <a16:creationId xmlns:a16="http://schemas.microsoft.com/office/drawing/2014/main" id="{05D73B54-295C-F32A-9F83-D3CC3EBFADB8}"/>
              </a:ext>
            </a:extLst>
          </p:cNvPr>
          <p:cNvSpPr/>
          <p:nvPr/>
        </p:nvSpPr>
        <p:spPr>
          <a:xfrm>
            <a:off x="784851" y="1487724"/>
            <a:ext cx="4645149" cy="1143001"/>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GB" sz="2000" b="0" i="0" dirty="0">
                <a:effectLst/>
                <a:latin typeface="Noto Serif" panose="020B0604020202020204" pitchFamily="18" charset="0"/>
              </a:rPr>
              <a:t>Everything should be made as simple as possible, but not simpler</a:t>
            </a:r>
            <a:endParaRPr lang="en-GB" sz="2000" dirty="0"/>
          </a:p>
        </p:txBody>
      </p:sp>
      <p:sp>
        <p:nvSpPr>
          <p:cNvPr id="7" name="TextBox 6">
            <a:extLst>
              <a:ext uri="{FF2B5EF4-FFF2-40B4-BE49-F238E27FC236}">
                <a16:creationId xmlns:a16="http://schemas.microsoft.com/office/drawing/2014/main" id="{66ABB559-E4CD-4A05-633C-8E803F161BAD}"/>
              </a:ext>
            </a:extLst>
          </p:cNvPr>
          <p:cNvSpPr txBox="1"/>
          <p:nvPr/>
        </p:nvSpPr>
        <p:spPr>
          <a:xfrm>
            <a:off x="983190" y="2814691"/>
            <a:ext cx="4248472" cy="461665"/>
          </a:xfrm>
          <a:prstGeom prst="rect">
            <a:avLst/>
          </a:prstGeom>
          <a:noFill/>
        </p:spPr>
        <p:txBody>
          <a:bodyPr wrap="square">
            <a:spAutoFit/>
          </a:bodyPr>
          <a:lstStyle/>
          <a:p>
            <a:r>
              <a:rPr lang="en-GB" sz="1200" dirty="0"/>
              <a:t>Attributed to Einstein</a:t>
            </a:r>
          </a:p>
          <a:p>
            <a:r>
              <a:rPr lang="en-GB" sz="1200" dirty="0"/>
              <a:t>https://quoteinvestigator.com/2011/05/13/einstein-simple/</a:t>
            </a:r>
          </a:p>
        </p:txBody>
      </p:sp>
      <p:pic>
        <p:nvPicPr>
          <p:cNvPr id="8" name="Picture 7">
            <a:extLst>
              <a:ext uri="{FF2B5EF4-FFF2-40B4-BE49-F238E27FC236}">
                <a16:creationId xmlns:a16="http://schemas.microsoft.com/office/drawing/2014/main" id="{A34064A3-752E-5D5F-EEA1-F4D716F02199}"/>
              </a:ext>
            </a:extLst>
          </p:cNvPr>
          <p:cNvPicPr>
            <a:picLocks noChangeAspect="1"/>
          </p:cNvPicPr>
          <p:nvPr/>
        </p:nvPicPr>
        <p:blipFill rotWithShape="1">
          <a:blip r:embed="rId2"/>
          <a:srcRect r="27608"/>
          <a:stretch/>
        </p:blipFill>
        <p:spPr>
          <a:xfrm>
            <a:off x="1847528" y="3429000"/>
            <a:ext cx="2326793" cy="2496766"/>
          </a:xfrm>
          <a:prstGeom prst="rect">
            <a:avLst/>
          </a:prstGeom>
        </p:spPr>
      </p:pic>
    </p:spTree>
    <p:extLst>
      <p:ext uri="{BB962C8B-B14F-4D97-AF65-F5344CB8AC3E}">
        <p14:creationId xmlns:p14="http://schemas.microsoft.com/office/powerpoint/2010/main" val="1565759824"/>
      </p:ext>
    </p:extLst>
  </p:cSld>
  <p:clrMapOvr>
    <a:masterClrMapping/>
  </p:clrMapOvr>
</p:sld>
</file>

<file path=ppt/theme/theme1.xml><?xml version="1.0" encoding="utf-8"?>
<a:theme xmlns:a="http://schemas.openxmlformats.org/drawingml/2006/main" name="1_Durham">
  <a:themeElements>
    <a:clrScheme name="Durham University">
      <a:dk1>
        <a:srgbClr val="002A41"/>
      </a:dk1>
      <a:lt1>
        <a:sysClr val="window" lastClr="FFFFFF"/>
      </a:lt1>
      <a:dk2>
        <a:srgbClr val="54145A"/>
      </a:dk2>
      <a:lt2>
        <a:srgbClr val="CBA8B1"/>
      </a:lt2>
      <a:accent1>
        <a:srgbClr val="00AEEF"/>
      </a:accent1>
      <a:accent2>
        <a:srgbClr val="A5C8D0"/>
      </a:accent2>
      <a:accent3>
        <a:srgbClr val="AFA961"/>
      </a:accent3>
      <a:accent4>
        <a:srgbClr val="B3BDB1"/>
      </a:accent4>
      <a:accent5>
        <a:srgbClr val="FFD53A"/>
      </a:accent5>
      <a:accent6>
        <a:srgbClr val="DACDA2"/>
      </a:accent6>
      <a:hlink>
        <a:srgbClr val="BE1E2D"/>
      </a:hlink>
      <a:folHlink>
        <a:srgbClr val="B6AAA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urham" id="{71A7858C-4F69-404D-9798-19F14EC7C032}" vid="{A47D975D-694F-4F82-A3E5-91508DD831A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Template QUB 2017</Template>
  <TotalTime>5267</TotalTime>
  <Words>634</Words>
  <Application>Microsoft Office PowerPoint</Application>
  <PresentationFormat>Widescreen</PresentationFormat>
  <Paragraphs>149</Paragraphs>
  <Slides>8</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Arial</vt:lpstr>
      <vt:lpstr>Calibri</vt:lpstr>
      <vt:lpstr>Lucida Grande</vt:lpstr>
      <vt:lpstr>Noto Serif</vt:lpstr>
      <vt:lpstr>Proxima Nova Subset</vt:lpstr>
      <vt:lpstr>1_Durham</vt:lpstr>
      <vt:lpstr>Social networks: How much realism do we need?</vt:lpstr>
      <vt:lpstr>Motivation</vt:lpstr>
      <vt:lpstr>Idealised mechanisms for simulations of network diffusion</vt:lpstr>
      <vt:lpstr>Networks for simulations more problematic</vt:lpstr>
      <vt:lpstr>Two traditions of network analysis: different questions</vt:lpstr>
      <vt:lpstr>Available network generators cannot reproduce realistic properties</vt:lpstr>
      <vt:lpstr>Network diffusion studies need convergence of traditions</vt:lpstr>
      <vt:lpstr>Raises broader questions about the art of modelling</vt:lpstr>
    </vt:vector>
  </TitlesOfParts>
  <Company>Medicine, Dentistry and Biomedical Sciences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Badham</dc:creator>
  <cp:lastModifiedBy>BADHAM, JENNIFER M.</cp:lastModifiedBy>
  <cp:revision>241</cp:revision>
  <dcterms:created xsi:type="dcterms:W3CDTF">2018-05-23T10:40:57Z</dcterms:created>
  <dcterms:modified xsi:type="dcterms:W3CDTF">2023-04-30T14:35:40Z</dcterms:modified>
</cp:coreProperties>
</file>