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884" r:id="rId2"/>
    <p:sldId id="909" r:id="rId3"/>
    <p:sldId id="927" r:id="rId4"/>
    <p:sldId id="928" r:id="rId5"/>
    <p:sldId id="910" r:id="rId6"/>
    <p:sldId id="911" r:id="rId7"/>
    <p:sldId id="912" r:id="rId8"/>
    <p:sldId id="925" r:id="rId9"/>
    <p:sldId id="914" r:id="rId10"/>
    <p:sldId id="913" r:id="rId11"/>
    <p:sldId id="915" r:id="rId12"/>
    <p:sldId id="932" r:id="rId13"/>
    <p:sldId id="929" r:id="rId14"/>
    <p:sldId id="930" r:id="rId15"/>
    <p:sldId id="931" r:id="rId16"/>
    <p:sldId id="916" r:id="rId17"/>
    <p:sldId id="495" r:id="rId18"/>
    <p:sldId id="369" r:id="rId19"/>
    <p:sldId id="820" r:id="rId20"/>
    <p:sldId id="819" r:id="rId21"/>
    <p:sldId id="919" r:id="rId22"/>
    <p:sldId id="521" r:id="rId23"/>
    <p:sldId id="593" r:id="rId24"/>
    <p:sldId id="905" r:id="rId25"/>
    <p:sldId id="934" r:id="rId26"/>
    <p:sldId id="933" r:id="rId27"/>
    <p:sldId id="920" r:id="rId28"/>
    <p:sldId id="93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2C9851D-B308-47CF-BD2F-1DB57BD11725}">
          <p14:sldIdLst>
            <p14:sldId id="884"/>
          </p14:sldIdLst>
        </p14:section>
        <p14:section name="Clocks" id="{503FE6FD-5861-4BB1-93BD-64D615F2D5DD}">
          <p14:sldIdLst>
            <p14:sldId id="909"/>
            <p14:sldId id="927"/>
            <p14:sldId id="928"/>
            <p14:sldId id="910"/>
            <p14:sldId id="911"/>
            <p14:sldId id="912"/>
            <p14:sldId id="925"/>
            <p14:sldId id="914"/>
            <p14:sldId id="913"/>
            <p14:sldId id="915"/>
            <p14:sldId id="932"/>
            <p14:sldId id="929"/>
            <p14:sldId id="930"/>
            <p14:sldId id="931"/>
          </p14:sldIdLst>
        </p14:section>
        <p14:section name="Rocks" id="{0069C416-CA89-4AB8-B59D-C238B192D351}">
          <p14:sldIdLst>
            <p14:sldId id="916"/>
            <p14:sldId id="495"/>
            <p14:sldId id="369"/>
            <p14:sldId id="820"/>
            <p14:sldId id="819"/>
            <p14:sldId id="919"/>
            <p14:sldId id="521"/>
            <p14:sldId id="593"/>
          </p14:sldIdLst>
        </p14:section>
        <p14:section name="Trees" id="{794C6BEA-D9A5-4343-AB25-2293A7EECB00}">
          <p14:sldIdLst>
            <p14:sldId id="905"/>
            <p14:sldId id="934"/>
            <p14:sldId id="933"/>
            <p14:sldId id="920"/>
            <p14:sldId id="935"/>
          </p14:sldIdLst>
        </p14:section>
        <p14:section name="Mystery history" id="{C7E8BCCA-3D8A-47CF-A8F2-5957AAC1655F}">
          <p14:sldIdLst/>
        </p14:section>
        <p14:section name="Identity" id="{629DD815-775E-47FB-BC91-5A1D9FF87B39}">
          <p14:sldIdLst/>
        </p14:section>
        <p14:section name="Implications" id="{4D3152CE-7C28-4219-8FD0-280EA6FB732D}">
          <p14:sldIdLst/>
        </p14:section>
        <p14:section name="Origins" id="{4F67796B-27C3-4ADC-8AD7-DCEB64226BED}">
          <p14:sldIdLst/>
        </p14:section>
        <p14:section name="Implications" id="{CABECFEF-AC94-46BD-9DE7-66AB1BC04EAC}">
          <p14:sldIdLst/>
        </p14:section>
        <p14:section name="Post-Hyos" id="{2671A235-5685-454B-8C2A-D29380C023A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36C"/>
    <a:srgbClr val="6AA65F"/>
    <a:srgbClr val="000000"/>
    <a:srgbClr val="E5E5E5"/>
    <a:srgbClr val="00A778"/>
    <a:srgbClr val="1AD21B"/>
    <a:srgbClr val="41A845"/>
    <a:srgbClr val="F0E33E"/>
    <a:srgbClr val="DF9558"/>
    <a:srgbClr val="A4D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5025" autoAdjust="0"/>
  </p:normalViewPr>
  <p:slideViewPr>
    <p:cSldViewPr>
      <p:cViewPr varScale="1">
        <p:scale>
          <a:sx n="85" d="100"/>
          <a:sy n="85" d="100"/>
        </p:scale>
        <p:origin x="84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46" d="100"/>
          <a:sy n="146" d="100"/>
        </p:scale>
        <p:origin x="-90" y="-89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35922-4E67-44AE-8DFA-D84850A50F7C}" type="datetimeFigureOut">
              <a:rPr lang="en-GB" smtClean="0"/>
              <a:pPr/>
              <a:t>02/05/2023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6BBC4-F055-4967-8466-35DE17C563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109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1228-3759-4336-B2E4-9B2E3CAD49B1}" type="datetimeFigureOut">
              <a:rPr lang="en-GB" smtClean="0"/>
              <a:pPr/>
              <a:t>02/05/2023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994BB-0C93-402C-A28C-666044616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873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Martin R. Smith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Until 550 million years ago, the fossil record was devoid of any life more complicated than a seaweed</a:t>
            </a:r>
          </a:p>
          <a:p>
            <a:endParaRPr lang="en-GB" dirty="0"/>
          </a:p>
          <a:p>
            <a:r>
              <a:rPr lang="en-GB" dirty="0"/>
              <a:t>Then,</a:t>
            </a:r>
            <a:r>
              <a:rPr lang="en-GB" baseline="0" dirty="0"/>
              <a:t> in the geological blink of an eye, the planet changed forever.</a:t>
            </a:r>
          </a:p>
          <a:p>
            <a:endParaRPr lang="en-GB" baseline="0" dirty="0"/>
          </a:p>
          <a:p>
            <a:r>
              <a:rPr lang="en-GB" baseline="0" dirty="0"/>
              <a:t>In the Cambrian period, life left its mark on the planet as it never had before.</a:t>
            </a:r>
          </a:p>
          <a:p>
            <a:r>
              <a:rPr lang="en-GB" baseline="0" dirty="0"/>
              <a:t>Zooplankton shuttled carbon to the previously barren sea floor; burrowing worms churned oxygen into the once stagnant sediment; reefs of biomineralizing organisms displaced microbial mats and played host to vibrant communities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047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other cases, it’s examining living taxa that’s key to identification.</a:t>
            </a:r>
          </a:p>
          <a:p>
            <a:endParaRPr lang="en-GB" dirty="0"/>
          </a:p>
          <a:p>
            <a:r>
              <a:rPr lang="en-GB" dirty="0"/>
              <a:t>Indicates</a:t>
            </a:r>
            <a:r>
              <a:rPr lang="en-GB" baseline="0" dirty="0"/>
              <a:t> something profound about the mode of growth/moulting.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4BB-0C93-402C-A28C-666044616F16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90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 other cases, it’s examining living taxa that’s key to identification.</a:t>
            </a:r>
          </a:p>
          <a:p>
            <a:endParaRPr lang="en-GB"/>
          </a:p>
          <a:p>
            <a:r>
              <a:rPr lang="en-GB"/>
              <a:t>Indicates</a:t>
            </a:r>
            <a:r>
              <a:rPr lang="en-GB" baseline="0"/>
              <a:t> something profound about the mode of growth/moulting.</a:t>
            </a:r>
          </a:p>
          <a:p>
            <a:r>
              <a:rPr lang="en-GB" baseline="0"/>
              <a:t>More </a:t>
            </a:r>
            <a:r>
              <a:rPr lang="en-GB" baseline="0" dirty="0"/>
              <a:t>importantly, it’s the claws that expose a link with Hallucigenia.</a:t>
            </a:r>
          </a:p>
          <a:p>
            <a:r>
              <a:rPr lang="en-GB" baseline="0" dirty="0"/>
              <a:t>Bingo – Lobopodians ARE onychophorans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4BB-0C93-402C-A28C-666044616F16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21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That,</a:t>
            </a:r>
            <a:r>
              <a:rPr lang="en-GB" baseline="0" dirty="0"/>
              <a:t> alongside a more detailed analysis, places Luci in stem velvet worms</a:t>
            </a:r>
          </a:p>
          <a:p>
            <a:r>
              <a:rPr lang="en-GB" baseline="0" dirty="0"/>
              <a:t>Does that mean it’s </a:t>
            </a:r>
            <a:r>
              <a:rPr lang="en-GB" i="1" baseline="0" dirty="0"/>
              <a:t>not</a:t>
            </a:r>
            <a:r>
              <a:rPr lang="en-GB" i="0" baseline="0" dirty="0"/>
              <a:t> a lobopodian?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4BB-0C93-402C-A28C-666044616F16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55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A</a:t>
            </a:r>
            <a:r>
              <a:rPr lang="en-GB" i="0" baseline="0" dirty="0"/>
              <a:t> good dataset can go a long way to placing problematic fossils in their evolutionary context, and in resolving the relationships of modern groups.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31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Morphology is subject to convergence – as is molecular data.  And subjectivity – in alignment?</a:t>
            </a:r>
          </a:p>
          <a:p>
            <a:r>
              <a:rPr lang="en-GB" dirty="0"/>
              <a:t>Typically less data than in a full DNA sequence, but strength of evidence is in cases stronger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609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ideal – to integrate all this data: stratigraphy, molecules + morphology</a:t>
            </a:r>
          </a:p>
          <a:p>
            <a:r>
              <a:rPr lang="en-GB" dirty="0"/>
              <a:t>And compare with more recent radiations to see whether the explosion </a:t>
            </a:r>
            <a:r>
              <a:rPr lang="en-GB"/>
              <a:t>was unique.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21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Starting with 1 species; B starting with 10 species. </a:t>
            </a:r>
          </a:p>
          <a:p>
            <a:r>
              <a:rPr lang="en-GB" dirty="0"/>
              <a:t>Red lines are successful clades that manage to escape from the absorbing boundary of extinction; black ones, clades that go extinct.</a:t>
            </a:r>
          </a:p>
          <a:p>
            <a:r>
              <a:rPr lang="en-GB" dirty="0"/>
              <a:t> In the case of initially small clades (A), most rapidly go extinct without reaching a substantial size. Initially larger clades (B) more often survive; note that those that go extinct tend to behave like the survivors until they rather rapidly collapse to extinction.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5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molecular clock picture is just WRONG.  It’s missing something.  The absence of fossils is not properly accommodated in the model.</a:t>
            </a:r>
          </a:p>
          <a:p>
            <a:endParaRPr lang="en-GB" dirty="0"/>
          </a:p>
          <a:p>
            <a:r>
              <a:rPr lang="en-GB" dirty="0"/>
              <a:t>If the fossil record is reliable: How fast did things diversify?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036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Microfossils of a known 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58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The modern body plans are very disparate; Cambrian fossils neatly fill in the gaps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697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11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And microscopic techniques are</a:t>
            </a:r>
            <a:r>
              <a:rPr lang="en-GB" baseline="0" dirty="0"/>
              <a:t> only now accessible enough to extract that extra detail from macrofossils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121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Useful</a:t>
            </a:r>
            <a:r>
              <a:rPr lang="en-GB" baseline="0" dirty="0"/>
              <a:t> not only for new macro detail but also for SCF ID</a:t>
            </a:r>
          </a:p>
          <a:p>
            <a:endParaRPr lang="en-GB" baseline="0" dirty="0"/>
          </a:p>
          <a:p>
            <a:r>
              <a:rPr lang="en-GB" baseline="0" dirty="0"/>
              <a:t>… ,and I’ve managed to identify microfossils to a SPECIES of macrofossil, which is pretty impressive!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4BB-0C93-402C-A28C-666044616F16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907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516563"/>
          </a:xfrm>
          <a:prstGeom prst="rect">
            <a:avLst/>
          </a:prstGeom>
          <a:solidFill>
            <a:srgbClr val="66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663366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5843588"/>
            <a:ext cx="19431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476250"/>
            <a:ext cx="77724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27088" y="2420938"/>
            <a:ext cx="7561262" cy="17526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37C9B9A-E82C-479A-9D91-E2CE305D3CE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0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4625440" y="0"/>
            <a:ext cx="2180171" cy="335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99898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21465707"/>
              </p:ext>
            </p:extLst>
          </p:nvPr>
        </p:nvGraphicFramePr>
        <p:xfrm>
          <a:off x="0" y="0"/>
          <a:ext cx="9144000" cy="3326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656">
                <a:tc>
                  <a:txBody>
                    <a:bodyPr/>
                    <a:lstStyle/>
                    <a:p>
                      <a:pPr algn="ctr"/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67545" y="1772816"/>
            <a:ext cx="4104455" cy="4032672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179512" y="6381328"/>
            <a:ext cx="1905000" cy="340568"/>
          </a:xfrm>
          <a:prstGeom prst="rect">
            <a:avLst/>
          </a:prstGeom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3275857" y="6381328"/>
            <a:ext cx="5688631" cy="36004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Attribution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16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4625440" y="0"/>
            <a:ext cx="2180171" cy="335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99898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31806467"/>
              </p:ext>
            </p:extLst>
          </p:nvPr>
        </p:nvGraphicFramePr>
        <p:xfrm>
          <a:off x="0" y="0"/>
          <a:ext cx="9144000" cy="3326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656"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 dirty="0">
                          <a:solidFill>
                            <a:schemeClr val="tx2"/>
                          </a:solidFill>
                        </a:rPr>
                        <a:t>Explosion?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tx2"/>
                          </a:solidFill>
                        </a:rPr>
                        <a:t>Molecules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tx2"/>
                          </a:solidFill>
                        </a:rPr>
                        <a:t>Stratigraphy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Morphology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67545" y="1772816"/>
            <a:ext cx="4104455" cy="4032672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179512" y="6381328"/>
            <a:ext cx="1905000" cy="340568"/>
          </a:xfrm>
          <a:prstGeom prst="rect">
            <a:avLst/>
          </a:prstGeom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3275857" y="6381328"/>
            <a:ext cx="5688631" cy="36004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Attribution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014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4625440" y="0"/>
            <a:ext cx="2180171" cy="335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99898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04429317"/>
              </p:ext>
            </p:extLst>
          </p:nvPr>
        </p:nvGraphicFramePr>
        <p:xfrm>
          <a:off x="0" y="0"/>
          <a:ext cx="9144000" cy="3326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656"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 dirty="0">
                          <a:solidFill>
                            <a:schemeClr val="bg1"/>
                          </a:solidFill>
                        </a:rPr>
                        <a:t>Explosion?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tx2"/>
                          </a:solidFill>
                        </a:rPr>
                        <a:t>Molecules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tx2"/>
                          </a:solidFill>
                        </a:rPr>
                        <a:t>Stratigraphy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Morphology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67545" y="1772816"/>
            <a:ext cx="4104455" cy="4032672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179512" y="6381328"/>
            <a:ext cx="1905000" cy="340568"/>
          </a:xfrm>
          <a:prstGeom prst="rect">
            <a:avLst/>
          </a:prstGeom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3275857" y="6381328"/>
            <a:ext cx="5688631" cy="36004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Attribution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00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4625440" y="0"/>
            <a:ext cx="2180171" cy="335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99898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7667882"/>
              </p:ext>
            </p:extLst>
          </p:nvPr>
        </p:nvGraphicFramePr>
        <p:xfrm>
          <a:off x="0" y="0"/>
          <a:ext cx="9144000" cy="3326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656"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 dirty="0">
                          <a:solidFill>
                            <a:schemeClr val="tx2"/>
                          </a:solidFill>
                        </a:rPr>
                        <a:t>Explosion?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1"/>
                          </a:solidFill>
                        </a:rPr>
                        <a:t>Molecules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tx2"/>
                          </a:solidFill>
                        </a:rPr>
                        <a:t>Stratigraphy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Morphology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67545" y="1772816"/>
            <a:ext cx="4104455" cy="4032672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179512" y="6381328"/>
            <a:ext cx="1905000" cy="340568"/>
          </a:xfrm>
          <a:prstGeom prst="rect">
            <a:avLst/>
          </a:prstGeom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3275857" y="6381328"/>
            <a:ext cx="5688631" cy="36004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Attribution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93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4625440" y="0"/>
            <a:ext cx="2180171" cy="335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99898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07847341"/>
              </p:ext>
            </p:extLst>
          </p:nvPr>
        </p:nvGraphicFramePr>
        <p:xfrm>
          <a:off x="0" y="0"/>
          <a:ext cx="9144000" cy="3326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656"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 dirty="0">
                          <a:solidFill>
                            <a:schemeClr val="tx2"/>
                          </a:solidFill>
                        </a:rPr>
                        <a:t>Explosion?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tx2"/>
                          </a:solidFill>
                        </a:rPr>
                        <a:t>Molecules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1"/>
                          </a:solidFill>
                        </a:rPr>
                        <a:t>Stratigraphy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Morphology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67545" y="1772816"/>
            <a:ext cx="4104455" cy="4032672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179512" y="6381328"/>
            <a:ext cx="1905000" cy="340568"/>
          </a:xfrm>
          <a:prstGeom prst="rect">
            <a:avLst/>
          </a:prstGeom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3275857" y="6381328"/>
            <a:ext cx="5688631" cy="36004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Attribution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925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4625440" y="0"/>
            <a:ext cx="2180171" cy="335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99898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40495860"/>
              </p:ext>
            </p:extLst>
          </p:nvPr>
        </p:nvGraphicFramePr>
        <p:xfrm>
          <a:off x="0" y="0"/>
          <a:ext cx="9144000" cy="3326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656"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 dirty="0">
                          <a:solidFill>
                            <a:schemeClr val="tx2"/>
                          </a:solidFill>
                        </a:rPr>
                        <a:t>Explosion?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tx2"/>
                          </a:solidFill>
                        </a:rPr>
                        <a:t>Molecules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tx2"/>
                          </a:solidFill>
                        </a:rPr>
                        <a:t>Stratigraphy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Morphology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67545" y="1772816"/>
            <a:ext cx="4104455" cy="4032672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179512" y="6381328"/>
            <a:ext cx="1905000" cy="340568"/>
          </a:xfrm>
          <a:prstGeom prst="rect">
            <a:avLst/>
          </a:prstGeom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3275857" y="6381328"/>
            <a:ext cx="5688631" cy="36004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Attribution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04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998984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67545" y="1772816"/>
            <a:ext cx="4104455" cy="4032672"/>
          </a:xfrm>
        </p:spPr>
        <p:txBody>
          <a:bodyPr/>
          <a:lstStyle>
            <a:lvl1pPr>
              <a:lnSpc>
                <a:spcPct val="150000"/>
              </a:lnSpc>
              <a:defRPr sz="1800">
                <a:solidFill>
                  <a:schemeClr val="bg2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179512" y="6381328"/>
            <a:ext cx="1905000" cy="340568"/>
          </a:xfrm>
          <a:prstGeom prst="rect">
            <a:avLst/>
          </a:prstGeom>
          <a:ln/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570CC25-530E-4BE5-90EA-F859A51A757B}" type="slidenum">
              <a:rPr lang="en-GB" sz="1400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3275857" y="6381328"/>
            <a:ext cx="5688631" cy="36004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Attribution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80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‹#›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0825" cy="6873875"/>
          </a:xfrm>
          <a:prstGeom prst="rect">
            <a:avLst/>
          </a:prstGeom>
          <a:solidFill>
            <a:srgbClr val="66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663366"/>
                </a:solidFill>
              </a:rPr>
              <a:t>∂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07950" y="107950"/>
            <a:ext cx="8924925" cy="6657975"/>
          </a:xfrm>
          <a:prstGeom prst="rect">
            <a:avLst/>
          </a:prstGeom>
          <a:solidFill>
            <a:srgbClr val="663366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663366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1571" y="457200"/>
            <a:ext cx="8924925" cy="6300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6633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ED689-055C-4663-9EDF-AA3AB2ABA98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3" r:id="rId3"/>
    <p:sldLayoutId id="2147483678" r:id="rId4"/>
    <p:sldLayoutId id="2147483676" r:id="rId5"/>
    <p:sldLayoutId id="2147483675" r:id="rId6"/>
    <p:sldLayoutId id="2147483682" r:id="rId7"/>
    <p:sldLayoutId id="2147483718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tif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5" Type="http://schemas.openxmlformats.org/officeDocument/2006/relationships/image" Target="../media/image34.jpeg"/><Relationship Id="rId10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BF0D76-690E-4C25-8E82-98D7ABE507E8}"/>
              </a:ext>
            </a:extLst>
          </p:cNvPr>
          <p:cNvSpPr/>
          <p:nvPr/>
        </p:nvSpPr>
        <p:spPr>
          <a:xfrm>
            <a:off x="-684584" y="-27384"/>
            <a:ext cx="10441160" cy="69121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alaeoscol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r="7775" b="6923"/>
          <a:stretch/>
        </p:blipFill>
        <p:spPr>
          <a:xfrm rot="5400000">
            <a:off x="7718533" y="4381732"/>
            <a:ext cx="903064" cy="1944000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9618" r="14245" b="9618"/>
          <a:stretch/>
        </p:blipFill>
        <p:spPr>
          <a:xfrm rot="5400000">
            <a:off x="7596325" y="3356460"/>
            <a:ext cx="1147477" cy="1944000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71239" y="1310903"/>
            <a:ext cx="5303159" cy="1470025"/>
          </a:xfrm>
        </p:spPr>
        <p:txBody>
          <a:bodyPr/>
          <a:lstStyle/>
          <a:p>
            <a:pPr algn="ctr"/>
            <a:r>
              <a:rPr lang="en-GB" dirty="0"/>
              <a:t>Modelling evolutionary history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871239" y="3607621"/>
            <a:ext cx="5303159" cy="2125635"/>
          </a:xfrm>
        </p:spPr>
        <p:txBody>
          <a:bodyPr/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b="0" dirty="0"/>
              <a:t>And the origins of animal body plans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GB" altLang="en-US" dirty="0"/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altLang="en-US" dirty="0"/>
              <a:t>Martin R. Smith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altLang="en-US" b="0" dirty="0"/>
              <a:t>Department of Earth Sciences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GB" altLang="en-US" dirty="0"/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altLang="en-US" b="0" dirty="0"/>
              <a:t>3 May 2023</a:t>
            </a:r>
            <a:endParaRPr lang="en-GB" altLang="en-US" sz="2000" b="0" dirty="0">
              <a:solidFill>
                <a:srgbClr val="66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153888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1D028C0-172C-498E-8AD2-6C2019E41A93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7" t="32602" r="12611" b="4118"/>
          <a:stretch/>
        </p:blipFill>
        <p:spPr>
          <a:xfrm>
            <a:off x="0" y="4819972"/>
            <a:ext cx="1837176" cy="212563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26848" r="19327" b="14079"/>
          <a:stretch/>
        </p:blipFill>
        <p:spPr>
          <a:xfrm rot="16200000">
            <a:off x="62473" y="3044474"/>
            <a:ext cx="1606996" cy="1944000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pic>
        <p:nvPicPr>
          <p:cNvPr id="2055" name="Picture 7" descr="C:\Camera\Ediacaran\Dickinsonia_007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" t="7030" r="-601" b="7030"/>
          <a:stretch/>
        </p:blipFill>
        <p:spPr bwMode="auto">
          <a:xfrm rot="16200000">
            <a:off x="111170" y="-245377"/>
            <a:ext cx="1508012" cy="19440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img\Web\AlexLIU_RangeomorphBeddingSurfac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3" t="3009" r="5970"/>
          <a:stretch/>
        </p:blipFill>
        <p:spPr bwMode="auto">
          <a:xfrm flipH="1" flipV="1">
            <a:off x="-106029" y="1531825"/>
            <a:ext cx="1944000" cy="169385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 liu"/>
          <p:cNvSpPr txBox="1"/>
          <p:nvPr/>
        </p:nvSpPr>
        <p:spPr>
          <a:xfrm>
            <a:off x="735150" y="3069540"/>
            <a:ext cx="1170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800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A LIU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6530" r="12110" b="6530"/>
          <a:stretch/>
        </p:blipFill>
        <p:spPr>
          <a:xfrm rot="5400000">
            <a:off x="7535997" y="714803"/>
            <a:ext cx="1268134" cy="1944000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3830" r="4232" b="3736"/>
          <a:stretch/>
        </p:blipFill>
        <p:spPr>
          <a:xfrm flipH="1">
            <a:off x="7198064" y="2276872"/>
            <a:ext cx="1944000" cy="1477850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pic>
        <p:nvPicPr>
          <p:cNvPr id="31" name="Luci foss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8" t="32557" r="32291" b="32557"/>
          <a:stretch/>
        </p:blipFill>
        <p:spPr>
          <a:xfrm flipH="1">
            <a:off x="7198064" y="5794427"/>
            <a:ext cx="1944000" cy="1090377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2311" r="11156" b="2311"/>
          <a:stretch/>
        </p:blipFill>
        <p:spPr>
          <a:xfrm>
            <a:off x="7198065" y="0"/>
            <a:ext cx="1944000" cy="108839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8028384" y="6674531"/>
            <a:ext cx="1170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J-B CARON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2339752" y="5621747"/>
            <a:ext cx="4320480" cy="831589"/>
          </a:xfrm>
          <a:prstGeom prst="rightArrow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7" descr="C:\Camera\Ediacaran\Dickinsonia_007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" t="7030" r="-601" b="7030"/>
          <a:stretch/>
        </p:blipFill>
        <p:spPr bwMode="auto">
          <a:xfrm rot="16200000">
            <a:off x="111965" y="-210460"/>
            <a:ext cx="1508012" cy="19440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Veil ediacarans"/>
          <p:cNvSpPr/>
          <p:nvPr/>
        </p:nvSpPr>
        <p:spPr>
          <a:xfrm>
            <a:off x="-219268" y="-315416"/>
            <a:ext cx="2090507" cy="8208912"/>
          </a:xfrm>
          <a:prstGeom prst="rect">
            <a:avLst/>
          </a:prstGeom>
          <a:solidFill>
            <a:schemeClr val="tx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Veil Cambrians"/>
          <p:cNvSpPr/>
          <p:nvPr/>
        </p:nvSpPr>
        <p:spPr>
          <a:xfrm>
            <a:off x="7174399" y="-677696"/>
            <a:ext cx="2090507" cy="8208912"/>
          </a:xfrm>
          <a:prstGeom prst="rect">
            <a:avLst/>
          </a:prstGeom>
          <a:solidFill>
            <a:schemeClr val="tx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Collins diorama full" descr="A colour representation of a vibrant ecosystem"/>
          <p:cNvPicPr>
            <a:picLocks noChangeAspect="1" noChangeArrowheads="1"/>
          </p:cNvPicPr>
          <p:nvPr/>
        </p:nvPicPr>
        <p:blipFill rotWithShape="1">
          <a:blip r:embed="rId14" cstate="print"/>
          <a:srcRect t="-467" b="50062"/>
          <a:stretch/>
        </p:blipFill>
        <p:spPr bwMode="auto">
          <a:xfrm>
            <a:off x="431540" y="1496922"/>
            <a:ext cx="8136904" cy="3703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85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6733E2-CD40-409B-9705-8C4CF67A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Fossil tests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162232-1BCF-4437-AA9F-1F7137AFB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Shelly fossils</a:t>
            </a:r>
          </a:p>
          <a:p>
            <a:r>
              <a:rPr lang="en-GB" dirty="0"/>
              <a:t>Carbonaceous fossils</a:t>
            </a:r>
          </a:p>
          <a:p>
            <a:r>
              <a:rPr lang="en-GB" dirty="0"/>
              <a:t>Trace fossils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F398A-5009-414C-A11B-A704AEDCED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10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628436-294C-4E01-88E1-837A3F3D8C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cambrian substrate revolution">
            <a:extLst>
              <a:ext uri="{FF2B5EF4-FFF2-40B4-BE49-F238E27FC236}">
                <a16:creationId xmlns:a16="http://schemas.microsoft.com/office/drawing/2014/main" id="{D8EF3B64-9534-4004-9C0A-2E84C3906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622" y="1887276"/>
            <a:ext cx="34671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78AE6-F70E-4B01-B95F-AE2BB2A98F1A}"/>
              </a:ext>
            </a:extLst>
          </p:cNvPr>
          <p:cNvSpPr txBox="1"/>
          <p:nvPr/>
        </p:nvSpPr>
        <p:spPr>
          <a:xfrm>
            <a:off x="3183902" y="1290714"/>
            <a:ext cx="277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ED36C"/>
                </a:solidFill>
              </a:rPr>
              <a:t>Late Ediacaran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0BD62-095C-4BBD-B58F-25A3A0671ED3}"/>
              </a:ext>
            </a:extLst>
          </p:cNvPr>
          <p:cNvSpPr txBox="1"/>
          <p:nvPr/>
        </p:nvSpPr>
        <p:spPr>
          <a:xfrm>
            <a:off x="6103070" y="1290714"/>
            <a:ext cx="26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AA65F"/>
                </a:solidFill>
              </a:rPr>
              <a:t>Early Cambrian</a:t>
            </a:r>
          </a:p>
        </p:txBody>
      </p:sp>
    </p:spTree>
    <p:extLst>
      <p:ext uri="{BB962C8B-B14F-4D97-AF65-F5344CB8AC3E}">
        <p14:creationId xmlns:p14="http://schemas.microsoft.com/office/powerpoint/2010/main" val="44276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6733E2-CD40-409B-9705-8C4CF67A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Fossil tests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162232-1BCF-4437-AA9F-1F7137AFB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Shelly fossils</a:t>
            </a:r>
          </a:p>
          <a:p>
            <a:r>
              <a:rPr lang="en-GB" dirty="0"/>
              <a:t>Carbonaceous fossils</a:t>
            </a:r>
          </a:p>
          <a:p>
            <a:r>
              <a:rPr lang="en-GB" dirty="0"/>
              <a:t>Trace fossils</a:t>
            </a:r>
          </a:p>
          <a:p>
            <a:r>
              <a:rPr lang="en-GB" dirty="0"/>
              <a:t>Phosphatized embryos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F398A-5009-414C-A11B-A704AEDCED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11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628436-294C-4E01-88E1-837A3F3D8C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Yin et al. 2019 / Smith et al. in review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AEFCC0-E0E0-43CB-9A0D-E02E09E54865}"/>
              </a:ext>
            </a:extLst>
          </p:cNvPr>
          <p:cNvSpPr txBox="1"/>
          <p:nvPr/>
        </p:nvSpPr>
        <p:spPr>
          <a:xfrm>
            <a:off x="3183902" y="1290714"/>
            <a:ext cx="277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ED36C"/>
                </a:solidFill>
              </a:rPr>
              <a:t>Late Ediacaran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BD733-92FB-443E-BB04-0FBCEA7A776B}"/>
              </a:ext>
            </a:extLst>
          </p:cNvPr>
          <p:cNvSpPr txBox="1"/>
          <p:nvPr/>
        </p:nvSpPr>
        <p:spPr>
          <a:xfrm>
            <a:off x="6103070" y="1290714"/>
            <a:ext cx="26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AA65F"/>
                </a:solidFill>
              </a:rPr>
              <a:t>Early Cambrian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E68C0-03C0-66F1-C1DA-4AECDE1EB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4" b="62543"/>
          <a:stretch/>
        </p:blipFill>
        <p:spPr>
          <a:xfrm rot="5400000">
            <a:off x="5550622" y="2325263"/>
            <a:ext cx="3691401" cy="2586506"/>
          </a:xfrm>
          <a:prstGeom prst="rect">
            <a:avLst/>
          </a:prstGeom>
        </p:spPr>
      </p:pic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06EDE75A-1655-41F9-BD34-8CA9D248D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14908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0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A8C0-7C71-D42E-4CA2-C41D6D8F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Fossil tests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9F6A2-7D62-F9F1-7376-A0C5E50E2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51A4F-EE58-9339-95B6-43521CFB561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12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1E1E0-8C23-5A3C-40B8-CB9B2ABDD4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Slater &amp; Bohlin 2022</a:t>
            </a:r>
          </a:p>
        </p:txBody>
      </p:sp>
      <p:pic>
        <p:nvPicPr>
          <p:cNvPr id="8" name="Mol Clok">
            <a:extLst>
              <a:ext uri="{FF2B5EF4-FFF2-40B4-BE49-F238E27FC236}">
                <a16:creationId xmlns:a16="http://schemas.microsoft.com/office/drawing/2014/main" id="{532A1071-96B2-119E-CB99-0600695E5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317" t="19551" r="2317" b="43700"/>
          <a:stretch/>
        </p:blipFill>
        <p:spPr>
          <a:xfrm>
            <a:off x="653550" y="2060848"/>
            <a:ext cx="8011616" cy="4381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4D5A8-9E33-AB98-0FC7-0A15DCB35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79" y="1628800"/>
            <a:ext cx="8004783" cy="382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3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FB395-F78A-C547-5846-14F3B9DA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Fast or slow?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24623-2A76-9727-C4C0-5C91490BE1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Accurate correlation between geographically disparate rocks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885B3-2298-E80A-2817-5FA0B7B618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13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606A4-C6B3-212A-2427-6ED9778796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Slater et al.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6753F-4E9F-CD41-126A-3A2810CD4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280" y="1988840"/>
            <a:ext cx="4482413" cy="40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87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228BC04-70DA-05C5-9832-5D89FC4E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745CC3-BDE6-64DE-5B8D-FA0E561A6B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24AAC-1FFB-8A8A-7BAE-83226C7B7A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14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BBAEA-3D99-046B-644E-603B19BEEA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Bowyer et al. 2022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A0483DB0-9D4F-2B2C-1B58-4E95941D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4361" y="-495808"/>
            <a:ext cx="4902400" cy="827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74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73A72D3-B4F8-2CCF-9CD4-C579CD74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43C72A-3292-27BD-C755-E507E138EC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AD6C1-8470-6FD3-31D0-98820F1A50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CEE27-5417-BE96-1865-60E83CA050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Bowyer et al. 2022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7F0009-D5D8-C804-5527-F0D5A3E0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0493"/>
            <a:ext cx="4798095" cy="607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F83872-EE3C-7390-9C89-7C09961AC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24" y="497813"/>
            <a:ext cx="3224679" cy="111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2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79E50-1500-40FF-A2CD-0C4ED466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rocks to taxa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2D851-6159-4E43-AFEC-EE9F3B599C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Microfossils</a:t>
            </a:r>
          </a:p>
          <a:p>
            <a:pPr lvl="1"/>
            <a:r>
              <a:rPr lang="en-GB" dirty="0"/>
              <a:t>Abundant</a:t>
            </a:r>
          </a:p>
          <a:p>
            <a:pPr lvl="1"/>
            <a:r>
              <a:rPr lang="en-GB" dirty="0"/>
              <a:t>Widespread</a:t>
            </a:r>
          </a:p>
          <a:p>
            <a:pPr lvl="1"/>
            <a:r>
              <a:rPr lang="en-GB" dirty="0"/>
              <a:t>Elements of larger organisms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62749-4E9D-4CB9-A03E-DB0B154DDA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80569A-A5FE-4D8C-9763-E08D14906E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Harvey et al. 2012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C87191-0D08-4729-9A29-D7EB7E3C0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20" t="17451" r="8477" b="47277"/>
          <a:stretch/>
        </p:blipFill>
        <p:spPr>
          <a:xfrm>
            <a:off x="5220072" y="1742480"/>
            <a:ext cx="3197011" cy="35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Complete organisms: Burgess Shale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28DCF-CC9A-E1AB-D069-6DF0A63E2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BBA89C-9E87-1A39-D092-1E6359531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Marrella fo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3211" y="1750648"/>
            <a:ext cx="1749956" cy="380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alaeoscol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47" y="1770494"/>
            <a:ext cx="1509454" cy="3800070"/>
          </a:xfrm>
          <a:prstGeom prst="rect">
            <a:avLst/>
          </a:prstGeom>
        </p:spPr>
      </p:pic>
      <p:pic>
        <p:nvPicPr>
          <p:cNvPr id="18" name="Luci foss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31398" y="2781891"/>
            <a:ext cx="3788113" cy="1789233"/>
          </a:xfrm>
          <a:prstGeom prst="rect">
            <a:avLst/>
          </a:prstGeom>
        </p:spPr>
      </p:pic>
      <p:sp>
        <p:nvSpPr>
          <p:cNvPr id="22" name="Text21"/>
          <p:cNvSpPr txBox="1"/>
          <p:nvPr/>
        </p:nvSpPr>
        <p:spPr>
          <a:xfrm>
            <a:off x="251520" y="521148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Scathascolex</a:t>
            </a:r>
          </a:p>
        </p:txBody>
      </p:sp>
      <p:sp>
        <p:nvSpPr>
          <p:cNvPr id="30" name="Text 29"/>
          <p:cNvSpPr txBox="1"/>
          <p:nvPr/>
        </p:nvSpPr>
        <p:spPr>
          <a:xfrm>
            <a:off x="3430838" y="5190461"/>
            <a:ext cx="150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Hallucigenia</a:t>
            </a:r>
          </a:p>
        </p:txBody>
      </p:sp>
      <p:sp>
        <p:nvSpPr>
          <p:cNvPr id="31" name="Text 30"/>
          <p:cNvSpPr txBox="1"/>
          <p:nvPr/>
        </p:nvSpPr>
        <p:spPr>
          <a:xfrm>
            <a:off x="7233211" y="5181386"/>
            <a:ext cx="150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Marrella</a:t>
            </a:r>
          </a:p>
        </p:txBody>
      </p:sp>
      <p:sp>
        <p:nvSpPr>
          <p:cNvPr id="2" name="Rectangle 1"/>
          <p:cNvSpPr/>
          <p:nvPr/>
        </p:nvSpPr>
        <p:spPr>
          <a:xfrm>
            <a:off x="3568412" y="6434647"/>
            <a:ext cx="740114" cy="4571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568412" y="6074607"/>
            <a:ext cx="74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 cm</a:t>
            </a:r>
          </a:p>
        </p:txBody>
      </p:sp>
      <p:pic>
        <p:nvPicPr>
          <p:cNvPr id="15" name="Ayshea" descr="http://www.burgess-shale.rom.on.ca/images/zoomify/aysheaia-rom-6110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V="1">
            <a:off x="697843" y="2980355"/>
            <a:ext cx="3796128" cy="137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Opa fos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V="1">
            <a:off x="4336655" y="2810997"/>
            <a:ext cx="3776278" cy="173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29"/>
          <p:cNvSpPr txBox="1"/>
          <p:nvPr/>
        </p:nvSpPr>
        <p:spPr>
          <a:xfrm>
            <a:off x="1907704" y="5190461"/>
            <a:ext cx="150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Aysheaia</a:t>
            </a:r>
          </a:p>
        </p:txBody>
      </p:sp>
      <p:sp>
        <p:nvSpPr>
          <p:cNvPr id="20" name="Text 29"/>
          <p:cNvSpPr txBox="1"/>
          <p:nvPr/>
        </p:nvSpPr>
        <p:spPr>
          <a:xfrm>
            <a:off x="5328100" y="5179361"/>
            <a:ext cx="150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Opabinia</a:t>
            </a:r>
          </a:p>
        </p:txBody>
      </p:sp>
    </p:spTree>
    <p:extLst>
      <p:ext uri="{BB962C8B-B14F-4D97-AF65-F5344CB8AC3E}">
        <p14:creationId xmlns:p14="http://schemas.microsoft.com/office/powerpoint/2010/main" val="28912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Burgess Shale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2AAB2-E91A-B57F-5BFB-82DA128E09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1D028C0-172C-498E-8AD2-6C2019E41A9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F3A7D-A0A3-77D8-DFA8-3255019190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5" descr="DSCF2291.JPG">
            <a:extLst>
              <a:ext uri="{FF2B5EF4-FFF2-40B4-BE49-F238E27FC236}">
                <a16:creationId xmlns:a16="http://schemas.microsoft.com/office/drawing/2014/main" id="{18F49925-663B-4164-9FCA-525F0584E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862" y="1723838"/>
            <a:ext cx="601027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265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Burgess Shale preservation</a:t>
            </a:r>
            <a:endParaRPr lang="en-GB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1D028C0-172C-498E-8AD2-6C2019E41A93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8AB97-AAEB-46C9-9AF1-A7A6F5349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Smith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/>
              <a:t>et al. 2015, </a:t>
            </a:r>
            <a:r>
              <a:rPr lang="en-GB" i="1" dirty="0"/>
              <a:t>Palaeontology</a:t>
            </a:r>
            <a:endParaRPr lang="en-GB" dirty="0"/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690246" y="2818258"/>
            <a:ext cx="4573645" cy="2217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90803"/>
            <a:ext cx="3131368" cy="4697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31C75-D974-4872-972D-F9D110E18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85" t="39445" r="12681" b="23703"/>
          <a:stretch/>
        </p:blipFill>
        <p:spPr>
          <a:xfrm>
            <a:off x="3899580" y="1916832"/>
            <a:ext cx="5064908" cy="3651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0CC59-B37C-47ED-AE7B-7013977D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Timing the explosion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4AA85-6F62-4A3B-882B-6678AE5133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10</a:t>
            </a:r>
            <a:r>
              <a:rPr lang="en-GB" baseline="30000" dirty="0"/>
              <a:t>?</a:t>
            </a:r>
            <a:r>
              <a:rPr lang="en-GB" dirty="0"/>
              <a:t>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C83DE-58C7-4B3C-AFB3-9733A2EEC3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37E89-4E98-4262-8306-84506A32E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Kouchinsky et al. 2012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649C8-1817-4CD3-B3D7-D259A7A27D19}"/>
              </a:ext>
            </a:extLst>
          </p:cNvPr>
          <p:cNvSpPr txBox="1"/>
          <p:nvPr/>
        </p:nvSpPr>
        <p:spPr>
          <a:xfrm>
            <a:off x="2987824" y="39774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541 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9AD7B-A421-47DE-87FC-C8C8A61B55F9}"/>
              </a:ext>
            </a:extLst>
          </p:cNvPr>
          <p:cNvSpPr txBox="1"/>
          <p:nvPr/>
        </p:nvSpPr>
        <p:spPr>
          <a:xfrm>
            <a:off x="2987824" y="294712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525 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E9629-12E7-4FA4-9CAD-AEA40A51FDDB}"/>
              </a:ext>
            </a:extLst>
          </p:cNvPr>
          <p:cNvSpPr txBox="1"/>
          <p:nvPr/>
        </p:nvSpPr>
        <p:spPr>
          <a:xfrm>
            <a:off x="2987824" y="1916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510 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E2BD08-4DC5-4AE9-B8AC-D90EEA835454}"/>
              </a:ext>
            </a:extLst>
          </p:cNvPr>
          <p:cNvSpPr txBox="1"/>
          <p:nvPr/>
        </p:nvSpPr>
        <p:spPr>
          <a:xfrm>
            <a:off x="2987824" y="454774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550 Ma</a:t>
            </a:r>
          </a:p>
        </p:txBody>
      </p:sp>
    </p:spTree>
    <p:extLst>
      <p:ext uri="{BB962C8B-B14F-4D97-AF65-F5344CB8AC3E}">
        <p14:creationId xmlns:p14="http://schemas.microsoft.com/office/powerpoint/2010/main" val="4037500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AECFBF-BDE2-3B49-E8FA-1151AD72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6C4F3-8BE6-2F3A-C56C-086CA230CE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1D028C0-172C-498E-8AD2-6C2019E41A93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A90EA7-9B1F-4775-B0C2-73AF3B8F01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Smith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/>
              <a:t>et al. 2015, </a:t>
            </a:r>
            <a:r>
              <a:rPr lang="en-GB" i="1" dirty="0"/>
              <a:t>Palaeontology</a:t>
            </a:r>
            <a:endParaRPr lang="en-GB" dirty="0"/>
          </a:p>
          <a:p>
            <a:endParaRPr lang="en-GB" dirty="0"/>
          </a:p>
        </p:txBody>
      </p:sp>
      <p:pic>
        <p:nvPicPr>
          <p:cNvPr id="2050" name="Otto scalids" descr="C:\Work\Ottoia\image36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53920"/>
            <a:ext cx="2230016" cy="55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Schemaitc" descr="C:\Work\Ottoia\Figures\7 - Schemati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r="23539" b="9017"/>
          <a:stretch/>
        </p:blipFill>
        <p:spPr bwMode="auto">
          <a:xfrm>
            <a:off x="3131840" y="1272949"/>
            <a:ext cx="1983604" cy="525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SCF priap teeth" descr="C:\Work\Ottoia\Figures\6 - SCF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30" b="21667"/>
          <a:stretch/>
        </p:blipFill>
        <p:spPr bwMode="auto">
          <a:xfrm>
            <a:off x="5364088" y="1438179"/>
            <a:ext cx="3312368" cy="492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tto teeth SEMs" descr="C:\Work\Ottoia\Figures\Smith et al - Fig 05 - Teet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92838"/>
            <a:ext cx="5112568" cy="474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07841" y="63001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 µm</a:t>
            </a:r>
          </a:p>
        </p:txBody>
      </p:sp>
    </p:spTree>
    <p:extLst>
      <p:ext uri="{BB962C8B-B14F-4D97-AF65-F5344CB8AC3E}">
        <p14:creationId xmlns:p14="http://schemas.microsoft.com/office/powerpoint/2010/main" val="144901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0778A-4E7C-4A96-8A1C-12D6AEF5C30D}"/>
              </a:ext>
            </a:extLst>
          </p:cNvPr>
          <p:cNvSpPr/>
          <p:nvPr/>
        </p:nvSpPr>
        <p:spPr>
          <a:xfrm>
            <a:off x="4802149" y="2010804"/>
            <a:ext cx="3240466" cy="4032672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7179AD-4FFC-47C0-A34E-5FBD4D3F2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8" t="32151" r="47237" b="31100"/>
          <a:stretch/>
        </p:blipFill>
        <p:spPr>
          <a:xfrm rot="1658080">
            <a:off x="5242935" y="2407675"/>
            <a:ext cx="2120734" cy="39368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683A76-7C0B-4536-BCFF-629B6964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Detailed anatomy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27651" name="Ony claw" descr="C:\Work\Claws\Press\Euperipatoides_kanangrensis_onychophoran_claw_TLM 13001g1_conin_2.gwsmallflip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6043">
            <a:off x="911616" y="2031383"/>
            <a:ext cx="2878120" cy="44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ny Outer"/>
          <p:cNvSpPr/>
          <p:nvPr/>
        </p:nvSpPr>
        <p:spPr>
          <a:xfrm>
            <a:off x="2674620" y="1943476"/>
            <a:ext cx="998220" cy="3482008"/>
          </a:xfrm>
          <a:custGeom>
            <a:avLst/>
            <a:gdLst>
              <a:gd name="connsiteX0" fmla="*/ 236220 w 998220"/>
              <a:gd name="connsiteY0" fmla="*/ 1592204 h 3482008"/>
              <a:gd name="connsiteX1" fmla="*/ 274320 w 998220"/>
              <a:gd name="connsiteY1" fmla="*/ 1561724 h 3482008"/>
              <a:gd name="connsiteX2" fmla="*/ 289560 w 998220"/>
              <a:gd name="connsiteY2" fmla="*/ 1538864 h 3482008"/>
              <a:gd name="connsiteX3" fmla="*/ 312420 w 998220"/>
              <a:gd name="connsiteY3" fmla="*/ 1516004 h 3482008"/>
              <a:gd name="connsiteX4" fmla="*/ 320040 w 998220"/>
              <a:gd name="connsiteY4" fmla="*/ 1493144 h 3482008"/>
              <a:gd name="connsiteX5" fmla="*/ 350520 w 998220"/>
              <a:gd name="connsiteY5" fmla="*/ 1447424 h 3482008"/>
              <a:gd name="connsiteX6" fmla="*/ 358140 w 998220"/>
              <a:gd name="connsiteY6" fmla="*/ 1424564 h 3482008"/>
              <a:gd name="connsiteX7" fmla="*/ 373380 w 998220"/>
              <a:gd name="connsiteY7" fmla="*/ 1401704 h 3482008"/>
              <a:gd name="connsiteX8" fmla="*/ 388620 w 998220"/>
              <a:gd name="connsiteY8" fmla="*/ 1355984 h 3482008"/>
              <a:gd name="connsiteX9" fmla="*/ 403860 w 998220"/>
              <a:gd name="connsiteY9" fmla="*/ 1310264 h 3482008"/>
              <a:gd name="connsiteX10" fmla="*/ 411480 w 998220"/>
              <a:gd name="connsiteY10" fmla="*/ 1287404 h 3482008"/>
              <a:gd name="connsiteX11" fmla="*/ 419100 w 998220"/>
              <a:gd name="connsiteY11" fmla="*/ 1264544 h 3482008"/>
              <a:gd name="connsiteX12" fmla="*/ 434340 w 998220"/>
              <a:gd name="connsiteY12" fmla="*/ 1234064 h 3482008"/>
              <a:gd name="connsiteX13" fmla="*/ 441960 w 998220"/>
              <a:gd name="connsiteY13" fmla="*/ 1203584 h 3482008"/>
              <a:gd name="connsiteX14" fmla="*/ 449580 w 998220"/>
              <a:gd name="connsiteY14" fmla="*/ 1180724 h 3482008"/>
              <a:gd name="connsiteX15" fmla="*/ 449580 w 998220"/>
              <a:gd name="connsiteY15" fmla="*/ 929264 h 3482008"/>
              <a:gd name="connsiteX16" fmla="*/ 441960 w 998220"/>
              <a:gd name="connsiteY16" fmla="*/ 860684 h 3482008"/>
              <a:gd name="connsiteX17" fmla="*/ 419100 w 998220"/>
              <a:gd name="connsiteY17" fmla="*/ 769244 h 3482008"/>
              <a:gd name="connsiteX18" fmla="*/ 411480 w 998220"/>
              <a:gd name="connsiteY18" fmla="*/ 738764 h 3482008"/>
              <a:gd name="connsiteX19" fmla="*/ 403860 w 998220"/>
              <a:gd name="connsiteY19" fmla="*/ 685424 h 3482008"/>
              <a:gd name="connsiteX20" fmla="*/ 396240 w 998220"/>
              <a:gd name="connsiteY20" fmla="*/ 616844 h 3482008"/>
              <a:gd name="connsiteX21" fmla="*/ 381000 w 998220"/>
              <a:gd name="connsiteY21" fmla="*/ 578744 h 3482008"/>
              <a:gd name="connsiteX22" fmla="*/ 373380 w 998220"/>
              <a:gd name="connsiteY22" fmla="*/ 517784 h 3482008"/>
              <a:gd name="connsiteX23" fmla="*/ 350520 w 998220"/>
              <a:gd name="connsiteY23" fmla="*/ 494924 h 3482008"/>
              <a:gd name="connsiteX24" fmla="*/ 335280 w 998220"/>
              <a:gd name="connsiteY24" fmla="*/ 472064 h 3482008"/>
              <a:gd name="connsiteX25" fmla="*/ 320040 w 998220"/>
              <a:gd name="connsiteY25" fmla="*/ 418724 h 3482008"/>
              <a:gd name="connsiteX26" fmla="*/ 304800 w 998220"/>
              <a:gd name="connsiteY26" fmla="*/ 395864 h 3482008"/>
              <a:gd name="connsiteX27" fmla="*/ 289560 w 998220"/>
              <a:gd name="connsiteY27" fmla="*/ 365384 h 3482008"/>
              <a:gd name="connsiteX28" fmla="*/ 281940 w 998220"/>
              <a:gd name="connsiteY28" fmla="*/ 342524 h 3482008"/>
              <a:gd name="connsiteX29" fmla="*/ 266700 w 998220"/>
              <a:gd name="connsiteY29" fmla="*/ 319664 h 3482008"/>
              <a:gd name="connsiteX30" fmla="*/ 259080 w 998220"/>
              <a:gd name="connsiteY30" fmla="*/ 296804 h 3482008"/>
              <a:gd name="connsiteX31" fmla="*/ 243840 w 998220"/>
              <a:gd name="connsiteY31" fmla="*/ 273944 h 3482008"/>
              <a:gd name="connsiteX32" fmla="*/ 220980 w 998220"/>
              <a:gd name="connsiteY32" fmla="*/ 220604 h 3482008"/>
              <a:gd name="connsiteX33" fmla="*/ 198120 w 998220"/>
              <a:gd name="connsiteY33" fmla="*/ 205364 h 3482008"/>
              <a:gd name="connsiteX34" fmla="*/ 160020 w 998220"/>
              <a:gd name="connsiteY34" fmla="*/ 136784 h 3482008"/>
              <a:gd name="connsiteX35" fmla="*/ 121920 w 998220"/>
              <a:gd name="connsiteY35" fmla="*/ 91064 h 3482008"/>
              <a:gd name="connsiteX36" fmla="*/ 76200 w 998220"/>
              <a:gd name="connsiteY36" fmla="*/ 60584 h 3482008"/>
              <a:gd name="connsiteX37" fmla="*/ 53340 w 998220"/>
              <a:gd name="connsiteY37" fmla="*/ 45344 h 3482008"/>
              <a:gd name="connsiteX38" fmla="*/ 0 w 998220"/>
              <a:gd name="connsiteY38" fmla="*/ 37724 h 3482008"/>
              <a:gd name="connsiteX39" fmla="*/ 137160 w 998220"/>
              <a:gd name="connsiteY39" fmla="*/ 22484 h 3482008"/>
              <a:gd name="connsiteX40" fmla="*/ 182880 w 998220"/>
              <a:gd name="connsiteY40" fmla="*/ 37724 h 3482008"/>
              <a:gd name="connsiteX41" fmla="*/ 205740 w 998220"/>
              <a:gd name="connsiteY41" fmla="*/ 45344 h 3482008"/>
              <a:gd name="connsiteX42" fmla="*/ 228600 w 998220"/>
              <a:gd name="connsiteY42" fmla="*/ 68204 h 3482008"/>
              <a:gd name="connsiteX43" fmla="*/ 259080 w 998220"/>
              <a:gd name="connsiteY43" fmla="*/ 75824 h 3482008"/>
              <a:gd name="connsiteX44" fmla="*/ 312420 w 998220"/>
              <a:gd name="connsiteY44" fmla="*/ 98684 h 3482008"/>
              <a:gd name="connsiteX45" fmla="*/ 335280 w 998220"/>
              <a:gd name="connsiteY45" fmla="*/ 121544 h 3482008"/>
              <a:gd name="connsiteX46" fmla="*/ 373380 w 998220"/>
              <a:gd name="connsiteY46" fmla="*/ 152024 h 3482008"/>
              <a:gd name="connsiteX47" fmla="*/ 419100 w 998220"/>
              <a:gd name="connsiteY47" fmla="*/ 182504 h 3482008"/>
              <a:gd name="connsiteX48" fmla="*/ 441960 w 998220"/>
              <a:gd name="connsiteY48" fmla="*/ 205364 h 3482008"/>
              <a:gd name="connsiteX49" fmla="*/ 495300 w 998220"/>
              <a:gd name="connsiteY49" fmla="*/ 235844 h 3482008"/>
              <a:gd name="connsiteX50" fmla="*/ 533400 w 998220"/>
              <a:gd name="connsiteY50" fmla="*/ 281564 h 3482008"/>
              <a:gd name="connsiteX51" fmla="*/ 556260 w 998220"/>
              <a:gd name="connsiteY51" fmla="*/ 304424 h 3482008"/>
              <a:gd name="connsiteX52" fmla="*/ 609600 w 998220"/>
              <a:gd name="connsiteY52" fmla="*/ 373004 h 3482008"/>
              <a:gd name="connsiteX53" fmla="*/ 632460 w 998220"/>
              <a:gd name="connsiteY53" fmla="*/ 418724 h 3482008"/>
              <a:gd name="connsiteX54" fmla="*/ 662940 w 998220"/>
              <a:gd name="connsiteY54" fmla="*/ 479684 h 3482008"/>
              <a:gd name="connsiteX55" fmla="*/ 693420 w 998220"/>
              <a:gd name="connsiteY55" fmla="*/ 525404 h 3482008"/>
              <a:gd name="connsiteX56" fmla="*/ 716280 w 998220"/>
              <a:gd name="connsiteY56" fmla="*/ 571124 h 3482008"/>
              <a:gd name="connsiteX57" fmla="*/ 731520 w 998220"/>
              <a:gd name="connsiteY57" fmla="*/ 601604 h 3482008"/>
              <a:gd name="connsiteX58" fmla="*/ 762000 w 998220"/>
              <a:gd name="connsiteY58" fmla="*/ 647324 h 3482008"/>
              <a:gd name="connsiteX59" fmla="*/ 769620 w 998220"/>
              <a:gd name="connsiteY59" fmla="*/ 670184 h 3482008"/>
              <a:gd name="connsiteX60" fmla="*/ 815340 w 998220"/>
              <a:gd name="connsiteY60" fmla="*/ 738764 h 3482008"/>
              <a:gd name="connsiteX61" fmla="*/ 830580 w 998220"/>
              <a:gd name="connsiteY61" fmla="*/ 761624 h 3482008"/>
              <a:gd name="connsiteX62" fmla="*/ 838200 w 998220"/>
              <a:gd name="connsiteY62" fmla="*/ 784484 h 3482008"/>
              <a:gd name="connsiteX63" fmla="*/ 868680 w 998220"/>
              <a:gd name="connsiteY63" fmla="*/ 830204 h 3482008"/>
              <a:gd name="connsiteX64" fmla="*/ 883920 w 998220"/>
              <a:gd name="connsiteY64" fmla="*/ 875924 h 3482008"/>
              <a:gd name="connsiteX65" fmla="*/ 891540 w 998220"/>
              <a:gd name="connsiteY65" fmla="*/ 898784 h 3482008"/>
              <a:gd name="connsiteX66" fmla="*/ 899160 w 998220"/>
              <a:gd name="connsiteY66" fmla="*/ 929264 h 3482008"/>
              <a:gd name="connsiteX67" fmla="*/ 929640 w 998220"/>
              <a:gd name="connsiteY67" fmla="*/ 982604 h 3482008"/>
              <a:gd name="connsiteX68" fmla="*/ 944880 w 998220"/>
              <a:gd name="connsiteY68" fmla="*/ 1043564 h 3482008"/>
              <a:gd name="connsiteX69" fmla="*/ 952500 w 998220"/>
              <a:gd name="connsiteY69" fmla="*/ 1066424 h 3482008"/>
              <a:gd name="connsiteX70" fmla="*/ 960120 w 998220"/>
              <a:gd name="connsiteY70" fmla="*/ 1112144 h 3482008"/>
              <a:gd name="connsiteX71" fmla="*/ 975360 w 998220"/>
              <a:gd name="connsiteY71" fmla="*/ 1173104 h 3482008"/>
              <a:gd name="connsiteX72" fmla="*/ 998220 w 998220"/>
              <a:gd name="connsiteY72" fmla="*/ 1279784 h 3482008"/>
              <a:gd name="connsiteX73" fmla="*/ 990600 w 998220"/>
              <a:gd name="connsiteY73" fmla="*/ 2102744 h 3482008"/>
              <a:gd name="connsiteX74" fmla="*/ 967740 w 998220"/>
              <a:gd name="connsiteY74" fmla="*/ 2163704 h 3482008"/>
              <a:gd name="connsiteX75" fmla="*/ 960120 w 998220"/>
              <a:gd name="connsiteY75" fmla="*/ 2194184 h 3482008"/>
              <a:gd name="connsiteX76" fmla="*/ 944880 w 998220"/>
              <a:gd name="connsiteY76" fmla="*/ 2239904 h 3482008"/>
              <a:gd name="connsiteX77" fmla="*/ 922020 w 998220"/>
              <a:gd name="connsiteY77" fmla="*/ 2331344 h 3482008"/>
              <a:gd name="connsiteX78" fmla="*/ 914400 w 998220"/>
              <a:gd name="connsiteY78" fmla="*/ 2354204 h 3482008"/>
              <a:gd name="connsiteX79" fmla="*/ 899160 w 998220"/>
              <a:gd name="connsiteY79" fmla="*/ 2377064 h 3482008"/>
              <a:gd name="connsiteX80" fmla="*/ 883920 w 998220"/>
              <a:gd name="connsiteY80" fmla="*/ 2422784 h 3482008"/>
              <a:gd name="connsiteX81" fmla="*/ 861060 w 998220"/>
              <a:gd name="connsiteY81" fmla="*/ 2468504 h 3482008"/>
              <a:gd name="connsiteX82" fmla="*/ 845820 w 998220"/>
              <a:gd name="connsiteY82" fmla="*/ 2491364 h 3482008"/>
              <a:gd name="connsiteX83" fmla="*/ 830580 w 998220"/>
              <a:gd name="connsiteY83" fmla="*/ 2537084 h 3482008"/>
              <a:gd name="connsiteX84" fmla="*/ 822960 w 998220"/>
              <a:gd name="connsiteY84" fmla="*/ 2559944 h 3482008"/>
              <a:gd name="connsiteX85" fmla="*/ 807720 w 998220"/>
              <a:gd name="connsiteY85" fmla="*/ 2590424 h 3482008"/>
              <a:gd name="connsiteX86" fmla="*/ 800100 w 998220"/>
              <a:gd name="connsiteY86" fmla="*/ 2613284 h 3482008"/>
              <a:gd name="connsiteX87" fmla="*/ 777240 w 998220"/>
              <a:gd name="connsiteY87" fmla="*/ 2628524 h 3482008"/>
              <a:gd name="connsiteX88" fmla="*/ 754380 w 998220"/>
              <a:gd name="connsiteY88" fmla="*/ 2674244 h 3482008"/>
              <a:gd name="connsiteX89" fmla="*/ 746760 w 998220"/>
              <a:gd name="connsiteY89" fmla="*/ 2697104 h 3482008"/>
              <a:gd name="connsiteX90" fmla="*/ 731520 w 998220"/>
              <a:gd name="connsiteY90" fmla="*/ 2727584 h 3482008"/>
              <a:gd name="connsiteX91" fmla="*/ 723900 w 998220"/>
              <a:gd name="connsiteY91" fmla="*/ 2750444 h 3482008"/>
              <a:gd name="connsiteX92" fmla="*/ 701040 w 998220"/>
              <a:gd name="connsiteY92" fmla="*/ 2765684 h 3482008"/>
              <a:gd name="connsiteX93" fmla="*/ 693420 w 998220"/>
              <a:gd name="connsiteY93" fmla="*/ 2796164 h 3482008"/>
              <a:gd name="connsiteX94" fmla="*/ 662940 w 998220"/>
              <a:gd name="connsiteY94" fmla="*/ 2841884 h 3482008"/>
              <a:gd name="connsiteX95" fmla="*/ 632460 w 998220"/>
              <a:gd name="connsiteY95" fmla="*/ 2902844 h 3482008"/>
              <a:gd name="connsiteX96" fmla="*/ 594360 w 998220"/>
              <a:gd name="connsiteY96" fmla="*/ 2948564 h 3482008"/>
              <a:gd name="connsiteX97" fmla="*/ 548640 w 998220"/>
              <a:gd name="connsiteY97" fmla="*/ 3024764 h 3482008"/>
              <a:gd name="connsiteX98" fmla="*/ 533400 w 998220"/>
              <a:gd name="connsiteY98" fmla="*/ 3047624 h 3482008"/>
              <a:gd name="connsiteX99" fmla="*/ 518160 w 998220"/>
              <a:gd name="connsiteY99" fmla="*/ 3070484 h 3482008"/>
              <a:gd name="connsiteX100" fmla="*/ 495300 w 998220"/>
              <a:gd name="connsiteY100" fmla="*/ 3093344 h 3482008"/>
              <a:gd name="connsiteX101" fmla="*/ 464820 w 998220"/>
              <a:gd name="connsiteY101" fmla="*/ 3146684 h 3482008"/>
              <a:gd name="connsiteX102" fmla="*/ 388620 w 998220"/>
              <a:gd name="connsiteY102" fmla="*/ 3230504 h 3482008"/>
              <a:gd name="connsiteX103" fmla="*/ 365760 w 998220"/>
              <a:gd name="connsiteY103" fmla="*/ 3245744 h 3482008"/>
              <a:gd name="connsiteX104" fmla="*/ 358140 w 998220"/>
              <a:gd name="connsiteY104" fmla="*/ 3268604 h 3482008"/>
              <a:gd name="connsiteX105" fmla="*/ 320040 w 998220"/>
              <a:gd name="connsiteY105" fmla="*/ 3314324 h 3482008"/>
              <a:gd name="connsiteX106" fmla="*/ 274320 w 998220"/>
              <a:gd name="connsiteY106" fmla="*/ 3344804 h 3482008"/>
              <a:gd name="connsiteX107" fmla="*/ 251460 w 998220"/>
              <a:gd name="connsiteY107" fmla="*/ 3367664 h 3482008"/>
              <a:gd name="connsiteX108" fmla="*/ 220980 w 998220"/>
              <a:gd name="connsiteY108" fmla="*/ 3390524 h 3482008"/>
              <a:gd name="connsiteX109" fmla="*/ 182880 w 998220"/>
              <a:gd name="connsiteY109" fmla="*/ 3459104 h 3482008"/>
              <a:gd name="connsiteX110" fmla="*/ 160020 w 998220"/>
              <a:gd name="connsiteY110" fmla="*/ 3481964 h 3482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998220" h="3482008">
                <a:moveTo>
                  <a:pt x="236220" y="1592204"/>
                </a:moveTo>
                <a:cubicBezTo>
                  <a:pt x="248920" y="1582044"/>
                  <a:pt x="262820" y="1573224"/>
                  <a:pt x="274320" y="1561724"/>
                </a:cubicBezTo>
                <a:cubicBezTo>
                  <a:pt x="280796" y="1555248"/>
                  <a:pt x="283697" y="1545899"/>
                  <a:pt x="289560" y="1538864"/>
                </a:cubicBezTo>
                <a:cubicBezTo>
                  <a:pt x="296459" y="1530585"/>
                  <a:pt x="304800" y="1523624"/>
                  <a:pt x="312420" y="1516004"/>
                </a:cubicBezTo>
                <a:cubicBezTo>
                  <a:pt x="314960" y="1508384"/>
                  <a:pt x="316139" y="1500165"/>
                  <a:pt x="320040" y="1493144"/>
                </a:cubicBezTo>
                <a:cubicBezTo>
                  <a:pt x="328935" y="1477133"/>
                  <a:pt x="344728" y="1464800"/>
                  <a:pt x="350520" y="1447424"/>
                </a:cubicBezTo>
                <a:cubicBezTo>
                  <a:pt x="353060" y="1439804"/>
                  <a:pt x="354548" y="1431748"/>
                  <a:pt x="358140" y="1424564"/>
                </a:cubicBezTo>
                <a:cubicBezTo>
                  <a:pt x="362236" y="1416373"/>
                  <a:pt x="369661" y="1410073"/>
                  <a:pt x="373380" y="1401704"/>
                </a:cubicBezTo>
                <a:cubicBezTo>
                  <a:pt x="379904" y="1387024"/>
                  <a:pt x="383540" y="1371224"/>
                  <a:pt x="388620" y="1355984"/>
                </a:cubicBezTo>
                <a:lnTo>
                  <a:pt x="403860" y="1310264"/>
                </a:lnTo>
                <a:lnTo>
                  <a:pt x="411480" y="1287404"/>
                </a:lnTo>
                <a:cubicBezTo>
                  <a:pt x="414020" y="1279784"/>
                  <a:pt x="415508" y="1271728"/>
                  <a:pt x="419100" y="1264544"/>
                </a:cubicBezTo>
                <a:cubicBezTo>
                  <a:pt x="424180" y="1254384"/>
                  <a:pt x="430352" y="1244700"/>
                  <a:pt x="434340" y="1234064"/>
                </a:cubicBezTo>
                <a:cubicBezTo>
                  <a:pt x="438017" y="1224258"/>
                  <a:pt x="439083" y="1213654"/>
                  <a:pt x="441960" y="1203584"/>
                </a:cubicBezTo>
                <a:cubicBezTo>
                  <a:pt x="444167" y="1195861"/>
                  <a:pt x="447040" y="1188344"/>
                  <a:pt x="449580" y="1180724"/>
                </a:cubicBezTo>
                <a:cubicBezTo>
                  <a:pt x="464212" y="1063665"/>
                  <a:pt x="460719" y="1118623"/>
                  <a:pt x="449580" y="929264"/>
                </a:cubicBezTo>
                <a:cubicBezTo>
                  <a:pt x="448229" y="906303"/>
                  <a:pt x="445957" y="883335"/>
                  <a:pt x="441960" y="860684"/>
                </a:cubicBezTo>
                <a:lnTo>
                  <a:pt x="419100" y="769244"/>
                </a:lnTo>
                <a:cubicBezTo>
                  <a:pt x="416560" y="759084"/>
                  <a:pt x="412961" y="749131"/>
                  <a:pt x="411480" y="738764"/>
                </a:cubicBezTo>
                <a:cubicBezTo>
                  <a:pt x="408940" y="720984"/>
                  <a:pt x="406088" y="703246"/>
                  <a:pt x="403860" y="685424"/>
                </a:cubicBezTo>
                <a:cubicBezTo>
                  <a:pt x="401007" y="662601"/>
                  <a:pt x="401059" y="639334"/>
                  <a:pt x="396240" y="616844"/>
                </a:cubicBezTo>
                <a:cubicBezTo>
                  <a:pt x="393374" y="603469"/>
                  <a:pt x="386080" y="591444"/>
                  <a:pt x="381000" y="578744"/>
                </a:cubicBezTo>
                <a:cubicBezTo>
                  <a:pt x="378460" y="558424"/>
                  <a:pt x="380378" y="537029"/>
                  <a:pt x="373380" y="517784"/>
                </a:cubicBezTo>
                <a:cubicBezTo>
                  <a:pt x="369697" y="507656"/>
                  <a:pt x="357419" y="503203"/>
                  <a:pt x="350520" y="494924"/>
                </a:cubicBezTo>
                <a:cubicBezTo>
                  <a:pt x="344657" y="487889"/>
                  <a:pt x="339376" y="480255"/>
                  <a:pt x="335280" y="472064"/>
                </a:cubicBezTo>
                <a:cubicBezTo>
                  <a:pt x="320452" y="442407"/>
                  <a:pt x="334689" y="452904"/>
                  <a:pt x="320040" y="418724"/>
                </a:cubicBezTo>
                <a:cubicBezTo>
                  <a:pt x="316432" y="410306"/>
                  <a:pt x="309344" y="403815"/>
                  <a:pt x="304800" y="395864"/>
                </a:cubicBezTo>
                <a:cubicBezTo>
                  <a:pt x="299164" y="386001"/>
                  <a:pt x="294035" y="375825"/>
                  <a:pt x="289560" y="365384"/>
                </a:cubicBezTo>
                <a:cubicBezTo>
                  <a:pt x="286396" y="358001"/>
                  <a:pt x="285532" y="349708"/>
                  <a:pt x="281940" y="342524"/>
                </a:cubicBezTo>
                <a:cubicBezTo>
                  <a:pt x="277844" y="334333"/>
                  <a:pt x="270796" y="327855"/>
                  <a:pt x="266700" y="319664"/>
                </a:cubicBezTo>
                <a:cubicBezTo>
                  <a:pt x="263108" y="312480"/>
                  <a:pt x="262672" y="303988"/>
                  <a:pt x="259080" y="296804"/>
                </a:cubicBezTo>
                <a:cubicBezTo>
                  <a:pt x="254984" y="288613"/>
                  <a:pt x="247936" y="282135"/>
                  <a:pt x="243840" y="273944"/>
                </a:cubicBezTo>
                <a:cubicBezTo>
                  <a:pt x="231929" y="250122"/>
                  <a:pt x="240800" y="244388"/>
                  <a:pt x="220980" y="220604"/>
                </a:cubicBezTo>
                <a:cubicBezTo>
                  <a:pt x="215117" y="213569"/>
                  <a:pt x="205740" y="210444"/>
                  <a:pt x="198120" y="205364"/>
                </a:cubicBezTo>
                <a:cubicBezTo>
                  <a:pt x="184708" y="165128"/>
                  <a:pt x="194955" y="189187"/>
                  <a:pt x="160020" y="136784"/>
                </a:cubicBezTo>
                <a:cubicBezTo>
                  <a:pt x="146473" y="116464"/>
                  <a:pt x="142229" y="106860"/>
                  <a:pt x="121920" y="91064"/>
                </a:cubicBezTo>
                <a:cubicBezTo>
                  <a:pt x="107462" y="79819"/>
                  <a:pt x="91440" y="70744"/>
                  <a:pt x="76200" y="60584"/>
                </a:cubicBezTo>
                <a:cubicBezTo>
                  <a:pt x="68580" y="55504"/>
                  <a:pt x="62406" y="46639"/>
                  <a:pt x="53340" y="45344"/>
                </a:cubicBezTo>
                <a:lnTo>
                  <a:pt x="0" y="37724"/>
                </a:lnTo>
                <a:cubicBezTo>
                  <a:pt x="20714" y="-24418"/>
                  <a:pt x="2748" y="4952"/>
                  <a:pt x="137160" y="22484"/>
                </a:cubicBezTo>
                <a:cubicBezTo>
                  <a:pt x="153089" y="24562"/>
                  <a:pt x="167640" y="32644"/>
                  <a:pt x="182880" y="37724"/>
                </a:cubicBezTo>
                <a:lnTo>
                  <a:pt x="205740" y="45344"/>
                </a:lnTo>
                <a:cubicBezTo>
                  <a:pt x="213360" y="52964"/>
                  <a:pt x="219244" y="62857"/>
                  <a:pt x="228600" y="68204"/>
                </a:cubicBezTo>
                <a:cubicBezTo>
                  <a:pt x="237693" y="73400"/>
                  <a:pt x="249010" y="72947"/>
                  <a:pt x="259080" y="75824"/>
                </a:cubicBezTo>
                <a:cubicBezTo>
                  <a:pt x="275663" y="80562"/>
                  <a:pt x="298873" y="89008"/>
                  <a:pt x="312420" y="98684"/>
                </a:cubicBezTo>
                <a:cubicBezTo>
                  <a:pt x="321189" y="104948"/>
                  <a:pt x="327170" y="114448"/>
                  <a:pt x="335280" y="121544"/>
                </a:cubicBezTo>
                <a:cubicBezTo>
                  <a:pt x="347520" y="132254"/>
                  <a:pt x="360227" y="142458"/>
                  <a:pt x="373380" y="152024"/>
                </a:cubicBezTo>
                <a:cubicBezTo>
                  <a:pt x="388193" y="162797"/>
                  <a:pt x="406148" y="169552"/>
                  <a:pt x="419100" y="182504"/>
                </a:cubicBezTo>
                <a:cubicBezTo>
                  <a:pt x="426720" y="190124"/>
                  <a:pt x="433681" y="198465"/>
                  <a:pt x="441960" y="205364"/>
                </a:cubicBezTo>
                <a:cubicBezTo>
                  <a:pt x="485155" y="241360"/>
                  <a:pt x="443129" y="198579"/>
                  <a:pt x="495300" y="235844"/>
                </a:cubicBezTo>
                <a:cubicBezTo>
                  <a:pt x="522800" y="255487"/>
                  <a:pt x="513742" y="257975"/>
                  <a:pt x="533400" y="281564"/>
                </a:cubicBezTo>
                <a:cubicBezTo>
                  <a:pt x="540299" y="289843"/>
                  <a:pt x="549644" y="295918"/>
                  <a:pt x="556260" y="304424"/>
                </a:cubicBezTo>
                <a:cubicBezTo>
                  <a:pt x="620061" y="386454"/>
                  <a:pt x="557701" y="321105"/>
                  <a:pt x="609600" y="373004"/>
                </a:cubicBezTo>
                <a:cubicBezTo>
                  <a:pt x="625051" y="419358"/>
                  <a:pt x="607137" y="372299"/>
                  <a:pt x="632460" y="418724"/>
                </a:cubicBezTo>
                <a:cubicBezTo>
                  <a:pt x="643339" y="438668"/>
                  <a:pt x="650338" y="460781"/>
                  <a:pt x="662940" y="479684"/>
                </a:cubicBezTo>
                <a:cubicBezTo>
                  <a:pt x="673100" y="494924"/>
                  <a:pt x="687628" y="508028"/>
                  <a:pt x="693420" y="525404"/>
                </a:cubicBezTo>
                <a:cubicBezTo>
                  <a:pt x="707391" y="567317"/>
                  <a:pt x="692645" y="529764"/>
                  <a:pt x="716280" y="571124"/>
                </a:cubicBezTo>
                <a:cubicBezTo>
                  <a:pt x="721916" y="580987"/>
                  <a:pt x="725676" y="591864"/>
                  <a:pt x="731520" y="601604"/>
                </a:cubicBezTo>
                <a:cubicBezTo>
                  <a:pt x="740944" y="617310"/>
                  <a:pt x="756208" y="629948"/>
                  <a:pt x="762000" y="647324"/>
                </a:cubicBezTo>
                <a:cubicBezTo>
                  <a:pt x="764540" y="654944"/>
                  <a:pt x="765719" y="663163"/>
                  <a:pt x="769620" y="670184"/>
                </a:cubicBezTo>
                <a:lnTo>
                  <a:pt x="815340" y="738764"/>
                </a:lnTo>
                <a:cubicBezTo>
                  <a:pt x="820420" y="746384"/>
                  <a:pt x="827684" y="752936"/>
                  <a:pt x="830580" y="761624"/>
                </a:cubicBezTo>
                <a:cubicBezTo>
                  <a:pt x="833120" y="769244"/>
                  <a:pt x="834299" y="777463"/>
                  <a:pt x="838200" y="784484"/>
                </a:cubicBezTo>
                <a:cubicBezTo>
                  <a:pt x="847095" y="800495"/>
                  <a:pt x="862888" y="812828"/>
                  <a:pt x="868680" y="830204"/>
                </a:cubicBezTo>
                <a:lnTo>
                  <a:pt x="883920" y="875924"/>
                </a:lnTo>
                <a:cubicBezTo>
                  <a:pt x="886460" y="883544"/>
                  <a:pt x="889592" y="890992"/>
                  <a:pt x="891540" y="898784"/>
                </a:cubicBezTo>
                <a:cubicBezTo>
                  <a:pt x="894080" y="908944"/>
                  <a:pt x="895035" y="919638"/>
                  <a:pt x="899160" y="929264"/>
                </a:cubicBezTo>
                <a:cubicBezTo>
                  <a:pt x="924244" y="987793"/>
                  <a:pt x="905910" y="911414"/>
                  <a:pt x="929640" y="982604"/>
                </a:cubicBezTo>
                <a:cubicBezTo>
                  <a:pt x="936264" y="1002475"/>
                  <a:pt x="938256" y="1023693"/>
                  <a:pt x="944880" y="1043564"/>
                </a:cubicBezTo>
                <a:cubicBezTo>
                  <a:pt x="947420" y="1051184"/>
                  <a:pt x="950758" y="1058583"/>
                  <a:pt x="952500" y="1066424"/>
                </a:cubicBezTo>
                <a:cubicBezTo>
                  <a:pt x="955852" y="1081506"/>
                  <a:pt x="956883" y="1097037"/>
                  <a:pt x="960120" y="1112144"/>
                </a:cubicBezTo>
                <a:cubicBezTo>
                  <a:pt x="964509" y="1132624"/>
                  <a:pt x="970816" y="1152657"/>
                  <a:pt x="975360" y="1173104"/>
                </a:cubicBezTo>
                <a:cubicBezTo>
                  <a:pt x="1009948" y="1328749"/>
                  <a:pt x="977326" y="1196206"/>
                  <a:pt x="998220" y="1279784"/>
                </a:cubicBezTo>
                <a:cubicBezTo>
                  <a:pt x="995680" y="1554104"/>
                  <a:pt x="995455" y="1828455"/>
                  <a:pt x="990600" y="2102744"/>
                </a:cubicBezTo>
                <a:cubicBezTo>
                  <a:pt x="990001" y="2136599"/>
                  <a:pt x="983930" y="2139419"/>
                  <a:pt x="967740" y="2163704"/>
                </a:cubicBezTo>
                <a:cubicBezTo>
                  <a:pt x="965200" y="2173864"/>
                  <a:pt x="963129" y="2184153"/>
                  <a:pt x="960120" y="2194184"/>
                </a:cubicBezTo>
                <a:cubicBezTo>
                  <a:pt x="955504" y="2209571"/>
                  <a:pt x="947521" y="2224058"/>
                  <a:pt x="944880" y="2239904"/>
                </a:cubicBezTo>
                <a:cubicBezTo>
                  <a:pt x="934619" y="2301470"/>
                  <a:pt x="942146" y="2270967"/>
                  <a:pt x="922020" y="2331344"/>
                </a:cubicBezTo>
                <a:cubicBezTo>
                  <a:pt x="919480" y="2338964"/>
                  <a:pt x="918855" y="2347521"/>
                  <a:pt x="914400" y="2354204"/>
                </a:cubicBezTo>
                <a:cubicBezTo>
                  <a:pt x="909320" y="2361824"/>
                  <a:pt x="902879" y="2368695"/>
                  <a:pt x="899160" y="2377064"/>
                </a:cubicBezTo>
                <a:cubicBezTo>
                  <a:pt x="892636" y="2391744"/>
                  <a:pt x="892831" y="2409418"/>
                  <a:pt x="883920" y="2422784"/>
                </a:cubicBezTo>
                <a:cubicBezTo>
                  <a:pt x="840244" y="2488298"/>
                  <a:pt x="892608" y="2405408"/>
                  <a:pt x="861060" y="2468504"/>
                </a:cubicBezTo>
                <a:cubicBezTo>
                  <a:pt x="856964" y="2476695"/>
                  <a:pt x="849539" y="2482995"/>
                  <a:pt x="845820" y="2491364"/>
                </a:cubicBezTo>
                <a:cubicBezTo>
                  <a:pt x="839296" y="2506044"/>
                  <a:pt x="835660" y="2521844"/>
                  <a:pt x="830580" y="2537084"/>
                </a:cubicBezTo>
                <a:cubicBezTo>
                  <a:pt x="828040" y="2544704"/>
                  <a:pt x="826552" y="2552760"/>
                  <a:pt x="822960" y="2559944"/>
                </a:cubicBezTo>
                <a:cubicBezTo>
                  <a:pt x="817880" y="2570104"/>
                  <a:pt x="812195" y="2579983"/>
                  <a:pt x="807720" y="2590424"/>
                </a:cubicBezTo>
                <a:cubicBezTo>
                  <a:pt x="804556" y="2597807"/>
                  <a:pt x="805118" y="2607012"/>
                  <a:pt x="800100" y="2613284"/>
                </a:cubicBezTo>
                <a:cubicBezTo>
                  <a:pt x="794379" y="2620435"/>
                  <a:pt x="784860" y="2623444"/>
                  <a:pt x="777240" y="2628524"/>
                </a:cubicBezTo>
                <a:cubicBezTo>
                  <a:pt x="758087" y="2685983"/>
                  <a:pt x="783923" y="2615158"/>
                  <a:pt x="754380" y="2674244"/>
                </a:cubicBezTo>
                <a:cubicBezTo>
                  <a:pt x="750788" y="2681428"/>
                  <a:pt x="749924" y="2689721"/>
                  <a:pt x="746760" y="2697104"/>
                </a:cubicBezTo>
                <a:cubicBezTo>
                  <a:pt x="742285" y="2707545"/>
                  <a:pt x="735995" y="2717143"/>
                  <a:pt x="731520" y="2727584"/>
                </a:cubicBezTo>
                <a:cubicBezTo>
                  <a:pt x="728356" y="2734967"/>
                  <a:pt x="728918" y="2744172"/>
                  <a:pt x="723900" y="2750444"/>
                </a:cubicBezTo>
                <a:cubicBezTo>
                  <a:pt x="718179" y="2757595"/>
                  <a:pt x="708660" y="2760604"/>
                  <a:pt x="701040" y="2765684"/>
                </a:cubicBezTo>
                <a:cubicBezTo>
                  <a:pt x="698500" y="2775844"/>
                  <a:pt x="698104" y="2786797"/>
                  <a:pt x="693420" y="2796164"/>
                </a:cubicBezTo>
                <a:cubicBezTo>
                  <a:pt x="685229" y="2812547"/>
                  <a:pt x="668732" y="2824508"/>
                  <a:pt x="662940" y="2841884"/>
                </a:cubicBezTo>
                <a:cubicBezTo>
                  <a:pt x="653564" y="2870011"/>
                  <a:pt x="654054" y="2874052"/>
                  <a:pt x="632460" y="2902844"/>
                </a:cubicBezTo>
                <a:cubicBezTo>
                  <a:pt x="594636" y="2953276"/>
                  <a:pt x="622792" y="2898809"/>
                  <a:pt x="594360" y="2948564"/>
                </a:cubicBezTo>
                <a:cubicBezTo>
                  <a:pt x="547497" y="3030573"/>
                  <a:pt x="623203" y="2912920"/>
                  <a:pt x="548640" y="3024764"/>
                </a:cubicBezTo>
                <a:lnTo>
                  <a:pt x="533400" y="3047624"/>
                </a:lnTo>
                <a:cubicBezTo>
                  <a:pt x="528320" y="3055244"/>
                  <a:pt x="524636" y="3064008"/>
                  <a:pt x="518160" y="3070484"/>
                </a:cubicBezTo>
                <a:cubicBezTo>
                  <a:pt x="510540" y="3078104"/>
                  <a:pt x="502199" y="3085065"/>
                  <a:pt x="495300" y="3093344"/>
                </a:cubicBezTo>
                <a:cubicBezTo>
                  <a:pt x="474326" y="3118513"/>
                  <a:pt x="483453" y="3116872"/>
                  <a:pt x="464820" y="3146684"/>
                </a:cubicBezTo>
                <a:cubicBezTo>
                  <a:pt x="448957" y="3172065"/>
                  <a:pt x="407217" y="3218106"/>
                  <a:pt x="388620" y="3230504"/>
                </a:cubicBezTo>
                <a:lnTo>
                  <a:pt x="365760" y="3245744"/>
                </a:lnTo>
                <a:cubicBezTo>
                  <a:pt x="363220" y="3253364"/>
                  <a:pt x="361732" y="3261420"/>
                  <a:pt x="358140" y="3268604"/>
                </a:cubicBezTo>
                <a:cubicBezTo>
                  <a:pt x="350135" y="3284614"/>
                  <a:pt x="333828" y="3303600"/>
                  <a:pt x="320040" y="3314324"/>
                </a:cubicBezTo>
                <a:cubicBezTo>
                  <a:pt x="305582" y="3325569"/>
                  <a:pt x="287272" y="3331852"/>
                  <a:pt x="274320" y="3344804"/>
                </a:cubicBezTo>
                <a:cubicBezTo>
                  <a:pt x="266700" y="3352424"/>
                  <a:pt x="259642" y="3360651"/>
                  <a:pt x="251460" y="3367664"/>
                </a:cubicBezTo>
                <a:cubicBezTo>
                  <a:pt x="241817" y="3375929"/>
                  <a:pt x="229417" y="3381032"/>
                  <a:pt x="220980" y="3390524"/>
                </a:cubicBezTo>
                <a:cubicBezTo>
                  <a:pt x="166063" y="3452305"/>
                  <a:pt x="205054" y="3414755"/>
                  <a:pt x="182880" y="3459104"/>
                </a:cubicBezTo>
                <a:cubicBezTo>
                  <a:pt x="170393" y="3484077"/>
                  <a:pt x="175644" y="3481964"/>
                  <a:pt x="160020" y="3481964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Ony middle"/>
          <p:cNvSpPr/>
          <p:nvPr/>
        </p:nvSpPr>
        <p:spPr>
          <a:xfrm>
            <a:off x="2674620" y="2520064"/>
            <a:ext cx="952500" cy="2699636"/>
          </a:xfrm>
          <a:custGeom>
            <a:avLst/>
            <a:gdLst>
              <a:gd name="connsiteX0" fmla="*/ 0 w 952500"/>
              <a:gd name="connsiteY0" fmla="*/ 1526156 h 2699636"/>
              <a:gd name="connsiteX1" fmla="*/ 38100 w 952500"/>
              <a:gd name="connsiteY1" fmla="*/ 1533776 h 2699636"/>
              <a:gd name="connsiteX2" fmla="*/ 83820 w 952500"/>
              <a:gd name="connsiteY2" fmla="*/ 1549016 h 2699636"/>
              <a:gd name="connsiteX3" fmla="*/ 304800 w 952500"/>
              <a:gd name="connsiteY3" fmla="*/ 1541396 h 2699636"/>
              <a:gd name="connsiteX4" fmla="*/ 335280 w 952500"/>
              <a:gd name="connsiteY4" fmla="*/ 1526156 h 2699636"/>
              <a:gd name="connsiteX5" fmla="*/ 365760 w 952500"/>
              <a:gd name="connsiteY5" fmla="*/ 1518536 h 2699636"/>
              <a:gd name="connsiteX6" fmla="*/ 419100 w 952500"/>
              <a:gd name="connsiteY6" fmla="*/ 1495676 h 2699636"/>
              <a:gd name="connsiteX7" fmla="*/ 464820 w 952500"/>
              <a:gd name="connsiteY7" fmla="*/ 1449956 h 2699636"/>
              <a:gd name="connsiteX8" fmla="*/ 480060 w 952500"/>
              <a:gd name="connsiteY8" fmla="*/ 1404236 h 2699636"/>
              <a:gd name="connsiteX9" fmla="*/ 487680 w 952500"/>
              <a:gd name="connsiteY9" fmla="*/ 1381376 h 2699636"/>
              <a:gd name="connsiteX10" fmla="*/ 502920 w 952500"/>
              <a:gd name="connsiteY10" fmla="*/ 1358516 h 2699636"/>
              <a:gd name="connsiteX11" fmla="*/ 510540 w 952500"/>
              <a:gd name="connsiteY11" fmla="*/ 1335656 h 2699636"/>
              <a:gd name="connsiteX12" fmla="*/ 541020 w 952500"/>
              <a:gd name="connsiteY12" fmla="*/ 1289936 h 2699636"/>
              <a:gd name="connsiteX13" fmla="*/ 556260 w 952500"/>
              <a:gd name="connsiteY13" fmla="*/ 1236596 h 2699636"/>
              <a:gd name="connsiteX14" fmla="*/ 563880 w 952500"/>
              <a:gd name="connsiteY14" fmla="*/ 1198496 h 2699636"/>
              <a:gd name="connsiteX15" fmla="*/ 571500 w 952500"/>
              <a:gd name="connsiteY15" fmla="*/ 1168016 h 2699636"/>
              <a:gd name="connsiteX16" fmla="*/ 586740 w 952500"/>
              <a:gd name="connsiteY16" fmla="*/ 1122296 h 2699636"/>
              <a:gd name="connsiteX17" fmla="*/ 594360 w 952500"/>
              <a:gd name="connsiteY17" fmla="*/ 1091816 h 2699636"/>
              <a:gd name="connsiteX18" fmla="*/ 617220 w 952500"/>
              <a:gd name="connsiteY18" fmla="*/ 1023236 h 2699636"/>
              <a:gd name="connsiteX19" fmla="*/ 624840 w 952500"/>
              <a:gd name="connsiteY19" fmla="*/ 1000376 h 2699636"/>
              <a:gd name="connsiteX20" fmla="*/ 632460 w 952500"/>
              <a:gd name="connsiteY20" fmla="*/ 969896 h 2699636"/>
              <a:gd name="connsiteX21" fmla="*/ 640080 w 952500"/>
              <a:gd name="connsiteY21" fmla="*/ 947036 h 2699636"/>
              <a:gd name="connsiteX22" fmla="*/ 647700 w 952500"/>
              <a:gd name="connsiteY22" fmla="*/ 908936 h 2699636"/>
              <a:gd name="connsiteX23" fmla="*/ 655320 w 952500"/>
              <a:gd name="connsiteY23" fmla="*/ 779396 h 2699636"/>
              <a:gd name="connsiteX24" fmla="*/ 662940 w 952500"/>
              <a:gd name="connsiteY24" fmla="*/ 687956 h 2699636"/>
              <a:gd name="connsiteX25" fmla="*/ 640080 w 952500"/>
              <a:gd name="connsiteY25" fmla="*/ 398396 h 2699636"/>
              <a:gd name="connsiteX26" fmla="*/ 624840 w 952500"/>
              <a:gd name="connsiteY26" fmla="*/ 337436 h 2699636"/>
              <a:gd name="connsiteX27" fmla="*/ 617220 w 952500"/>
              <a:gd name="connsiteY27" fmla="*/ 306956 h 2699636"/>
              <a:gd name="connsiteX28" fmla="*/ 609600 w 952500"/>
              <a:gd name="connsiteY28" fmla="*/ 268856 h 2699636"/>
              <a:gd name="connsiteX29" fmla="*/ 601980 w 952500"/>
              <a:gd name="connsiteY29" fmla="*/ 245996 h 2699636"/>
              <a:gd name="connsiteX30" fmla="*/ 594360 w 952500"/>
              <a:gd name="connsiteY30" fmla="*/ 207896 h 2699636"/>
              <a:gd name="connsiteX31" fmla="*/ 579120 w 952500"/>
              <a:gd name="connsiteY31" fmla="*/ 169796 h 2699636"/>
              <a:gd name="connsiteX32" fmla="*/ 563880 w 952500"/>
              <a:gd name="connsiteY32" fmla="*/ 124076 h 2699636"/>
              <a:gd name="connsiteX33" fmla="*/ 556260 w 952500"/>
              <a:gd name="connsiteY33" fmla="*/ 101216 h 2699636"/>
              <a:gd name="connsiteX34" fmla="*/ 541020 w 952500"/>
              <a:gd name="connsiteY34" fmla="*/ 78356 h 2699636"/>
              <a:gd name="connsiteX35" fmla="*/ 548640 w 952500"/>
              <a:gd name="connsiteY35" fmla="*/ 2156 h 2699636"/>
              <a:gd name="connsiteX36" fmla="*/ 571500 w 952500"/>
              <a:gd name="connsiteY36" fmla="*/ 17396 h 2699636"/>
              <a:gd name="connsiteX37" fmla="*/ 617220 w 952500"/>
              <a:gd name="connsiteY37" fmla="*/ 63116 h 2699636"/>
              <a:gd name="connsiteX38" fmla="*/ 655320 w 952500"/>
              <a:gd name="connsiteY38" fmla="*/ 131696 h 2699636"/>
              <a:gd name="connsiteX39" fmla="*/ 670560 w 952500"/>
              <a:gd name="connsiteY39" fmla="*/ 154556 h 2699636"/>
              <a:gd name="connsiteX40" fmla="*/ 685800 w 952500"/>
              <a:gd name="connsiteY40" fmla="*/ 177416 h 2699636"/>
              <a:gd name="connsiteX41" fmla="*/ 708660 w 952500"/>
              <a:gd name="connsiteY41" fmla="*/ 200276 h 2699636"/>
              <a:gd name="connsiteX42" fmla="*/ 746760 w 952500"/>
              <a:gd name="connsiteY42" fmla="*/ 245996 h 2699636"/>
              <a:gd name="connsiteX43" fmla="*/ 754380 w 952500"/>
              <a:gd name="connsiteY43" fmla="*/ 268856 h 2699636"/>
              <a:gd name="connsiteX44" fmla="*/ 784860 w 952500"/>
              <a:gd name="connsiteY44" fmla="*/ 314576 h 2699636"/>
              <a:gd name="connsiteX45" fmla="*/ 800100 w 952500"/>
              <a:gd name="connsiteY45" fmla="*/ 360296 h 2699636"/>
              <a:gd name="connsiteX46" fmla="*/ 807720 w 952500"/>
              <a:gd name="connsiteY46" fmla="*/ 383156 h 2699636"/>
              <a:gd name="connsiteX47" fmla="*/ 822960 w 952500"/>
              <a:gd name="connsiteY47" fmla="*/ 413636 h 2699636"/>
              <a:gd name="connsiteX48" fmla="*/ 830580 w 952500"/>
              <a:gd name="connsiteY48" fmla="*/ 482216 h 2699636"/>
              <a:gd name="connsiteX49" fmla="*/ 853440 w 952500"/>
              <a:gd name="connsiteY49" fmla="*/ 550796 h 2699636"/>
              <a:gd name="connsiteX50" fmla="*/ 861060 w 952500"/>
              <a:gd name="connsiteY50" fmla="*/ 588896 h 2699636"/>
              <a:gd name="connsiteX51" fmla="*/ 883920 w 952500"/>
              <a:gd name="connsiteY51" fmla="*/ 657476 h 2699636"/>
              <a:gd name="connsiteX52" fmla="*/ 891540 w 952500"/>
              <a:gd name="connsiteY52" fmla="*/ 680336 h 2699636"/>
              <a:gd name="connsiteX53" fmla="*/ 914400 w 952500"/>
              <a:gd name="connsiteY53" fmla="*/ 726056 h 2699636"/>
              <a:gd name="connsiteX54" fmla="*/ 922020 w 952500"/>
              <a:gd name="connsiteY54" fmla="*/ 771776 h 2699636"/>
              <a:gd name="connsiteX55" fmla="*/ 929640 w 952500"/>
              <a:gd name="connsiteY55" fmla="*/ 802256 h 2699636"/>
              <a:gd name="connsiteX56" fmla="*/ 937260 w 952500"/>
              <a:gd name="connsiteY56" fmla="*/ 870836 h 2699636"/>
              <a:gd name="connsiteX57" fmla="*/ 952500 w 952500"/>
              <a:gd name="connsiteY57" fmla="*/ 985136 h 2699636"/>
              <a:gd name="connsiteX58" fmla="*/ 944880 w 952500"/>
              <a:gd name="connsiteY58" fmla="*/ 1221356 h 2699636"/>
              <a:gd name="connsiteX59" fmla="*/ 937260 w 952500"/>
              <a:gd name="connsiteY59" fmla="*/ 1251836 h 2699636"/>
              <a:gd name="connsiteX60" fmla="*/ 929640 w 952500"/>
              <a:gd name="connsiteY60" fmla="*/ 1289936 h 2699636"/>
              <a:gd name="connsiteX61" fmla="*/ 922020 w 952500"/>
              <a:gd name="connsiteY61" fmla="*/ 1358516 h 2699636"/>
              <a:gd name="connsiteX62" fmla="*/ 899160 w 952500"/>
              <a:gd name="connsiteY62" fmla="*/ 1449956 h 2699636"/>
              <a:gd name="connsiteX63" fmla="*/ 891540 w 952500"/>
              <a:gd name="connsiteY63" fmla="*/ 1472816 h 2699636"/>
              <a:gd name="connsiteX64" fmla="*/ 883920 w 952500"/>
              <a:gd name="connsiteY64" fmla="*/ 1495676 h 2699636"/>
              <a:gd name="connsiteX65" fmla="*/ 868680 w 952500"/>
              <a:gd name="connsiteY65" fmla="*/ 1602356 h 2699636"/>
              <a:gd name="connsiteX66" fmla="*/ 853440 w 952500"/>
              <a:gd name="connsiteY66" fmla="*/ 1693796 h 2699636"/>
              <a:gd name="connsiteX67" fmla="*/ 830580 w 952500"/>
              <a:gd name="connsiteY67" fmla="*/ 1769996 h 2699636"/>
              <a:gd name="connsiteX68" fmla="*/ 800100 w 952500"/>
              <a:gd name="connsiteY68" fmla="*/ 1815716 h 2699636"/>
              <a:gd name="connsiteX69" fmla="*/ 777240 w 952500"/>
              <a:gd name="connsiteY69" fmla="*/ 1861436 h 2699636"/>
              <a:gd name="connsiteX70" fmla="*/ 754380 w 952500"/>
              <a:gd name="connsiteY70" fmla="*/ 1907156 h 2699636"/>
              <a:gd name="connsiteX71" fmla="*/ 746760 w 952500"/>
              <a:gd name="connsiteY71" fmla="*/ 2006216 h 2699636"/>
              <a:gd name="connsiteX72" fmla="*/ 716280 w 952500"/>
              <a:gd name="connsiteY72" fmla="*/ 2082416 h 2699636"/>
              <a:gd name="connsiteX73" fmla="*/ 701040 w 952500"/>
              <a:gd name="connsiteY73" fmla="*/ 2105276 h 2699636"/>
              <a:gd name="connsiteX74" fmla="*/ 655320 w 952500"/>
              <a:gd name="connsiteY74" fmla="*/ 2150996 h 2699636"/>
              <a:gd name="connsiteX75" fmla="*/ 632460 w 952500"/>
              <a:gd name="connsiteY75" fmla="*/ 2196716 h 2699636"/>
              <a:gd name="connsiteX76" fmla="*/ 594360 w 952500"/>
              <a:gd name="connsiteY76" fmla="*/ 2257676 h 2699636"/>
              <a:gd name="connsiteX77" fmla="*/ 563880 w 952500"/>
              <a:gd name="connsiteY77" fmla="*/ 2303396 h 2699636"/>
              <a:gd name="connsiteX78" fmla="*/ 548640 w 952500"/>
              <a:gd name="connsiteY78" fmla="*/ 2326256 h 2699636"/>
              <a:gd name="connsiteX79" fmla="*/ 533400 w 952500"/>
              <a:gd name="connsiteY79" fmla="*/ 2371976 h 2699636"/>
              <a:gd name="connsiteX80" fmla="*/ 525780 w 952500"/>
              <a:gd name="connsiteY80" fmla="*/ 2394836 h 2699636"/>
              <a:gd name="connsiteX81" fmla="*/ 502920 w 952500"/>
              <a:gd name="connsiteY81" fmla="*/ 2417696 h 2699636"/>
              <a:gd name="connsiteX82" fmla="*/ 449580 w 952500"/>
              <a:gd name="connsiteY82" fmla="*/ 2471036 h 2699636"/>
              <a:gd name="connsiteX83" fmla="*/ 426720 w 952500"/>
              <a:gd name="connsiteY83" fmla="*/ 2478656 h 2699636"/>
              <a:gd name="connsiteX84" fmla="*/ 373380 w 952500"/>
              <a:gd name="connsiteY84" fmla="*/ 2524376 h 2699636"/>
              <a:gd name="connsiteX85" fmla="*/ 350520 w 952500"/>
              <a:gd name="connsiteY85" fmla="*/ 2547236 h 2699636"/>
              <a:gd name="connsiteX86" fmla="*/ 289560 w 952500"/>
              <a:gd name="connsiteY86" fmla="*/ 2585336 h 2699636"/>
              <a:gd name="connsiteX87" fmla="*/ 266700 w 952500"/>
              <a:gd name="connsiteY87" fmla="*/ 2600576 h 2699636"/>
              <a:gd name="connsiteX88" fmla="*/ 213360 w 952500"/>
              <a:gd name="connsiteY88" fmla="*/ 2653916 h 2699636"/>
              <a:gd name="connsiteX89" fmla="*/ 190500 w 952500"/>
              <a:gd name="connsiteY89" fmla="*/ 2676776 h 2699636"/>
              <a:gd name="connsiteX90" fmla="*/ 152400 w 952500"/>
              <a:gd name="connsiteY90" fmla="*/ 2699636 h 269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952500" h="2699636">
                <a:moveTo>
                  <a:pt x="0" y="1526156"/>
                </a:moveTo>
                <a:cubicBezTo>
                  <a:pt x="12700" y="1528696"/>
                  <a:pt x="25605" y="1530368"/>
                  <a:pt x="38100" y="1533776"/>
                </a:cubicBezTo>
                <a:cubicBezTo>
                  <a:pt x="53598" y="1538003"/>
                  <a:pt x="67762" y="1548557"/>
                  <a:pt x="83820" y="1549016"/>
                </a:cubicBezTo>
                <a:lnTo>
                  <a:pt x="304800" y="1541396"/>
                </a:lnTo>
                <a:cubicBezTo>
                  <a:pt x="314960" y="1536316"/>
                  <a:pt x="324644" y="1530144"/>
                  <a:pt x="335280" y="1526156"/>
                </a:cubicBezTo>
                <a:cubicBezTo>
                  <a:pt x="345086" y="1522479"/>
                  <a:pt x="356134" y="1522661"/>
                  <a:pt x="365760" y="1518536"/>
                </a:cubicBezTo>
                <a:cubicBezTo>
                  <a:pt x="439432" y="1486962"/>
                  <a:pt x="331594" y="1517553"/>
                  <a:pt x="419100" y="1495676"/>
                </a:cubicBezTo>
                <a:cubicBezTo>
                  <a:pt x="434340" y="1480436"/>
                  <a:pt x="458004" y="1470403"/>
                  <a:pt x="464820" y="1449956"/>
                </a:cubicBezTo>
                <a:lnTo>
                  <a:pt x="480060" y="1404236"/>
                </a:lnTo>
                <a:cubicBezTo>
                  <a:pt x="482600" y="1396616"/>
                  <a:pt x="483225" y="1388059"/>
                  <a:pt x="487680" y="1381376"/>
                </a:cubicBezTo>
                <a:cubicBezTo>
                  <a:pt x="492760" y="1373756"/>
                  <a:pt x="498824" y="1366707"/>
                  <a:pt x="502920" y="1358516"/>
                </a:cubicBezTo>
                <a:cubicBezTo>
                  <a:pt x="506512" y="1351332"/>
                  <a:pt x="506639" y="1342677"/>
                  <a:pt x="510540" y="1335656"/>
                </a:cubicBezTo>
                <a:cubicBezTo>
                  <a:pt x="519435" y="1319645"/>
                  <a:pt x="535228" y="1307312"/>
                  <a:pt x="541020" y="1289936"/>
                </a:cubicBezTo>
                <a:cubicBezTo>
                  <a:pt x="549506" y="1264479"/>
                  <a:pt x="549881" y="1265300"/>
                  <a:pt x="556260" y="1236596"/>
                </a:cubicBezTo>
                <a:cubicBezTo>
                  <a:pt x="559070" y="1223953"/>
                  <a:pt x="561070" y="1211139"/>
                  <a:pt x="563880" y="1198496"/>
                </a:cubicBezTo>
                <a:cubicBezTo>
                  <a:pt x="566152" y="1188273"/>
                  <a:pt x="568491" y="1178047"/>
                  <a:pt x="571500" y="1168016"/>
                </a:cubicBezTo>
                <a:cubicBezTo>
                  <a:pt x="576116" y="1152629"/>
                  <a:pt x="582844" y="1137881"/>
                  <a:pt x="586740" y="1122296"/>
                </a:cubicBezTo>
                <a:cubicBezTo>
                  <a:pt x="589280" y="1112136"/>
                  <a:pt x="591351" y="1101847"/>
                  <a:pt x="594360" y="1091816"/>
                </a:cubicBezTo>
                <a:lnTo>
                  <a:pt x="617220" y="1023236"/>
                </a:lnTo>
                <a:cubicBezTo>
                  <a:pt x="619760" y="1015616"/>
                  <a:pt x="622892" y="1008168"/>
                  <a:pt x="624840" y="1000376"/>
                </a:cubicBezTo>
                <a:cubicBezTo>
                  <a:pt x="627380" y="990216"/>
                  <a:pt x="629583" y="979966"/>
                  <a:pt x="632460" y="969896"/>
                </a:cubicBezTo>
                <a:cubicBezTo>
                  <a:pt x="634667" y="962173"/>
                  <a:pt x="638132" y="954828"/>
                  <a:pt x="640080" y="947036"/>
                </a:cubicBezTo>
                <a:cubicBezTo>
                  <a:pt x="643221" y="934471"/>
                  <a:pt x="645160" y="921636"/>
                  <a:pt x="647700" y="908936"/>
                </a:cubicBezTo>
                <a:cubicBezTo>
                  <a:pt x="650240" y="865756"/>
                  <a:pt x="652344" y="822548"/>
                  <a:pt x="655320" y="779396"/>
                </a:cubicBezTo>
                <a:cubicBezTo>
                  <a:pt x="657424" y="748883"/>
                  <a:pt x="662940" y="718542"/>
                  <a:pt x="662940" y="687956"/>
                </a:cubicBezTo>
                <a:cubicBezTo>
                  <a:pt x="662940" y="423924"/>
                  <a:pt x="703841" y="494038"/>
                  <a:pt x="640080" y="398396"/>
                </a:cubicBezTo>
                <a:lnTo>
                  <a:pt x="624840" y="337436"/>
                </a:lnTo>
                <a:cubicBezTo>
                  <a:pt x="622300" y="327276"/>
                  <a:pt x="619274" y="317225"/>
                  <a:pt x="617220" y="306956"/>
                </a:cubicBezTo>
                <a:cubicBezTo>
                  <a:pt x="614680" y="294256"/>
                  <a:pt x="612741" y="281421"/>
                  <a:pt x="609600" y="268856"/>
                </a:cubicBezTo>
                <a:cubicBezTo>
                  <a:pt x="607652" y="261064"/>
                  <a:pt x="603928" y="253788"/>
                  <a:pt x="601980" y="245996"/>
                </a:cubicBezTo>
                <a:cubicBezTo>
                  <a:pt x="598839" y="233431"/>
                  <a:pt x="598082" y="220301"/>
                  <a:pt x="594360" y="207896"/>
                </a:cubicBezTo>
                <a:cubicBezTo>
                  <a:pt x="590430" y="194795"/>
                  <a:pt x="583794" y="182651"/>
                  <a:pt x="579120" y="169796"/>
                </a:cubicBezTo>
                <a:cubicBezTo>
                  <a:pt x="573630" y="154699"/>
                  <a:pt x="568960" y="139316"/>
                  <a:pt x="563880" y="124076"/>
                </a:cubicBezTo>
                <a:cubicBezTo>
                  <a:pt x="561340" y="116456"/>
                  <a:pt x="560715" y="107899"/>
                  <a:pt x="556260" y="101216"/>
                </a:cubicBezTo>
                <a:lnTo>
                  <a:pt x="541020" y="78356"/>
                </a:lnTo>
                <a:cubicBezTo>
                  <a:pt x="543560" y="52956"/>
                  <a:pt x="537224" y="24988"/>
                  <a:pt x="548640" y="2156"/>
                </a:cubicBezTo>
                <a:cubicBezTo>
                  <a:pt x="552736" y="-6035"/>
                  <a:pt x="564655" y="11312"/>
                  <a:pt x="571500" y="17396"/>
                </a:cubicBezTo>
                <a:cubicBezTo>
                  <a:pt x="587609" y="31715"/>
                  <a:pt x="617220" y="63116"/>
                  <a:pt x="617220" y="63116"/>
                </a:cubicBezTo>
                <a:cubicBezTo>
                  <a:pt x="630632" y="103352"/>
                  <a:pt x="620385" y="79293"/>
                  <a:pt x="655320" y="131696"/>
                </a:cubicBezTo>
                <a:lnTo>
                  <a:pt x="670560" y="154556"/>
                </a:lnTo>
                <a:cubicBezTo>
                  <a:pt x="675640" y="162176"/>
                  <a:pt x="679324" y="170940"/>
                  <a:pt x="685800" y="177416"/>
                </a:cubicBezTo>
                <a:cubicBezTo>
                  <a:pt x="693420" y="185036"/>
                  <a:pt x="701761" y="191997"/>
                  <a:pt x="708660" y="200276"/>
                </a:cubicBezTo>
                <a:cubicBezTo>
                  <a:pt x="761704" y="263929"/>
                  <a:pt x="679974" y="179210"/>
                  <a:pt x="746760" y="245996"/>
                </a:cubicBezTo>
                <a:cubicBezTo>
                  <a:pt x="749300" y="253616"/>
                  <a:pt x="750479" y="261835"/>
                  <a:pt x="754380" y="268856"/>
                </a:cubicBezTo>
                <a:cubicBezTo>
                  <a:pt x="763275" y="284867"/>
                  <a:pt x="779068" y="297200"/>
                  <a:pt x="784860" y="314576"/>
                </a:cubicBezTo>
                <a:lnTo>
                  <a:pt x="800100" y="360296"/>
                </a:lnTo>
                <a:cubicBezTo>
                  <a:pt x="802640" y="367916"/>
                  <a:pt x="804128" y="375972"/>
                  <a:pt x="807720" y="383156"/>
                </a:cubicBezTo>
                <a:lnTo>
                  <a:pt x="822960" y="413636"/>
                </a:lnTo>
                <a:cubicBezTo>
                  <a:pt x="825500" y="436496"/>
                  <a:pt x="825590" y="459763"/>
                  <a:pt x="830580" y="482216"/>
                </a:cubicBezTo>
                <a:cubicBezTo>
                  <a:pt x="835807" y="505739"/>
                  <a:pt x="848714" y="527167"/>
                  <a:pt x="853440" y="550796"/>
                </a:cubicBezTo>
                <a:cubicBezTo>
                  <a:pt x="855980" y="563496"/>
                  <a:pt x="857652" y="576401"/>
                  <a:pt x="861060" y="588896"/>
                </a:cubicBezTo>
                <a:lnTo>
                  <a:pt x="883920" y="657476"/>
                </a:lnTo>
                <a:cubicBezTo>
                  <a:pt x="886460" y="665096"/>
                  <a:pt x="887085" y="673653"/>
                  <a:pt x="891540" y="680336"/>
                </a:cubicBezTo>
                <a:cubicBezTo>
                  <a:pt x="905240" y="700887"/>
                  <a:pt x="909142" y="702395"/>
                  <a:pt x="914400" y="726056"/>
                </a:cubicBezTo>
                <a:cubicBezTo>
                  <a:pt x="917752" y="741138"/>
                  <a:pt x="918990" y="756626"/>
                  <a:pt x="922020" y="771776"/>
                </a:cubicBezTo>
                <a:cubicBezTo>
                  <a:pt x="924074" y="782045"/>
                  <a:pt x="927100" y="792096"/>
                  <a:pt x="929640" y="802256"/>
                </a:cubicBezTo>
                <a:cubicBezTo>
                  <a:pt x="932180" y="825116"/>
                  <a:pt x="934971" y="847949"/>
                  <a:pt x="937260" y="870836"/>
                </a:cubicBezTo>
                <a:cubicBezTo>
                  <a:pt x="947256" y="970798"/>
                  <a:pt x="937543" y="925306"/>
                  <a:pt x="952500" y="985136"/>
                </a:cubicBezTo>
                <a:cubicBezTo>
                  <a:pt x="949960" y="1063876"/>
                  <a:pt x="949374" y="1142703"/>
                  <a:pt x="944880" y="1221356"/>
                </a:cubicBezTo>
                <a:cubicBezTo>
                  <a:pt x="944283" y="1231812"/>
                  <a:pt x="939532" y="1241613"/>
                  <a:pt x="937260" y="1251836"/>
                </a:cubicBezTo>
                <a:cubicBezTo>
                  <a:pt x="934450" y="1264479"/>
                  <a:pt x="931472" y="1277115"/>
                  <a:pt x="929640" y="1289936"/>
                </a:cubicBezTo>
                <a:cubicBezTo>
                  <a:pt x="926387" y="1312706"/>
                  <a:pt x="925060" y="1335717"/>
                  <a:pt x="922020" y="1358516"/>
                </a:cubicBezTo>
                <a:cubicBezTo>
                  <a:pt x="915179" y="1409821"/>
                  <a:pt x="915730" y="1400247"/>
                  <a:pt x="899160" y="1449956"/>
                </a:cubicBezTo>
                <a:lnTo>
                  <a:pt x="891540" y="1472816"/>
                </a:lnTo>
                <a:lnTo>
                  <a:pt x="883920" y="1495676"/>
                </a:lnTo>
                <a:cubicBezTo>
                  <a:pt x="870561" y="1615906"/>
                  <a:pt x="883237" y="1519867"/>
                  <a:pt x="868680" y="1602356"/>
                </a:cubicBezTo>
                <a:cubicBezTo>
                  <a:pt x="863310" y="1632786"/>
                  <a:pt x="860934" y="1663818"/>
                  <a:pt x="853440" y="1693796"/>
                </a:cubicBezTo>
                <a:cubicBezTo>
                  <a:pt x="849180" y="1710834"/>
                  <a:pt x="838001" y="1758865"/>
                  <a:pt x="830580" y="1769996"/>
                </a:cubicBezTo>
                <a:cubicBezTo>
                  <a:pt x="820420" y="1785236"/>
                  <a:pt x="805892" y="1798340"/>
                  <a:pt x="800100" y="1815716"/>
                </a:cubicBezTo>
                <a:cubicBezTo>
                  <a:pt x="780947" y="1873175"/>
                  <a:pt x="806783" y="1802350"/>
                  <a:pt x="777240" y="1861436"/>
                </a:cubicBezTo>
                <a:cubicBezTo>
                  <a:pt x="745692" y="1924532"/>
                  <a:pt x="798056" y="1841642"/>
                  <a:pt x="754380" y="1907156"/>
                </a:cubicBezTo>
                <a:cubicBezTo>
                  <a:pt x="751840" y="1940176"/>
                  <a:pt x="751925" y="1973504"/>
                  <a:pt x="746760" y="2006216"/>
                </a:cubicBezTo>
                <a:cubicBezTo>
                  <a:pt x="743354" y="2027789"/>
                  <a:pt x="727796" y="2062262"/>
                  <a:pt x="716280" y="2082416"/>
                </a:cubicBezTo>
                <a:cubicBezTo>
                  <a:pt x="711736" y="2090367"/>
                  <a:pt x="707124" y="2098431"/>
                  <a:pt x="701040" y="2105276"/>
                </a:cubicBezTo>
                <a:cubicBezTo>
                  <a:pt x="686721" y="2121385"/>
                  <a:pt x="655320" y="2150996"/>
                  <a:pt x="655320" y="2150996"/>
                </a:cubicBezTo>
                <a:cubicBezTo>
                  <a:pt x="641349" y="2192909"/>
                  <a:pt x="656095" y="2155356"/>
                  <a:pt x="632460" y="2196716"/>
                </a:cubicBezTo>
                <a:cubicBezTo>
                  <a:pt x="587405" y="2275562"/>
                  <a:pt x="651020" y="2176734"/>
                  <a:pt x="594360" y="2257676"/>
                </a:cubicBezTo>
                <a:cubicBezTo>
                  <a:pt x="583856" y="2272681"/>
                  <a:pt x="574040" y="2288156"/>
                  <a:pt x="563880" y="2303396"/>
                </a:cubicBezTo>
                <a:cubicBezTo>
                  <a:pt x="558800" y="2311016"/>
                  <a:pt x="551536" y="2317568"/>
                  <a:pt x="548640" y="2326256"/>
                </a:cubicBezTo>
                <a:lnTo>
                  <a:pt x="533400" y="2371976"/>
                </a:lnTo>
                <a:cubicBezTo>
                  <a:pt x="530860" y="2379596"/>
                  <a:pt x="531460" y="2389156"/>
                  <a:pt x="525780" y="2394836"/>
                </a:cubicBezTo>
                <a:cubicBezTo>
                  <a:pt x="518160" y="2402456"/>
                  <a:pt x="509933" y="2409514"/>
                  <a:pt x="502920" y="2417696"/>
                </a:cubicBezTo>
                <a:cubicBezTo>
                  <a:pt x="476098" y="2448989"/>
                  <a:pt x="486562" y="2449903"/>
                  <a:pt x="449580" y="2471036"/>
                </a:cubicBezTo>
                <a:cubicBezTo>
                  <a:pt x="442606" y="2475021"/>
                  <a:pt x="434340" y="2476116"/>
                  <a:pt x="426720" y="2478656"/>
                </a:cubicBezTo>
                <a:cubicBezTo>
                  <a:pt x="369996" y="2535380"/>
                  <a:pt x="441807" y="2465724"/>
                  <a:pt x="373380" y="2524376"/>
                </a:cubicBezTo>
                <a:cubicBezTo>
                  <a:pt x="365198" y="2531389"/>
                  <a:pt x="359235" y="2540898"/>
                  <a:pt x="350520" y="2547236"/>
                </a:cubicBezTo>
                <a:cubicBezTo>
                  <a:pt x="331141" y="2561330"/>
                  <a:pt x="309498" y="2572044"/>
                  <a:pt x="289560" y="2585336"/>
                </a:cubicBezTo>
                <a:lnTo>
                  <a:pt x="266700" y="2600576"/>
                </a:lnTo>
                <a:cubicBezTo>
                  <a:pt x="231765" y="2652979"/>
                  <a:pt x="253596" y="2640504"/>
                  <a:pt x="213360" y="2653916"/>
                </a:cubicBezTo>
                <a:cubicBezTo>
                  <a:pt x="205740" y="2661536"/>
                  <a:pt x="198779" y="2669877"/>
                  <a:pt x="190500" y="2676776"/>
                </a:cubicBezTo>
                <a:cubicBezTo>
                  <a:pt x="176707" y="2688270"/>
                  <a:pt x="167277" y="2692197"/>
                  <a:pt x="152400" y="2699636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ny inner"/>
          <p:cNvSpPr/>
          <p:nvPr/>
        </p:nvSpPr>
        <p:spPr>
          <a:xfrm>
            <a:off x="2171700" y="3329940"/>
            <a:ext cx="1287780" cy="2255529"/>
          </a:xfrm>
          <a:custGeom>
            <a:avLst/>
            <a:gdLst>
              <a:gd name="connsiteX0" fmla="*/ 464820 w 1287780"/>
              <a:gd name="connsiteY0" fmla="*/ 723900 h 2255529"/>
              <a:gd name="connsiteX1" fmla="*/ 533400 w 1287780"/>
              <a:gd name="connsiteY1" fmla="*/ 746760 h 2255529"/>
              <a:gd name="connsiteX2" fmla="*/ 556260 w 1287780"/>
              <a:gd name="connsiteY2" fmla="*/ 754380 h 2255529"/>
              <a:gd name="connsiteX3" fmla="*/ 609600 w 1287780"/>
              <a:gd name="connsiteY3" fmla="*/ 762000 h 2255529"/>
              <a:gd name="connsiteX4" fmla="*/ 762000 w 1287780"/>
              <a:gd name="connsiteY4" fmla="*/ 754380 h 2255529"/>
              <a:gd name="connsiteX5" fmla="*/ 784860 w 1287780"/>
              <a:gd name="connsiteY5" fmla="*/ 746760 h 2255529"/>
              <a:gd name="connsiteX6" fmla="*/ 830580 w 1287780"/>
              <a:gd name="connsiteY6" fmla="*/ 716280 h 2255529"/>
              <a:gd name="connsiteX7" fmla="*/ 853440 w 1287780"/>
              <a:gd name="connsiteY7" fmla="*/ 701040 h 2255529"/>
              <a:gd name="connsiteX8" fmla="*/ 868680 w 1287780"/>
              <a:gd name="connsiteY8" fmla="*/ 678180 h 2255529"/>
              <a:gd name="connsiteX9" fmla="*/ 914400 w 1287780"/>
              <a:gd name="connsiteY9" fmla="*/ 647700 h 2255529"/>
              <a:gd name="connsiteX10" fmla="*/ 937260 w 1287780"/>
              <a:gd name="connsiteY10" fmla="*/ 632460 h 2255529"/>
              <a:gd name="connsiteX11" fmla="*/ 982980 w 1287780"/>
              <a:gd name="connsiteY11" fmla="*/ 586740 h 2255529"/>
              <a:gd name="connsiteX12" fmla="*/ 1021080 w 1287780"/>
              <a:gd name="connsiteY12" fmla="*/ 548640 h 2255529"/>
              <a:gd name="connsiteX13" fmla="*/ 1036320 w 1287780"/>
              <a:gd name="connsiteY13" fmla="*/ 525780 h 2255529"/>
              <a:gd name="connsiteX14" fmla="*/ 1059180 w 1287780"/>
              <a:gd name="connsiteY14" fmla="*/ 510540 h 2255529"/>
              <a:gd name="connsiteX15" fmla="*/ 1089660 w 1287780"/>
              <a:gd name="connsiteY15" fmla="*/ 449580 h 2255529"/>
              <a:gd name="connsiteX16" fmla="*/ 1112520 w 1287780"/>
              <a:gd name="connsiteY16" fmla="*/ 411480 h 2255529"/>
              <a:gd name="connsiteX17" fmla="*/ 1127760 w 1287780"/>
              <a:gd name="connsiteY17" fmla="*/ 365760 h 2255529"/>
              <a:gd name="connsiteX18" fmla="*/ 1143000 w 1287780"/>
              <a:gd name="connsiteY18" fmla="*/ 312420 h 2255529"/>
              <a:gd name="connsiteX19" fmla="*/ 1150620 w 1287780"/>
              <a:gd name="connsiteY19" fmla="*/ 144780 h 2255529"/>
              <a:gd name="connsiteX20" fmla="*/ 1165860 w 1287780"/>
              <a:gd name="connsiteY20" fmla="*/ 91440 h 2255529"/>
              <a:gd name="connsiteX21" fmla="*/ 1173480 w 1287780"/>
              <a:gd name="connsiteY21" fmla="*/ 60960 h 2255529"/>
              <a:gd name="connsiteX22" fmla="*/ 1181100 w 1287780"/>
              <a:gd name="connsiteY22" fmla="*/ 38100 h 2255529"/>
              <a:gd name="connsiteX23" fmla="*/ 1188720 w 1287780"/>
              <a:gd name="connsiteY23" fmla="*/ 7620 h 2255529"/>
              <a:gd name="connsiteX24" fmla="*/ 1211580 w 1287780"/>
              <a:gd name="connsiteY24" fmla="*/ 0 h 2255529"/>
              <a:gd name="connsiteX25" fmla="*/ 1242060 w 1287780"/>
              <a:gd name="connsiteY25" fmla="*/ 53340 h 2255529"/>
              <a:gd name="connsiteX26" fmla="*/ 1264920 w 1287780"/>
              <a:gd name="connsiteY26" fmla="*/ 114300 h 2255529"/>
              <a:gd name="connsiteX27" fmla="*/ 1280160 w 1287780"/>
              <a:gd name="connsiteY27" fmla="*/ 236220 h 2255529"/>
              <a:gd name="connsiteX28" fmla="*/ 1287780 w 1287780"/>
              <a:gd name="connsiteY28" fmla="*/ 259080 h 2255529"/>
              <a:gd name="connsiteX29" fmla="*/ 1280160 w 1287780"/>
              <a:gd name="connsiteY29" fmla="*/ 472440 h 2255529"/>
              <a:gd name="connsiteX30" fmla="*/ 1264920 w 1287780"/>
              <a:gd name="connsiteY30" fmla="*/ 510540 h 2255529"/>
              <a:gd name="connsiteX31" fmla="*/ 1249680 w 1287780"/>
              <a:gd name="connsiteY31" fmla="*/ 556260 h 2255529"/>
              <a:gd name="connsiteX32" fmla="*/ 1242060 w 1287780"/>
              <a:gd name="connsiteY32" fmla="*/ 579120 h 2255529"/>
              <a:gd name="connsiteX33" fmla="*/ 1234440 w 1287780"/>
              <a:gd name="connsiteY33" fmla="*/ 601980 h 2255529"/>
              <a:gd name="connsiteX34" fmla="*/ 1226820 w 1287780"/>
              <a:gd name="connsiteY34" fmla="*/ 701040 h 2255529"/>
              <a:gd name="connsiteX35" fmla="*/ 1219200 w 1287780"/>
              <a:gd name="connsiteY35" fmla="*/ 723900 h 2255529"/>
              <a:gd name="connsiteX36" fmla="*/ 1211580 w 1287780"/>
              <a:gd name="connsiteY36" fmla="*/ 762000 h 2255529"/>
              <a:gd name="connsiteX37" fmla="*/ 1196340 w 1287780"/>
              <a:gd name="connsiteY37" fmla="*/ 845820 h 2255529"/>
              <a:gd name="connsiteX38" fmla="*/ 1188720 w 1287780"/>
              <a:gd name="connsiteY38" fmla="*/ 868680 h 2255529"/>
              <a:gd name="connsiteX39" fmla="*/ 1173480 w 1287780"/>
              <a:gd name="connsiteY39" fmla="*/ 891540 h 2255529"/>
              <a:gd name="connsiteX40" fmla="*/ 1158240 w 1287780"/>
              <a:gd name="connsiteY40" fmla="*/ 922020 h 2255529"/>
              <a:gd name="connsiteX41" fmla="*/ 1150620 w 1287780"/>
              <a:gd name="connsiteY41" fmla="*/ 967740 h 2255529"/>
              <a:gd name="connsiteX42" fmla="*/ 1135380 w 1287780"/>
              <a:gd name="connsiteY42" fmla="*/ 998220 h 2255529"/>
              <a:gd name="connsiteX43" fmla="*/ 1127760 w 1287780"/>
              <a:gd name="connsiteY43" fmla="*/ 1043940 h 2255529"/>
              <a:gd name="connsiteX44" fmla="*/ 1104900 w 1287780"/>
              <a:gd name="connsiteY44" fmla="*/ 1104900 h 2255529"/>
              <a:gd name="connsiteX45" fmla="*/ 1089660 w 1287780"/>
              <a:gd name="connsiteY45" fmla="*/ 1173480 h 2255529"/>
              <a:gd name="connsiteX46" fmla="*/ 1066800 w 1287780"/>
              <a:gd name="connsiteY46" fmla="*/ 1203960 h 2255529"/>
              <a:gd name="connsiteX47" fmla="*/ 1059180 w 1287780"/>
              <a:gd name="connsiteY47" fmla="*/ 1226820 h 2255529"/>
              <a:gd name="connsiteX48" fmla="*/ 1028700 w 1287780"/>
              <a:gd name="connsiteY48" fmla="*/ 1280160 h 2255529"/>
              <a:gd name="connsiteX49" fmla="*/ 1005840 w 1287780"/>
              <a:gd name="connsiteY49" fmla="*/ 1356360 h 2255529"/>
              <a:gd name="connsiteX50" fmla="*/ 998220 w 1287780"/>
              <a:gd name="connsiteY50" fmla="*/ 1379220 h 2255529"/>
              <a:gd name="connsiteX51" fmla="*/ 990600 w 1287780"/>
              <a:gd name="connsiteY51" fmla="*/ 1402080 h 2255529"/>
              <a:gd name="connsiteX52" fmla="*/ 967740 w 1287780"/>
              <a:gd name="connsiteY52" fmla="*/ 1424940 h 2255529"/>
              <a:gd name="connsiteX53" fmla="*/ 952500 w 1287780"/>
              <a:gd name="connsiteY53" fmla="*/ 1447800 h 2255529"/>
              <a:gd name="connsiteX54" fmla="*/ 922020 w 1287780"/>
              <a:gd name="connsiteY54" fmla="*/ 1470660 h 2255529"/>
              <a:gd name="connsiteX55" fmla="*/ 891540 w 1287780"/>
              <a:gd name="connsiteY55" fmla="*/ 1524000 h 2255529"/>
              <a:gd name="connsiteX56" fmla="*/ 861060 w 1287780"/>
              <a:gd name="connsiteY56" fmla="*/ 1546860 h 2255529"/>
              <a:gd name="connsiteX57" fmla="*/ 838200 w 1287780"/>
              <a:gd name="connsiteY57" fmla="*/ 1592580 h 2255529"/>
              <a:gd name="connsiteX58" fmla="*/ 815340 w 1287780"/>
              <a:gd name="connsiteY58" fmla="*/ 1615440 h 2255529"/>
              <a:gd name="connsiteX59" fmla="*/ 762000 w 1287780"/>
              <a:gd name="connsiteY59" fmla="*/ 1684020 h 2255529"/>
              <a:gd name="connsiteX60" fmla="*/ 723900 w 1287780"/>
              <a:gd name="connsiteY60" fmla="*/ 1722120 h 2255529"/>
              <a:gd name="connsiteX61" fmla="*/ 670560 w 1287780"/>
              <a:gd name="connsiteY61" fmla="*/ 1767840 h 2255529"/>
              <a:gd name="connsiteX62" fmla="*/ 624840 w 1287780"/>
              <a:gd name="connsiteY62" fmla="*/ 1798320 h 2255529"/>
              <a:gd name="connsiteX63" fmla="*/ 609600 w 1287780"/>
              <a:gd name="connsiteY63" fmla="*/ 1821180 h 2255529"/>
              <a:gd name="connsiteX64" fmla="*/ 541020 w 1287780"/>
              <a:gd name="connsiteY64" fmla="*/ 1874520 h 2255529"/>
              <a:gd name="connsiteX65" fmla="*/ 518160 w 1287780"/>
              <a:gd name="connsiteY65" fmla="*/ 1889760 h 2255529"/>
              <a:gd name="connsiteX66" fmla="*/ 502920 w 1287780"/>
              <a:gd name="connsiteY66" fmla="*/ 1912620 h 2255529"/>
              <a:gd name="connsiteX67" fmla="*/ 480060 w 1287780"/>
              <a:gd name="connsiteY67" fmla="*/ 1920240 h 2255529"/>
              <a:gd name="connsiteX68" fmla="*/ 457200 w 1287780"/>
              <a:gd name="connsiteY68" fmla="*/ 1935480 h 2255529"/>
              <a:gd name="connsiteX69" fmla="*/ 426720 w 1287780"/>
              <a:gd name="connsiteY69" fmla="*/ 1950720 h 2255529"/>
              <a:gd name="connsiteX70" fmla="*/ 396240 w 1287780"/>
              <a:gd name="connsiteY70" fmla="*/ 1973580 h 2255529"/>
              <a:gd name="connsiteX71" fmla="*/ 342900 w 1287780"/>
              <a:gd name="connsiteY71" fmla="*/ 1996440 h 2255529"/>
              <a:gd name="connsiteX72" fmla="*/ 312420 w 1287780"/>
              <a:gd name="connsiteY72" fmla="*/ 2019300 h 2255529"/>
              <a:gd name="connsiteX73" fmla="*/ 289560 w 1287780"/>
              <a:gd name="connsiteY73" fmla="*/ 2034540 h 2255529"/>
              <a:gd name="connsiteX74" fmla="*/ 228600 w 1287780"/>
              <a:gd name="connsiteY74" fmla="*/ 2080260 h 2255529"/>
              <a:gd name="connsiteX75" fmla="*/ 182880 w 1287780"/>
              <a:gd name="connsiteY75" fmla="*/ 2118360 h 2255529"/>
              <a:gd name="connsiteX76" fmla="*/ 129540 w 1287780"/>
              <a:gd name="connsiteY76" fmla="*/ 2171700 h 2255529"/>
              <a:gd name="connsiteX77" fmla="*/ 76200 w 1287780"/>
              <a:gd name="connsiteY77" fmla="*/ 2217420 h 2255529"/>
              <a:gd name="connsiteX78" fmla="*/ 53340 w 1287780"/>
              <a:gd name="connsiteY78" fmla="*/ 2225040 h 2255529"/>
              <a:gd name="connsiteX79" fmla="*/ 0 w 1287780"/>
              <a:gd name="connsiteY79" fmla="*/ 2255520 h 225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87780" h="2255529">
                <a:moveTo>
                  <a:pt x="464820" y="723900"/>
                </a:moveTo>
                <a:lnTo>
                  <a:pt x="533400" y="746760"/>
                </a:lnTo>
                <a:cubicBezTo>
                  <a:pt x="541020" y="749300"/>
                  <a:pt x="548309" y="753244"/>
                  <a:pt x="556260" y="754380"/>
                </a:cubicBezTo>
                <a:lnTo>
                  <a:pt x="609600" y="762000"/>
                </a:lnTo>
                <a:cubicBezTo>
                  <a:pt x="660400" y="759460"/>
                  <a:pt x="711328" y="758786"/>
                  <a:pt x="762000" y="754380"/>
                </a:cubicBezTo>
                <a:cubicBezTo>
                  <a:pt x="770002" y="753684"/>
                  <a:pt x="777839" y="750661"/>
                  <a:pt x="784860" y="746760"/>
                </a:cubicBezTo>
                <a:cubicBezTo>
                  <a:pt x="800871" y="737865"/>
                  <a:pt x="815340" y="726440"/>
                  <a:pt x="830580" y="716280"/>
                </a:cubicBezTo>
                <a:lnTo>
                  <a:pt x="853440" y="701040"/>
                </a:lnTo>
                <a:cubicBezTo>
                  <a:pt x="858520" y="693420"/>
                  <a:pt x="861788" y="684211"/>
                  <a:pt x="868680" y="678180"/>
                </a:cubicBezTo>
                <a:cubicBezTo>
                  <a:pt x="882464" y="666119"/>
                  <a:pt x="899160" y="657860"/>
                  <a:pt x="914400" y="647700"/>
                </a:cubicBezTo>
                <a:cubicBezTo>
                  <a:pt x="922020" y="642620"/>
                  <a:pt x="930784" y="638936"/>
                  <a:pt x="937260" y="632460"/>
                </a:cubicBezTo>
                <a:cubicBezTo>
                  <a:pt x="952500" y="617220"/>
                  <a:pt x="971025" y="604673"/>
                  <a:pt x="982980" y="586740"/>
                </a:cubicBezTo>
                <a:cubicBezTo>
                  <a:pt x="1003300" y="556260"/>
                  <a:pt x="990600" y="568960"/>
                  <a:pt x="1021080" y="548640"/>
                </a:cubicBezTo>
                <a:cubicBezTo>
                  <a:pt x="1026160" y="541020"/>
                  <a:pt x="1029844" y="532256"/>
                  <a:pt x="1036320" y="525780"/>
                </a:cubicBezTo>
                <a:cubicBezTo>
                  <a:pt x="1042796" y="519304"/>
                  <a:pt x="1053928" y="518043"/>
                  <a:pt x="1059180" y="510540"/>
                </a:cubicBezTo>
                <a:cubicBezTo>
                  <a:pt x="1072208" y="491928"/>
                  <a:pt x="1077971" y="469061"/>
                  <a:pt x="1089660" y="449580"/>
                </a:cubicBezTo>
                <a:cubicBezTo>
                  <a:pt x="1097280" y="436880"/>
                  <a:pt x="1106391" y="424963"/>
                  <a:pt x="1112520" y="411480"/>
                </a:cubicBezTo>
                <a:cubicBezTo>
                  <a:pt x="1119167" y="396856"/>
                  <a:pt x="1122680" y="381000"/>
                  <a:pt x="1127760" y="365760"/>
                </a:cubicBezTo>
                <a:cubicBezTo>
                  <a:pt x="1138692" y="332965"/>
                  <a:pt x="1133432" y="350692"/>
                  <a:pt x="1143000" y="312420"/>
                </a:cubicBezTo>
                <a:cubicBezTo>
                  <a:pt x="1145540" y="256540"/>
                  <a:pt x="1146330" y="200553"/>
                  <a:pt x="1150620" y="144780"/>
                </a:cubicBezTo>
                <a:cubicBezTo>
                  <a:pt x="1151874" y="128481"/>
                  <a:pt x="1161305" y="107382"/>
                  <a:pt x="1165860" y="91440"/>
                </a:cubicBezTo>
                <a:cubicBezTo>
                  <a:pt x="1168737" y="81370"/>
                  <a:pt x="1170603" y="71030"/>
                  <a:pt x="1173480" y="60960"/>
                </a:cubicBezTo>
                <a:cubicBezTo>
                  <a:pt x="1175687" y="53237"/>
                  <a:pt x="1178893" y="45823"/>
                  <a:pt x="1181100" y="38100"/>
                </a:cubicBezTo>
                <a:cubicBezTo>
                  <a:pt x="1183977" y="28030"/>
                  <a:pt x="1182178" y="15798"/>
                  <a:pt x="1188720" y="7620"/>
                </a:cubicBezTo>
                <a:cubicBezTo>
                  <a:pt x="1193738" y="1348"/>
                  <a:pt x="1203960" y="2540"/>
                  <a:pt x="1211580" y="0"/>
                </a:cubicBezTo>
                <a:cubicBezTo>
                  <a:pt x="1224213" y="18950"/>
                  <a:pt x="1233773" y="31242"/>
                  <a:pt x="1242060" y="53340"/>
                </a:cubicBezTo>
                <a:cubicBezTo>
                  <a:pt x="1273185" y="136340"/>
                  <a:pt x="1222490" y="29440"/>
                  <a:pt x="1264920" y="114300"/>
                </a:cubicBezTo>
                <a:cubicBezTo>
                  <a:pt x="1267561" y="138073"/>
                  <a:pt x="1274724" y="209038"/>
                  <a:pt x="1280160" y="236220"/>
                </a:cubicBezTo>
                <a:cubicBezTo>
                  <a:pt x="1281735" y="244096"/>
                  <a:pt x="1285240" y="251460"/>
                  <a:pt x="1287780" y="259080"/>
                </a:cubicBezTo>
                <a:cubicBezTo>
                  <a:pt x="1285240" y="330200"/>
                  <a:pt x="1286603" y="401567"/>
                  <a:pt x="1280160" y="472440"/>
                </a:cubicBezTo>
                <a:cubicBezTo>
                  <a:pt x="1278922" y="486062"/>
                  <a:pt x="1269594" y="497685"/>
                  <a:pt x="1264920" y="510540"/>
                </a:cubicBezTo>
                <a:cubicBezTo>
                  <a:pt x="1259430" y="525637"/>
                  <a:pt x="1254760" y="541020"/>
                  <a:pt x="1249680" y="556260"/>
                </a:cubicBezTo>
                <a:lnTo>
                  <a:pt x="1242060" y="579120"/>
                </a:lnTo>
                <a:lnTo>
                  <a:pt x="1234440" y="601980"/>
                </a:lnTo>
                <a:cubicBezTo>
                  <a:pt x="1231900" y="635000"/>
                  <a:pt x="1230928" y="668178"/>
                  <a:pt x="1226820" y="701040"/>
                </a:cubicBezTo>
                <a:cubicBezTo>
                  <a:pt x="1225824" y="709010"/>
                  <a:pt x="1221148" y="716108"/>
                  <a:pt x="1219200" y="723900"/>
                </a:cubicBezTo>
                <a:cubicBezTo>
                  <a:pt x="1216059" y="736465"/>
                  <a:pt x="1213709" y="749225"/>
                  <a:pt x="1211580" y="762000"/>
                </a:cubicBezTo>
                <a:cubicBezTo>
                  <a:pt x="1202946" y="813802"/>
                  <a:pt x="1208044" y="804858"/>
                  <a:pt x="1196340" y="845820"/>
                </a:cubicBezTo>
                <a:cubicBezTo>
                  <a:pt x="1194133" y="853543"/>
                  <a:pt x="1192312" y="861496"/>
                  <a:pt x="1188720" y="868680"/>
                </a:cubicBezTo>
                <a:cubicBezTo>
                  <a:pt x="1184624" y="876871"/>
                  <a:pt x="1178024" y="883589"/>
                  <a:pt x="1173480" y="891540"/>
                </a:cubicBezTo>
                <a:cubicBezTo>
                  <a:pt x="1167844" y="901403"/>
                  <a:pt x="1163320" y="911860"/>
                  <a:pt x="1158240" y="922020"/>
                </a:cubicBezTo>
                <a:cubicBezTo>
                  <a:pt x="1155700" y="937260"/>
                  <a:pt x="1155060" y="952941"/>
                  <a:pt x="1150620" y="967740"/>
                </a:cubicBezTo>
                <a:cubicBezTo>
                  <a:pt x="1147356" y="978620"/>
                  <a:pt x="1138644" y="987340"/>
                  <a:pt x="1135380" y="998220"/>
                </a:cubicBezTo>
                <a:cubicBezTo>
                  <a:pt x="1130940" y="1013019"/>
                  <a:pt x="1131825" y="1029034"/>
                  <a:pt x="1127760" y="1043940"/>
                </a:cubicBezTo>
                <a:cubicBezTo>
                  <a:pt x="1120641" y="1070043"/>
                  <a:pt x="1110325" y="1080488"/>
                  <a:pt x="1104900" y="1104900"/>
                </a:cubicBezTo>
                <a:cubicBezTo>
                  <a:pt x="1102017" y="1117873"/>
                  <a:pt x="1099017" y="1157106"/>
                  <a:pt x="1089660" y="1173480"/>
                </a:cubicBezTo>
                <a:cubicBezTo>
                  <a:pt x="1083359" y="1184507"/>
                  <a:pt x="1074420" y="1193800"/>
                  <a:pt x="1066800" y="1203960"/>
                </a:cubicBezTo>
                <a:cubicBezTo>
                  <a:pt x="1064260" y="1211580"/>
                  <a:pt x="1062344" y="1219437"/>
                  <a:pt x="1059180" y="1226820"/>
                </a:cubicBezTo>
                <a:cubicBezTo>
                  <a:pt x="1047579" y="1253890"/>
                  <a:pt x="1044005" y="1257202"/>
                  <a:pt x="1028700" y="1280160"/>
                </a:cubicBezTo>
                <a:cubicBezTo>
                  <a:pt x="1017184" y="1326225"/>
                  <a:pt x="1024392" y="1300705"/>
                  <a:pt x="1005840" y="1356360"/>
                </a:cubicBezTo>
                <a:lnTo>
                  <a:pt x="998220" y="1379220"/>
                </a:lnTo>
                <a:cubicBezTo>
                  <a:pt x="995680" y="1386840"/>
                  <a:pt x="996280" y="1396400"/>
                  <a:pt x="990600" y="1402080"/>
                </a:cubicBezTo>
                <a:cubicBezTo>
                  <a:pt x="982980" y="1409700"/>
                  <a:pt x="974639" y="1416661"/>
                  <a:pt x="967740" y="1424940"/>
                </a:cubicBezTo>
                <a:cubicBezTo>
                  <a:pt x="961877" y="1431975"/>
                  <a:pt x="958976" y="1441324"/>
                  <a:pt x="952500" y="1447800"/>
                </a:cubicBezTo>
                <a:cubicBezTo>
                  <a:pt x="943520" y="1456780"/>
                  <a:pt x="932180" y="1463040"/>
                  <a:pt x="922020" y="1470660"/>
                </a:cubicBezTo>
                <a:cubicBezTo>
                  <a:pt x="913302" y="1496815"/>
                  <a:pt x="914606" y="1500934"/>
                  <a:pt x="891540" y="1524000"/>
                </a:cubicBezTo>
                <a:cubicBezTo>
                  <a:pt x="882560" y="1532980"/>
                  <a:pt x="870040" y="1537880"/>
                  <a:pt x="861060" y="1546860"/>
                </a:cubicBezTo>
                <a:cubicBezTo>
                  <a:pt x="825090" y="1582830"/>
                  <a:pt x="862990" y="1555395"/>
                  <a:pt x="838200" y="1592580"/>
                </a:cubicBezTo>
                <a:cubicBezTo>
                  <a:pt x="832222" y="1601546"/>
                  <a:pt x="822960" y="1607820"/>
                  <a:pt x="815340" y="1615440"/>
                </a:cubicBezTo>
                <a:cubicBezTo>
                  <a:pt x="794519" y="1677902"/>
                  <a:pt x="830533" y="1581221"/>
                  <a:pt x="762000" y="1684020"/>
                </a:cubicBezTo>
                <a:cubicBezTo>
                  <a:pt x="741680" y="1714500"/>
                  <a:pt x="754380" y="1701800"/>
                  <a:pt x="723900" y="1722120"/>
                </a:cubicBezTo>
                <a:cubicBezTo>
                  <a:pt x="699248" y="1759098"/>
                  <a:pt x="718448" y="1737366"/>
                  <a:pt x="670560" y="1767840"/>
                </a:cubicBezTo>
                <a:cubicBezTo>
                  <a:pt x="655107" y="1777674"/>
                  <a:pt x="624840" y="1798320"/>
                  <a:pt x="624840" y="1798320"/>
                </a:cubicBezTo>
                <a:cubicBezTo>
                  <a:pt x="619760" y="1805940"/>
                  <a:pt x="615463" y="1814145"/>
                  <a:pt x="609600" y="1821180"/>
                </a:cubicBezTo>
                <a:cubicBezTo>
                  <a:pt x="587218" y="1848039"/>
                  <a:pt x="572881" y="1853279"/>
                  <a:pt x="541020" y="1874520"/>
                </a:cubicBezTo>
                <a:lnTo>
                  <a:pt x="518160" y="1889760"/>
                </a:lnTo>
                <a:cubicBezTo>
                  <a:pt x="513080" y="1897380"/>
                  <a:pt x="510071" y="1906899"/>
                  <a:pt x="502920" y="1912620"/>
                </a:cubicBezTo>
                <a:cubicBezTo>
                  <a:pt x="496648" y="1917638"/>
                  <a:pt x="487244" y="1916648"/>
                  <a:pt x="480060" y="1920240"/>
                </a:cubicBezTo>
                <a:cubicBezTo>
                  <a:pt x="471869" y="1924336"/>
                  <a:pt x="465151" y="1930936"/>
                  <a:pt x="457200" y="1935480"/>
                </a:cubicBezTo>
                <a:cubicBezTo>
                  <a:pt x="447337" y="1941116"/>
                  <a:pt x="436353" y="1944700"/>
                  <a:pt x="426720" y="1950720"/>
                </a:cubicBezTo>
                <a:cubicBezTo>
                  <a:pt x="415950" y="1957451"/>
                  <a:pt x="407010" y="1966849"/>
                  <a:pt x="396240" y="1973580"/>
                </a:cubicBezTo>
                <a:cubicBezTo>
                  <a:pt x="374718" y="1987032"/>
                  <a:pt x="365122" y="1989033"/>
                  <a:pt x="342900" y="1996440"/>
                </a:cubicBezTo>
                <a:cubicBezTo>
                  <a:pt x="332740" y="2004060"/>
                  <a:pt x="322754" y="2011918"/>
                  <a:pt x="312420" y="2019300"/>
                </a:cubicBezTo>
                <a:cubicBezTo>
                  <a:pt x="304968" y="2024623"/>
                  <a:pt x="296966" y="2029153"/>
                  <a:pt x="289560" y="2034540"/>
                </a:cubicBezTo>
                <a:cubicBezTo>
                  <a:pt x="269018" y="2049480"/>
                  <a:pt x="246561" y="2062299"/>
                  <a:pt x="228600" y="2080260"/>
                </a:cubicBezTo>
                <a:cubicBezTo>
                  <a:pt x="199264" y="2109596"/>
                  <a:pt x="214706" y="2097142"/>
                  <a:pt x="182880" y="2118360"/>
                </a:cubicBezTo>
                <a:cubicBezTo>
                  <a:pt x="147945" y="2170763"/>
                  <a:pt x="169776" y="2158288"/>
                  <a:pt x="129540" y="2171700"/>
                </a:cubicBezTo>
                <a:cubicBezTo>
                  <a:pt x="110792" y="2190448"/>
                  <a:pt x="99410" y="2205815"/>
                  <a:pt x="76200" y="2217420"/>
                </a:cubicBezTo>
                <a:cubicBezTo>
                  <a:pt x="69016" y="2221012"/>
                  <a:pt x="60361" y="2221139"/>
                  <a:pt x="53340" y="2225040"/>
                </a:cubicBezTo>
                <a:cubicBezTo>
                  <a:pt x="-4060" y="2256929"/>
                  <a:pt x="27263" y="2255520"/>
                  <a:pt x="0" y="2255520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1" name="Ony legs" descr="https://c2.staticflickr.com/6/5233/5839573600_bc988faa72.jpg">
            <a:extLst>
              <a:ext uri="{FF2B5EF4-FFF2-40B4-BE49-F238E27FC236}">
                <a16:creationId xmlns:a16="http://schemas.microsoft.com/office/drawing/2014/main" id="{69595B08-D9D1-465B-9FE6-BF49DB753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48" y="2224376"/>
            <a:ext cx="1343772" cy="1007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60844AE-820A-4D0B-833B-DE6C5C63B690}"/>
              </a:ext>
            </a:extLst>
          </p:cNvPr>
          <p:cNvSpPr/>
          <p:nvPr/>
        </p:nvSpPr>
        <p:spPr>
          <a:xfrm>
            <a:off x="7308304" y="2010804"/>
            <a:ext cx="854961" cy="4032672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E446C1-C064-4C6B-AB5F-D94B19EF309E}"/>
              </a:ext>
            </a:extLst>
          </p:cNvPr>
          <p:cNvSpPr/>
          <p:nvPr/>
        </p:nvSpPr>
        <p:spPr>
          <a:xfrm>
            <a:off x="4046322" y="6043476"/>
            <a:ext cx="3240466" cy="59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9F988-E362-4DCF-A99C-A5B1E545CDF9}"/>
              </a:ext>
            </a:extLst>
          </p:cNvPr>
          <p:cNvSpPr/>
          <p:nvPr/>
        </p:nvSpPr>
        <p:spPr>
          <a:xfrm>
            <a:off x="4198722" y="4195457"/>
            <a:ext cx="603427" cy="24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42C4D9-0CD4-4B86-84AD-6E982653D883}"/>
              </a:ext>
            </a:extLst>
          </p:cNvPr>
          <p:cNvSpPr/>
          <p:nvPr/>
        </p:nvSpPr>
        <p:spPr>
          <a:xfrm>
            <a:off x="6047991" y="2242593"/>
            <a:ext cx="995747" cy="3000920"/>
          </a:xfrm>
          <a:custGeom>
            <a:avLst/>
            <a:gdLst>
              <a:gd name="connsiteX0" fmla="*/ 152784 w 995747"/>
              <a:gd name="connsiteY0" fmla="*/ 2296070 h 3000920"/>
              <a:gd name="connsiteX1" fmla="*/ 167072 w 995747"/>
              <a:gd name="connsiteY1" fmla="*/ 2267495 h 3000920"/>
              <a:gd name="connsiteX2" fmla="*/ 171834 w 995747"/>
              <a:gd name="connsiteY2" fmla="*/ 2243682 h 3000920"/>
              <a:gd name="connsiteX3" fmla="*/ 181359 w 995747"/>
              <a:gd name="connsiteY3" fmla="*/ 2229395 h 3000920"/>
              <a:gd name="connsiteX4" fmla="*/ 200409 w 995747"/>
              <a:gd name="connsiteY4" fmla="*/ 2196057 h 3000920"/>
              <a:gd name="connsiteX5" fmla="*/ 224222 w 995747"/>
              <a:gd name="connsiteY5" fmla="*/ 2172245 h 3000920"/>
              <a:gd name="connsiteX6" fmla="*/ 233747 w 995747"/>
              <a:gd name="connsiteY6" fmla="*/ 2143670 h 3000920"/>
              <a:gd name="connsiteX7" fmla="*/ 243272 w 995747"/>
              <a:gd name="connsiteY7" fmla="*/ 2124620 h 3000920"/>
              <a:gd name="connsiteX8" fmla="*/ 248034 w 995747"/>
              <a:gd name="connsiteY8" fmla="*/ 2105570 h 3000920"/>
              <a:gd name="connsiteX9" fmla="*/ 252797 w 995747"/>
              <a:gd name="connsiteY9" fmla="*/ 2091282 h 3000920"/>
              <a:gd name="connsiteX10" fmla="*/ 257559 w 995747"/>
              <a:gd name="connsiteY10" fmla="*/ 2072232 h 3000920"/>
              <a:gd name="connsiteX11" fmla="*/ 267084 w 995747"/>
              <a:gd name="connsiteY11" fmla="*/ 2043657 h 3000920"/>
              <a:gd name="connsiteX12" fmla="*/ 281372 w 995747"/>
              <a:gd name="connsiteY12" fmla="*/ 2000795 h 3000920"/>
              <a:gd name="connsiteX13" fmla="*/ 290897 w 995747"/>
              <a:gd name="connsiteY13" fmla="*/ 1938882 h 3000920"/>
              <a:gd name="connsiteX14" fmla="*/ 300422 w 995747"/>
              <a:gd name="connsiteY14" fmla="*/ 1910307 h 3000920"/>
              <a:gd name="connsiteX15" fmla="*/ 319472 w 995747"/>
              <a:gd name="connsiteY15" fmla="*/ 1810295 h 3000920"/>
              <a:gd name="connsiteX16" fmla="*/ 328997 w 995747"/>
              <a:gd name="connsiteY16" fmla="*/ 1772195 h 3000920"/>
              <a:gd name="connsiteX17" fmla="*/ 338522 w 995747"/>
              <a:gd name="connsiteY17" fmla="*/ 1757907 h 3000920"/>
              <a:gd name="connsiteX18" fmla="*/ 348047 w 995747"/>
              <a:gd name="connsiteY18" fmla="*/ 1724570 h 3000920"/>
              <a:gd name="connsiteX19" fmla="*/ 352809 w 995747"/>
              <a:gd name="connsiteY19" fmla="*/ 1710282 h 3000920"/>
              <a:gd name="connsiteX20" fmla="*/ 362334 w 995747"/>
              <a:gd name="connsiteY20" fmla="*/ 1629320 h 3000920"/>
              <a:gd name="connsiteX21" fmla="*/ 367097 w 995747"/>
              <a:gd name="connsiteY21" fmla="*/ 1615032 h 3000920"/>
              <a:gd name="connsiteX22" fmla="*/ 371859 w 995747"/>
              <a:gd name="connsiteY22" fmla="*/ 1591220 h 3000920"/>
              <a:gd name="connsiteX23" fmla="*/ 381384 w 995747"/>
              <a:gd name="connsiteY23" fmla="*/ 1562645 h 3000920"/>
              <a:gd name="connsiteX24" fmla="*/ 386147 w 995747"/>
              <a:gd name="connsiteY24" fmla="*/ 1543595 h 3000920"/>
              <a:gd name="connsiteX25" fmla="*/ 395672 w 995747"/>
              <a:gd name="connsiteY25" fmla="*/ 1191170 h 3000920"/>
              <a:gd name="connsiteX26" fmla="*/ 400434 w 995747"/>
              <a:gd name="connsiteY26" fmla="*/ 1086395 h 3000920"/>
              <a:gd name="connsiteX27" fmla="*/ 390909 w 995747"/>
              <a:gd name="connsiteY27" fmla="*/ 938757 h 3000920"/>
              <a:gd name="connsiteX28" fmla="*/ 381384 w 995747"/>
              <a:gd name="connsiteY28" fmla="*/ 919707 h 3000920"/>
              <a:gd name="connsiteX29" fmla="*/ 376622 w 995747"/>
              <a:gd name="connsiteY29" fmla="*/ 900657 h 3000920"/>
              <a:gd name="connsiteX30" fmla="*/ 367097 w 995747"/>
              <a:gd name="connsiteY30" fmla="*/ 886370 h 3000920"/>
              <a:gd name="connsiteX31" fmla="*/ 362334 w 995747"/>
              <a:gd name="connsiteY31" fmla="*/ 857795 h 3000920"/>
              <a:gd name="connsiteX32" fmla="*/ 357572 w 995747"/>
              <a:gd name="connsiteY32" fmla="*/ 843507 h 3000920"/>
              <a:gd name="connsiteX33" fmla="*/ 352809 w 995747"/>
              <a:gd name="connsiteY33" fmla="*/ 824457 h 3000920"/>
              <a:gd name="connsiteX34" fmla="*/ 343284 w 995747"/>
              <a:gd name="connsiteY34" fmla="*/ 795882 h 3000920"/>
              <a:gd name="connsiteX35" fmla="*/ 338522 w 995747"/>
              <a:gd name="connsiteY35" fmla="*/ 776832 h 3000920"/>
              <a:gd name="connsiteX36" fmla="*/ 328997 w 995747"/>
              <a:gd name="connsiteY36" fmla="*/ 748257 h 3000920"/>
              <a:gd name="connsiteX37" fmla="*/ 324234 w 995747"/>
              <a:gd name="connsiteY37" fmla="*/ 729207 h 3000920"/>
              <a:gd name="connsiteX38" fmla="*/ 319472 w 995747"/>
              <a:gd name="connsiteY38" fmla="*/ 714920 h 3000920"/>
              <a:gd name="connsiteX39" fmla="*/ 305184 w 995747"/>
              <a:gd name="connsiteY39" fmla="*/ 672057 h 3000920"/>
              <a:gd name="connsiteX40" fmla="*/ 300422 w 995747"/>
              <a:gd name="connsiteY40" fmla="*/ 648245 h 3000920"/>
              <a:gd name="connsiteX41" fmla="*/ 295659 w 995747"/>
              <a:gd name="connsiteY41" fmla="*/ 595857 h 3000920"/>
              <a:gd name="connsiteX42" fmla="*/ 286134 w 995747"/>
              <a:gd name="connsiteY42" fmla="*/ 552995 h 3000920"/>
              <a:gd name="connsiteX43" fmla="*/ 276609 w 995747"/>
              <a:gd name="connsiteY43" fmla="*/ 524420 h 3000920"/>
              <a:gd name="connsiteX44" fmla="*/ 271847 w 995747"/>
              <a:gd name="connsiteY44" fmla="*/ 510132 h 3000920"/>
              <a:gd name="connsiteX45" fmla="*/ 267084 w 995747"/>
              <a:gd name="connsiteY45" fmla="*/ 491082 h 3000920"/>
              <a:gd name="connsiteX46" fmla="*/ 262322 w 995747"/>
              <a:gd name="connsiteY46" fmla="*/ 476795 h 3000920"/>
              <a:gd name="connsiteX47" fmla="*/ 248034 w 995747"/>
              <a:gd name="connsiteY47" fmla="*/ 424407 h 3000920"/>
              <a:gd name="connsiteX48" fmla="*/ 243272 w 995747"/>
              <a:gd name="connsiteY48" fmla="*/ 395832 h 3000920"/>
              <a:gd name="connsiteX49" fmla="*/ 233747 w 995747"/>
              <a:gd name="connsiteY49" fmla="*/ 381545 h 3000920"/>
              <a:gd name="connsiteX50" fmla="*/ 228984 w 995747"/>
              <a:gd name="connsiteY50" fmla="*/ 343445 h 3000920"/>
              <a:gd name="connsiteX51" fmla="*/ 219459 w 995747"/>
              <a:gd name="connsiteY51" fmla="*/ 324395 h 3000920"/>
              <a:gd name="connsiteX52" fmla="*/ 209934 w 995747"/>
              <a:gd name="connsiteY52" fmla="*/ 291057 h 3000920"/>
              <a:gd name="connsiteX53" fmla="*/ 200409 w 995747"/>
              <a:gd name="connsiteY53" fmla="*/ 272007 h 3000920"/>
              <a:gd name="connsiteX54" fmla="*/ 190884 w 995747"/>
              <a:gd name="connsiteY54" fmla="*/ 248195 h 3000920"/>
              <a:gd name="connsiteX55" fmla="*/ 167072 w 995747"/>
              <a:gd name="connsiteY55" fmla="*/ 214857 h 3000920"/>
              <a:gd name="connsiteX56" fmla="*/ 162309 w 995747"/>
              <a:gd name="connsiteY56" fmla="*/ 191045 h 3000920"/>
              <a:gd name="connsiteX57" fmla="*/ 143259 w 995747"/>
              <a:gd name="connsiteY57" fmla="*/ 176757 h 3000920"/>
              <a:gd name="connsiteX58" fmla="*/ 114684 w 995747"/>
              <a:gd name="connsiteY58" fmla="*/ 152945 h 3000920"/>
              <a:gd name="connsiteX59" fmla="*/ 95634 w 995747"/>
              <a:gd name="connsiteY59" fmla="*/ 124370 h 3000920"/>
              <a:gd name="connsiteX60" fmla="*/ 90872 w 995747"/>
              <a:gd name="connsiteY60" fmla="*/ 110082 h 3000920"/>
              <a:gd name="connsiteX61" fmla="*/ 71822 w 995747"/>
              <a:gd name="connsiteY61" fmla="*/ 95795 h 3000920"/>
              <a:gd name="connsiteX62" fmla="*/ 57534 w 995747"/>
              <a:gd name="connsiteY62" fmla="*/ 81507 h 3000920"/>
              <a:gd name="connsiteX63" fmla="*/ 43247 w 995747"/>
              <a:gd name="connsiteY63" fmla="*/ 48170 h 3000920"/>
              <a:gd name="connsiteX64" fmla="*/ 28959 w 995747"/>
              <a:gd name="connsiteY64" fmla="*/ 33882 h 3000920"/>
              <a:gd name="connsiteX65" fmla="*/ 24197 w 995747"/>
              <a:gd name="connsiteY65" fmla="*/ 19595 h 3000920"/>
              <a:gd name="connsiteX66" fmla="*/ 86109 w 995747"/>
              <a:gd name="connsiteY66" fmla="*/ 10070 h 3000920"/>
              <a:gd name="connsiteX67" fmla="*/ 100397 w 995747"/>
              <a:gd name="connsiteY67" fmla="*/ 14832 h 3000920"/>
              <a:gd name="connsiteX68" fmla="*/ 114684 w 995747"/>
              <a:gd name="connsiteY68" fmla="*/ 24357 h 3000920"/>
              <a:gd name="connsiteX69" fmla="*/ 133734 w 995747"/>
              <a:gd name="connsiteY69" fmla="*/ 29120 h 3000920"/>
              <a:gd name="connsiteX70" fmla="*/ 157547 w 995747"/>
              <a:gd name="connsiteY70" fmla="*/ 48170 h 3000920"/>
              <a:gd name="connsiteX71" fmla="*/ 171834 w 995747"/>
              <a:gd name="connsiteY71" fmla="*/ 62457 h 3000920"/>
              <a:gd name="connsiteX72" fmla="*/ 243272 w 995747"/>
              <a:gd name="connsiteY72" fmla="*/ 105320 h 3000920"/>
              <a:gd name="connsiteX73" fmla="*/ 267084 w 995747"/>
              <a:gd name="connsiteY73" fmla="*/ 124370 h 3000920"/>
              <a:gd name="connsiteX74" fmla="*/ 281372 w 995747"/>
              <a:gd name="connsiteY74" fmla="*/ 129132 h 3000920"/>
              <a:gd name="connsiteX75" fmla="*/ 309947 w 995747"/>
              <a:gd name="connsiteY75" fmla="*/ 148182 h 3000920"/>
              <a:gd name="connsiteX76" fmla="*/ 338522 w 995747"/>
              <a:gd name="connsiteY76" fmla="*/ 162470 h 3000920"/>
              <a:gd name="connsiteX77" fmla="*/ 362334 w 995747"/>
              <a:gd name="connsiteY77" fmla="*/ 195807 h 3000920"/>
              <a:gd name="connsiteX78" fmla="*/ 376622 w 995747"/>
              <a:gd name="connsiteY78" fmla="*/ 210095 h 3000920"/>
              <a:gd name="connsiteX79" fmla="*/ 400434 w 995747"/>
              <a:gd name="connsiteY79" fmla="*/ 252957 h 3000920"/>
              <a:gd name="connsiteX80" fmla="*/ 419484 w 995747"/>
              <a:gd name="connsiteY80" fmla="*/ 281532 h 3000920"/>
              <a:gd name="connsiteX81" fmla="*/ 433772 w 995747"/>
              <a:gd name="connsiteY81" fmla="*/ 295820 h 3000920"/>
              <a:gd name="connsiteX82" fmla="*/ 457584 w 995747"/>
              <a:gd name="connsiteY82" fmla="*/ 329157 h 3000920"/>
              <a:gd name="connsiteX83" fmla="*/ 486159 w 995747"/>
              <a:gd name="connsiteY83" fmla="*/ 357732 h 3000920"/>
              <a:gd name="connsiteX84" fmla="*/ 500447 w 995747"/>
              <a:gd name="connsiteY84" fmla="*/ 376782 h 3000920"/>
              <a:gd name="connsiteX85" fmla="*/ 524259 w 995747"/>
              <a:gd name="connsiteY85" fmla="*/ 405357 h 3000920"/>
              <a:gd name="connsiteX86" fmla="*/ 538547 w 995747"/>
              <a:gd name="connsiteY86" fmla="*/ 433932 h 3000920"/>
              <a:gd name="connsiteX87" fmla="*/ 557597 w 995747"/>
              <a:gd name="connsiteY87" fmla="*/ 448220 h 3000920"/>
              <a:gd name="connsiteX88" fmla="*/ 571884 w 995747"/>
              <a:gd name="connsiteY88" fmla="*/ 467270 h 3000920"/>
              <a:gd name="connsiteX89" fmla="*/ 586172 w 995747"/>
              <a:gd name="connsiteY89" fmla="*/ 481557 h 3000920"/>
              <a:gd name="connsiteX90" fmla="*/ 595697 w 995747"/>
              <a:gd name="connsiteY90" fmla="*/ 495845 h 3000920"/>
              <a:gd name="connsiteX91" fmla="*/ 633797 w 995747"/>
              <a:gd name="connsiteY91" fmla="*/ 557757 h 3000920"/>
              <a:gd name="connsiteX92" fmla="*/ 648084 w 995747"/>
              <a:gd name="connsiteY92" fmla="*/ 567282 h 3000920"/>
              <a:gd name="connsiteX93" fmla="*/ 657609 w 995747"/>
              <a:gd name="connsiteY93" fmla="*/ 586332 h 3000920"/>
              <a:gd name="connsiteX94" fmla="*/ 671897 w 995747"/>
              <a:gd name="connsiteY94" fmla="*/ 605382 h 3000920"/>
              <a:gd name="connsiteX95" fmla="*/ 676659 w 995747"/>
              <a:gd name="connsiteY95" fmla="*/ 619670 h 3000920"/>
              <a:gd name="connsiteX96" fmla="*/ 714759 w 995747"/>
              <a:gd name="connsiteY96" fmla="*/ 667295 h 3000920"/>
              <a:gd name="connsiteX97" fmla="*/ 757622 w 995747"/>
              <a:gd name="connsiteY97" fmla="*/ 738732 h 3000920"/>
              <a:gd name="connsiteX98" fmla="*/ 762384 w 995747"/>
              <a:gd name="connsiteY98" fmla="*/ 757782 h 3000920"/>
              <a:gd name="connsiteX99" fmla="*/ 781434 w 995747"/>
              <a:gd name="connsiteY99" fmla="*/ 791120 h 3000920"/>
              <a:gd name="connsiteX100" fmla="*/ 795722 w 995747"/>
              <a:gd name="connsiteY100" fmla="*/ 829220 h 3000920"/>
              <a:gd name="connsiteX101" fmla="*/ 810009 w 995747"/>
              <a:gd name="connsiteY101" fmla="*/ 862557 h 3000920"/>
              <a:gd name="connsiteX102" fmla="*/ 819534 w 995747"/>
              <a:gd name="connsiteY102" fmla="*/ 876845 h 3000920"/>
              <a:gd name="connsiteX103" fmla="*/ 829059 w 995747"/>
              <a:gd name="connsiteY103" fmla="*/ 914945 h 3000920"/>
              <a:gd name="connsiteX104" fmla="*/ 838584 w 995747"/>
              <a:gd name="connsiteY104" fmla="*/ 929232 h 3000920"/>
              <a:gd name="connsiteX105" fmla="*/ 843347 w 995747"/>
              <a:gd name="connsiteY105" fmla="*/ 948282 h 3000920"/>
              <a:gd name="connsiteX106" fmla="*/ 857634 w 995747"/>
              <a:gd name="connsiteY106" fmla="*/ 1000670 h 3000920"/>
              <a:gd name="connsiteX107" fmla="*/ 867159 w 995747"/>
              <a:gd name="connsiteY107" fmla="*/ 1043532 h 3000920"/>
              <a:gd name="connsiteX108" fmla="*/ 895734 w 995747"/>
              <a:gd name="connsiteY108" fmla="*/ 1119732 h 3000920"/>
              <a:gd name="connsiteX109" fmla="*/ 905259 w 995747"/>
              <a:gd name="connsiteY109" fmla="*/ 1148307 h 3000920"/>
              <a:gd name="connsiteX110" fmla="*/ 914784 w 995747"/>
              <a:gd name="connsiteY110" fmla="*/ 1176882 h 3000920"/>
              <a:gd name="connsiteX111" fmla="*/ 919547 w 995747"/>
              <a:gd name="connsiteY111" fmla="*/ 1200695 h 3000920"/>
              <a:gd name="connsiteX112" fmla="*/ 924309 w 995747"/>
              <a:gd name="connsiteY112" fmla="*/ 1234032 h 3000920"/>
              <a:gd name="connsiteX113" fmla="*/ 929072 w 995747"/>
              <a:gd name="connsiteY113" fmla="*/ 1253082 h 3000920"/>
              <a:gd name="connsiteX114" fmla="*/ 933834 w 995747"/>
              <a:gd name="connsiteY114" fmla="*/ 1276895 h 3000920"/>
              <a:gd name="connsiteX115" fmla="*/ 938597 w 995747"/>
              <a:gd name="connsiteY115" fmla="*/ 1305470 h 3000920"/>
              <a:gd name="connsiteX116" fmla="*/ 948122 w 995747"/>
              <a:gd name="connsiteY116" fmla="*/ 1338807 h 3000920"/>
              <a:gd name="connsiteX117" fmla="*/ 952884 w 995747"/>
              <a:gd name="connsiteY117" fmla="*/ 1372145 h 3000920"/>
              <a:gd name="connsiteX118" fmla="*/ 957647 w 995747"/>
              <a:gd name="connsiteY118" fmla="*/ 1386432 h 3000920"/>
              <a:gd name="connsiteX119" fmla="*/ 962409 w 995747"/>
              <a:gd name="connsiteY119" fmla="*/ 1405482 h 3000920"/>
              <a:gd name="connsiteX120" fmla="*/ 967172 w 995747"/>
              <a:gd name="connsiteY120" fmla="*/ 1457870 h 3000920"/>
              <a:gd name="connsiteX121" fmla="*/ 971934 w 995747"/>
              <a:gd name="connsiteY121" fmla="*/ 1472157 h 3000920"/>
              <a:gd name="connsiteX122" fmla="*/ 976697 w 995747"/>
              <a:gd name="connsiteY122" fmla="*/ 1800770 h 3000920"/>
              <a:gd name="connsiteX123" fmla="*/ 990984 w 995747"/>
              <a:gd name="connsiteY123" fmla="*/ 1886495 h 3000920"/>
              <a:gd name="connsiteX124" fmla="*/ 995747 w 995747"/>
              <a:gd name="connsiteY124" fmla="*/ 1924595 h 3000920"/>
              <a:gd name="connsiteX125" fmla="*/ 986222 w 995747"/>
              <a:gd name="connsiteY125" fmla="*/ 2272257 h 3000920"/>
              <a:gd name="connsiteX126" fmla="*/ 971934 w 995747"/>
              <a:gd name="connsiteY126" fmla="*/ 2424657 h 3000920"/>
              <a:gd name="connsiteX127" fmla="*/ 967172 w 995747"/>
              <a:gd name="connsiteY127" fmla="*/ 2586582 h 3000920"/>
              <a:gd name="connsiteX128" fmla="*/ 962409 w 995747"/>
              <a:gd name="connsiteY128" fmla="*/ 2600870 h 3000920"/>
              <a:gd name="connsiteX129" fmla="*/ 952884 w 995747"/>
              <a:gd name="connsiteY129" fmla="*/ 2672307 h 3000920"/>
              <a:gd name="connsiteX130" fmla="*/ 948122 w 995747"/>
              <a:gd name="connsiteY130" fmla="*/ 2710407 h 3000920"/>
              <a:gd name="connsiteX131" fmla="*/ 943359 w 995747"/>
              <a:gd name="connsiteY131" fmla="*/ 2724695 h 3000920"/>
              <a:gd name="connsiteX132" fmla="*/ 938597 w 995747"/>
              <a:gd name="connsiteY132" fmla="*/ 2753270 h 3000920"/>
              <a:gd name="connsiteX133" fmla="*/ 929072 w 995747"/>
              <a:gd name="connsiteY133" fmla="*/ 2796132 h 3000920"/>
              <a:gd name="connsiteX134" fmla="*/ 924309 w 995747"/>
              <a:gd name="connsiteY134" fmla="*/ 2810420 h 3000920"/>
              <a:gd name="connsiteX135" fmla="*/ 919547 w 995747"/>
              <a:gd name="connsiteY135" fmla="*/ 2843757 h 3000920"/>
              <a:gd name="connsiteX136" fmla="*/ 910022 w 995747"/>
              <a:gd name="connsiteY136" fmla="*/ 2872332 h 3000920"/>
              <a:gd name="connsiteX137" fmla="*/ 905259 w 995747"/>
              <a:gd name="connsiteY137" fmla="*/ 2891382 h 3000920"/>
              <a:gd name="connsiteX138" fmla="*/ 890972 w 995747"/>
              <a:gd name="connsiteY138" fmla="*/ 2934245 h 3000920"/>
              <a:gd name="connsiteX139" fmla="*/ 886209 w 995747"/>
              <a:gd name="connsiteY139" fmla="*/ 2948532 h 3000920"/>
              <a:gd name="connsiteX140" fmla="*/ 881447 w 995747"/>
              <a:gd name="connsiteY140" fmla="*/ 3000920 h 300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995747" h="3000920">
                <a:moveTo>
                  <a:pt x="152784" y="2296070"/>
                </a:moveTo>
                <a:cubicBezTo>
                  <a:pt x="157547" y="2286545"/>
                  <a:pt x="163433" y="2277503"/>
                  <a:pt x="167072" y="2267495"/>
                </a:cubicBezTo>
                <a:cubicBezTo>
                  <a:pt x="169838" y="2259888"/>
                  <a:pt x="168992" y="2251261"/>
                  <a:pt x="171834" y="2243682"/>
                </a:cubicBezTo>
                <a:cubicBezTo>
                  <a:pt x="173844" y="2238323"/>
                  <a:pt x="178519" y="2234365"/>
                  <a:pt x="181359" y="2229395"/>
                </a:cubicBezTo>
                <a:cubicBezTo>
                  <a:pt x="188596" y="2216731"/>
                  <a:pt x="190855" y="2206976"/>
                  <a:pt x="200409" y="2196057"/>
                </a:cubicBezTo>
                <a:cubicBezTo>
                  <a:pt x="207801" y="2187609"/>
                  <a:pt x="216284" y="2180182"/>
                  <a:pt x="224222" y="2172245"/>
                </a:cubicBezTo>
                <a:cubicBezTo>
                  <a:pt x="227397" y="2162720"/>
                  <a:pt x="230018" y="2152992"/>
                  <a:pt x="233747" y="2143670"/>
                </a:cubicBezTo>
                <a:cubicBezTo>
                  <a:pt x="236384" y="2137078"/>
                  <a:pt x="240779" y="2131268"/>
                  <a:pt x="243272" y="2124620"/>
                </a:cubicBezTo>
                <a:cubicBezTo>
                  <a:pt x="245570" y="2118491"/>
                  <a:pt x="246236" y="2111864"/>
                  <a:pt x="248034" y="2105570"/>
                </a:cubicBezTo>
                <a:cubicBezTo>
                  <a:pt x="249413" y="2100743"/>
                  <a:pt x="251418" y="2096109"/>
                  <a:pt x="252797" y="2091282"/>
                </a:cubicBezTo>
                <a:cubicBezTo>
                  <a:pt x="254595" y="2084988"/>
                  <a:pt x="255678" y="2078501"/>
                  <a:pt x="257559" y="2072232"/>
                </a:cubicBezTo>
                <a:cubicBezTo>
                  <a:pt x="260444" y="2062615"/>
                  <a:pt x="265433" y="2053561"/>
                  <a:pt x="267084" y="2043657"/>
                </a:cubicBezTo>
                <a:cubicBezTo>
                  <a:pt x="272788" y="2009436"/>
                  <a:pt x="266490" y="2023117"/>
                  <a:pt x="281372" y="2000795"/>
                </a:cubicBezTo>
                <a:cubicBezTo>
                  <a:pt x="282381" y="1993733"/>
                  <a:pt x="288692" y="1947703"/>
                  <a:pt x="290897" y="1938882"/>
                </a:cubicBezTo>
                <a:cubicBezTo>
                  <a:pt x="293332" y="1929142"/>
                  <a:pt x="297247" y="1919832"/>
                  <a:pt x="300422" y="1910307"/>
                </a:cubicBezTo>
                <a:cubicBezTo>
                  <a:pt x="311007" y="1825624"/>
                  <a:pt x="300440" y="1857874"/>
                  <a:pt x="319472" y="1810295"/>
                </a:cubicBezTo>
                <a:cubicBezTo>
                  <a:pt x="321284" y="1801232"/>
                  <a:pt x="324113" y="1781962"/>
                  <a:pt x="328997" y="1772195"/>
                </a:cubicBezTo>
                <a:cubicBezTo>
                  <a:pt x="331557" y="1767075"/>
                  <a:pt x="335347" y="1762670"/>
                  <a:pt x="338522" y="1757907"/>
                </a:cubicBezTo>
                <a:cubicBezTo>
                  <a:pt x="341697" y="1746795"/>
                  <a:pt x="344726" y="1735640"/>
                  <a:pt x="348047" y="1724570"/>
                </a:cubicBezTo>
                <a:cubicBezTo>
                  <a:pt x="349490" y="1719761"/>
                  <a:pt x="352099" y="1715252"/>
                  <a:pt x="352809" y="1710282"/>
                </a:cubicBezTo>
                <a:cubicBezTo>
                  <a:pt x="359132" y="1666024"/>
                  <a:pt x="354312" y="1665418"/>
                  <a:pt x="362334" y="1629320"/>
                </a:cubicBezTo>
                <a:cubicBezTo>
                  <a:pt x="363423" y="1624419"/>
                  <a:pt x="365879" y="1619902"/>
                  <a:pt x="367097" y="1615032"/>
                </a:cubicBezTo>
                <a:cubicBezTo>
                  <a:pt x="369060" y="1607179"/>
                  <a:pt x="369729" y="1599029"/>
                  <a:pt x="371859" y="1591220"/>
                </a:cubicBezTo>
                <a:cubicBezTo>
                  <a:pt x="374501" y="1581534"/>
                  <a:pt x="378949" y="1572385"/>
                  <a:pt x="381384" y="1562645"/>
                </a:cubicBezTo>
                <a:lnTo>
                  <a:pt x="386147" y="1543595"/>
                </a:lnTo>
                <a:cubicBezTo>
                  <a:pt x="389322" y="1426120"/>
                  <a:pt x="392001" y="1308631"/>
                  <a:pt x="395672" y="1191170"/>
                </a:cubicBezTo>
                <a:cubicBezTo>
                  <a:pt x="396764" y="1156226"/>
                  <a:pt x="400434" y="1121356"/>
                  <a:pt x="400434" y="1086395"/>
                </a:cubicBezTo>
                <a:cubicBezTo>
                  <a:pt x="400434" y="1070743"/>
                  <a:pt x="409180" y="981390"/>
                  <a:pt x="390909" y="938757"/>
                </a:cubicBezTo>
                <a:cubicBezTo>
                  <a:pt x="388112" y="932232"/>
                  <a:pt x="384559" y="926057"/>
                  <a:pt x="381384" y="919707"/>
                </a:cubicBezTo>
                <a:cubicBezTo>
                  <a:pt x="379797" y="913357"/>
                  <a:pt x="379200" y="906673"/>
                  <a:pt x="376622" y="900657"/>
                </a:cubicBezTo>
                <a:cubicBezTo>
                  <a:pt x="374367" y="895396"/>
                  <a:pt x="368907" y="891800"/>
                  <a:pt x="367097" y="886370"/>
                </a:cubicBezTo>
                <a:cubicBezTo>
                  <a:pt x="364043" y="877209"/>
                  <a:pt x="364429" y="867221"/>
                  <a:pt x="362334" y="857795"/>
                </a:cubicBezTo>
                <a:cubicBezTo>
                  <a:pt x="361245" y="852894"/>
                  <a:pt x="358951" y="848334"/>
                  <a:pt x="357572" y="843507"/>
                </a:cubicBezTo>
                <a:cubicBezTo>
                  <a:pt x="355774" y="837213"/>
                  <a:pt x="354690" y="830726"/>
                  <a:pt x="352809" y="824457"/>
                </a:cubicBezTo>
                <a:cubicBezTo>
                  <a:pt x="349924" y="814840"/>
                  <a:pt x="345719" y="805623"/>
                  <a:pt x="343284" y="795882"/>
                </a:cubicBezTo>
                <a:cubicBezTo>
                  <a:pt x="341697" y="789532"/>
                  <a:pt x="340403" y="783101"/>
                  <a:pt x="338522" y="776832"/>
                </a:cubicBezTo>
                <a:cubicBezTo>
                  <a:pt x="335637" y="767215"/>
                  <a:pt x="331432" y="757997"/>
                  <a:pt x="328997" y="748257"/>
                </a:cubicBezTo>
                <a:cubicBezTo>
                  <a:pt x="327409" y="741907"/>
                  <a:pt x="326032" y="735501"/>
                  <a:pt x="324234" y="729207"/>
                </a:cubicBezTo>
                <a:cubicBezTo>
                  <a:pt x="322855" y="724380"/>
                  <a:pt x="320561" y="719820"/>
                  <a:pt x="319472" y="714920"/>
                </a:cubicBezTo>
                <a:cubicBezTo>
                  <a:pt x="310917" y="676422"/>
                  <a:pt x="321755" y="696915"/>
                  <a:pt x="305184" y="672057"/>
                </a:cubicBezTo>
                <a:cubicBezTo>
                  <a:pt x="303597" y="664120"/>
                  <a:pt x="301426" y="656277"/>
                  <a:pt x="300422" y="648245"/>
                </a:cubicBezTo>
                <a:cubicBezTo>
                  <a:pt x="298247" y="630846"/>
                  <a:pt x="298260" y="613198"/>
                  <a:pt x="295659" y="595857"/>
                </a:cubicBezTo>
                <a:cubicBezTo>
                  <a:pt x="293488" y="581383"/>
                  <a:pt x="289905" y="567137"/>
                  <a:pt x="286134" y="552995"/>
                </a:cubicBezTo>
                <a:cubicBezTo>
                  <a:pt x="283547" y="543294"/>
                  <a:pt x="279784" y="533945"/>
                  <a:pt x="276609" y="524420"/>
                </a:cubicBezTo>
                <a:cubicBezTo>
                  <a:pt x="275022" y="519657"/>
                  <a:pt x="273065" y="515002"/>
                  <a:pt x="271847" y="510132"/>
                </a:cubicBezTo>
                <a:cubicBezTo>
                  <a:pt x="270259" y="503782"/>
                  <a:pt x="268882" y="497376"/>
                  <a:pt x="267084" y="491082"/>
                </a:cubicBezTo>
                <a:cubicBezTo>
                  <a:pt x="265705" y="486255"/>
                  <a:pt x="263643" y="481638"/>
                  <a:pt x="262322" y="476795"/>
                </a:cubicBezTo>
                <a:cubicBezTo>
                  <a:pt x="246212" y="417724"/>
                  <a:pt x="258995" y="457289"/>
                  <a:pt x="248034" y="424407"/>
                </a:cubicBezTo>
                <a:cubicBezTo>
                  <a:pt x="246447" y="414882"/>
                  <a:pt x="246326" y="404993"/>
                  <a:pt x="243272" y="395832"/>
                </a:cubicBezTo>
                <a:cubicBezTo>
                  <a:pt x="241462" y="390402"/>
                  <a:pt x="235253" y="387067"/>
                  <a:pt x="233747" y="381545"/>
                </a:cubicBezTo>
                <a:cubicBezTo>
                  <a:pt x="230379" y="369197"/>
                  <a:pt x="232088" y="355862"/>
                  <a:pt x="228984" y="343445"/>
                </a:cubicBezTo>
                <a:cubicBezTo>
                  <a:pt x="227262" y="336557"/>
                  <a:pt x="221885" y="331067"/>
                  <a:pt x="219459" y="324395"/>
                </a:cubicBezTo>
                <a:cubicBezTo>
                  <a:pt x="215509" y="313533"/>
                  <a:pt x="213884" y="301919"/>
                  <a:pt x="209934" y="291057"/>
                </a:cubicBezTo>
                <a:cubicBezTo>
                  <a:pt x="207508" y="284385"/>
                  <a:pt x="203292" y="278495"/>
                  <a:pt x="200409" y="272007"/>
                </a:cubicBezTo>
                <a:cubicBezTo>
                  <a:pt x="196937" y="264195"/>
                  <a:pt x="194707" y="255841"/>
                  <a:pt x="190884" y="248195"/>
                </a:cubicBezTo>
                <a:cubicBezTo>
                  <a:pt x="187402" y="241230"/>
                  <a:pt x="170309" y="219173"/>
                  <a:pt x="167072" y="214857"/>
                </a:cubicBezTo>
                <a:cubicBezTo>
                  <a:pt x="165484" y="206920"/>
                  <a:pt x="166599" y="197909"/>
                  <a:pt x="162309" y="191045"/>
                </a:cubicBezTo>
                <a:cubicBezTo>
                  <a:pt x="158102" y="184314"/>
                  <a:pt x="149286" y="181923"/>
                  <a:pt x="143259" y="176757"/>
                </a:cubicBezTo>
                <a:cubicBezTo>
                  <a:pt x="111178" y="149258"/>
                  <a:pt x="146259" y="173994"/>
                  <a:pt x="114684" y="152945"/>
                </a:cubicBezTo>
                <a:cubicBezTo>
                  <a:pt x="108334" y="143420"/>
                  <a:pt x="99254" y="135230"/>
                  <a:pt x="95634" y="124370"/>
                </a:cubicBezTo>
                <a:cubicBezTo>
                  <a:pt x="94047" y="119607"/>
                  <a:pt x="94086" y="113939"/>
                  <a:pt x="90872" y="110082"/>
                </a:cubicBezTo>
                <a:cubicBezTo>
                  <a:pt x="85791" y="103984"/>
                  <a:pt x="77849" y="100961"/>
                  <a:pt x="71822" y="95795"/>
                </a:cubicBezTo>
                <a:cubicBezTo>
                  <a:pt x="66708" y="91412"/>
                  <a:pt x="62297" y="86270"/>
                  <a:pt x="57534" y="81507"/>
                </a:cubicBezTo>
                <a:cubicBezTo>
                  <a:pt x="53648" y="69847"/>
                  <a:pt x="50604" y="58469"/>
                  <a:pt x="43247" y="48170"/>
                </a:cubicBezTo>
                <a:cubicBezTo>
                  <a:pt x="39332" y="42689"/>
                  <a:pt x="33722" y="38645"/>
                  <a:pt x="28959" y="33882"/>
                </a:cubicBezTo>
                <a:cubicBezTo>
                  <a:pt x="27372" y="29120"/>
                  <a:pt x="26982" y="23772"/>
                  <a:pt x="24197" y="19595"/>
                </a:cubicBezTo>
                <a:cubicBezTo>
                  <a:pt x="3143" y="-11987"/>
                  <a:pt x="-39242" y="2235"/>
                  <a:pt x="86109" y="10070"/>
                </a:cubicBezTo>
                <a:cubicBezTo>
                  <a:pt x="90872" y="11657"/>
                  <a:pt x="95907" y="12587"/>
                  <a:pt x="100397" y="14832"/>
                </a:cubicBezTo>
                <a:cubicBezTo>
                  <a:pt x="105516" y="17392"/>
                  <a:pt x="109423" y="22102"/>
                  <a:pt x="114684" y="24357"/>
                </a:cubicBezTo>
                <a:cubicBezTo>
                  <a:pt x="120700" y="26935"/>
                  <a:pt x="127384" y="27532"/>
                  <a:pt x="133734" y="29120"/>
                </a:cubicBezTo>
                <a:cubicBezTo>
                  <a:pt x="141672" y="35470"/>
                  <a:pt x="149897" y="41476"/>
                  <a:pt x="157547" y="48170"/>
                </a:cubicBezTo>
                <a:cubicBezTo>
                  <a:pt x="162616" y="52605"/>
                  <a:pt x="166403" y="58474"/>
                  <a:pt x="171834" y="62457"/>
                </a:cubicBezTo>
                <a:cubicBezTo>
                  <a:pt x="222940" y="99934"/>
                  <a:pt x="209505" y="94064"/>
                  <a:pt x="243272" y="105320"/>
                </a:cubicBezTo>
                <a:cubicBezTo>
                  <a:pt x="251209" y="111670"/>
                  <a:pt x="258464" y="118983"/>
                  <a:pt x="267084" y="124370"/>
                </a:cubicBezTo>
                <a:cubicBezTo>
                  <a:pt x="271341" y="127031"/>
                  <a:pt x="276984" y="126694"/>
                  <a:pt x="281372" y="129132"/>
                </a:cubicBezTo>
                <a:cubicBezTo>
                  <a:pt x="291379" y="134691"/>
                  <a:pt x="299087" y="144561"/>
                  <a:pt x="309947" y="148182"/>
                </a:cubicBezTo>
                <a:cubicBezTo>
                  <a:pt x="329664" y="154755"/>
                  <a:pt x="320057" y="150160"/>
                  <a:pt x="338522" y="162470"/>
                </a:cubicBezTo>
                <a:cubicBezTo>
                  <a:pt x="346058" y="173774"/>
                  <a:pt x="353477" y="185474"/>
                  <a:pt x="362334" y="195807"/>
                </a:cubicBezTo>
                <a:cubicBezTo>
                  <a:pt x="366717" y="200921"/>
                  <a:pt x="371859" y="205332"/>
                  <a:pt x="376622" y="210095"/>
                </a:cubicBezTo>
                <a:cubicBezTo>
                  <a:pt x="385004" y="235243"/>
                  <a:pt x="378599" y="220204"/>
                  <a:pt x="400434" y="252957"/>
                </a:cubicBezTo>
                <a:lnTo>
                  <a:pt x="419484" y="281532"/>
                </a:lnTo>
                <a:cubicBezTo>
                  <a:pt x="424247" y="286295"/>
                  <a:pt x="429460" y="290646"/>
                  <a:pt x="433772" y="295820"/>
                </a:cubicBezTo>
                <a:cubicBezTo>
                  <a:pt x="462757" y="330602"/>
                  <a:pt x="418982" y="286265"/>
                  <a:pt x="457584" y="329157"/>
                </a:cubicBezTo>
                <a:cubicBezTo>
                  <a:pt x="466595" y="339170"/>
                  <a:pt x="477148" y="347720"/>
                  <a:pt x="486159" y="357732"/>
                </a:cubicBezTo>
                <a:cubicBezTo>
                  <a:pt x="491469" y="363632"/>
                  <a:pt x="495281" y="370755"/>
                  <a:pt x="500447" y="376782"/>
                </a:cubicBezTo>
                <a:cubicBezTo>
                  <a:pt x="516213" y="395175"/>
                  <a:pt x="513181" y="385417"/>
                  <a:pt x="524259" y="405357"/>
                </a:cubicBezTo>
                <a:cubicBezTo>
                  <a:pt x="529431" y="414666"/>
                  <a:pt x="532009" y="425526"/>
                  <a:pt x="538547" y="433932"/>
                </a:cubicBezTo>
                <a:cubicBezTo>
                  <a:pt x="543420" y="440198"/>
                  <a:pt x="551984" y="442607"/>
                  <a:pt x="557597" y="448220"/>
                </a:cubicBezTo>
                <a:cubicBezTo>
                  <a:pt x="563210" y="453833"/>
                  <a:pt x="566718" y="461244"/>
                  <a:pt x="571884" y="467270"/>
                </a:cubicBezTo>
                <a:cubicBezTo>
                  <a:pt x="576267" y="472384"/>
                  <a:pt x="581860" y="476383"/>
                  <a:pt x="586172" y="481557"/>
                </a:cubicBezTo>
                <a:cubicBezTo>
                  <a:pt x="589836" y="485954"/>
                  <a:pt x="592752" y="490937"/>
                  <a:pt x="595697" y="495845"/>
                </a:cubicBezTo>
                <a:cubicBezTo>
                  <a:pt x="604427" y="510395"/>
                  <a:pt x="621958" y="544227"/>
                  <a:pt x="633797" y="557757"/>
                </a:cubicBezTo>
                <a:cubicBezTo>
                  <a:pt x="637566" y="562065"/>
                  <a:pt x="643322" y="564107"/>
                  <a:pt x="648084" y="567282"/>
                </a:cubicBezTo>
                <a:cubicBezTo>
                  <a:pt x="651259" y="573632"/>
                  <a:pt x="653846" y="580312"/>
                  <a:pt x="657609" y="586332"/>
                </a:cubicBezTo>
                <a:cubicBezTo>
                  <a:pt x="661816" y="593063"/>
                  <a:pt x="667959" y="598490"/>
                  <a:pt x="671897" y="605382"/>
                </a:cubicBezTo>
                <a:cubicBezTo>
                  <a:pt x="674388" y="609741"/>
                  <a:pt x="673801" y="615542"/>
                  <a:pt x="676659" y="619670"/>
                </a:cubicBezTo>
                <a:cubicBezTo>
                  <a:pt x="688231" y="636385"/>
                  <a:pt x="703844" y="650144"/>
                  <a:pt x="714759" y="667295"/>
                </a:cubicBezTo>
                <a:cubicBezTo>
                  <a:pt x="751909" y="725672"/>
                  <a:pt x="738840" y="701169"/>
                  <a:pt x="757622" y="738732"/>
                </a:cubicBezTo>
                <a:cubicBezTo>
                  <a:pt x="759209" y="745082"/>
                  <a:pt x="760086" y="751653"/>
                  <a:pt x="762384" y="757782"/>
                </a:cubicBezTo>
                <a:cubicBezTo>
                  <a:pt x="767562" y="771592"/>
                  <a:pt x="773539" y="779277"/>
                  <a:pt x="781434" y="791120"/>
                </a:cubicBezTo>
                <a:cubicBezTo>
                  <a:pt x="790216" y="826245"/>
                  <a:pt x="780778" y="794351"/>
                  <a:pt x="795722" y="829220"/>
                </a:cubicBezTo>
                <a:cubicBezTo>
                  <a:pt x="807172" y="855938"/>
                  <a:pt x="791955" y="830962"/>
                  <a:pt x="810009" y="862557"/>
                </a:cubicBezTo>
                <a:cubicBezTo>
                  <a:pt x="812849" y="867527"/>
                  <a:pt x="816974" y="871725"/>
                  <a:pt x="819534" y="876845"/>
                </a:cubicBezTo>
                <a:cubicBezTo>
                  <a:pt x="828351" y="894479"/>
                  <a:pt x="820903" y="893195"/>
                  <a:pt x="829059" y="914945"/>
                </a:cubicBezTo>
                <a:cubicBezTo>
                  <a:pt x="831069" y="920304"/>
                  <a:pt x="835409" y="924470"/>
                  <a:pt x="838584" y="929232"/>
                </a:cubicBezTo>
                <a:cubicBezTo>
                  <a:pt x="840172" y="935582"/>
                  <a:pt x="841549" y="941988"/>
                  <a:pt x="843347" y="948282"/>
                </a:cubicBezTo>
                <a:cubicBezTo>
                  <a:pt x="850732" y="974130"/>
                  <a:pt x="850845" y="959941"/>
                  <a:pt x="857634" y="1000670"/>
                </a:cubicBezTo>
                <a:cubicBezTo>
                  <a:pt x="860056" y="1015201"/>
                  <a:pt x="860990" y="1029959"/>
                  <a:pt x="867159" y="1043532"/>
                </a:cubicBezTo>
                <a:cubicBezTo>
                  <a:pt x="915874" y="1150707"/>
                  <a:pt x="860813" y="1014968"/>
                  <a:pt x="895734" y="1119732"/>
                </a:cubicBezTo>
                <a:lnTo>
                  <a:pt x="905259" y="1148307"/>
                </a:lnTo>
                <a:cubicBezTo>
                  <a:pt x="908434" y="1157832"/>
                  <a:pt x="912815" y="1167037"/>
                  <a:pt x="914784" y="1176882"/>
                </a:cubicBezTo>
                <a:cubicBezTo>
                  <a:pt x="916372" y="1184820"/>
                  <a:pt x="918216" y="1192710"/>
                  <a:pt x="919547" y="1200695"/>
                </a:cubicBezTo>
                <a:cubicBezTo>
                  <a:pt x="921392" y="1211767"/>
                  <a:pt x="922301" y="1222988"/>
                  <a:pt x="924309" y="1234032"/>
                </a:cubicBezTo>
                <a:cubicBezTo>
                  <a:pt x="925480" y="1240472"/>
                  <a:pt x="927652" y="1246692"/>
                  <a:pt x="929072" y="1253082"/>
                </a:cubicBezTo>
                <a:cubicBezTo>
                  <a:pt x="930828" y="1260984"/>
                  <a:pt x="932386" y="1268931"/>
                  <a:pt x="933834" y="1276895"/>
                </a:cubicBezTo>
                <a:cubicBezTo>
                  <a:pt x="935561" y="1286396"/>
                  <a:pt x="936502" y="1296044"/>
                  <a:pt x="938597" y="1305470"/>
                </a:cubicBezTo>
                <a:cubicBezTo>
                  <a:pt x="948792" y="1351347"/>
                  <a:pt x="937756" y="1281794"/>
                  <a:pt x="948122" y="1338807"/>
                </a:cubicBezTo>
                <a:cubicBezTo>
                  <a:pt x="950130" y="1349851"/>
                  <a:pt x="950683" y="1361138"/>
                  <a:pt x="952884" y="1372145"/>
                </a:cubicBezTo>
                <a:cubicBezTo>
                  <a:pt x="953869" y="1377068"/>
                  <a:pt x="956268" y="1381605"/>
                  <a:pt x="957647" y="1386432"/>
                </a:cubicBezTo>
                <a:cubicBezTo>
                  <a:pt x="959445" y="1392726"/>
                  <a:pt x="960822" y="1399132"/>
                  <a:pt x="962409" y="1405482"/>
                </a:cubicBezTo>
                <a:cubicBezTo>
                  <a:pt x="963997" y="1422945"/>
                  <a:pt x="964692" y="1440512"/>
                  <a:pt x="967172" y="1457870"/>
                </a:cubicBezTo>
                <a:cubicBezTo>
                  <a:pt x="967882" y="1462839"/>
                  <a:pt x="971795" y="1467139"/>
                  <a:pt x="971934" y="1472157"/>
                </a:cubicBezTo>
                <a:cubicBezTo>
                  <a:pt x="974976" y="1581664"/>
                  <a:pt x="973889" y="1691257"/>
                  <a:pt x="976697" y="1800770"/>
                </a:cubicBezTo>
                <a:cubicBezTo>
                  <a:pt x="977770" y="1842599"/>
                  <a:pt x="983743" y="1845461"/>
                  <a:pt x="990984" y="1886495"/>
                </a:cubicBezTo>
                <a:cubicBezTo>
                  <a:pt x="993208" y="1899099"/>
                  <a:pt x="994159" y="1911895"/>
                  <a:pt x="995747" y="1924595"/>
                </a:cubicBezTo>
                <a:cubicBezTo>
                  <a:pt x="992572" y="2040482"/>
                  <a:pt x="997758" y="2156902"/>
                  <a:pt x="986222" y="2272257"/>
                </a:cubicBezTo>
                <a:cubicBezTo>
                  <a:pt x="974795" y="2386528"/>
                  <a:pt x="979347" y="2335709"/>
                  <a:pt x="971934" y="2424657"/>
                </a:cubicBezTo>
                <a:cubicBezTo>
                  <a:pt x="970347" y="2478632"/>
                  <a:pt x="970087" y="2532662"/>
                  <a:pt x="967172" y="2586582"/>
                </a:cubicBezTo>
                <a:cubicBezTo>
                  <a:pt x="966901" y="2591595"/>
                  <a:pt x="963073" y="2595894"/>
                  <a:pt x="962409" y="2600870"/>
                </a:cubicBezTo>
                <a:cubicBezTo>
                  <a:pt x="952050" y="2678560"/>
                  <a:pt x="965053" y="2635805"/>
                  <a:pt x="952884" y="2672307"/>
                </a:cubicBezTo>
                <a:cubicBezTo>
                  <a:pt x="951297" y="2685007"/>
                  <a:pt x="950412" y="2697815"/>
                  <a:pt x="948122" y="2710407"/>
                </a:cubicBezTo>
                <a:cubicBezTo>
                  <a:pt x="947224" y="2715346"/>
                  <a:pt x="944448" y="2719794"/>
                  <a:pt x="943359" y="2724695"/>
                </a:cubicBezTo>
                <a:cubicBezTo>
                  <a:pt x="941264" y="2734121"/>
                  <a:pt x="940324" y="2743769"/>
                  <a:pt x="938597" y="2753270"/>
                </a:cubicBezTo>
                <a:cubicBezTo>
                  <a:pt x="936145" y="2766758"/>
                  <a:pt x="932891" y="2782767"/>
                  <a:pt x="929072" y="2796132"/>
                </a:cubicBezTo>
                <a:cubicBezTo>
                  <a:pt x="927693" y="2800959"/>
                  <a:pt x="925897" y="2805657"/>
                  <a:pt x="924309" y="2810420"/>
                </a:cubicBezTo>
                <a:cubicBezTo>
                  <a:pt x="922722" y="2821532"/>
                  <a:pt x="922071" y="2832819"/>
                  <a:pt x="919547" y="2843757"/>
                </a:cubicBezTo>
                <a:cubicBezTo>
                  <a:pt x="917289" y="2853540"/>
                  <a:pt x="912457" y="2862592"/>
                  <a:pt x="910022" y="2872332"/>
                </a:cubicBezTo>
                <a:cubicBezTo>
                  <a:pt x="908434" y="2878682"/>
                  <a:pt x="907140" y="2885113"/>
                  <a:pt x="905259" y="2891382"/>
                </a:cubicBezTo>
                <a:cubicBezTo>
                  <a:pt x="900931" y="2905807"/>
                  <a:pt x="895735" y="2919957"/>
                  <a:pt x="890972" y="2934245"/>
                </a:cubicBezTo>
                <a:lnTo>
                  <a:pt x="886209" y="2948532"/>
                </a:lnTo>
                <a:cubicBezTo>
                  <a:pt x="880856" y="2991358"/>
                  <a:pt x="881447" y="2973833"/>
                  <a:pt x="881447" y="3000920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9983FC6-4A32-4D6B-9C85-1CB54EB78FCA}"/>
              </a:ext>
            </a:extLst>
          </p:cNvPr>
          <p:cNvSpPr/>
          <p:nvPr/>
        </p:nvSpPr>
        <p:spPr>
          <a:xfrm>
            <a:off x="5600700" y="2433445"/>
            <a:ext cx="1400175" cy="2995805"/>
          </a:xfrm>
          <a:custGeom>
            <a:avLst/>
            <a:gdLst>
              <a:gd name="connsiteX0" fmla="*/ 0 w 1400175"/>
              <a:gd name="connsiteY0" fmla="*/ 2652905 h 2995805"/>
              <a:gd name="connsiteX1" fmla="*/ 71438 w 1400175"/>
              <a:gd name="connsiteY1" fmla="*/ 2624330 h 2995805"/>
              <a:gd name="connsiteX2" fmla="*/ 85725 w 1400175"/>
              <a:gd name="connsiteY2" fmla="*/ 2619568 h 2995805"/>
              <a:gd name="connsiteX3" fmla="*/ 119063 w 1400175"/>
              <a:gd name="connsiteY3" fmla="*/ 2605280 h 2995805"/>
              <a:gd name="connsiteX4" fmla="*/ 161925 w 1400175"/>
              <a:gd name="connsiteY4" fmla="*/ 2581468 h 2995805"/>
              <a:gd name="connsiteX5" fmla="*/ 190500 w 1400175"/>
              <a:gd name="connsiteY5" fmla="*/ 2571943 h 2995805"/>
              <a:gd name="connsiteX6" fmla="*/ 204788 w 1400175"/>
              <a:gd name="connsiteY6" fmla="*/ 2562418 h 2995805"/>
              <a:gd name="connsiteX7" fmla="*/ 238125 w 1400175"/>
              <a:gd name="connsiteY7" fmla="*/ 2548130 h 2995805"/>
              <a:gd name="connsiteX8" fmla="*/ 257175 w 1400175"/>
              <a:gd name="connsiteY8" fmla="*/ 2538605 h 2995805"/>
              <a:gd name="connsiteX9" fmla="*/ 271463 w 1400175"/>
              <a:gd name="connsiteY9" fmla="*/ 2529080 h 2995805"/>
              <a:gd name="connsiteX10" fmla="*/ 290513 w 1400175"/>
              <a:gd name="connsiteY10" fmla="*/ 2524318 h 2995805"/>
              <a:gd name="connsiteX11" fmla="*/ 314325 w 1400175"/>
              <a:gd name="connsiteY11" fmla="*/ 2505268 h 2995805"/>
              <a:gd name="connsiteX12" fmla="*/ 338138 w 1400175"/>
              <a:gd name="connsiteY12" fmla="*/ 2495743 h 2995805"/>
              <a:gd name="connsiteX13" fmla="*/ 361950 w 1400175"/>
              <a:gd name="connsiteY13" fmla="*/ 2481455 h 2995805"/>
              <a:gd name="connsiteX14" fmla="*/ 390525 w 1400175"/>
              <a:gd name="connsiteY14" fmla="*/ 2471930 h 2995805"/>
              <a:gd name="connsiteX15" fmla="*/ 428625 w 1400175"/>
              <a:gd name="connsiteY15" fmla="*/ 2452880 h 2995805"/>
              <a:gd name="connsiteX16" fmla="*/ 476250 w 1400175"/>
              <a:gd name="connsiteY16" fmla="*/ 2429068 h 2995805"/>
              <a:gd name="connsiteX17" fmla="*/ 490538 w 1400175"/>
              <a:gd name="connsiteY17" fmla="*/ 2419543 h 2995805"/>
              <a:gd name="connsiteX18" fmla="*/ 538163 w 1400175"/>
              <a:gd name="connsiteY18" fmla="*/ 2390968 h 2995805"/>
              <a:gd name="connsiteX19" fmla="*/ 576263 w 1400175"/>
              <a:gd name="connsiteY19" fmla="*/ 2367155 h 2995805"/>
              <a:gd name="connsiteX20" fmla="*/ 604838 w 1400175"/>
              <a:gd name="connsiteY20" fmla="*/ 2329055 h 2995805"/>
              <a:gd name="connsiteX21" fmla="*/ 619125 w 1400175"/>
              <a:gd name="connsiteY21" fmla="*/ 2310005 h 2995805"/>
              <a:gd name="connsiteX22" fmla="*/ 642938 w 1400175"/>
              <a:gd name="connsiteY22" fmla="*/ 2286193 h 2995805"/>
              <a:gd name="connsiteX23" fmla="*/ 652463 w 1400175"/>
              <a:gd name="connsiteY23" fmla="*/ 2271905 h 2995805"/>
              <a:gd name="connsiteX24" fmla="*/ 671513 w 1400175"/>
              <a:gd name="connsiteY24" fmla="*/ 2252855 h 2995805"/>
              <a:gd name="connsiteX25" fmla="*/ 681038 w 1400175"/>
              <a:gd name="connsiteY25" fmla="*/ 2233805 h 2995805"/>
              <a:gd name="connsiteX26" fmla="*/ 695325 w 1400175"/>
              <a:gd name="connsiteY26" fmla="*/ 2219518 h 2995805"/>
              <a:gd name="connsiteX27" fmla="*/ 709613 w 1400175"/>
              <a:gd name="connsiteY27" fmla="*/ 2200468 h 2995805"/>
              <a:gd name="connsiteX28" fmla="*/ 723900 w 1400175"/>
              <a:gd name="connsiteY28" fmla="*/ 2171893 h 2995805"/>
              <a:gd name="connsiteX29" fmla="*/ 733425 w 1400175"/>
              <a:gd name="connsiteY29" fmla="*/ 2148080 h 2995805"/>
              <a:gd name="connsiteX30" fmla="*/ 752475 w 1400175"/>
              <a:gd name="connsiteY30" fmla="*/ 2090930 h 2995805"/>
              <a:gd name="connsiteX31" fmla="*/ 762000 w 1400175"/>
              <a:gd name="connsiteY31" fmla="*/ 2071880 h 2995805"/>
              <a:gd name="connsiteX32" fmla="*/ 766763 w 1400175"/>
              <a:gd name="connsiteY32" fmla="*/ 2052830 h 2995805"/>
              <a:gd name="connsiteX33" fmla="*/ 771525 w 1400175"/>
              <a:gd name="connsiteY33" fmla="*/ 2024255 h 2995805"/>
              <a:gd name="connsiteX34" fmla="*/ 776288 w 1400175"/>
              <a:gd name="connsiteY34" fmla="*/ 1981393 h 2995805"/>
              <a:gd name="connsiteX35" fmla="*/ 785813 w 1400175"/>
              <a:gd name="connsiteY35" fmla="*/ 1952818 h 2995805"/>
              <a:gd name="connsiteX36" fmla="*/ 804863 w 1400175"/>
              <a:gd name="connsiteY36" fmla="*/ 1909955 h 2995805"/>
              <a:gd name="connsiteX37" fmla="*/ 814388 w 1400175"/>
              <a:gd name="connsiteY37" fmla="*/ 1852805 h 2995805"/>
              <a:gd name="connsiteX38" fmla="*/ 823913 w 1400175"/>
              <a:gd name="connsiteY38" fmla="*/ 1838518 h 2995805"/>
              <a:gd name="connsiteX39" fmla="*/ 838200 w 1400175"/>
              <a:gd name="connsiteY39" fmla="*/ 1809943 h 2995805"/>
              <a:gd name="connsiteX40" fmla="*/ 842963 w 1400175"/>
              <a:gd name="connsiteY40" fmla="*/ 1786130 h 2995805"/>
              <a:gd name="connsiteX41" fmla="*/ 862013 w 1400175"/>
              <a:gd name="connsiteY41" fmla="*/ 1724218 h 2995805"/>
              <a:gd name="connsiteX42" fmla="*/ 871538 w 1400175"/>
              <a:gd name="connsiteY42" fmla="*/ 1686118 h 2995805"/>
              <a:gd name="connsiteX43" fmla="*/ 876300 w 1400175"/>
              <a:gd name="connsiteY43" fmla="*/ 1667068 h 2995805"/>
              <a:gd name="connsiteX44" fmla="*/ 885825 w 1400175"/>
              <a:gd name="connsiteY44" fmla="*/ 1652780 h 2995805"/>
              <a:gd name="connsiteX45" fmla="*/ 900113 w 1400175"/>
              <a:gd name="connsiteY45" fmla="*/ 1571818 h 2995805"/>
              <a:gd name="connsiteX46" fmla="*/ 904875 w 1400175"/>
              <a:gd name="connsiteY46" fmla="*/ 1557530 h 2995805"/>
              <a:gd name="connsiteX47" fmla="*/ 909638 w 1400175"/>
              <a:gd name="connsiteY47" fmla="*/ 1533718 h 2995805"/>
              <a:gd name="connsiteX48" fmla="*/ 923925 w 1400175"/>
              <a:gd name="connsiteY48" fmla="*/ 1495618 h 2995805"/>
              <a:gd name="connsiteX49" fmla="*/ 928688 w 1400175"/>
              <a:gd name="connsiteY49" fmla="*/ 1467043 h 2995805"/>
              <a:gd name="connsiteX50" fmla="*/ 938213 w 1400175"/>
              <a:gd name="connsiteY50" fmla="*/ 1452755 h 2995805"/>
              <a:gd name="connsiteX51" fmla="*/ 942975 w 1400175"/>
              <a:gd name="connsiteY51" fmla="*/ 1405130 h 2995805"/>
              <a:gd name="connsiteX52" fmla="*/ 947738 w 1400175"/>
              <a:gd name="connsiteY52" fmla="*/ 1071755 h 2995805"/>
              <a:gd name="connsiteX53" fmla="*/ 938213 w 1400175"/>
              <a:gd name="connsiteY53" fmla="*/ 947930 h 2995805"/>
              <a:gd name="connsiteX54" fmla="*/ 933450 w 1400175"/>
              <a:gd name="connsiteY54" fmla="*/ 919355 h 2995805"/>
              <a:gd name="connsiteX55" fmla="*/ 923925 w 1400175"/>
              <a:gd name="connsiteY55" fmla="*/ 895543 h 2995805"/>
              <a:gd name="connsiteX56" fmla="*/ 919163 w 1400175"/>
              <a:gd name="connsiteY56" fmla="*/ 852680 h 2995805"/>
              <a:gd name="connsiteX57" fmla="*/ 909638 w 1400175"/>
              <a:gd name="connsiteY57" fmla="*/ 824105 h 2995805"/>
              <a:gd name="connsiteX58" fmla="*/ 904875 w 1400175"/>
              <a:gd name="connsiteY58" fmla="*/ 805055 h 2995805"/>
              <a:gd name="connsiteX59" fmla="*/ 900113 w 1400175"/>
              <a:gd name="connsiteY59" fmla="*/ 771718 h 2995805"/>
              <a:gd name="connsiteX60" fmla="*/ 895350 w 1400175"/>
              <a:gd name="connsiteY60" fmla="*/ 752668 h 2995805"/>
              <a:gd name="connsiteX61" fmla="*/ 890588 w 1400175"/>
              <a:gd name="connsiteY61" fmla="*/ 728855 h 2995805"/>
              <a:gd name="connsiteX62" fmla="*/ 876300 w 1400175"/>
              <a:gd name="connsiteY62" fmla="*/ 643130 h 2995805"/>
              <a:gd name="connsiteX63" fmla="*/ 871538 w 1400175"/>
              <a:gd name="connsiteY63" fmla="*/ 624080 h 2995805"/>
              <a:gd name="connsiteX64" fmla="*/ 857250 w 1400175"/>
              <a:gd name="connsiteY64" fmla="*/ 576455 h 2995805"/>
              <a:gd name="connsiteX65" fmla="*/ 847725 w 1400175"/>
              <a:gd name="connsiteY65" fmla="*/ 505018 h 2995805"/>
              <a:gd name="connsiteX66" fmla="*/ 842963 w 1400175"/>
              <a:gd name="connsiteY66" fmla="*/ 485968 h 2995805"/>
              <a:gd name="connsiteX67" fmla="*/ 838200 w 1400175"/>
              <a:gd name="connsiteY67" fmla="*/ 428818 h 2995805"/>
              <a:gd name="connsiteX68" fmla="*/ 823913 w 1400175"/>
              <a:gd name="connsiteY68" fmla="*/ 390718 h 2995805"/>
              <a:gd name="connsiteX69" fmla="*/ 819150 w 1400175"/>
              <a:gd name="connsiteY69" fmla="*/ 362143 h 2995805"/>
              <a:gd name="connsiteX70" fmla="*/ 814388 w 1400175"/>
              <a:gd name="connsiteY70" fmla="*/ 347855 h 2995805"/>
              <a:gd name="connsiteX71" fmla="*/ 804863 w 1400175"/>
              <a:gd name="connsiteY71" fmla="*/ 290705 h 2995805"/>
              <a:gd name="connsiteX72" fmla="*/ 781050 w 1400175"/>
              <a:gd name="connsiteY72" fmla="*/ 204980 h 2995805"/>
              <a:gd name="connsiteX73" fmla="*/ 771525 w 1400175"/>
              <a:gd name="connsiteY73" fmla="*/ 171643 h 2995805"/>
              <a:gd name="connsiteX74" fmla="*/ 766763 w 1400175"/>
              <a:gd name="connsiteY74" fmla="*/ 157355 h 2995805"/>
              <a:gd name="connsiteX75" fmla="*/ 762000 w 1400175"/>
              <a:gd name="connsiteY75" fmla="*/ 138305 h 2995805"/>
              <a:gd name="connsiteX76" fmla="*/ 747713 w 1400175"/>
              <a:gd name="connsiteY76" fmla="*/ 128780 h 2995805"/>
              <a:gd name="connsiteX77" fmla="*/ 738188 w 1400175"/>
              <a:gd name="connsiteY77" fmla="*/ 104968 h 2995805"/>
              <a:gd name="connsiteX78" fmla="*/ 733425 w 1400175"/>
              <a:gd name="connsiteY78" fmla="*/ 81155 h 2995805"/>
              <a:gd name="connsiteX79" fmla="*/ 719138 w 1400175"/>
              <a:gd name="connsiteY79" fmla="*/ 57343 h 2995805"/>
              <a:gd name="connsiteX80" fmla="*/ 714375 w 1400175"/>
              <a:gd name="connsiteY80" fmla="*/ 43055 h 2995805"/>
              <a:gd name="connsiteX81" fmla="*/ 695325 w 1400175"/>
              <a:gd name="connsiteY81" fmla="*/ 14480 h 2995805"/>
              <a:gd name="connsiteX82" fmla="*/ 685800 w 1400175"/>
              <a:gd name="connsiteY82" fmla="*/ 193 h 2995805"/>
              <a:gd name="connsiteX83" fmla="*/ 700088 w 1400175"/>
              <a:gd name="connsiteY83" fmla="*/ 4955 h 2995805"/>
              <a:gd name="connsiteX84" fmla="*/ 733425 w 1400175"/>
              <a:gd name="connsiteY84" fmla="*/ 28768 h 2995805"/>
              <a:gd name="connsiteX85" fmla="*/ 747713 w 1400175"/>
              <a:gd name="connsiteY85" fmla="*/ 43055 h 2995805"/>
              <a:gd name="connsiteX86" fmla="*/ 771525 w 1400175"/>
              <a:gd name="connsiteY86" fmla="*/ 81155 h 2995805"/>
              <a:gd name="connsiteX87" fmla="*/ 785813 w 1400175"/>
              <a:gd name="connsiteY87" fmla="*/ 95443 h 2995805"/>
              <a:gd name="connsiteX88" fmla="*/ 814388 w 1400175"/>
              <a:gd name="connsiteY88" fmla="*/ 114493 h 2995805"/>
              <a:gd name="connsiteX89" fmla="*/ 838200 w 1400175"/>
              <a:gd name="connsiteY89" fmla="*/ 138305 h 2995805"/>
              <a:gd name="connsiteX90" fmla="*/ 847725 w 1400175"/>
              <a:gd name="connsiteY90" fmla="*/ 152593 h 2995805"/>
              <a:gd name="connsiteX91" fmla="*/ 862013 w 1400175"/>
              <a:gd name="connsiteY91" fmla="*/ 166880 h 2995805"/>
              <a:gd name="connsiteX92" fmla="*/ 885825 w 1400175"/>
              <a:gd name="connsiteY92" fmla="*/ 204980 h 2995805"/>
              <a:gd name="connsiteX93" fmla="*/ 914400 w 1400175"/>
              <a:gd name="connsiteY93" fmla="*/ 233555 h 2995805"/>
              <a:gd name="connsiteX94" fmla="*/ 928688 w 1400175"/>
              <a:gd name="connsiteY94" fmla="*/ 262130 h 2995805"/>
              <a:gd name="connsiteX95" fmla="*/ 933450 w 1400175"/>
              <a:gd name="connsiteY95" fmla="*/ 276418 h 2995805"/>
              <a:gd name="connsiteX96" fmla="*/ 942975 w 1400175"/>
              <a:gd name="connsiteY96" fmla="*/ 290705 h 2995805"/>
              <a:gd name="connsiteX97" fmla="*/ 957263 w 1400175"/>
              <a:gd name="connsiteY97" fmla="*/ 314518 h 2995805"/>
              <a:gd name="connsiteX98" fmla="*/ 966788 w 1400175"/>
              <a:gd name="connsiteY98" fmla="*/ 328805 h 2995805"/>
              <a:gd name="connsiteX99" fmla="*/ 981075 w 1400175"/>
              <a:gd name="connsiteY99" fmla="*/ 352618 h 2995805"/>
              <a:gd name="connsiteX100" fmla="*/ 1000125 w 1400175"/>
              <a:gd name="connsiteY100" fmla="*/ 390718 h 2995805"/>
              <a:gd name="connsiteX101" fmla="*/ 1009650 w 1400175"/>
              <a:gd name="connsiteY101" fmla="*/ 414530 h 2995805"/>
              <a:gd name="connsiteX102" fmla="*/ 1023938 w 1400175"/>
              <a:gd name="connsiteY102" fmla="*/ 438343 h 2995805"/>
              <a:gd name="connsiteX103" fmla="*/ 1033463 w 1400175"/>
              <a:gd name="connsiteY103" fmla="*/ 462155 h 2995805"/>
              <a:gd name="connsiteX104" fmla="*/ 1042988 w 1400175"/>
              <a:gd name="connsiteY104" fmla="*/ 490730 h 2995805"/>
              <a:gd name="connsiteX105" fmla="*/ 1062038 w 1400175"/>
              <a:gd name="connsiteY105" fmla="*/ 524068 h 2995805"/>
              <a:gd name="connsiteX106" fmla="*/ 1085850 w 1400175"/>
              <a:gd name="connsiteY106" fmla="*/ 571693 h 2995805"/>
              <a:gd name="connsiteX107" fmla="*/ 1085850 w 1400175"/>
              <a:gd name="connsiteY107" fmla="*/ 571693 h 2995805"/>
              <a:gd name="connsiteX108" fmla="*/ 1104900 w 1400175"/>
              <a:gd name="connsiteY108" fmla="*/ 614555 h 2995805"/>
              <a:gd name="connsiteX109" fmla="*/ 1109663 w 1400175"/>
              <a:gd name="connsiteY109" fmla="*/ 628843 h 2995805"/>
              <a:gd name="connsiteX110" fmla="*/ 1119188 w 1400175"/>
              <a:gd name="connsiteY110" fmla="*/ 643130 h 2995805"/>
              <a:gd name="connsiteX111" fmla="*/ 1128713 w 1400175"/>
              <a:gd name="connsiteY111" fmla="*/ 662180 h 2995805"/>
              <a:gd name="connsiteX112" fmla="*/ 1152525 w 1400175"/>
              <a:gd name="connsiteY112" fmla="*/ 695518 h 2995805"/>
              <a:gd name="connsiteX113" fmla="*/ 1166813 w 1400175"/>
              <a:gd name="connsiteY113" fmla="*/ 733618 h 2995805"/>
              <a:gd name="connsiteX114" fmla="*/ 1195388 w 1400175"/>
              <a:gd name="connsiteY114" fmla="*/ 781243 h 2995805"/>
              <a:gd name="connsiteX115" fmla="*/ 1209675 w 1400175"/>
              <a:gd name="connsiteY115" fmla="*/ 828868 h 2995805"/>
              <a:gd name="connsiteX116" fmla="*/ 1243013 w 1400175"/>
              <a:gd name="connsiteY116" fmla="*/ 890780 h 2995805"/>
              <a:gd name="connsiteX117" fmla="*/ 1262063 w 1400175"/>
              <a:gd name="connsiteY117" fmla="*/ 943168 h 2995805"/>
              <a:gd name="connsiteX118" fmla="*/ 1285875 w 1400175"/>
              <a:gd name="connsiteY118" fmla="*/ 990793 h 2995805"/>
              <a:gd name="connsiteX119" fmla="*/ 1290638 w 1400175"/>
              <a:gd name="connsiteY119" fmla="*/ 1009843 h 2995805"/>
              <a:gd name="connsiteX120" fmla="*/ 1300163 w 1400175"/>
              <a:gd name="connsiteY120" fmla="*/ 1033655 h 2995805"/>
              <a:gd name="connsiteX121" fmla="*/ 1309688 w 1400175"/>
              <a:gd name="connsiteY121" fmla="*/ 1066993 h 2995805"/>
              <a:gd name="connsiteX122" fmla="*/ 1319213 w 1400175"/>
              <a:gd name="connsiteY122" fmla="*/ 1095568 h 2995805"/>
              <a:gd name="connsiteX123" fmla="*/ 1323975 w 1400175"/>
              <a:gd name="connsiteY123" fmla="*/ 1124143 h 2995805"/>
              <a:gd name="connsiteX124" fmla="*/ 1333500 w 1400175"/>
              <a:gd name="connsiteY124" fmla="*/ 1143193 h 2995805"/>
              <a:gd name="connsiteX125" fmla="*/ 1343025 w 1400175"/>
              <a:gd name="connsiteY125" fmla="*/ 1167005 h 2995805"/>
              <a:gd name="connsiteX126" fmla="*/ 1352550 w 1400175"/>
              <a:gd name="connsiteY126" fmla="*/ 1224155 h 2995805"/>
              <a:gd name="connsiteX127" fmla="*/ 1357313 w 1400175"/>
              <a:gd name="connsiteY127" fmla="*/ 1257493 h 2995805"/>
              <a:gd name="connsiteX128" fmla="*/ 1362075 w 1400175"/>
              <a:gd name="connsiteY128" fmla="*/ 1281305 h 2995805"/>
              <a:gd name="connsiteX129" fmla="*/ 1371600 w 1400175"/>
              <a:gd name="connsiteY129" fmla="*/ 1357505 h 2995805"/>
              <a:gd name="connsiteX130" fmla="*/ 1381125 w 1400175"/>
              <a:gd name="connsiteY130" fmla="*/ 1414655 h 2995805"/>
              <a:gd name="connsiteX131" fmla="*/ 1390650 w 1400175"/>
              <a:gd name="connsiteY131" fmla="*/ 1543243 h 2995805"/>
              <a:gd name="connsiteX132" fmla="*/ 1400175 w 1400175"/>
              <a:gd name="connsiteY132" fmla="*/ 1576580 h 2995805"/>
              <a:gd name="connsiteX133" fmla="*/ 1390650 w 1400175"/>
              <a:gd name="connsiteY133" fmla="*/ 1843280 h 2995805"/>
              <a:gd name="connsiteX134" fmla="*/ 1385888 w 1400175"/>
              <a:gd name="connsiteY134" fmla="*/ 1871855 h 2995805"/>
              <a:gd name="connsiteX135" fmla="*/ 1376363 w 1400175"/>
              <a:gd name="connsiteY135" fmla="*/ 1938530 h 2995805"/>
              <a:gd name="connsiteX136" fmla="*/ 1366838 w 1400175"/>
              <a:gd name="connsiteY136" fmla="*/ 1971868 h 2995805"/>
              <a:gd name="connsiteX137" fmla="*/ 1352550 w 1400175"/>
              <a:gd name="connsiteY137" fmla="*/ 2033780 h 2995805"/>
              <a:gd name="connsiteX138" fmla="*/ 1347788 w 1400175"/>
              <a:gd name="connsiteY138" fmla="*/ 2062355 h 2995805"/>
              <a:gd name="connsiteX139" fmla="*/ 1338263 w 1400175"/>
              <a:gd name="connsiteY139" fmla="*/ 2148080 h 2995805"/>
              <a:gd name="connsiteX140" fmla="*/ 1328738 w 1400175"/>
              <a:gd name="connsiteY140" fmla="*/ 2181418 h 2995805"/>
              <a:gd name="connsiteX141" fmla="*/ 1314450 w 1400175"/>
              <a:gd name="connsiteY141" fmla="*/ 2271905 h 2995805"/>
              <a:gd name="connsiteX142" fmla="*/ 1295400 w 1400175"/>
              <a:gd name="connsiteY142" fmla="*/ 2419543 h 2995805"/>
              <a:gd name="connsiteX143" fmla="*/ 1281113 w 1400175"/>
              <a:gd name="connsiteY143" fmla="*/ 2452880 h 2995805"/>
              <a:gd name="connsiteX144" fmla="*/ 1266825 w 1400175"/>
              <a:gd name="connsiteY144" fmla="*/ 2519555 h 2995805"/>
              <a:gd name="connsiteX145" fmla="*/ 1257300 w 1400175"/>
              <a:gd name="connsiteY145" fmla="*/ 2576705 h 2995805"/>
              <a:gd name="connsiteX146" fmla="*/ 1247775 w 1400175"/>
              <a:gd name="connsiteY146" fmla="*/ 2619568 h 2995805"/>
              <a:gd name="connsiteX147" fmla="*/ 1228725 w 1400175"/>
              <a:gd name="connsiteY147" fmla="*/ 2819593 h 2995805"/>
              <a:gd name="connsiteX148" fmla="*/ 1219200 w 1400175"/>
              <a:gd name="connsiteY148" fmla="*/ 2867218 h 2995805"/>
              <a:gd name="connsiteX149" fmla="*/ 1214438 w 1400175"/>
              <a:gd name="connsiteY149" fmla="*/ 2900555 h 2995805"/>
              <a:gd name="connsiteX150" fmla="*/ 1200150 w 1400175"/>
              <a:gd name="connsiteY150" fmla="*/ 2933893 h 2995805"/>
              <a:gd name="connsiteX151" fmla="*/ 1181100 w 1400175"/>
              <a:gd name="connsiteY151" fmla="*/ 2971993 h 2995805"/>
              <a:gd name="connsiteX152" fmla="*/ 1166813 w 1400175"/>
              <a:gd name="connsiteY152" fmla="*/ 2995805 h 299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400175" h="2995805">
                <a:moveTo>
                  <a:pt x="0" y="2652905"/>
                </a:moveTo>
                <a:lnTo>
                  <a:pt x="71438" y="2624330"/>
                </a:lnTo>
                <a:cubicBezTo>
                  <a:pt x="76117" y="2622511"/>
                  <a:pt x="81235" y="2621813"/>
                  <a:pt x="85725" y="2619568"/>
                </a:cubicBezTo>
                <a:cubicBezTo>
                  <a:pt x="118617" y="2603122"/>
                  <a:pt x="79414" y="2615193"/>
                  <a:pt x="119063" y="2605280"/>
                </a:cubicBezTo>
                <a:cubicBezTo>
                  <a:pt x="136175" y="2593871"/>
                  <a:pt x="139459" y="2590828"/>
                  <a:pt x="161925" y="2581468"/>
                </a:cubicBezTo>
                <a:cubicBezTo>
                  <a:pt x="171193" y="2577606"/>
                  <a:pt x="181325" y="2576021"/>
                  <a:pt x="190500" y="2571943"/>
                </a:cubicBezTo>
                <a:cubicBezTo>
                  <a:pt x="195731" y="2569618"/>
                  <a:pt x="199818" y="2565258"/>
                  <a:pt x="204788" y="2562418"/>
                </a:cubicBezTo>
                <a:cubicBezTo>
                  <a:pt x="236376" y="2544368"/>
                  <a:pt x="211412" y="2559579"/>
                  <a:pt x="238125" y="2548130"/>
                </a:cubicBezTo>
                <a:cubicBezTo>
                  <a:pt x="244650" y="2545333"/>
                  <a:pt x="251011" y="2542127"/>
                  <a:pt x="257175" y="2538605"/>
                </a:cubicBezTo>
                <a:cubicBezTo>
                  <a:pt x="262145" y="2535765"/>
                  <a:pt x="266202" y="2531335"/>
                  <a:pt x="271463" y="2529080"/>
                </a:cubicBezTo>
                <a:cubicBezTo>
                  <a:pt x="277479" y="2526502"/>
                  <a:pt x="284163" y="2525905"/>
                  <a:pt x="290513" y="2524318"/>
                </a:cubicBezTo>
                <a:cubicBezTo>
                  <a:pt x="298450" y="2517968"/>
                  <a:pt x="305609" y="2510498"/>
                  <a:pt x="314325" y="2505268"/>
                </a:cubicBezTo>
                <a:cubicBezTo>
                  <a:pt x="321656" y="2500870"/>
                  <a:pt x="330491" y="2499566"/>
                  <a:pt x="338138" y="2495743"/>
                </a:cubicBezTo>
                <a:cubicBezTo>
                  <a:pt x="346417" y="2491603"/>
                  <a:pt x="353523" y="2485285"/>
                  <a:pt x="361950" y="2481455"/>
                </a:cubicBezTo>
                <a:cubicBezTo>
                  <a:pt x="371090" y="2477300"/>
                  <a:pt x="381203" y="2475659"/>
                  <a:pt x="390525" y="2471930"/>
                </a:cubicBezTo>
                <a:cubicBezTo>
                  <a:pt x="449254" y="2448439"/>
                  <a:pt x="387406" y="2475075"/>
                  <a:pt x="428625" y="2452880"/>
                </a:cubicBezTo>
                <a:cubicBezTo>
                  <a:pt x="444252" y="2444465"/>
                  <a:pt x="461482" y="2438913"/>
                  <a:pt x="476250" y="2429068"/>
                </a:cubicBezTo>
                <a:cubicBezTo>
                  <a:pt x="481013" y="2425893"/>
                  <a:pt x="485630" y="2422488"/>
                  <a:pt x="490538" y="2419543"/>
                </a:cubicBezTo>
                <a:cubicBezTo>
                  <a:pt x="505153" y="2410774"/>
                  <a:pt x="523821" y="2401724"/>
                  <a:pt x="538163" y="2390968"/>
                </a:cubicBezTo>
                <a:cubicBezTo>
                  <a:pt x="569224" y="2367672"/>
                  <a:pt x="550688" y="2375681"/>
                  <a:pt x="576263" y="2367155"/>
                </a:cubicBezTo>
                <a:lnTo>
                  <a:pt x="604838" y="2329055"/>
                </a:lnTo>
                <a:cubicBezTo>
                  <a:pt x="609600" y="2322705"/>
                  <a:pt x="613512" y="2315617"/>
                  <a:pt x="619125" y="2310005"/>
                </a:cubicBezTo>
                <a:cubicBezTo>
                  <a:pt x="627063" y="2302068"/>
                  <a:pt x="635546" y="2294641"/>
                  <a:pt x="642938" y="2286193"/>
                </a:cubicBezTo>
                <a:cubicBezTo>
                  <a:pt x="646707" y="2281885"/>
                  <a:pt x="648738" y="2276251"/>
                  <a:pt x="652463" y="2271905"/>
                </a:cubicBezTo>
                <a:cubicBezTo>
                  <a:pt x="658307" y="2265087"/>
                  <a:pt x="666125" y="2260039"/>
                  <a:pt x="671513" y="2252855"/>
                </a:cubicBezTo>
                <a:cubicBezTo>
                  <a:pt x="675773" y="2247175"/>
                  <a:pt x="676912" y="2239582"/>
                  <a:pt x="681038" y="2233805"/>
                </a:cubicBezTo>
                <a:cubicBezTo>
                  <a:pt x="684953" y="2228325"/>
                  <a:pt x="690942" y="2224632"/>
                  <a:pt x="695325" y="2219518"/>
                </a:cubicBezTo>
                <a:cubicBezTo>
                  <a:pt x="700491" y="2213491"/>
                  <a:pt x="704850" y="2206818"/>
                  <a:pt x="709613" y="2200468"/>
                </a:cubicBezTo>
                <a:cubicBezTo>
                  <a:pt x="721581" y="2164557"/>
                  <a:pt x="705437" y="2208818"/>
                  <a:pt x="723900" y="2171893"/>
                </a:cubicBezTo>
                <a:cubicBezTo>
                  <a:pt x="727723" y="2164246"/>
                  <a:pt x="730580" y="2156142"/>
                  <a:pt x="733425" y="2148080"/>
                </a:cubicBezTo>
                <a:cubicBezTo>
                  <a:pt x="740108" y="2129144"/>
                  <a:pt x="743495" y="2108891"/>
                  <a:pt x="752475" y="2090930"/>
                </a:cubicBezTo>
                <a:cubicBezTo>
                  <a:pt x="755650" y="2084580"/>
                  <a:pt x="759507" y="2078527"/>
                  <a:pt x="762000" y="2071880"/>
                </a:cubicBezTo>
                <a:cubicBezTo>
                  <a:pt x="764298" y="2065751"/>
                  <a:pt x="765479" y="2059248"/>
                  <a:pt x="766763" y="2052830"/>
                </a:cubicBezTo>
                <a:cubicBezTo>
                  <a:pt x="768657" y="2043361"/>
                  <a:pt x="770249" y="2033827"/>
                  <a:pt x="771525" y="2024255"/>
                </a:cubicBezTo>
                <a:cubicBezTo>
                  <a:pt x="773425" y="2010006"/>
                  <a:pt x="773469" y="1995489"/>
                  <a:pt x="776288" y="1981393"/>
                </a:cubicBezTo>
                <a:cubicBezTo>
                  <a:pt x="778257" y="1971548"/>
                  <a:pt x="782382" y="1962254"/>
                  <a:pt x="785813" y="1952818"/>
                </a:cubicBezTo>
                <a:cubicBezTo>
                  <a:pt x="793921" y="1930520"/>
                  <a:pt x="794881" y="1929919"/>
                  <a:pt x="804863" y="1909955"/>
                </a:cubicBezTo>
                <a:cubicBezTo>
                  <a:pt x="808038" y="1890905"/>
                  <a:pt x="809412" y="1871466"/>
                  <a:pt x="814388" y="1852805"/>
                </a:cubicBezTo>
                <a:cubicBezTo>
                  <a:pt x="815863" y="1847275"/>
                  <a:pt x="821353" y="1843637"/>
                  <a:pt x="823913" y="1838518"/>
                </a:cubicBezTo>
                <a:cubicBezTo>
                  <a:pt x="843630" y="1799083"/>
                  <a:pt x="810903" y="1850886"/>
                  <a:pt x="838200" y="1809943"/>
                </a:cubicBezTo>
                <a:cubicBezTo>
                  <a:pt x="839788" y="1802005"/>
                  <a:pt x="840637" y="1793883"/>
                  <a:pt x="842963" y="1786130"/>
                </a:cubicBezTo>
                <a:cubicBezTo>
                  <a:pt x="859994" y="1729361"/>
                  <a:pt x="846365" y="1802466"/>
                  <a:pt x="862013" y="1724218"/>
                </a:cubicBezTo>
                <a:cubicBezTo>
                  <a:pt x="871697" y="1675793"/>
                  <a:pt x="861773" y="1720294"/>
                  <a:pt x="871538" y="1686118"/>
                </a:cubicBezTo>
                <a:cubicBezTo>
                  <a:pt x="873336" y="1679824"/>
                  <a:pt x="873722" y="1673084"/>
                  <a:pt x="876300" y="1667068"/>
                </a:cubicBezTo>
                <a:cubicBezTo>
                  <a:pt x="878555" y="1661807"/>
                  <a:pt x="882650" y="1657543"/>
                  <a:pt x="885825" y="1652780"/>
                </a:cubicBezTo>
                <a:cubicBezTo>
                  <a:pt x="890588" y="1625793"/>
                  <a:pt x="891448" y="1597816"/>
                  <a:pt x="900113" y="1571818"/>
                </a:cubicBezTo>
                <a:cubicBezTo>
                  <a:pt x="901700" y="1567055"/>
                  <a:pt x="903657" y="1562400"/>
                  <a:pt x="904875" y="1557530"/>
                </a:cubicBezTo>
                <a:cubicBezTo>
                  <a:pt x="906838" y="1549677"/>
                  <a:pt x="907675" y="1541571"/>
                  <a:pt x="909638" y="1533718"/>
                </a:cubicBezTo>
                <a:cubicBezTo>
                  <a:pt x="912129" y="1523756"/>
                  <a:pt x="921006" y="1502915"/>
                  <a:pt x="923925" y="1495618"/>
                </a:cubicBezTo>
                <a:cubicBezTo>
                  <a:pt x="925513" y="1486093"/>
                  <a:pt x="925634" y="1476204"/>
                  <a:pt x="928688" y="1467043"/>
                </a:cubicBezTo>
                <a:cubicBezTo>
                  <a:pt x="930498" y="1461613"/>
                  <a:pt x="936926" y="1458332"/>
                  <a:pt x="938213" y="1452755"/>
                </a:cubicBezTo>
                <a:cubicBezTo>
                  <a:pt x="941800" y="1437209"/>
                  <a:pt x="941388" y="1421005"/>
                  <a:pt x="942975" y="1405130"/>
                </a:cubicBezTo>
                <a:cubicBezTo>
                  <a:pt x="944563" y="1294005"/>
                  <a:pt x="947738" y="1182891"/>
                  <a:pt x="947738" y="1071755"/>
                </a:cubicBezTo>
                <a:cubicBezTo>
                  <a:pt x="947738" y="801474"/>
                  <a:pt x="953846" y="1018281"/>
                  <a:pt x="938213" y="947930"/>
                </a:cubicBezTo>
                <a:cubicBezTo>
                  <a:pt x="936118" y="938504"/>
                  <a:pt x="935991" y="928671"/>
                  <a:pt x="933450" y="919355"/>
                </a:cubicBezTo>
                <a:cubicBezTo>
                  <a:pt x="931201" y="911107"/>
                  <a:pt x="927100" y="903480"/>
                  <a:pt x="923925" y="895543"/>
                </a:cubicBezTo>
                <a:cubicBezTo>
                  <a:pt x="922338" y="881255"/>
                  <a:pt x="921982" y="866776"/>
                  <a:pt x="919163" y="852680"/>
                </a:cubicBezTo>
                <a:cubicBezTo>
                  <a:pt x="917194" y="842835"/>
                  <a:pt x="912073" y="833845"/>
                  <a:pt x="909638" y="824105"/>
                </a:cubicBezTo>
                <a:cubicBezTo>
                  <a:pt x="908050" y="817755"/>
                  <a:pt x="906046" y="811495"/>
                  <a:pt x="904875" y="805055"/>
                </a:cubicBezTo>
                <a:cubicBezTo>
                  <a:pt x="902867" y="794011"/>
                  <a:pt x="902121" y="782762"/>
                  <a:pt x="900113" y="771718"/>
                </a:cubicBezTo>
                <a:cubicBezTo>
                  <a:pt x="898942" y="765278"/>
                  <a:pt x="896770" y="759058"/>
                  <a:pt x="895350" y="752668"/>
                </a:cubicBezTo>
                <a:cubicBezTo>
                  <a:pt x="893594" y="744766"/>
                  <a:pt x="891975" y="736830"/>
                  <a:pt x="890588" y="728855"/>
                </a:cubicBezTo>
                <a:cubicBezTo>
                  <a:pt x="885624" y="700314"/>
                  <a:pt x="883325" y="671234"/>
                  <a:pt x="876300" y="643130"/>
                </a:cubicBezTo>
                <a:cubicBezTo>
                  <a:pt x="874713" y="636780"/>
                  <a:pt x="873419" y="630349"/>
                  <a:pt x="871538" y="624080"/>
                </a:cubicBezTo>
                <a:cubicBezTo>
                  <a:pt x="854139" y="566081"/>
                  <a:pt x="868232" y="620379"/>
                  <a:pt x="857250" y="576455"/>
                </a:cubicBezTo>
                <a:cubicBezTo>
                  <a:pt x="854072" y="547848"/>
                  <a:pt x="853071" y="531750"/>
                  <a:pt x="847725" y="505018"/>
                </a:cubicBezTo>
                <a:cubicBezTo>
                  <a:pt x="846441" y="498600"/>
                  <a:pt x="844550" y="492318"/>
                  <a:pt x="842963" y="485968"/>
                </a:cubicBezTo>
                <a:cubicBezTo>
                  <a:pt x="841375" y="466918"/>
                  <a:pt x="841949" y="447563"/>
                  <a:pt x="838200" y="428818"/>
                </a:cubicBezTo>
                <a:cubicBezTo>
                  <a:pt x="835540" y="415518"/>
                  <a:pt x="827639" y="403760"/>
                  <a:pt x="823913" y="390718"/>
                </a:cubicBezTo>
                <a:cubicBezTo>
                  <a:pt x="821260" y="381433"/>
                  <a:pt x="821245" y="371569"/>
                  <a:pt x="819150" y="362143"/>
                </a:cubicBezTo>
                <a:cubicBezTo>
                  <a:pt x="818061" y="357242"/>
                  <a:pt x="815373" y="352778"/>
                  <a:pt x="814388" y="347855"/>
                </a:cubicBezTo>
                <a:cubicBezTo>
                  <a:pt x="810601" y="328917"/>
                  <a:pt x="809547" y="309441"/>
                  <a:pt x="804863" y="290705"/>
                </a:cubicBezTo>
                <a:cubicBezTo>
                  <a:pt x="788138" y="223806"/>
                  <a:pt x="796786" y="252188"/>
                  <a:pt x="781050" y="204980"/>
                </a:cubicBezTo>
                <a:cubicBezTo>
                  <a:pt x="769638" y="170742"/>
                  <a:pt x="783478" y="213480"/>
                  <a:pt x="771525" y="171643"/>
                </a:cubicBezTo>
                <a:cubicBezTo>
                  <a:pt x="770146" y="166816"/>
                  <a:pt x="768142" y="162182"/>
                  <a:pt x="766763" y="157355"/>
                </a:cubicBezTo>
                <a:cubicBezTo>
                  <a:pt x="764965" y="151061"/>
                  <a:pt x="765631" y="143751"/>
                  <a:pt x="762000" y="138305"/>
                </a:cubicBezTo>
                <a:cubicBezTo>
                  <a:pt x="758825" y="133543"/>
                  <a:pt x="752475" y="131955"/>
                  <a:pt x="747713" y="128780"/>
                </a:cubicBezTo>
                <a:cubicBezTo>
                  <a:pt x="744538" y="120843"/>
                  <a:pt x="740645" y="113156"/>
                  <a:pt x="738188" y="104968"/>
                </a:cubicBezTo>
                <a:cubicBezTo>
                  <a:pt x="735862" y="97215"/>
                  <a:pt x="736431" y="88671"/>
                  <a:pt x="733425" y="81155"/>
                </a:cubicBezTo>
                <a:cubicBezTo>
                  <a:pt x="729987" y="72561"/>
                  <a:pt x="723278" y="65622"/>
                  <a:pt x="719138" y="57343"/>
                </a:cubicBezTo>
                <a:cubicBezTo>
                  <a:pt x="716893" y="52853"/>
                  <a:pt x="716813" y="47444"/>
                  <a:pt x="714375" y="43055"/>
                </a:cubicBezTo>
                <a:cubicBezTo>
                  <a:pt x="708816" y="33048"/>
                  <a:pt x="701675" y="24005"/>
                  <a:pt x="695325" y="14480"/>
                </a:cubicBezTo>
                <a:cubicBezTo>
                  <a:pt x="692150" y="9718"/>
                  <a:pt x="680370" y="-1617"/>
                  <a:pt x="685800" y="193"/>
                </a:cubicBezTo>
                <a:lnTo>
                  <a:pt x="700088" y="4955"/>
                </a:lnTo>
                <a:cubicBezTo>
                  <a:pt x="711397" y="12495"/>
                  <a:pt x="723085" y="19905"/>
                  <a:pt x="733425" y="28768"/>
                </a:cubicBezTo>
                <a:cubicBezTo>
                  <a:pt x="738539" y="33151"/>
                  <a:pt x="742950" y="38293"/>
                  <a:pt x="747713" y="43055"/>
                </a:cubicBezTo>
                <a:cubicBezTo>
                  <a:pt x="762103" y="86225"/>
                  <a:pt x="747143" y="60836"/>
                  <a:pt x="771525" y="81155"/>
                </a:cubicBezTo>
                <a:cubicBezTo>
                  <a:pt x="776699" y="85467"/>
                  <a:pt x="780496" y="91308"/>
                  <a:pt x="785813" y="95443"/>
                </a:cubicBezTo>
                <a:cubicBezTo>
                  <a:pt x="794849" y="102471"/>
                  <a:pt x="814388" y="114493"/>
                  <a:pt x="814388" y="114493"/>
                </a:cubicBezTo>
                <a:cubicBezTo>
                  <a:pt x="839791" y="152596"/>
                  <a:pt x="806448" y="106552"/>
                  <a:pt x="838200" y="138305"/>
                </a:cubicBezTo>
                <a:cubicBezTo>
                  <a:pt x="842247" y="142353"/>
                  <a:pt x="844061" y="148196"/>
                  <a:pt x="847725" y="152593"/>
                </a:cubicBezTo>
                <a:cubicBezTo>
                  <a:pt x="852037" y="157767"/>
                  <a:pt x="857250" y="162118"/>
                  <a:pt x="862013" y="166880"/>
                </a:cubicBezTo>
                <a:cubicBezTo>
                  <a:pt x="870940" y="184734"/>
                  <a:pt x="871916" y="189525"/>
                  <a:pt x="885825" y="204980"/>
                </a:cubicBezTo>
                <a:cubicBezTo>
                  <a:pt x="894836" y="214993"/>
                  <a:pt x="914400" y="233555"/>
                  <a:pt x="914400" y="233555"/>
                </a:cubicBezTo>
                <a:cubicBezTo>
                  <a:pt x="926375" y="269476"/>
                  <a:pt x="910220" y="225193"/>
                  <a:pt x="928688" y="262130"/>
                </a:cubicBezTo>
                <a:cubicBezTo>
                  <a:pt x="930933" y="266620"/>
                  <a:pt x="931205" y="271928"/>
                  <a:pt x="933450" y="276418"/>
                </a:cubicBezTo>
                <a:cubicBezTo>
                  <a:pt x="936010" y="281537"/>
                  <a:pt x="939941" y="285851"/>
                  <a:pt x="942975" y="290705"/>
                </a:cubicBezTo>
                <a:cubicBezTo>
                  <a:pt x="947881" y="298555"/>
                  <a:pt x="952357" y="306668"/>
                  <a:pt x="957263" y="314518"/>
                </a:cubicBezTo>
                <a:cubicBezTo>
                  <a:pt x="960297" y="319372"/>
                  <a:pt x="963755" y="323951"/>
                  <a:pt x="966788" y="328805"/>
                </a:cubicBezTo>
                <a:cubicBezTo>
                  <a:pt x="971694" y="336655"/>
                  <a:pt x="976313" y="344680"/>
                  <a:pt x="981075" y="352618"/>
                </a:cubicBezTo>
                <a:cubicBezTo>
                  <a:pt x="990950" y="392113"/>
                  <a:pt x="978047" y="350977"/>
                  <a:pt x="1000125" y="390718"/>
                </a:cubicBezTo>
                <a:cubicBezTo>
                  <a:pt x="1004277" y="398191"/>
                  <a:pt x="1005827" y="406884"/>
                  <a:pt x="1009650" y="414530"/>
                </a:cubicBezTo>
                <a:cubicBezTo>
                  <a:pt x="1013790" y="422810"/>
                  <a:pt x="1019798" y="430063"/>
                  <a:pt x="1023938" y="438343"/>
                </a:cubicBezTo>
                <a:cubicBezTo>
                  <a:pt x="1027761" y="445989"/>
                  <a:pt x="1030541" y="454121"/>
                  <a:pt x="1033463" y="462155"/>
                </a:cubicBezTo>
                <a:cubicBezTo>
                  <a:pt x="1036894" y="471591"/>
                  <a:pt x="1037419" y="482376"/>
                  <a:pt x="1042988" y="490730"/>
                </a:cubicBezTo>
                <a:cubicBezTo>
                  <a:pt x="1056451" y="510925"/>
                  <a:pt x="1049953" y="499898"/>
                  <a:pt x="1062038" y="524068"/>
                </a:cubicBezTo>
                <a:cubicBezTo>
                  <a:pt x="1069576" y="554224"/>
                  <a:pt x="1063169" y="537672"/>
                  <a:pt x="1085850" y="571693"/>
                </a:cubicBezTo>
                <a:lnTo>
                  <a:pt x="1085850" y="571693"/>
                </a:lnTo>
                <a:cubicBezTo>
                  <a:pt x="1110423" y="645411"/>
                  <a:pt x="1082259" y="569275"/>
                  <a:pt x="1104900" y="614555"/>
                </a:cubicBezTo>
                <a:cubicBezTo>
                  <a:pt x="1107145" y="619045"/>
                  <a:pt x="1107418" y="624353"/>
                  <a:pt x="1109663" y="628843"/>
                </a:cubicBezTo>
                <a:cubicBezTo>
                  <a:pt x="1112223" y="633962"/>
                  <a:pt x="1116348" y="638160"/>
                  <a:pt x="1119188" y="643130"/>
                </a:cubicBezTo>
                <a:cubicBezTo>
                  <a:pt x="1122710" y="649294"/>
                  <a:pt x="1124950" y="656160"/>
                  <a:pt x="1128713" y="662180"/>
                </a:cubicBezTo>
                <a:cubicBezTo>
                  <a:pt x="1131779" y="667085"/>
                  <a:pt x="1149166" y="688128"/>
                  <a:pt x="1152525" y="695518"/>
                </a:cubicBezTo>
                <a:cubicBezTo>
                  <a:pt x="1158138" y="707866"/>
                  <a:pt x="1160747" y="721486"/>
                  <a:pt x="1166813" y="733618"/>
                </a:cubicBezTo>
                <a:cubicBezTo>
                  <a:pt x="1175092" y="750177"/>
                  <a:pt x="1195388" y="781243"/>
                  <a:pt x="1195388" y="781243"/>
                </a:cubicBezTo>
                <a:cubicBezTo>
                  <a:pt x="1199849" y="803550"/>
                  <a:pt x="1199232" y="807983"/>
                  <a:pt x="1209675" y="828868"/>
                </a:cubicBezTo>
                <a:cubicBezTo>
                  <a:pt x="1224151" y="857819"/>
                  <a:pt x="1231204" y="862100"/>
                  <a:pt x="1243013" y="890780"/>
                </a:cubicBezTo>
                <a:cubicBezTo>
                  <a:pt x="1250088" y="907962"/>
                  <a:pt x="1254615" y="926145"/>
                  <a:pt x="1262063" y="943168"/>
                </a:cubicBezTo>
                <a:cubicBezTo>
                  <a:pt x="1287122" y="1000445"/>
                  <a:pt x="1267026" y="934248"/>
                  <a:pt x="1285875" y="990793"/>
                </a:cubicBezTo>
                <a:cubicBezTo>
                  <a:pt x="1287945" y="997003"/>
                  <a:pt x="1288568" y="1003633"/>
                  <a:pt x="1290638" y="1009843"/>
                </a:cubicBezTo>
                <a:cubicBezTo>
                  <a:pt x="1293341" y="1017953"/>
                  <a:pt x="1297460" y="1025545"/>
                  <a:pt x="1300163" y="1033655"/>
                </a:cubicBezTo>
                <a:cubicBezTo>
                  <a:pt x="1303818" y="1044619"/>
                  <a:pt x="1306289" y="1055947"/>
                  <a:pt x="1309688" y="1066993"/>
                </a:cubicBezTo>
                <a:cubicBezTo>
                  <a:pt x="1312641" y="1076589"/>
                  <a:pt x="1316038" y="1086043"/>
                  <a:pt x="1319213" y="1095568"/>
                </a:cubicBezTo>
                <a:cubicBezTo>
                  <a:pt x="1320800" y="1105093"/>
                  <a:pt x="1321200" y="1114894"/>
                  <a:pt x="1323975" y="1124143"/>
                </a:cubicBezTo>
                <a:cubicBezTo>
                  <a:pt x="1326015" y="1130943"/>
                  <a:pt x="1330617" y="1136705"/>
                  <a:pt x="1333500" y="1143193"/>
                </a:cubicBezTo>
                <a:cubicBezTo>
                  <a:pt x="1336972" y="1151005"/>
                  <a:pt x="1339850" y="1159068"/>
                  <a:pt x="1343025" y="1167005"/>
                </a:cubicBezTo>
                <a:cubicBezTo>
                  <a:pt x="1346200" y="1186055"/>
                  <a:pt x="1349819" y="1205036"/>
                  <a:pt x="1352550" y="1224155"/>
                </a:cubicBezTo>
                <a:cubicBezTo>
                  <a:pt x="1354138" y="1235268"/>
                  <a:pt x="1355468" y="1246420"/>
                  <a:pt x="1357313" y="1257493"/>
                </a:cubicBezTo>
                <a:cubicBezTo>
                  <a:pt x="1358644" y="1265477"/>
                  <a:pt x="1360744" y="1273321"/>
                  <a:pt x="1362075" y="1281305"/>
                </a:cubicBezTo>
                <a:cubicBezTo>
                  <a:pt x="1371455" y="1337584"/>
                  <a:pt x="1362290" y="1292332"/>
                  <a:pt x="1371600" y="1357505"/>
                </a:cubicBezTo>
                <a:cubicBezTo>
                  <a:pt x="1374331" y="1376624"/>
                  <a:pt x="1377950" y="1395605"/>
                  <a:pt x="1381125" y="1414655"/>
                </a:cubicBezTo>
                <a:cubicBezTo>
                  <a:pt x="1382804" y="1449903"/>
                  <a:pt x="1381427" y="1503275"/>
                  <a:pt x="1390650" y="1543243"/>
                </a:cubicBezTo>
                <a:cubicBezTo>
                  <a:pt x="1393249" y="1554504"/>
                  <a:pt x="1397000" y="1565468"/>
                  <a:pt x="1400175" y="1576580"/>
                </a:cubicBezTo>
                <a:cubicBezTo>
                  <a:pt x="1398605" y="1636245"/>
                  <a:pt x="1396890" y="1768401"/>
                  <a:pt x="1390650" y="1843280"/>
                </a:cubicBezTo>
                <a:cubicBezTo>
                  <a:pt x="1389848" y="1852903"/>
                  <a:pt x="1387320" y="1862305"/>
                  <a:pt x="1385888" y="1871855"/>
                </a:cubicBezTo>
                <a:cubicBezTo>
                  <a:pt x="1382558" y="1894057"/>
                  <a:pt x="1382531" y="1916943"/>
                  <a:pt x="1376363" y="1938530"/>
                </a:cubicBezTo>
                <a:cubicBezTo>
                  <a:pt x="1373188" y="1949643"/>
                  <a:pt x="1369879" y="1960718"/>
                  <a:pt x="1366838" y="1971868"/>
                </a:cubicBezTo>
                <a:cubicBezTo>
                  <a:pt x="1362437" y="1988006"/>
                  <a:pt x="1354748" y="2022790"/>
                  <a:pt x="1352550" y="2033780"/>
                </a:cubicBezTo>
                <a:cubicBezTo>
                  <a:pt x="1350656" y="2043249"/>
                  <a:pt x="1348916" y="2052765"/>
                  <a:pt x="1347788" y="2062355"/>
                </a:cubicBezTo>
                <a:cubicBezTo>
                  <a:pt x="1345128" y="2084964"/>
                  <a:pt x="1343508" y="2123605"/>
                  <a:pt x="1338263" y="2148080"/>
                </a:cubicBezTo>
                <a:cubicBezTo>
                  <a:pt x="1335841" y="2159381"/>
                  <a:pt x="1330921" y="2170069"/>
                  <a:pt x="1328738" y="2181418"/>
                </a:cubicBezTo>
                <a:cubicBezTo>
                  <a:pt x="1322971" y="2211405"/>
                  <a:pt x="1318684" y="2241664"/>
                  <a:pt x="1314450" y="2271905"/>
                </a:cubicBezTo>
                <a:cubicBezTo>
                  <a:pt x="1307570" y="2321046"/>
                  <a:pt x="1314946" y="2373934"/>
                  <a:pt x="1295400" y="2419543"/>
                </a:cubicBezTo>
                <a:cubicBezTo>
                  <a:pt x="1290638" y="2430655"/>
                  <a:pt x="1284719" y="2441340"/>
                  <a:pt x="1281113" y="2452880"/>
                </a:cubicBezTo>
                <a:cubicBezTo>
                  <a:pt x="1279511" y="2458006"/>
                  <a:pt x="1269106" y="2506632"/>
                  <a:pt x="1266825" y="2519555"/>
                </a:cubicBezTo>
                <a:cubicBezTo>
                  <a:pt x="1263469" y="2538574"/>
                  <a:pt x="1261984" y="2557969"/>
                  <a:pt x="1257300" y="2576705"/>
                </a:cubicBezTo>
                <a:cubicBezTo>
                  <a:pt x="1250575" y="2603608"/>
                  <a:pt x="1253822" y="2589337"/>
                  <a:pt x="1247775" y="2619568"/>
                </a:cubicBezTo>
                <a:cubicBezTo>
                  <a:pt x="1246488" y="2634578"/>
                  <a:pt x="1238565" y="2763833"/>
                  <a:pt x="1228725" y="2819593"/>
                </a:cubicBezTo>
                <a:cubicBezTo>
                  <a:pt x="1225911" y="2835536"/>
                  <a:pt x="1222013" y="2851275"/>
                  <a:pt x="1219200" y="2867218"/>
                </a:cubicBezTo>
                <a:cubicBezTo>
                  <a:pt x="1217249" y="2878272"/>
                  <a:pt x="1217522" y="2889762"/>
                  <a:pt x="1214438" y="2900555"/>
                </a:cubicBezTo>
                <a:cubicBezTo>
                  <a:pt x="1211117" y="2912180"/>
                  <a:pt x="1204282" y="2922531"/>
                  <a:pt x="1200150" y="2933893"/>
                </a:cubicBezTo>
                <a:cubicBezTo>
                  <a:pt x="1182710" y="2981854"/>
                  <a:pt x="1212356" y="2921985"/>
                  <a:pt x="1181100" y="2971993"/>
                </a:cubicBezTo>
                <a:cubicBezTo>
                  <a:pt x="1163551" y="3000071"/>
                  <a:pt x="1178815" y="2983803"/>
                  <a:pt x="1166813" y="2995805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Smith &amp; Ortega-Hernández 2014</a:t>
            </a:r>
          </a:p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3ABDAF5-78E9-4C70-BCC9-379BB2702CD2}"/>
              </a:ext>
            </a:extLst>
          </p:cNvPr>
          <p:cNvSpPr/>
          <p:nvPr/>
        </p:nvSpPr>
        <p:spPr>
          <a:xfrm>
            <a:off x="5276850" y="2746628"/>
            <a:ext cx="1624013" cy="2630235"/>
          </a:xfrm>
          <a:custGeom>
            <a:avLst/>
            <a:gdLst>
              <a:gd name="connsiteX0" fmla="*/ 0 w 1624013"/>
              <a:gd name="connsiteY0" fmla="*/ 2573085 h 2630235"/>
              <a:gd name="connsiteX1" fmla="*/ 80963 w 1624013"/>
              <a:gd name="connsiteY1" fmla="*/ 2568322 h 2630235"/>
              <a:gd name="connsiteX2" fmla="*/ 266700 w 1624013"/>
              <a:gd name="connsiteY2" fmla="*/ 2563560 h 2630235"/>
              <a:gd name="connsiteX3" fmla="*/ 300038 w 1624013"/>
              <a:gd name="connsiteY3" fmla="*/ 2554035 h 2630235"/>
              <a:gd name="connsiteX4" fmla="*/ 342900 w 1624013"/>
              <a:gd name="connsiteY4" fmla="*/ 2549272 h 2630235"/>
              <a:gd name="connsiteX5" fmla="*/ 357188 w 1624013"/>
              <a:gd name="connsiteY5" fmla="*/ 2544510 h 2630235"/>
              <a:gd name="connsiteX6" fmla="*/ 381000 w 1624013"/>
              <a:gd name="connsiteY6" fmla="*/ 2530222 h 2630235"/>
              <a:gd name="connsiteX7" fmla="*/ 423863 w 1624013"/>
              <a:gd name="connsiteY7" fmla="*/ 2520697 h 2630235"/>
              <a:gd name="connsiteX8" fmla="*/ 438150 w 1624013"/>
              <a:gd name="connsiteY8" fmla="*/ 2515935 h 2630235"/>
              <a:gd name="connsiteX9" fmla="*/ 457200 w 1624013"/>
              <a:gd name="connsiteY9" fmla="*/ 2511172 h 2630235"/>
              <a:gd name="connsiteX10" fmla="*/ 476250 w 1624013"/>
              <a:gd name="connsiteY10" fmla="*/ 2501647 h 2630235"/>
              <a:gd name="connsiteX11" fmla="*/ 519113 w 1624013"/>
              <a:gd name="connsiteY11" fmla="*/ 2487360 h 2630235"/>
              <a:gd name="connsiteX12" fmla="*/ 566738 w 1624013"/>
              <a:gd name="connsiteY12" fmla="*/ 2463547 h 2630235"/>
              <a:gd name="connsiteX13" fmla="*/ 585788 w 1624013"/>
              <a:gd name="connsiteY13" fmla="*/ 2458785 h 2630235"/>
              <a:gd name="connsiteX14" fmla="*/ 642938 w 1624013"/>
              <a:gd name="connsiteY14" fmla="*/ 2430210 h 2630235"/>
              <a:gd name="connsiteX15" fmla="*/ 661988 w 1624013"/>
              <a:gd name="connsiteY15" fmla="*/ 2420685 h 2630235"/>
              <a:gd name="connsiteX16" fmla="*/ 676275 w 1624013"/>
              <a:gd name="connsiteY16" fmla="*/ 2411160 h 2630235"/>
              <a:gd name="connsiteX17" fmla="*/ 700088 w 1624013"/>
              <a:gd name="connsiteY17" fmla="*/ 2396872 h 2630235"/>
              <a:gd name="connsiteX18" fmla="*/ 747713 w 1624013"/>
              <a:gd name="connsiteY18" fmla="*/ 2354010 h 2630235"/>
              <a:gd name="connsiteX19" fmla="*/ 757238 w 1624013"/>
              <a:gd name="connsiteY19" fmla="*/ 2339722 h 2630235"/>
              <a:gd name="connsiteX20" fmla="*/ 804863 w 1624013"/>
              <a:gd name="connsiteY20" fmla="*/ 2292097 h 2630235"/>
              <a:gd name="connsiteX21" fmla="*/ 833438 w 1624013"/>
              <a:gd name="connsiteY21" fmla="*/ 2258760 h 2630235"/>
              <a:gd name="connsiteX22" fmla="*/ 852488 w 1624013"/>
              <a:gd name="connsiteY22" fmla="*/ 2244472 h 2630235"/>
              <a:gd name="connsiteX23" fmla="*/ 862013 w 1624013"/>
              <a:gd name="connsiteY23" fmla="*/ 2230185 h 2630235"/>
              <a:gd name="connsiteX24" fmla="*/ 900113 w 1624013"/>
              <a:gd name="connsiteY24" fmla="*/ 2192085 h 2630235"/>
              <a:gd name="connsiteX25" fmla="*/ 914400 w 1624013"/>
              <a:gd name="connsiteY25" fmla="*/ 2177797 h 2630235"/>
              <a:gd name="connsiteX26" fmla="*/ 947738 w 1624013"/>
              <a:gd name="connsiteY26" fmla="*/ 2130172 h 2630235"/>
              <a:gd name="connsiteX27" fmla="*/ 990600 w 1624013"/>
              <a:gd name="connsiteY27" fmla="*/ 2087310 h 2630235"/>
              <a:gd name="connsiteX28" fmla="*/ 1000125 w 1624013"/>
              <a:gd name="connsiteY28" fmla="*/ 2068260 h 2630235"/>
              <a:gd name="connsiteX29" fmla="*/ 1042988 w 1624013"/>
              <a:gd name="connsiteY29" fmla="*/ 2020635 h 2630235"/>
              <a:gd name="connsiteX30" fmla="*/ 1047750 w 1624013"/>
              <a:gd name="connsiteY30" fmla="*/ 2006347 h 2630235"/>
              <a:gd name="connsiteX31" fmla="*/ 1081088 w 1624013"/>
              <a:gd name="connsiteY31" fmla="*/ 1963485 h 2630235"/>
              <a:gd name="connsiteX32" fmla="*/ 1090613 w 1624013"/>
              <a:gd name="connsiteY32" fmla="*/ 1944435 h 2630235"/>
              <a:gd name="connsiteX33" fmla="*/ 1095375 w 1624013"/>
              <a:gd name="connsiteY33" fmla="*/ 1930147 h 2630235"/>
              <a:gd name="connsiteX34" fmla="*/ 1119188 w 1624013"/>
              <a:gd name="connsiteY34" fmla="*/ 1896810 h 2630235"/>
              <a:gd name="connsiteX35" fmla="*/ 1138238 w 1624013"/>
              <a:gd name="connsiteY35" fmla="*/ 1853947 h 2630235"/>
              <a:gd name="connsiteX36" fmla="*/ 1152525 w 1624013"/>
              <a:gd name="connsiteY36" fmla="*/ 1839660 h 2630235"/>
              <a:gd name="connsiteX37" fmla="*/ 1166813 w 1624013"/>
              <a:gd name="connsiteY37" fmla="*/ 1796797 h 2630235"/>
              <a:gd name="connsiteX38" fmla="*/ 1190625 w 1624013"/>
              <a:gd name="connsiteY38" fmla="*/ 1744410 h 2630235"/>
              <a:gd name="connsiteX39" fmla="*/ 1200150 w 1624013"/>
              <a:gd name="connsiteY39" fmla="*/ 1701547 h 2630235"/>
              <a:gd name="connsiteX40" fmla="*/ 1214438 w 1624013"/>
              <a:gd name="connsiteY40" fmla="*/ 1649160 h 2630235"/>
              <a:gd name="connsiteX41" fmla="*/ 1233488 w 1624013"/>
              <a:gd name="connsiteY41" fmla="*/ 1601535 h 2630235"/>
              <a:gd name="connsiteX42" fmla="*/ 1243013 w 1624013"/>
              <a:gd name="connsiteY42" fmla="*/ 1553910 h 2630235"/>
              <a:gd name="connsiteX43" fmla="*/ 1247775 w 1624013"/>
              <a:gd name="connsiteY43" fmla="*/ 1487235 h 2630235"/>
              <a:gd name="connsiteX44" fmla="*/ 1271588 w 1624013"/>
              <a:gd name="connsiteY44" fmla="*/ 1420560 h 2630235"/>
              <a:gd name="connsiteX45" fmla="*/ 1281113 w 1624013"/>
              <a:gd name="connsiteY45" fmla="*/ 1387222 h 2630235"/>
              <a:gd name="connsiteX46" fmla="*/ 1290638 w 1624013"/>
              <a:gd name="connsiteY46" fmla="*/ 1353885 h 2630235"/>
              <a:gd name="connsiteX47" fmla="*/ 1295400 w 1624013"/>
              <a:gd name="connsiteY47" fmla="*/ 1339597 h 2630235"/>
              <a:gd name="connsiteX48" fmla="*/ 1304925 w 1624013"/>
              <a:gd name="connsiteY48" fmla="*/ 1287210 h 2630235"/>
              <a:gd name="connsiteX49" fmla="*/ 1309688 w 1624013"/>
              <a:gd name="connsiteY49" fmla="*/ 1249110 h 2630235"/>
              <a:gd name="connsiteX50" fmla="*/ 1323975 w 1624013"/>
              <a:gd name="connsiteY50" fmla="*/ 1153860 h 2630235"/>
              <a:gd name="connsiteX51" fmla="*/ 1328738 w 1624013"/>
              <a:gd name="connsiteY51" fmla="*/ 1039560 h 2630235"/>
              <a:gd name="connsiteX52" fmla="*/ 1338263 w 1624013"/>
              <a:gd name="connsiteY52" fmla="*/ 1001460 h 2630235"/>
              <a:gd name="connsiteX53" fmla="*/ 1343025 w 1624013"/>
              <a:gd name="connsiteY53" fmla="*/ 953835 h 2630235"/>
              <a:gd name="connsiteX54" fmla="*/ 1347788 w 1624013"/>
              <a:gd name="connsiteY54" fmla="*/ 920497 h 2630235"/>
              <a:gd name="connsiteX55" fmla="*/ 1357313 w 1624013"/>
              <a:gd name="connsiteY55" fmla="*/ 887160 h 2630235"/>
              <a:gd name="connsiteX56" fmla="*/ 1352550 w 1624013"/>
              <a:gd name="connsiteY56" fmla="*/ 701422 h 2630235"/>
              <a:gd name="connsiteX57" fmla="*/ 1343025 w 1624013"/>
              <a:gd name="connsiteY57" fmla="*/ 649035 h 2630235"/>
              <a:gd name="connsiteX58" fmla="*/ 1338263 w 1624013"/>
              <a:gd name="connsiteY58" fmla="*/ 634747 h 2630235"/>
              <a:gd name="connsiteX59" fmla="*/ 1323975 w 1624013"/>
              <a:gd name="connsiteY59" fmla="*/ 587122 h 2630235"/>
              <a:gd name="connsiteX60" fmla="*/ 1319213 w 1624013"/>
              <a:gd name="connsiteY60" fmla="*/ 549022 h 2630235"/>
              <a:gd name="connsiteX61" fmla="*/ 1309688 w 1624013"/>
              <a:gd name="connsiteY61" fmla="*/ 525210 h 2630235"/>
              <a:gd name="connsiteX62" fmla="*/ 1304925 w 1624013"/>
              <a:gd name="connsiteY62" fmla="*/ 496635 h 2630235"/>
              <a:gd name="connsiteX63" fmla="*/ 1290638 w 1624013"/>
              <a:gd name="connsiteY63" fmla="*/ 344235 h 2630235"/>
              <a:gd name="connsiteX64" fmla="*/ 1285875 w 1624013"/>
              <a:gd name="connsiteY64" fmla="*/ 329947 h 2630235"/>
              <a:gd name="connsiteX65" fmla="*/ 1276350 w 1624013"/>
              <a:gd name="connsiteY65" fmla="*/ 310897 h 2630235"/>
              <a:gd name="connsiteX66" fmla="*/ 1266825 w 1624013"/>
              <a:gd name="connsiteY66" fmla="*/ 282322 h 2630235"/>
              <a:gd name="connsiteX67" fmla="*/ 1262063 w 1624013"/>
              <a:gd name="connsiteY67" fmla="*/ 268035 h 2630235"/>
              <a:gd name="connsiteX68" fmla="*/ 1252538 w 1624013"/>
              <a:gd name="connsiteY68" fmla="*/ 229935 h 2630235"/>
              <a:gd name="connsiteX69" fmla="*/ 1243013 w 1624013"/>
              <a:gd name="connsiteY69" fmla="*/ 201360 h 2630235"/>
              <a:gd name="connsiteX70" fmla="*/ 1238250 w 1624013"/>
              <a:gd name="connsiteY70" fmla="*/ 168022 h 2630235"/>
              <a:gd name="connsiteX71" fmla="*/ 1233488 w 1624013"/>
              <a:gd name="connsiteY71" fmla="*/ 153735 h 2630235"/>
              <a:gd name="connsiteX72" fmla="*/ 1223963 w 1624013"/>
              <a:gd name="connsiteY72" fmla="*/ 96585 h 2630235"/>
              <a:gd name="connsiteX73" fmla="*/ 1219200 w 1624013"/>
              <a:gd name="connsiteY73" fmla="*/ 1335 h 2630235"/>
              <a:gd name="connsiteX74" fmla="*/ 1223963 w 1624013"/>
              <a:gd name="connsiteY74" fmla="*/ 20385 h 2630235"/>
              <a:gd name="connsiteX75" fmla="*/ 1228725 w 1624013"/>
              <a:gd name="connsiteY75" fmla="*/ 34672 h 2630235"/>
              <a:gd name="connsiteX76" fmla="*/ 1238250 w 1624013"/>
              <a:gd name="connsiteY76" fmla="*/ 82297 h 2630235"/>
              <a:gd name="connsiteX77" fmla="*/ 1252538 w 1624013"/>
              <a:gd name="connsiteY77" fmla="*/ 129922 h 2630235"/>
              <a:gd name="connsiteX78" fmla="*/ 1257300 w 1624013"/>
              <a:gd name="connsiteY78" fmla="*/ 144210 h 2630235"/>
              <a:gd name="connsiteX79" fmla="*/ 1281113 w 1624013"/>
              <a:gd name="connsiteY79" fmla="*/ 177547 h 2630235"/>
              <a:gd name="connsiteX80" fmla="*/ 1290638 w 1624013"/>
              <a:gd name="connsiteY80" fmla="*/ 191835 h 2630235"/>
              <a:gd name="connsiteX81" fmla="*/ 1295400 w 1624013"/>
              <a:gd name="connsiteY81" fmla="*/ 206122 h 2630235"/>
              <a:gd name="connsiteX82" fmla="*/ 1309688 w 1624013"/>
              <a:gd name="connsiteY82" fmla="*/ 225172 h 2630235"/>
              <a:gd name="connsiteX83" fmla="*/ 1319213 w 1624013"/>
              <a:gd name="connsiteY83" fmla="*/ 239460 h 2630235"/>
              <a:gd name="connsiteX84" fmla="*/ 1338263 w 1624013"/>
              <a:gd name="connsiteY84" fmla="*/ 272797 h 2630235"/>
              <a:gd name="connsiteX85" fmla="*/ 1343025 w 1624013"/>
              <a:gd name="connsiteY85" fmla="*/ 291847 h 2630235"/>
              <a:gd name="connsiteX86" fmla="*/ 1362075 w 1624013"/>
              <a:gd name="connsiteY86" fmla="*/ 325185 h 2630235"/>
              <a:gd name="connsiteX87" fmla="*/ 1366838 w 1624013"/>
              <a:gd name="connsiteY87" fmla="*/ 339472 h 2630235"/>
              <a:gd name="connsiteX88" fmla="*/ 1376363 w 1624013"/>
              <a:gd name="connsiteY88" fmla="*/ 358522 h 2630235"/>
              <a:gd name="connsiteX89" fmla="*/ 1385888 w 1624013"/>
              <a:gd name="connsiteY89" fmla="*/ 382335 h 2630235"/>
              <a:gd name="connsiteX90" fmla="*/ 1400175 w 1624013"/>
              <a:gd name="connsiteY90" fmla="*/ 406147 h 2630235"/>
              <a:gd name="connsiteX91" fmla="*/ 1428750 w 1624013"/>
              <a:gd name="connsiteY91" fmla="*/ 477585 h 2630235"/>
              <a:gd name="connsiteX92" fmla="*/ 1433513 w 1624013"/>
              <a:gd name="connsiteY92" fmla="*/ 491872 h 2630235"/>
              <a:gd name="connsiteX93" fmla="*/ 1452563 w 1624013"/>
              <a:gd name="connsiteY93" fmla="*/ 515685 h 2630235"/>
              <a:gd name="connsiteX94" fmla="*/ 1462088 w 1624013"/>
              <a:gd name="connsiteY94" fmla="*/ 549022 h 2630235"/>
              <a:gd name="connsiteX95" fmla="*/ 1471613 w 1624013"/>
              <a:gd name="connsiteY95" fmla="*/ 572835 h 2630235"/>
              <a:gd name="connsiteX96" fmla="*/ 1485900 w 1624013"/>
              <a:gd name="connsiteY96" fmla="*/ 582360 h 2630235"/>
              <a:gd name="connsiteX97" fmla="*/ 1500188 w 1624013"/>
              <a:gd name="connsiteY97" fmla="*/ 629985 h 2630235"/>
              <a:gd name="connsiteX98" fmla="*/ 1509713 w 1624013"/>
              <a:gd name="connsiteY98" fmla="*/ 644272 h 2630235"/>
              <a:gd name="connsiteX99" fmla="*/ 1519238 w 1624013"/>
              <a:gd name="connsiteY99" fmla="*/ 668085 h 2630235"/>
              <a:gd name="connsiteX100" fmla="*/ 1524000 w 1624013"/>
              <a:gd name="connsiteY100" fmla="*/ 701422 h 2630235"/>
              <a:gd name="connsiteX101" fmla="*/ 1533525 w 1624013"/>
              <a:gd name="connsiteY101" fmla="*/ 720472 h 2630235"/>
              <a:gd name="connsiteX102" fmla="*/ 1547813 w 1624013"/>
              <a:gd name="connsiteY102" fmla="*/ 763335 h 2630235"/>
              <a:gd name="connsiteX103" fmla="*/ 1557338 w 1624013"/>
              <a:gd name="connsiteY103" fmla="*/ 815722 h 2630235"/>
              <a:gd name="connsiteX104" fmla="*/ 1566863 w 1624013"/>
              <a:gd name="connsiteY104" fmla="*/ 839535 h 2630235"/>
              <a:gd name="connsiteX105" fmla="*/ 1571625 w 1624013"/>
              <a:gd name="connsiteY105" fmla="*/ 868110 h 2630235"/>
              <a:gd name="connsiteX106" fmla="*/ 1576388 w 1624013"/>
              <a:gd name="connsiteY106" fmla="*/ 920497 h 2630235"/>
              <a:gd name="connsiteX107" fmla="*/ 1590675 w 1624013"/>
              <a:gd name="connsiteY107" fmla="*/ 958597 h 2630235"/>
              <a:gd name="connsiteX108" fmla="*/ 1604963 w 1624013"/>
              <a:gd name="connsiteY108" fmla="*/ 1010985 h 2630235"/>
              <a:gd name="connsiteX109" fmla="*/ 1609725 w 1624013"/>
              <a:gd name="connsiteY109" fmla="*/ 1077660 h 2630235"/>
              <a:gd name="connsiteX110" fmla="*/ 1619250 w 1624013"/>
              <a:gd name="connsiteY110" fmla="*/ 1125285 h 2630235"/>
              <a:gd name="connsiteX111" fmla="*/ 1624013 w 1624013"/>
              <a:gd name="connsiteY111" fmla="*/ 1282447 h 2630235"/>
              <a:gd name="connsiteX112" fmla="*/ 1619250 w 1624013"/>
              <a:gd name="connsiteY112" fmla="*/ 1487235 h 2630235"/>
              <a:gd name="connsiteX113" fmla="*/ 1609725 w 1624013"/>
              <a:gd name="connsiteY113" fmla="*/ 1887285 h 2630235"/>
              <a:gd name="connsiteX114" fmla="*/ 1600200 w 1624013"/>
              <a:gd name="connsiteY114" fmla="*/ 1925385 h 2630235"/>
              <a:gd name="connsiteX115" fmla="*/ 1595438 w 1624013"/>
              <a:gd name="connsiteY115" fmla="*/ 1949197 h 2630235"/>
              <a:gd name="connsiteX116" fmla="*/ 1581150 w 1624013"/>
              <a:gd name="connsiteY116" fmla="*/ 1992060 h 2630235"/>
              <a:gd name="connsiteX117" fmla="*/ 1571625 w 1624013"/>
              <a:gd name="connsiteY117" fmla="*/ 2039685 h 2630235"/>
              <a:gd name="connsiteX118" fmla="*/ 1552575 w 1624013"/>
              <a:gd name="connsiteY118" fmla="*/ 2125410 h 2630235"/>
              <a:gd name="connsiteX119" fmla="*/ 1538288 w 1624013"/>
              <a:gd name="connsiteY119" fmla="*/ 2196847 h 2630235"/>
              <a:gd name="connsiteX120" fmla="*/ 1528763 w 1624013"/>
              <a:gd name="connsiteY120" fmla="*/ 2282572 h 2630235"/>
              <a:gd name="connsiteX121" fmla="*/ 1524000 w 1624013"/>
              <a:gd name="connsiteY121" fmla="*/ 2306385 h 2630235"/>
              <a:gd name="connsiteX122" fmla="*/ 1519238 w 1624013"/>
              <a:gd name="connsiteY122" fmla="*/ 2320672 h 2630235"/>
              <a:gd name="connsiteX123" fmla="*/ 1514475 w 1624013"/>
              <a:gd name="connsiteY123" fmla="*/ 2339722 h 2630235"/>
              <a:gd name="connsiteX124" fmla="*/ 1500188 w 1624013"/>
              <a:gd name="connsiteY124" fmla="*/ 2382585 h 2630235"/>
              <a:gd name="connsiteX125" fmla="*/ 1490663 w 1624013"/>
              <a:gd name="connsiteY125" fmla="*/ 2420685 h 2630235"/>
              <a:gd name="connsiteX126" fmla="*/ 1485900 w 1624013"/>
              <a:gd name="connsiteY126" fmla="*/ 2439735 h 2630235"/>
              <a:gd name="connsiteX127" fmla="*/ 1481138 w 1624013"/>
              <a:gd name="connsiteY127" fmla="*/ 2454022 h 2630235"/>
              <a:gd name="connsiteX128" fmla="*/ 1466850 w 1624013"/>
              <a:gd name="connsiteY128" fmla="*/ 2501647 h 2630235"/>
              <a:gd name="connsiteX129" fmla="*/ 1457325 w 1624013"/>
              <a:gd name="connsiteY129" fmla="*/ 2544510 h 2630235"/>
              <a:gd name="connsiteX130" fmla="*/ 1452563 w 1624013"/>
              <a:gd name="connsiteY130" fmla="*/ 2563560 h 2630235"/>
              <a:gd name="connsiteX131" fmla="*/ 1447800 w 1624013"/>
              <a:gd name="connsiteY131" fmla="*/ 2606422 h 2630235"/>
              <a:gd name="connsiteX132" fmla="*/ 1433513 w 1624013"/>
              <a:gd name="connsiteY132" fmla="*/ 2620710 h 2630235"/>
              <a:gd name="connsiteX133" fmla="*/ 1428750 w 1624013"/>
              <a:gd name="connsiteY133" fmla="*/ 2630235 h 263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1624013" h="2630235">
                <a:moveTo>
                  <a:pt x="0" y="2573085"/>
                </a:moveTo>
                <a:cubicBezTo>
                  <a:pt x="26988" y="2571497"/>
                  <a:pt x="53946" y="2569287"/>
                  <a:pt x="80963" y="2568322"/>
                </a:cubicBezTo>
                <a:cubicBezTo>
                  <a:pt x="142856" y="2566112"/>
                  <a:pt x="204899" y="2567590"/>
                  <a:pt x="266700" y="2563560"/>
                </a:cubicBezTo>
                <a:cubicBezTo>
                  <a:pt x="278233" y="2562808"/>
                  <a:pt x="288679" y="2556165"/>
                  <a:pt x="300038" y="2554035"/>
                </a:cubicBezTo>
                <a:cubicBezTo>
                  <a:pt x="314167" y="2551386"/>
                  <a:pt x="328613" y="2550860"/>
                  <a:pt x="342900" y="2549272"/>
                </a:cubicBezTo>
                <a:cubicBezTo>
                  <a:pt x="347663" y="2547685"/>
                  <a:pt x="352698" y="2546755"/>
                  <a:pt x="357188" y="2544510"/>
                </a:cubicBezTo>
                <a:cubicBezTo>
                  <a:pt x="365467" y="2540370"/>
                  <a:pt x="372283" y="2533335"/>
                  <a:pt x="381000" y="2530222"/>
                </a:cubicBezTo>
                <a:cubicBezTo>
                  <a:pt x="394783" y="2525299"/>
                  <a:pt x="409664" y="2524247"/>
                  <a:pt x="423863" y="2520697"/>
                </a:cubicBezTo>
                <a:cubicBezTo>
                  <a:pt x="428733" y="2519480"/>
                  <a:pt x="433323" y="2517314"/>
                  <a:pt x="438150" y="2515935"/>
                </a:cubicBezTo>
                <a:cubicBezTo>
                  <a:pt x="444444" y="2514137"/>
                  <a:pt x="451071" y="2513470"/>
                  <a:pt x="457200" y="2511172"/>
                </a:cubicBezTo>
                <a:cubicBezTo>
                  <a:pt x="463847" y="2508679"/>
                  <a:pt x="469624" y="2504196"/>
                  <a:pt x="476250" y="2501647"/>
                </a:cubicBezTo>
                <a:cubicBezTo>
                  <a:pt x="490307" y="2496241"/>
                  <a:pt x="505643" y="2494095"/>
                  <a:pt x="519113" y="2487360"/>
                </a:cubicBezTo>
                <a:cubicBezTo>
                  <a:pt x="534988" y="2479422"/>
                  <a:pt x="550424" y="2470539"/>
                  <a:pt x="566738" y="2463547"/>
                </a:cubicBezTo>
                <a:cubicBezTo>
                  <a:pt x="572754" y="2460969"/>
                  <a:pt x="579637" y="2461022"/>
                  <a:pt x="585788" y="2458785"/>
                </a:cubicBezTo>
                <a:cubicBezTo>
                  <a:pt x="623805" y="2444960"/>
                  <a:pt x="611689" y="2447570"/>
                  <a:pt x="642938" y="2430210"/>
                </a:cubicBezTo>
                <a:cubicBezTo>
                  <a:pt x="649144" y="2426762"/>
                  <a:pt x="655824" y="2424207"/>
                  <a:pt x="661988" y="2420685"/>
                </a:cubicBezTo>
                <a:cubicBezTo>
                  <a:pt x="666958" y="2417845"/>
                  <a:pt x="671421" y="2414194"/>
                  <a:pt x="676275" y="2411160"/>
                </a:cubicBezTo>
                <a:cubicBezTo>
                  <a:pt x="684125" y="2406254"/>
                  <a:pt x="692977" y="2402798"/>
                  <a:pt x="700088" y="2396872"/>
                </a:cubicBezTo>
                <a:cubicBezTo>
                  <a:pt x="774852" y="2334569"/>
                  <a:pt x="706734" y="2381328"/>
                  <a:pt x="747713" y="2354010"/>
                </a:cubicBezTo>
                <a:cubicBezTo>
                  <a:pt x="750888" y="2349247"/>
                  <a:pt x="753356" y="2343928"/>
                  <a:pt x="757238" y="2339722"/>
                </a:cubicBezTo>
                <a:cubicBezTo>
                  <a:pt x="772466" y="2323225"/>
                  <a:pt x="792409" y="2310777"/>
                  <a:pt x="804863" y="2292097"/>
                </a:cubicBezTo>
                <a:cubicBezTo>
                  <a:pt x="816425" y="2274754"/>
                  <a:pt x="814960" y="2274928"/>
                  <a:pt x="833438" y="2258760"/>
                </a:cubicBezTo>
                <a:cubicBezTo>
                  <a:pt x="839412" y="2253533"/>
                  <a:pt x="846875" y="2250085"/>
                  <a:pt x="852488" y="2244472"/>
                </a:cubicBezTo>
                <a:cubicBezTo>
                  <a:pt x="856535" y="2240425"/>
                  <a:pt x="858163" y="2234420"/>
                  <a:pt x="862013" y="2230185"/>
                </a:cubicBezTo>
                <a:cubicBezTo>
                  <a:pt x="874095" y="2216895"/>
                  <a:pt x="887413" y="2204785"/>
                  <a:pt x="900113" y="2192085"/>
                </a:cubicBezTo>
                <a:cubicBezTo>
                  <a:pt x="904875" y="2187322"/>
                  <a:pt x="910664" y="2183401"/>
                  <a:pt x="914400" y="2177797"/>
                </a:cubicBezTo>
                <a:cubicBezTo>
                  <a:pt x="919549" y="2170074"/>
                  <a:pt x="939273" y="2139342"/>
                  <a:pt x="947738" y="2130172"/>
                </a:cubicBezTo>
                <a:cubicBezTo>
                  <a:pt x="961443" y="2115325"/>
                  <a:pt x="981564" y="2105382"/>
                  <a:pt x="990600" y="2087310"/>
                </a:cubicBezTo>
                <a:cubicBezTo>
                  <a:pt x="993775" y="2080960"/>
                  <a:pt x="996187" y="2074167"/>
                  <a:pt x="1000125" y="2068260"/>
                </a:cubicBezTo>
                <a:cubicBezTo>
                  <a:pt x="1013158" y="2048710"/>
                  <a:pt x="1026375" y="2037247"/>
                  <a:pt x="1042988" y="2020635"/>
                </a:cubicBezTo>
                <a:cubicBezTo>
                  <a:pt x="1044575" y="2015872"/>
                  <a:pt x="1044965" y="2010524"/>
                  <a:pt x="1047750" y="2006347"/>
                </a:cubicBezTo>
                <a:cubicBezTo>
                  <a:pt x="1079113" y="1959303"/>
                  <a:pt x="1043039" y="2039583"/>
                  <a:pt x="1081088" y="1963485"/>
                </a:cubicBezTo>
                <a:cubicBezTo>
                  <a:pt x="1084263" y="1957135"/>
                  <a:pt x="1087816" y="1950961"/>
                  <a:pt x="1090613" y="1944435"/>
                </a:cubicBezTo>
                <a:cubicBezTo>
                  <a:pt x="1092590" y="1939821"/>
                  <a:pt x="1092792" y="1934452"/>
                  <a:pt x="1095375" y="1930147"/>
                </a:cubicBezTo>
                <a:cubicBezTo>
                  <a:pt x="1102401" y="1918437"/>
                  <a:pt x="1111250" y="1907922"/>
                  <a:pt x="1119188" y="1896810"/>
                </a:cubicBezTo>
                <a:cubicBezTo>
                  <a:pt x="1124720" y="1880211"/>
                  <a:pt x="1127214" y="1870483"/>
                  <a:pt x="1138238" y="1853947"/>
                </a:cubicBezTo>
                <a:cubicBezTo>
                  <a:pt x="1141974" y="1848343"/>
                  <a:pt x="1147763" y="1844422"/>
                  <a:pt x="1152525" y="1839660"/>
                </a:cubicBezTo>
                <a:cubicBezTo>
                  <a:pt x="1182342" y="1765117"/>
                  <a:pt x="1146302" y="1858328"/>
                  <a:pt x="1166813" y="1796797"/>
                </a:cubicBezTo>
                <a:cubicBezTo>
                  <a:pt x="1181352" y="1753183"/>
                  <a:pt x="1171196" y="1792982"/>
                  <a:pt x="1190625" y="1744410"/>
                </a:cubicBezTo>
                <a:cubicBezTo>
                  <a:pt x="1193629" y="1736901"/>
                  <a:pt x="1198708" y="1707794"/>
                  <a:pt x="1200150" y="1701547"/>
                </a:cubicBezTo>
                <a:cubicBezTo>
                  <a:pt x="1215055" y="1636958"/>
                  <a:pt x="1203939" y="1684156"/>
                  <a:pt x="1214438" y="1649160"/>
                </a:cubicBezTo>
                <a:cubicBezTo>
                  <a:pt x="1226545" y="1608804"/>
                  <a:pt x="1217052" y="1626188"/>
                  <a:pt x="1233488" y="1601535"/>
                </a:cubicBezTo>
                <a:cubicBezTo>
                  <a:pt x="1236663" y="1585660"/>
                  <a:pt x="1241005" y="1569974"/>
                  <a:pt x="1243013" y="1553910"/>
                </a:cubicBezTo>
                <a:cubicBezTo>
                  <a:pt x="1245777" y="1531800"/>
                  <a:pt x="1243957" y="1509187"/>
                  <a:pt x="1247775" y="1487235"/>
                </a:cubicBezTo>
                <a:cubicBezTo>
                  <a:pt x="1251052" y="1468392"/>
                  <a:pt x="1264254" y="1440117"/>
                  <a:pt x="1271588" y="1420560"/>
                </a:cubicBezTo>
                <a:cubicBezTo>
                  <a:pt x="1277668" y="1404347"/>
                  <a:pt x="1276112" y="1405556"/>
                  <a:pt x="1281113" y="1387222"/>
                </a:cubicBezTo>
                <a:cubicBezTo>
                  <a:pt x="1284154" y="1376072"/>
                  <a:pt x="1287317" y="1364955"/>
                  <a:pt x="1290638" y="1353885"/>
                </a:cubicBezTo>
                <a:cubicBezTo>
                  <a:pt x="1292081" y="1349076"/>
                  <a:pt x="1294182" y="1344467"/>
                  <a:pt x="1295400" y="1339597"/>
                </a:cubicBezTo>
                <a:cubicBezTo>
                  <a:pt x="1298138" y="1328645"/>
                  <a:pt x="1303507" y="1297133"/>
                  <a:pt x="1304925" y="1287210"/>
                </a:cubicBezTo>
                <a:cubicBezTo>
                  <a:pt x="1306735" y="1274540"/>
                  <a:pt x="1307692" y="1261752"/>
                  <a:pt x="1309688" y="1249110"/>
                </a:cubicBezTo>
                <a:cubicBezTo>
                  <a:pt x="1325562" y="1148577"/>
                  <a:pt x="1314194" y="1241901"/>
                  <a:pt x="1323975" y="1153860"/>
                </a:cubicBezTo>
                <a:cubicBezTo>
                  <a:pt x="1325563" y="1115760"/>
                  <a:pt x="1325179" y="1077527"/>
                  <a:pt x="1328738" y="1039560"/>
                </a:cubicBezTo>
                <a:cubicBezTo>
                  <a:pt x="1329960" y="1026526"/>
                  <a:pt x="1336111" y="1014373"/>
                  <a:pt x="1338263" y="1001460"/>
                </a:cubicBezTo>
                <a:cubicBezTo>
                  <a:pt x="1340886" y="985723"/>
                  <a:pt x="1341161" y="969680"/>
                  <a:pt x="1343025" y="953835"/>
                </a:cubicBezTo>
                <a:cubicBezTo>
                  <a:pt x="1344337" y="942686"/>
                  <a:pt x="1345780" y="931541"/>
                  <a:pt x="1347788" y="920497"/>
                </a:cubicBezTo>
                <a:cubicBezTo>
                  <a:pt x="1350181" y="907334"/>
                  <a:pt x="1353230" y="899406"/>
                  <a:pt x="1357313" y="887160"/>
                </a:cubicBezTo>
                <a:cubicBezTo>
                  <a:pt x="1355725" y="825247"/>
                  <a:pt x="1355300" y="763294"/>
                  <a:pt x="1352550" y="701422"/>
                </a:cubicBezTo>
                <a:cubicBezTo>
                  <a:pt x="1352320" y="696250"/>
                  <a:pt x="1344767" y="656005"/>
                  <a:pt x="1343025" y="649035"/>
                </a:cubicBezTo>
                <a:cubicBezTo>
                  <a:pt x="1341807" y="644165"/>
                  <a:pt x="1339481" y="639617"/>
                  <a:pt x="1338263" y="634747"/>
                </a:cubicBezTo>
                <a:cubicBezTo>
                  <a:pt x="1327533" y="591825"/>
                  <a:pt x="1341038" y="629780"/>
                  <a:pt x="1323975" y="587122"/>
                </a:cubicBezTo>
                <a:cubicBezTo>
                  <a:pt x="1322388" y="574422"/>
                  <a:pt x="1322091" y="561493"/>
                  <a:pt x="1319213" y="549022"/>
                </a:cubicBezTo>
                <a:cubicBezTo>
                  <a:pt x="1317291" y="540692"/>
                  <a:pt x="1311937" y="533458"/>
                  <a:pt x="1309688" y="525210"/>
                </a:cubicBezTo>
                <a:cubicBezTo>
                  <a:pt x="1307147" y="515894"/>
                  <a:pt x="1306513" y="506160"/>
                  <a:pt x="1304925" y="496635"/>
                </a:cubicBezTo>
                <a:cubicBezTo>
                  <a:pt x="1299985" y="427475"/>
                  <a:pt x="1305465" y="396131"/>
                  <a:pt x="1290638" y="344235"/>
                </a:cubicBezTo>
                <a:cubicBezTo>
                  <a:pt x="1289259" y="339408"/>
                  <a:pt x="1287853" y="334561"/>
                  <a:pt x="1285875" y="329947"/>
                </a:cubicBezTo>
                <a:cubicBezTo>
                  <a:pt x="1283078" y="323422"/>
                  <a:pt x="1278987" y="317489"/>
                  <a:pt x="1276350" y="310897"/>
                </a:cubicBezTo>
                <a:cubicBezTo>
                  <a:pt x="1272621" y="301575"/>
                  <a:pt x="1270000" y="291847"/>
                  <a:pt x="1266825" y="282322"/>
                </a:cubicBezTo>
                <a:cubicBezTo>
                  <a:pt x="1265238" y="277560"/>
                  <a:pt x="1263281" y="272905"/>
                  <a:pt x="1262063" y="268035"/>
                </a:cubicBezTo>
                <a:cubicBezTo>
                  <a:pt x="1258888" y="255335"/>
                  <a:pt x="1256678" y="242354"/>
                  <a:pt x="1252538" y="229935"/>
                </a:cubicBezTo>
                <a:lnTo>
                  <a:pt x="1243013" y="201360"/>
                </a:lnTo>
                <a:cubicBezTo>
                  <a:pt x="1241425" y="190247"/>
                  <a:pt x="1240452" y="179030"/>
                  <a:pt x="1238250" y="168022"/>
                </a:cubicBezTo>
                <a:cubicBezTo>
                  <a:pt x="1237266" y="163100"/>
                  <a:pt x="1234472" y="158657"/>
                  <a:pt x="1233488" y="153735"/>
                </a:cubicBezTo>
                <a:cubicBezTo>
                  <a:pt x="1229701" y="134797"/>
                  <a:pt x="1223963" y="96585"/>
                  <a:pt x="1223963" y="96585"/>
                </a:cubicBezTo>
                <a:cubicBezTo>
                  <a:pt x="1222375" y="64835"/>
                  <a:pt x="1219200" y="33125"/>
                  <a:pt x="1219200" y="1335"/>
                </a:cubicBezTo>
                <a:cubicBezTo>
                  <a:pt x="1219200" y="-5210"/>
                  <a:pt x="1222165" y="14091"/>
                  <a:pt x="1223963" y="20385"/>
                </a:cubicBezTo>
                <a:cubicBezTo>
                  <a:pt x="1225342" y="25212"/>
                  <a:pt x="1227596" y="29781"/>
                  <a:pt x="1228725" y="34672"/>
                </a:cubicBezTo>
                <a:cubicBezTo>
                  <a:pt x="1232365" y="50447"/>
                  <a:pt x="1234858" y="66467"/>
                  <a:pt x="1238250" y="82297"/>
                </a:cubicBezTo>
                <a:cubicBezTo>
                  <a:pt x="1242568" y="102447"/>
                  <a:pt x="1245361" y="108391"/>
                  <a:pt x="1252538" y="129922"/>
                </a:cubicBezTo>
                <a:cubicBezTo>
                  <a:pt x="1254125" y="134685"/>
                  <a:pt x="1254515" y="140033"/>
                  <a:pt x="1257300" y="144210"/>
                </a:cubicBezTo>
                <a:cubicBezTo>
                  <a:pt x="1279756" y="177893"/>
                  <a:pt x="1251564" y="136178"/>
                  <a:pt x="1281113" y="177547"/>
                </a:cubicBezTo>
                <a:cubicBezTo>
                  <a:pt x="1284440" y="182205"/>
                  <a:pt x="1287463" y="187072"/>
                  <a:pt x="1290638" y="191835"/>
                </a:cubicBezTo>
                <a:cubicBezTo>
                  <a:pt x="1292225" y="196597"/>
                  <a:pt x="1292909" y="201764"/>
                  <a:pt x="1295400" y="206122"/>
                </a:cubicBezTo>
                <a:cubicBezTo>
                  <a:pt x="1299338" y="213014"/>
                  <a:pt x="1305074" y="218713"/>
                  <a:pt x="1309688" y="225172"/>
                </a:cubicBezTo>
                <a:cubicBezTo>
                  <a:pt x="1313015" y="229830"/>
                  <a:pt x="1316373" y="234490"/>
                  <a:pt x="1319213" y="239460"/>
                </a:cubicBezTo>
                <a:cubicBezTo>
                  <a:pt x="1343377" y="281748"/>
                  <a:pt x="1315061" y="237995"/>
                  <a:pt x="1338263" y="272797"/>
                </a:cubicBezTo>
                <a:cubicBezTo>
                  <a:pt x="1339850" y="279147"/>
                  <a:pt x="1340727" y="285718"/>
                  <a:pt x="1343025" y="291847"/>
                </a:cubicBezTo>
                <a:cubicBezTo>
                  <a:pt x="1355544" y="325232"/>
                  <a:pt x="1348262" y="297560"/>
                  <a:pt x="1362075" y="325185"/>
                </a:cubicBezTo>
                <a:cubicBezTo>
                  <a:pt x="1364320" y="329675"/>
                  <a:pt x="1364860" y="334858"/>
                  <a:pt x="1366838" y="339472"/>
                </a:cubicBezTo>
                <a:cubicBezTo>
                  <a:pt x="1369635" y="345997"/>
                  <a:pt x="1373480" y="352034"/>
                  <a:pt x="1376363" y="358522"/>
                </a:cubicBezTo>
                <a:cubicBezTo>
                  <a:pt x="1379835" y="366334"/>
                  <a:pt x="1382065" y="374688"/>
                  <a:pt x="1385888" y="382335"/>
                </a:cubicBezTo>
                <a:cubicBezTo>
                  <a:pt x="1390028" y="390614"/>
                  <a:pt x="1396035" y="397868"/>
                  <a:pt x="1400175" y="406147"/>
                </a:cubicBezTo>
                <a:cubicBezTo>
                  <a:pt x="1409249" y="424295"/>
                  <a:pt x="1422061" y="459191"/>
                  <a:pt x="1428750" y="477585"/>
                </a:cubicBezTo>
                <a:cubicBezTo>
                  <a:pt x="1430466" y="482303"/>
                  <a:pt x="1430852" y="487615"/>
                  <a:pt x="1433513" y="491872"/>
                </a:cubicBezTo>
                <a:cubicBezTo>
                  <a:pt x="1438901" y="500492"/>
                  <a:pt x="1446213" y="507747"/>
                  <a:pt x="1452563" y="515685"/>
                </a:cubicBezTo>
                <a:cubicBezTo>
                  <a:pt x="1456318" y="530707"/>
                  <a:pt x="1456961" y="535350"/>
                  <a:pt x="1462088" y="549022"/>
                </a:cubicBezTo>
                <a:cubicBezTo>
                  <a:pt x="1465090" y="557027"/>
                  <a:pt x="1466644" y="565878"/>
                  <a:pt x="1471613" y="572835"/>
                </a:cubicBezTo>
                <a:cubicBezTo>
                  <a:pt x="1474940" y="577493"/>
                  <a:pt x="1481138" y="579185"/>
                  <a:pt x="1485900" y="582360"/>
                </a:cubicBezTo>
                <a:cubicBezTo>
                  <a:pt x="1490362" y="604666"/>
                  <a:pt x="1489746" y="609101"/>
                  <a:pt x="1500188" y="629985"/>
                </a:cubicBezTo>
                <a:cubicBezTo>
                  <a:pt x="1502748" y="635104"/>
                  <a:pt x="1507153" y="639153"/>
                  <a:pt x="1509713" y="644272"/>
                </a:cubicBezTo>
                <a:cubicBezTo>
                  <a:pt x="1513536" y="651919"/>
                  <a:pt x="1516063" y="660147"/>
                  <a:pt x="1519238" y="668085"/>
                </a:cubicBezTo>
                <a:cubicBezTo>
                  <a:pt x="1520825" y="679197"/>
                  <a:pt x="1521047" y="690592"/>
                  <a:pt x="1524000" y="701422"/>
                </a:cubicBezTo>
                <a:cubicBezTo>
                  <a:pt x="1525868" y="708271"/>
                  <a:pt x="1531485" y="713672"/>
                  <a:pt x="1533525" y="720472"/>
                </a:cubicBezTo>
                <a:cubicBezTo>
                  <a:pt x="1547525" y="767138"/>
                  <a:pt x="1528014" y="733636"/>
                  <a:pt x="1547813" y="763335"/>
                </a:cubicBezTo>
                <a:cubicBezTo>
                  <a:pt x="1550293" y="780696"/>
                  <a:pt x="1551723" y="798876"/>
                  <a:pt x="1557338" y="815722"/>
                </a:cubicBezTo>
                <a:cubicBezTo>
                  <a:pt x="1560042" y="823832"/>
                  <a:pt x="1563688" y="831597"/>
                  <a:pt x="1566863" y="839535"/>
                </a:cubicBezTo>
                <a:cubicBezTo>
                  <a:pt x="1568450" y="849060"/>
                  <a:pt x="1570497" y="858520"/>
                  <a:pt x="1571625" y="868110"/>
                </a:cubicBezTo>
                <a:cubicBezTo>
                  <a:pt x="1573674" y="885524"/>
                  <a:pt x="1573908" y="903139"/>
                  <a:pt x="1576388" y="920497"/>
                </a:cubicBezTo>
                <a:cubicBezTo>
                  <a:pt x="1577225" y="926355"/>
                  <a:pt x="1590572" y="958289"/>
                  <a:pt x="1590675" y="958597"/>
                </a:cubicBezTo>
                <a:cubicBezTo>
                  <a:pt x="1596334" y="975573"/>
                  <a:pt x="1600605" y="993554"/>
                  <a:pt x="1604963" y="1010985"/>
                </a:cubicBezTo>
                <a:cubicBezTo>
                  <a:pt x="1606550" y="1033210"/>
                  <a:pt x="1606961" y="1055550"/>
                  <a:pt x="1609725" y="1077660"/>
                </a:cubicBezTo>
                <a:cubicBezTo>
                  <a:pt x="1611733" y="1093724"/>
                  <a:pt x="1618123" y="1109135"/>
                  <a:pt x="1619250" y="1125285"/>
                </a:cubicBezTo>
                <a:cubicBezTo>
                  <a:pt x="1622898" y="1177569"/>
                  <a:pt x="1622425" y="1230060"/>
                  <a:pt x="1624013" y="1282447"/>
                </a:cubicBezTo>
                <a:cubicBezTo>
                  <a:pt x="1622425" y="1350710"/>
                  <a:pt x="1620378" y="1418963"/>
                  <a:pt x="1619250" y="1487235"/>
                </a:cubicBezTo>
                <a:cubicBezTo>
                  <a:pt x="1615735" y="1699922"/>
                  <a:pt x="1634742" y="1749695"/>
                  <a:pt x="1609725" y="1887285"/>
                </a:cubicBezTo>
                <a:cubicBezTo>
                  <a:pt x="1598019" y="1951667"/>
                  <a:pt x="1611219" y="1881309"/>
                  <a:pt x="1600200" y="1925385"/>
                </a:cubicBezTo>
                <a:cubicBezTo>
                  <a:pt x="1598237" y="1933238"/>
                  <a:pt x="1597662" y="1941414"/>
                  <a:pt x="1595438" y="1949197"/>
                </a:cubicBezTo>
                <a:cubicBezTo>
                  <a:pt x="1591301" y="1963678"/>
                  <a:pt x="1584104" y="1977292"/>
                  <a:pt x="1581150" y="1992060"/>
                </a:cubicBezTo>
                <a:cubicBezTo>
                  <a:pt x="1577975" y="2007935"/>
                  <a:pt x="1575017" y="2023855"/>
                  <a:pt x="1571625" y="2039685"/>
                </a:cubicBezTo>
                <a:cubicBezTo>
                  <a:pt x="1565492" y="2068307"/>
                  <a:pt x="1558316" y="2096706"/>
                  <a:pt x="1552575" y="2125410"/>
                </a:cubicBezTo>
                <a:lnTo>
                  <a:pt x="1538288" y="2196847"/>
                </a:lnTo>
                <a:cubicBezTo>
                  <a:pt x="1534773" y="2235509"/>
                  <a:pt x="1534555" y="2247820"/>
                  <a:pt x="1528763" y="2282572"/>
                </a:cubicBezTo>
                <a:cubicBezTo>
                  <a:pt x="1527432" y="2290557"/>
                  <a:pt x="1525963" y="2298532"/>
                  <a:pt x="1524000" y="2306385"/>
                </a:cubicBezTo>
                <a:cubicBezTo>
                  <a:pt x="1522782" y="2311255"/>
                  <a:pt x="1520617" y="2315845"/>
                  <a:pt x="1519238" y="2320672"/>
                </a:cubicBezTo>
                <a:cubicBezTo>
                  <a:pt x="1517440" y="2326966"/>
                  <a:pt x="1516400" y="2333466"/>
                  <a:pt x="1514475" y="2339722"/>
                </a:cubicBezTo>
                <a:cubicBezTo>
                  <a:pt x="1510046" y="2354116"/>
                  <a:pt x="1503841" y="2367974"/>
                  <a:pt x="1500188" y="2382585"/>
                </a:cubicBezTo>
                <a:lnTo>
                  <a:pt x="1490663" y="2420685"/>
                </a:lnTo>
                <a:cubicBezTo>
                  <a:pt x="1489075" y="2427035"/>
                  <a:pt x="1487970" y="2433525"/>
                  <a:pt x="1485900" y="2439735"/>
                </a:cubicBezTo>
                <a:cubicBezTo>
                  <a:pt x="1484313" y="2444497"/>
                  <a:pt x="1482227" y="2449122"/>
                  <a:pt x="1481138" y="2454022"/>
                </a:cubicBezTo>
                <a:cubicBezTo>
                  <a:pt x="1471651" y="2496714"/>
                  <a:pt x="1483309" y="2468730"/>
                  <a:pt x="1466850" y="2501647"/>
                </a:cubicBezTo>
                <a:cubicBezTo>
                  <a:pt x="1463675" y="2515935"/>
                  <a:pt x="1460616" y="2530249"/>
                  <a:pt x="1457325" y="2544510"/>
                </a:cubicBezTo>
                <a:cubicBezTo>
                  <a:pt x="1455853" y="2550888"/>
                  <a:pt x="1453558" y="2557091"/>
                  <a:pt x="1452563" y="2563560"/>
                </a:cubicBezTo>
                <a:cubicBezTo>
                  <a:pt x="1450377" y="2577768"/>
                  <a:pt x="1452346" y="2592784"/>
                  <a:pt x="1447800" y="2606422"/>
                </a:cubicBezTo>
                <a:cubicBezTo>
                  <a:pt x="1445670" y="2612812"/>
                  <a:pt x="1437720" y="2615451"/>
                  <a:pt x="1433513" y="2620710"/>
                </a:cubicBezTo>
                <a:cubicBezTo>
                  <a:pt x="1431295" y="2623482"/>
                  <a:pt x="1430338" y="2627060"/>
                  <a:pt x="1428750" y="2630235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CFCF4F-D3A3-DF74-97D4-BCD78913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Smith &amp; Ortega-Hernández 2014</a:t>
            </a:r>
          </a:p>
          <a:p>
            <a:endParaRPr lang="en-GB" dirty="0"/>
          </a:p>
        </p:txBody>
      </p:sp>
      <p:pic>
        <p:nvPicPr>
          <p:cNvPr id="27650" name="Luci claw" descr="C:\Work\Claws\Press\Hallucigenia_sparsa_claw ROM 63051 94-0891A_0305.g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44650"/>
            <a:ext cx="3455988" cy="4608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Ony claw" descr="C:\Work\Claws\Press\Euperipatoides_kanangrensis_onychophoran_claw_TLM 13001g1_conin_2.gwsmallflip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6043">
            <a:off x="911616" y="2031383"/>
            <a:ext cx="2878120" cy="44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ny Outer"/>
          <p:cNvSpPr/>
          <p:nvPr/>
        </p:nvSpPr>
        <p:spPr>
          <a:xfrm>
            <a:off x="2674620" y="1943476"/>
            <a:ext cx="998220" cy="3482008"/>
          </a:xfrm>
          <a:custGeom>
            <a:avLst/>
            <a:gdLst>
              <a:gd name="connsiteX0" fmla="*/ 236220 w 998220"/>
              <a:gd name="connsiteY0" fmla="*/ 1592204 h 3482008"/>
              <a:gd name="connsiteX1" fmla="*/ 274320 w 998220"/>
              <a:gd name="connsiteY1" fmla="*/ 1561724 h 3482008"/>
              <a:gd name="connsiteX2" fmla="*/ 289560 w 998220"/>
              <a:gd name="connsiteY2" fmla="*/ 1538864 h 3482008"/>
              <a:gd name="connsiteX3" fmla="*/ 312420 w 998220"/>
              <a:gd name="connsiteY3" fmla="*/ 1516004 h 3482008"/>
              <a:gd name="connsiteX4" fmla="*/ 320040 w 998220"/>
              <a:gd name="connsiteY4" fmla="*/ 1493144 h 3482008"/>
              <a:gd name="connsiteX5" fmla="*/ 350520 w 998220"/>
              <a:gd name="connsiteY5" fmla="*/ 1447424 h 3482008"/>
              <a:gd name="connsiteX6" fmla="*/ 358140 w 998220"/>
              <a:gd name="connsiteY6" fmla="*/ 1424564 h 3482008"/>
              <a:gd name="connsiteX7" fmla="*/ 373380 w 998220"/>
              <a:gd name="connsiteY7" fmla="*/ 1401704 h 3482008"/>
              <a:gd name="connsiteX8" fmla="*/ 388620 w 998220"/>
              <a:gd name="connsiteY8" fmla="*/ 1355984 h 3482008"/>
              <a:gd name="connsiteX9" fmla="*/ 403860 w 998220"/>
              <a:gd name="connsiteY9" fmla="*/ 1310264 h 3482008"/>
              <a:gd name="connsiteX10" fmla="*/ 411480 w 998220"/>
              <a:gd name="connsiteY10" fmla="*/ 1287404 h 3482008"/>
              <a:gd name="connsiteX11" fmla="*/ 419100 w 998220"/>
              <a:gd name="connsiteY11" fmla="*/ 1264544 h 3482008"/>
              <a:gd name="connsiteX12" fmla="*/ 434340 w 998220"/>
              <a:gd name="connsiteY12" fmla="*/ 1234064 h 3482008"/>
              <a:gd name="connsiteX13" fmla="*/ 441960 w 998220"/>
              <a:gd name="connsiteY13" fmla="*/ 1203584 h 3482008"/>
              <a:gd name="connsiteX14" fmla="*/ 449580 w 998220"/>
              <a:gd name="connsiteY14" fmla="*/ 1180724 h 3482008"/>
              <a:gd name="connsiteX15" fmla="*/ 449580 w 998220"/>
              <a:gd name="connsiteY15" fmla="*/ 929264 h 3482008"/>
              <a:gd name="connsiteX16" fmla="*/ 441960 w 998220"/>
              <a:gd name="connsiteY16" fmla="*/ 860684 h 3482008"/>
              <a:gd name="connsiteX17" fmla="*/ 419100 w 998220"/>
              <a:gd name="connsiteY17" fmla="*/ 769244 h 3482008"/>
              <a:gd name="connsiteX18" fmla="*/ 411480 w 998220"/>
              <a:gd name="connsiteY18" fmla="*/ 738764 h 3482008"/>
              <a:gd name="connsiteX19" fmla="*/ 403860 w 998220"/>
              <a:gd name="connsiteY19" fmla="*/ 685424 h 3482008"/>
              <a:gd name="connsiteX20" fmla="*/ 396240 w 998220"/>
              <a:gd name="connsiteY20" fmla="*/ 616844 h 3482008"/>
              <a:gd name="connsiteX21" fmla="*/ 381000 w 998220"/>
              <a:gd name="connsiteY21" fmla="*/ 578744 h 3482008"/>
              <a:gd name="connsiteX22" fmla="*/ 373380 w 998220"/>
              <a:gd name="connsiteY22" fmla="*/ 517784 h 3482008"/>
              <a:gd name="connsiteX23" fmla="*/ 350520 w 998220"/>
              <a:gd name="connsiteY23" fmla="*/ 494924 h 3482008"/>
              <a:gd name="connsiteX24" fmla="*/ 335280 w 998220"/>
              <a:gd name="connsiteY24" fmla="*/ 472064 h 3482008"/>
              <a:gd name="connsiteX25" fmla="*/ 320040 w 998220"/>
              <a:gd name="connsiteY25" fmla="*/ 418724 h 3482008"/>
              <a:gd name="connsiteX26" fmla="*/ 304800 w 998220"/>
              <a:gd name="connsiteY26" fmla="*/ 395864 h 3482008"/>
              <a:gd name="connsiteX27" fmla="*/ 289560 w 998220"/>
              <a:gd name="connsiteY27" fmla="*/ 365384 h 3482008"/>
              <a:gd name="connsiteX28" fmla="*/ 281940 w 998220"/>
              <a:gd name="connsiteY28" fmla="*/ 342524 h 3482008"/>
              <a:gd name="connsiteX29" fmla="*/ 266700 w 998220"/>
              <a:gd name="connsiteY29" fmla="*/ 319664 h 3482008"/>
              <a:gd name="connsiteX30" fmla="*/ 259080 w 998220"/>
              <a:gd name="connsiteY30" fmla="*/ 296804 h 3482008"/>
              <a:gd name="connsiteX31" fmla="*/ 243840 w 998220"/>
              <a:gd name="connsiteY31" fmla="*/ 273944 h 3482008"/>
              <a:gd name="connsiteX32" fmla="*/ 220980 w 998220"/>
              <a:gd name="connsiteY32" fmla="*/ 220604 h 3482008"/>
              <a:gd name="connsiteX33" fmla="*/ 198120 w 998220"/>
              <a:gd name="connsiteY33" fmla="*/ 205364 h 3482008"/>
              <a:gd name="connsiteX34" fmla="*/ 160020 w 998220"/>
              <a:gd name="connsiteY34" fmla="*/ 136784 h 3482008"/>
              <a:gd name="connsiteX35" fmla="*/ 121920 w 998220"/>
              <a:gd name="connsiteY35" fmla="*/ 91064 h 3482008"/>
              <a:gd name="connsiteX36" fmla="*/ 76200 w 998220"/>
              <a:gd name="connsiteY36" fmla="*/ 60584 h 3482008"/>
              <a:gd name="connsiteX37" fmla="*/ 53340 w 998220"/>
              <a:gd name="connsiteY37" fmla="*/ 45344 h 3482008"/>
              <a:gd name="connsiteX38" fmla="*/ 0 w 998220"/>
              <a:gd name="connsiteY38" fmla="*/ 37724 h 3482008"/>
              <a:gd name="connsiteX39" fmla="*/ 137160 w 998220"/>
              <a:gd name="connsiteY39" fmla="*/ 22484 h 3482008"/>
              <a:gd name="connsiteX40" fmla="*/ 182880 w 998220"/>
              <a:gd name="connsiteY40" fmla="*/ 37724 h 3482008"/>
              <a:gd name="connsiteX41" fmla="*/ 205740 w 998220"/>
              <a:gd name="connsiteY41" fmla="*/ 45344 h 3482008"/>
              <a:gd name="connsiteX42" fmla="*/ 228600 w 998220"/>
              <a:gd name="connsiteY42" fmla="*/ 68204 h 3482008"/>
              <a:gd name="connsiteX43" fmla="*/ 259080 w 998220"/>
              <a:gd name="connsiteY43" fmla="*/ 75824 h 3482008"/>
              <a:gd name="connsiteX44" fmla="*/ 312420 w 998220"/>
              <a:gd name="connsiteY44" fmla="*/ 98684 h 3482008"/>
              <a:gd name="connsiteX45" fmla="*/ 335280 w 998220"/>
              <a:gd name="connsiteY45" fmla="*/ 121544 h 3482008"/>
              <a:gd name="connsiteX46" fmla="*/ 373380 w 998220"/>
              <a:gd name="connsiteY46" fmla="*/ 152024 h 3482008"/>
              <a:gd name="connsiteX47" fmla="*/ 419100 w 998220"/>
              <a:gd name="connsiteY47" fmla="*/ 182504 h 3482008"/>
              <a:gd name="connsiteX48" fmla="*/ 441960 w 998220"/>
              <a:gd name="connsiteY48" fmla="*/ 205364 h 3482008"/>
              <a:gd name="connsiteX49" fmla="*/ 495300 w 998220"/>
              <a:gd name="connsiteY49" fmla="*/ 235844 h 3482008"/>
              <a:gd name="connsiteX50" fmla="*/ 533400 w 998220"/>
              <a:gd name="connsiteY50" fmla="*/ 281564 h 3482008"/>
              <a:gd name="connsiteX51" fmla="*/ 556260 w 998220"/>
              <a:gd name="connsiteY51" fmla="*/ 304424 h 3482008"/>
              <a:gd name="connsiteX52" fmla="*/ 609600 w 998220"/>
              <a:gd name="connsiteY52" fmla="*/ 373004 h 3482008"/>
              <a:gd name="connsiteX53" fmla="*/ 632460 w 998220"/>
              <a:gd name="connsiteY53" fmla="*/ 418724 h 3482008"/>
              <a:gd name="connsiteX54" fmla="*/ 662940 w 998220"/>
              <a:gd name="connsiteY54" fmla="*/ 479684 h 3482008"/>
              <a:gd name="connsiteX55" fmla="*/ 693420 w 998220"/>
              <a:gd name="connsiteY55" fmla="*/ 525404 h 3482008"/>
              <a:gd name="connsiteX56" fmla="*/ 716280 w 998220"/>
              <a:gd name="connsiteY56" fmla="*/ 571124 h 3482008"/>
              <a:gd name="connsiteX57" fmla="*/ 731520 w 998220"/>
              <a:gd name="connsiteY57" fmla="*/ 601604 h 3482008"/>
              <a:gd name="connsiteX58" fmla="*/ 762000 w 998220"/>
              <a:gd name="connsiteY58" fmla="*/ 647324 h 3482008"/>
              <a:gd name="connsiteX59" fmla="*/ 769620 w 998220"/>
              <a:gd name="connsiteY59" fmla="*/ 670184 h 3482008"/>
              <a:gd name="connsiteX60" fmla="*/ 815340 w 998220"/>
              <a:gd name="connsiteY60" fmla="*/ 738764 h 3482008"/>
              <a:gd name="connsiteX61" fmla="*/ 830580 w 998220"/>
              <a:gd name="connsiteY61" fmla="*/ 761624 h 3482008"/>
              <a:gd name="connsiteX62" fmla="*/ 838200 w 998220"/>
              <a:gd name="connsiteY62" fmla="*/ 784484 h 3482008"/>
              <a:gd name="connsiteX63" fmla="*/ 868680 w 998220"/>
              <a:gd name="connsiteY63" fmla="*/ 830204 h 3482008"/>
              <a:gd name="connsiteX64" fmla="*/ 883920 w 998220"/>
              <a:gd name="connsiteY64" fmla="*/ 875924 h 3482008"/>
              <a:gd name="connsiteX65" fmla="*/ 891540 w 998220"/>
              <a:gd name="connsiteY65" fmla="*/ 898784 h 3482008"/>
              <a:gd name="connsiteX66" fmla="*/ 899160 w 998220"/>
              <a:gd name="connsiteY66" fmla="*/ 929264 h 3482008"/>
              <a:gd name="connsiteX67" fmla="*/ 929640 w 998220"/>
              <a:gd name="connsiteY67" fmla="*/ 982604 h 3482008"/>
              <a:gd name="connsiteX68" fmla="*/ 944880 w 998220"/>
              <a:gd name="connsiteY68" fmla="*/ 1043564 h 3482008"/>
              <a:gd name="connsiteX69" fmla="*/ 952500 w 998220"/>
              <a:gd name="connsiteY69" fmla="*/ 1066424 h 3482008"/>
              <a:gd name="connsiteX70" fmla="*/ 960120 w 998220"/>
              <a:gd name="connsiteY70" fmla="*/ 1112144 h 3482008"/>
              <a:gd name="connsiteX71" fmla="*/ 975360 w 998220"/>
              <a:gd name="connsiteY71" fmla="*/ 1173104 h 3482008"/>
              <a:gd name="connsiteX72" fmla="*/ 998220 w 998220"/>
              <a:gd name="connsiteY72" fmla="*/ 1279784 h 3482008"/>
              <a:gd name="connsiteX73" fmla="*/ 990600 w 998220"/>
              <a:gd name="connsiteY73" fmla="*/ 2102744 h 3482008"/>
              <a:gd name="connsiteX74" fmla="*/ 967740 w 998220"/>
              <a:gd name="connsiteY74" fmla="*/ 2163704 h 3482008"/>
              <a:gd name="connsiteX75" fmla="*/ 960120 w 998220"/>
              <a:gd name="connsiteY75" fmla="*/ 2194184 h 3482008"/>
              <a:gd name="connsiteX76" fmla="*/ 944880 w 998220"/>
              <a:gd name="connsiteY76" fmla="*/ 2239904 h 3482008"/>
              <a:gd name="connsiteX77" fmla="*/ 922020 w 998220"/>
              <a:gd name="connsiteY77" fmla="*/ 2331344 h 3482008"/>
              <a:gd name="connsiteX78" fmla="*/ 914400 w 998220"/>
              <a:gd name="connsiteY78" fmla="*/ 2354204 h 3482008"/>
              <a:gd name="connsiteX79" fmla="*/ 899160 w 998220"/>
              <a:gd name="connsiteY79" fmla="*/ 2377064 h 3482008"/>
              <a:gd name="connsiteX80" fmla="*/ 883920 w 998220"/>
              <a:gd name="connsiteY80" fmla="*/ 2422784 h 3482008"/>
              <a:gd name="connsiteX81" fmla="*/ 861060 w 998220"/>
              <a:gd name="connsiteY81" fmla="*/ 2468504 h 3482008"/>
              <a:gd name="connsiteX82" fmla="*/ 845820 w 998220"/>
              <a:gd name="connsiteY82" fmla="*/ 2491364 h 3482008"/>
              <a:gd name="connsiteX83" fmla="*/ 830580 w 998220"/>
              <a:gd name="connsiteY83" fmla="*/ 2537084 h 3482008"/>
              <a:gd name="connsiteX84" fmla="*/ 822960 w 998220"/>
              <a:gd name="connsiteY84" fmla="*/ 2559944 h 3482008"/>
              <a:gd name="connsiteX85" fmla="*/ 807720 w 998220"/>
              <a:gd name="connsiteY85" fmla="*/ 2590424 h 3482008"/>
              <a:gd name="connsiteX86" fmla="*/ 800100 w 998220"/>
              <a:gd name="connsiteY86" fmla="*/ 2613284 h 3482008"/>
              <a:gd name="connsiteX87" fmla="*/ 777240 w 998220"/>
              <a:gd name="connsiteY87" fmla="*/ 2628524 h 3482008"/>
              <a:gd name="connsiteX88" fmla="*/ 754380 w 998220"/>
              <a:gd name="connsiteY88" fmla="*/ 2674244 h 3482008"/>
              <a:gd name="connsiteX89" fmla="*/ 746760 w 998220"/>
              <a:gd name="connsiteY89" fmla="*/ 2697104 h 3482008"/>
              <a:gd name="connsiteX90" fmla="*/ 731520 w 998220"/>
              <a:gd name="connsiteY90" fmla="*/ 2727584 h 3482008"/>
              <a:gd name="connsiteX91" fmla="*/ 723900 w 998220"/>
              <a:gd name="connsiteY91" fmla="*/ 2750444 h 3482008"/>
              <a:gd name="connsiteX92" fmla="*/ 701040 w 998220"/>
              <a:gd name="connsiteY92" fmla="*/ 2765684 h 3482008"/>
              <a:gd name="connsiteX93" fmla="*/ 693420 w 998220"/>
              <a:gd name="connsiteY93" fmla="*/ 2796164 h 3482008"/>
              <a:gd name="connsiteX94" fmla="*/ 662940 w 998220"/>
              <a:gd name="connsiteY94" fmla="*/ 2841884 h 3482008"/>
              <a:gd name="connsiteX95" fmla="*/ 632460 w 998220"/>
              <a:gd name="connsiteY95" fmla="*/ 2902844 h 3482008"/>
              <a:gd name="connsiteX96" fmla="*/ 594360 w 998220"/>
              <a:gd name="connsiteY96" fmla="*/ 2948564 h 3482008"/>
              <a:gd name="connsiteX97" fmla="*/ 548640 w 998220"/>
              <a:gd name="connsiteY97" fmla="*/ 3024764 h 3482008"/>
              <a:gd name="connsiteX98" fmla="*/ 533400 w 998220"/>
              <a:gd name="connsiteY98" fmla="*/ 3047624 h 3482008"/>
              <a:gd name="connsiteX99" fmla="*/ 518160 w 998220"/>
              <a:gd name="connsiteY99" fmla="*/ 3070484 h 3482008"/>
              <a:gd name="connsiteX100" fmla="*/ 495300 w 998220"/>
              <a:gd name="connsiteY100" fmla="*/ 3093344 h 3482008"/>
              <a:gd name="connsiteX101" fmla="*/ 464820 w 998220"/>
              <a:gd name="connsiteY101" fmla="*/ 3146684 h 3482008"/>
              <a:gd name="connsiteX102" fmla="*/ 388620 w 998220"/>
              <a:gd name="connsiteY102" fmla="*/ 3230504 h 3482008"/>
              <a:gd name="connsiteX103" fmla="*/ 365760 w 998220"/>
              <a:gd name="connsiteY103" fmla="*/ 3245744 h 3482008"/>
              <a:gd name="connsiteX104" fmla="*/ 358140 w 998220"/>
              <a:gd name="connsiteY104" fmla="*/ 3268604 h 3482008"/>
              <a:gd name="connsiteX105" fmla="*/ 320040 w 998220"/>
              <a:gd name="connsiteY105" fmla="*/ 3314324 h 3482008"/>
              <a:gd name="connsiteX106" fmla="*/ 274320 w 998220"/>
              <a:gd name="connsiteY106" fmla="*/ 3344804 h 3482008"/>
              <a:gd name="connsiteX107" fmla="*/ 251460 w 998220"/>
              <a:gd name="connsiteY107" fmla="*/ 3367664 h 3482008"/>
              <a:gd name="connsiteX108" fmla="*/ 220980 w 998220"/>
              <a:gd name="connsiteY108" fmla="*/ 3390524 h 3482008"/>
              <a:gd name="connsiteX109" fmla="*/ 182880 w 998220"/>
              <a:gd name="connsiteY109" fmla="*/ 3459104 h 3482008"/>
              <a:gd name="connsiteX110" fmla="*/ 160020 w 998220"/>
              <a:gd name="connsiteY110" fmla="*/ 3481964 h 3482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998220" h="3482008">
                <a:moveTo>
                  <a:pt x="236220" y="1592204"/>
                </a:moveTo>
                <a:cubicBezTo>
                  <a:pt x="248920" y="1582044"/>
                  <a:pt x="262820" y="1573224"/>
                  <a:pt x="274320" y="1561724"/>
                </a:cubicBezTo>
                <a:cubicBezTo>
                  <a:pt x="280796" y="1555248"/>
                  <a:pt x="283697" y="1545899"/>
                  <a:pt x="289560" y="1538864"/>
                </a:cubicBezTo>
                <a:cubicBezTo>
                  <a:pt x="296459" y="1530585"/>
                  <a:pt x="304800" y="1523624"/>
                  <a:pt x="312420" y="1516004"/>
                </a:cubicBezTo>
                <a:cubicBezTo>
                  <a:pt x="314960" y="1508384"/>
                  <a:pt x="316139" y="1500165"/>
                  <a:pt x="320040" y="1493144"/>
                </a:cubicBezTo>
                <a:cubicBezTo>
                  <a:pt x="328935" y="1477133"/>
                  <a:pt x="344728" y="1464800"/>
                  <a:pt x="350520" y="1447424"/>
                </a:cubicBezTo>
                <a:cubicBezTo>
                  <a:pt x="353060" y="1439804"/>
                  <a:pt x="354548" y="1431748"/>
                  <a:pt x="358140" y="1424564"/>
                </a:cubicBezTo>
                <a:cubicBezTo>
                  <a:pt x="362236" y="1416373"/>
                  <a:pt x="369661" y="1410073"/>
                  <a:pt x="373380" y="1401704"/>
                </a:cubicBezTo>
                <a:cubicBezTo>
                  <a:pt x="379904" y="1387024"/>
                  <a:pt x="383540" y="1371224"/>
                  <a:pt x="388620" y="1355984"/>
                </a:cubicBezTo>
                <a:lnTo>
                  <a:pt x="403860" y="1310264"/>
                </a:lnTo>
                <a:lnTo>
                  <a:pt x="411480" y="1287404"/>
                </a:lnTo>
                <a:cubicBezTo>
                  <a:pt x="414020" y="1279784"/>
                  <a:pt x="415508" y="1271728"/>
                  <a:pt x="419100" y="1264544"/>
                </a:cubicBezTo>
                <a:cubicBezTo>
                  <a:pt x="424180" y="1254384"/>
                  <a:pt x="430352" y="1244700"/>
                  <a:pt x="434340" y="1234064"/>
                </a:cubicBezTo>
                <a:cubicBezTo>
                  <a:pt x="438017" y="1224258"/>
                  <a:pt x="439083" y="1213654"/>
                  <a:pt x="441960" y="1203584"/>
                </a:cubicBezTo>
                <a:cubicBezTo>
                  <a:pt x="444167" y="1195861"/>
                  <a:pt x="447040" y="1188344"/>
                  <a:pt x="449580" y="1180724"/>
                </a:cubicBezTo>
                <a:cubicBezTo>
                  <a:pt x="464212" y="1063665"/>
                  <a:pt x="460719" y="1118623"/>
                  <a:pt x="449580" y="929264"/>
                </a:cubicBezTo>
                <a:cubicBezTo>
                  <a:pt x="448229" y="906303"/>
                  <a:pt x="445957" y="883335"/>
                  <a:pt x="441960" y="860684"/>
                </a:cubicBezTo>
                <a:lnTo>
                  <a:pt x="419100" y="769244"/>
                </a:lnTo>
                <a:cubicBezTo>
                  <a:pt x="416560" y="759084"/>
                  <a:pt x="412961" y="749131"/>
                  <a:pt x="411480" y="738764"/>
                </a:cubicBezTo>
                <a:cubicBezTo>
                  <a:pt x="408940" y="720984"/>
                  <a:pt x="406088" y="703246"/>
                  <a:pt x="403860" y="685424"/>
                </a:cubicBezTo>
                <a:cubicBezTo>
                  <a:pt x="401007" y="662601"/>
                  <a:pt x="401059" y="639334"/>
                  <a:pt x="396240" y="616844"/>
                </a:cubicBezTo>
                <a:cubicBezTo>
                  <a:pt x="393374" y="603469"/>
                  <a:pt x="386080" y="591444"/>
                  <a:pt x="381000" y="578744"/>
                </a:cubicBezTo>
                <a:cubicBezTo>
                  <a:pt x="378460" y="558424"/>
                  <a:pt x="380378" y="537029"/>
                  <a:pt x="373380" y="517784"/>
                </a:cubicBezTo>
                <a:cubicBezTo>
                  <a:pt x="369697" y="507656"/>
                  <a:pt x="357419" y="503203"/>
                  <a:pt x="350520" y="494924"/>
                </a:cubicBezTo>
                <a:cubicBezTo>
                  <a:pt x="344657" y="487889"/>
                  <a:pt x="339376" y="480255"/>
                  <a:pt x="335280" y="472064"/>
                </a:cubicBezTo>
                <a:cubicBezTo>
                  <a:pt x="320452" y="442407"/>
                  <a:pt x="334689" y="452904"/>
                  <a:pt x="320040" y="418724"/>
                </a:cubicBezTo>
                <a:cubicBezTo>
                  <a:pt x="316432" y="410306"/>
                  <a:pt x="309344" y="403815"/>
                  <a:pt x="304800" y="395864"/>
                </a:cubicBezTo>
                <a:cubicBezTo>
                  <a:pt x="299164" y="386001"/>
                  <a:pt x="294035" y="375825"/>
                  <a:pt x="289560" y="365384"/>
                </a:cubicBezTo>
                <a:cubicBezTo>
                  <a:pt x="286396" y="358001"/>
                  <a:pt x="285532" y="349708"/>
                  <a:pt x="281940" y="342524"/>
                </a:cubicBezTo>
                <a:cubicBezTo>
                  <a:pt x="277844" y="334333"/>
                  <a:pt x="270796" y="327855"/>
                  <a:pt x="266700" y="319664"/>
                </a:cubicBezTo>
                <a:cubicBezTo>
                  <a:pt x="263108" y="312480"/>
                  <a:pt x="262672" y="303988"/>
                  <a:pt x="259080" y="296804"/>
                </a:cubicBezTo>
                <a:cubicBezTo>
                  <a:pt x="254984" y="288613"/>
                  <a:pt x="247936" y="282135"/>
                  <a:pt x="243840" y="273944"/>
                </a:cubicBezTo>
                <a:cubicBezTo>
                  <a:pt x="231929" y="250122"/>
                  <a:pt x="240800" y="244388"/>
                  <a:pt x="220980" y="220604"/>
                </a:cubicBezTo>
                <a:cubicBezTo>
                  <a:pt x="215117" y="213569"/>
                  <a:pt x="205740" y="210444"/>
                  <a:pt x="198120" y="205364"/>
                </a:cubicBezTo>
                <a:cubicBezTo>
                  <a:pt x="184708" y="165128"/>
                  <a:pt x="194955" y="189187"/>
                  <a:pt x="160020" y="136784"/>
                </a:cubicBezTo>
                <a:cubicBezTo>
                  <a:pt x="146473" y="116464"/>
                  <a:pt x="142229" y="106860"/>
                  <a:pt x="121920" y="91064"/>
                </a:cubicBezTo>
                <a:cubicBezTo>
                  <a:pt x="107462" y="79819"/>
                  <a:pt x="91440" y="70744"/>
                  <a:pt x="76200" y="60584"/>
                </a:cubicBezTo>
                <a:cubicBezTo>
                  <a:pt x="68580" y="55504"/>
                  <a:pt x="62406" y="46639"/>
                  <a:pt x="53340" y="45344"/>
                </a:cubicBezTo>
                <a:lnTo>
                  <a:pt x="0" y="37724"/>
                </a:lnTo>
                <a:cubicBezTo>
                  <a:pt x="20714" y="-24418"/>
                  <a:pt x="2748" y="4952"/>
                  <a:pt x="137160" y="22484"/>
                </a:cubicBezTo>
                <a:cubicBezTo>
                  <a:pt x="153089" y="24562"/>
                  <a:pt x="167640" y="32644"/>
                  <a:pt x="182880" y="37724"/>
                </a:cubicBezTo>
                <a:lnTo>
                  <a:pt x="205740" y="45344"/>
                </a:lnTo>
                <a:cubicBezTo>
                  <a:pt x="213360" y="52964"/>
                  <a:pt x="219244" y="62857"/>
                  <a:pt x="228600" y="68204"/>
                </a:cubicBezTo>
                <a:cubicBezTo>
                  <a:pt x="237693" y="73400"/>
                  <a:pt x="249010" y="72947"/>
                  <a:pt x="259080" y="75824"/>
                </a:cubicBezTo>
                <a:cubicBezTo>
                  <a:pt x="275663" y="80562"/>
                  <a:pt x="298873" y="89008"/>
                  <a:pt x="312420" y="98684"/>
                </a:cubicBezTo>
                <a:cubicBezTo>
                  <a:pt x="321189" y="104948"/>
                  <a:pt x="327170" y="114448"/>
                  <a:pt x="335280" y="121544"/>
                </a:cubicBezTo>
                <a:cubicBezTo>
                  <a:pt x="347520" y="132254"/>
                  <a:pt x="360227" y="142458"/>
                  <a:pt x="373380" y="152024"/>
                </a:cubicBezTo>
                <a:cubicBezTo>
                  <a:pt x="388193" y="162797"/>
                  <a:pt x="406148" y="169552"/>
                  <a:pt x="419100" y="182504"/>
                </a:cubicBezTo>
                <a:cubicBezTo>
                  <a:pt x="426720" y="190124"/>
                  <a:pt x="433681" y="198465"/>
                  <a:pt x="441960" y="205364"/>
                </a:cubicBezTo>
                <a:cubicBezTo>
                  <a:pt x="485155" y="241360"/>
                  <a:pt x="443129" y="198579"/>
                  <a:pt x="495300" y="235844"/>
                </a:cubicBezTo>
                <a:cubicBezTo>
                  <a:pt x="522800" y="255487"/>
                  <a:pt x="513742" y="257975"/>
                  <a:pt x="533400" y="281564"/>
                </a:cubicBezTo>
                <a:cubicBezTo>
                  <a:pt x="540299" y="289843"/>
                  <a:pt x="549644" y="295918"/>
                  <a:pt x="556260" y="304424"/>
                </a:cubicBezTo>
                <a:cubicBezTo>
                  <a:pt x="620061" y="386454"/>
                  <a:pt x="557701" y="321105"/>
                  <a:pt x="609600" y="373004"/>
                </a:cubicBezTo>
                <a:cubicBezTo>
                  <a:pt x="625051" y="419358"/>
                  <a:pt x="607137" y="372299"/>
                  <a:pt x="632460" y="418724"/>
                </a:cubicBezTo>
                <a:cubicBezTo>
                  <a:pt x="643339" y="438668"/>
                  <a:pt x="650338" y="460781"/>
                  <a:pt x="662940" y="479684"/>
                </a:cubicBezTo>
                <a:cubicBezTo>
                  <a:pt x="673100" y="494924"/>
                  <a:pt x="687628" y="508028"/>
                  <a:pt x="693420" y="525404"/>
                </a:cubicBezTo>
                <a:cubicBezTo>
                  <a:pt x="707391" y="567317"/>
                  <a:pt x="692645" y="529764"/>
                  <a:pt x="716280" y="571124"/>
                </a:cubicBezTo>
                <a:cubicBezTo>
                  <a:pt x="721916" y="580987"/>
                  <a:pt x="725676" y="591864"/>
                  <a:pt x="731520" y="601604"/>
                </a:cubicBezTo>
                <a:cubicBezTo>
                  <a:pt x="740944" y="617310"/>
                  <a:pt x="756208" y="629948"/>
                  <a:pt x="762000" y="647324"/>
                </a:cubicBezTo>
                <a:cubicBezTo>
                  <a:pt x="764540" y="654944"/>
                  <a:pt x="765719" y="663163"/>
                  <a:pt x="769620" y="670184"/>
                </a:cubicBezTo>
                <a:lnTo>
                  <a:pt x="815340" y="738764"/>
                </a:lnTo>
                <a:cubicBezTo>
                  <a:pt x="820420" y="746384"/>
                  <a:pt x="827684" y="752936"/>
                  <a:pt x="830580" y="761624"/>
                </a:cubicBezTo>
                <a:cubicBezTo>
                  <a:pt x="833120" y="769244"/>
                  <a:pt x="834299" y="777463"/>
                  <a:pt x="838200" y="784484"/>
                </a:cubicBezTo>
                <a:cubicBezTo>
                  <a:pt x="847095" y="800495"/>
                  <a:pt x="862888" y="812828"/>
                  <a:pt x="868680" y="830204"/>
                </a:cubicBezTo>
                <a:lnTo>
                  <a:pt x="883920" y="875924"/>
                </a:lnTo>
                <a:cubicBezTo>
                  <a:pt x="886460" y="883544"/>
                  <a:pt x="889592" y="890992"/>
                  <a:pt x="891540" y="898784"/>
                </a:cubicBezTo>
                <a:cubicBezTo>
                  <a:pt x="894080" y="908944"/>
                  <a:pt x="895035" y="919638"/>
                  <a:pt x="899160" y="929264"/>
                </a:cubicBezTo>
                <a:cubicBezTo>
                  <a:pt x="924244" y="987793"/>
                  <a:pt x="905910" y="911414"/>
                  <a:pt x="929640" y="982604"/>
                </a:cubicBezTo>
                <a:cubicBezTo>
                  <a:pt x="936264" y="1002475"/>
                  <a:pt x="938256" y="1023693"/>
                  <a:pt x="944880" y="1043564"/>
                </a:cubicBezTo>
                <a:cubicBezTo>
                  <a:pt x="947420" y="1051184"/>
                  <a:pt x="950758" y="1058583"/>
                  <a:pt x="952500" y="1066424"/>
                </a:cubicBezTo>
                <a:cubicBezTo>
                  <a:pt x="955852" y="1081506"/>
                  <a:pt x="956883" y="1097037"/>
                  <a:pt x="960120" y="1112144"/>
                </a:cubicBezTo>
                <a:cubicBezTo>
                  <a:pt x="964509" y="1132624"/>
                  <a:pt x="970816" y="1152657"/>
                  <a:pt x="975360" y="1173104"/>
                </a:cubicBezTo>
                <a:cubicBezTo>
                  <a:pt x="1009948" y="1328749"/>
                  <a:pt x="977326" y="1196206"/>
                  <a:pt x="998220" y="1279784"/>
                </a:cubicBezTo>
                <a:cubicBezTo>
                  <a:pt x="995680" y="1554104"/>
                  <a:pt x="995455" y="1828455"/>
                  <a:pt x="990600" y="2102744"/>
                </a:cubicBezTo>
                <a:cubicBezTo>
                  <a:pt x="990001" y="2136599"/>
                  <a:pt x="983930" y="2139419"/>
                  <a:pt x="967740" y="2163704"/>
                </a:cubicBezTo>
                <a:cubicBezTo>
                  <a:pt x="965200" y="2173864"/>
                  <a:pt x="963129" y="2184153"/>
                  <a:pt x="960120" y="2194184"/>
                </a:cubicBezTo>
                <a:cubicBezTo>
                  <a:pt x="955504" y="2209571"/>
                  <a:pt x="947521" y="2224058"/>
                  <a:pt x="944880" y="2239904"/>
                </a:cubicBezTo>
                <a:cubicBezTo>
                  <a:pt x="934619" y="2301470"/>
                  <a:pt x="942146" y="2270967"/>
                  <a:pt x="922020" y="2331344"/>
                </a:cubicBezTo>
                <a:cubicBezTo>
                  <a:pt x="919480" y="2338964"/>
                  <a:pt x="918855" y="2347521"/>
                  <a:pt x="914400" y="2354204"/>
                </a:cubicBezTo>
                <a:cubicBezTo>
                  <a:pt x="909320" y="2361824"/>
                  <a:pt x="902879" y="2368695"/>
                  <a:pt x="899160" y="2377064"/>
                </a:cubicBezTo>
                <a:cubicBezTo>
                  <a:pt x="892636" y="2391744"/>
                  <a:pt x="892831" y="2409418"/>
                  <a:pt x="883920" y="2422784"/>
                </a:cubicBezTo>
                <a:cubicBezTo>
                  <a:pt x="840244" y="2488298"/>
                  <a:pt x="892608" y="2405408"/>
                  <a:pt x="861060" y="2468504"/>
                </a:cubicBezTo>
                <a:cubicBezTo>
                  <a:pt x="856964" y="2476695"/>
                  <a:pt x="849539" y="2482995"/>
                  <a:pt x="845820" y="2491364"/>
                </a:cubicBezTo>
                <a:cubicBezTo>
                  <a:pt x="839296" y="2506044"/>
                  <a:pt x="835660" y="2521844"/>
                  <a:pt x="830580" y="2537084"/>
                </a:cubicBezTo>
                <a:cubicBezTo>
                  <a:pt x="828040" y="2544704"/>
                  <a:pt x="826552" y="2552760"/>
                  <a:pt x="822960" y="2559944"/>
                </a:cubicBezTo>
                <a:cubicBezTo>
                  <a:pt x="817880" y="2570104"/>
                  <a:pt x="812195" y="2579983"/>
                  <a:pt x="807720" y="2590424"/>
                </a:cubicBezTo>
                <a:cubicBezTo>
                  <a:pt x="804556" y="2597807"/>
                  <a:pt x="805118" y="2607012"/>
                  <a:pt x="800100" y="2613284"/>
                </a:cubicBezTo>
                <a:cubicBezTo>
                  <a:pt x="794379" y="2620435"/>
                  <a:pt x="784860" y="2623444"/>
                  <a:pt x="777240" y="2628524"/>
                </a:cubicBezTo>
                <a:cubicBezTo>
                  <a:pt x="758087" y="2685983"/>
                  <a:pt x="783923" y="2615158"/>
                  <a:pt x="754380" y="2674244"/>
                </a:cubicBezTo>
                <a:cubicBezTo>
                  <a:pt x="750788" y="2681428"/>
                  <a:pt x="749924" y="2689721"/>
                  <a:pt x="746760" y="2697104"/>
                </a:cubicBezTo>
                <a:cubicBezTo>
                  <a:pt x="742285" y="2707545"/>
                  <a:pt x="735995" y="2717143"/>
                  <a:pt x="731520" y="2727584"/>
                </a:cubicBezTo>
                <a:cubicBezTo>
                  <a:pt x="728356" y="2734967"/>
                  <a:pt x="728918" y="2744172"/>
                  <a:pt x="723900" y="2750444"/>
                </a:cubicBezTo>
                <a:cubicBezTo>
                  <a:pt x="718179" y="2757595"/>
                  <a:pt x="708660" y="2760604"/>
                  <a:pt x="701040" y="2765684"/>
                </a:cubicBezTo>
                <a:cubicBezTo>
                  <a:pt x="698500" y="2775844"/>
                  <a:pt x="698104" y="2786797"/>
                  <a:pt x="693420" y="2796164"/>
                </a:cubicBezTo>
                <a:cubicBezTo>
                  <a:pt x="685229" y="2812547"/>
                  <a:pt x="668732" y="2824508"/>
                  <a:pt x="662940" y="2841884"/>
                </a:cubicBezTo>
                <a:cubicBezTo>
                  <a:pt x="653564" y="2870011"/>
                  <a:pt x="654054" y="2874052"/>
                  <a:pt x="632460" y="2902844"/>
                </a:cubicBezTo>
                <a:cubicBezTo>
                  <a:pt x="594636" y="2953276"/>
                  <a:pt x="622792" y="2898809"/>
                  <a:pt x="594360" y="2948564"/>
                </a:cubicBezTo>
                <a:cubicBezTo>
                  <a:pt x="547497" y="3030573"/>
                  <a:pt x="623203" y="2912920"/>
                  <a:pt x="548640" y="3024764"/>
                </a:cubicBezTo>
                <a:lnTo>
                  <a:pt x="533400" y="3047624"/>
                </a:lnTo>
                <a:cubicBezTo>
                  <a:pt x="528320" y="3055244"/>
                  <a:pt x="524636" y="3064008"/>
                  <a:pt x="518160" y="3070484"/>
                </a:cubicBezTo>
                <a:cubicBezTo>
                  <a:pt x="510540" y="3078104"/>
                  <a:pt x="502199" y="3085065"/>
                  <a:pt x="495300" y="3093344"/>
                </a:cubicBezTo>
                <a:cubicBezTo>
                  <a:pt x="474326" y="3118513"/>
                  <a:pt x="483453" y="3116872"/>
                  <a:pt x="464820" y="3146684"/>
                </a:cubicBezTo>
                <a:cubicBezTo>
                  <a:pt x="448957" y="3172065"/>
                  <a:pt x="407217" y="3218106"/>
                  <a:pt x="388620" y="3230504"/>
                </a:cubicBezTo>
                <a:lnTo>
                  <a:pt x="365760" y="3245744"/>
                </a:lnTo>
                <a:cubicBezTo>
                  <a:pt x="363220" y="3253364"/>
                  <a:pt x="361732" y="3261420"/>
                  <a:pt x="358140" y="3268604"/>
                </a:cubicBezTo>
                <a:cubicBezTo>
                  <a:pt x="350135" y="3284614"/>
                  <a:pt x="333828" y="3303600"/>
                  <a:pt x="320040" y="3314324"/>
                </a:cubicBezTo>
                <a:cubicBezTo>
                  <a:pt x="305582" y="3325569"/>
                  <a:pt x="287272" y="3331852"/>
                  <a:pt x="274320" y="3344804"/>
                </a:cubicBezTo>
                <a:cubicBezTo>
                  <a:pt x="266700" y="3352424"/>
                  <a:pt x="259642" y="3360651"/>
                  <a:pt x="251460" y="3367664"/>
                </a:cubicBezTo>
                <a:cubicBezTo>
                  <a:pt x="241817" y="3375929"/>
                  <a:pt x="229417" y="3381032"/>
                  <a:pt x="220980" y="3390524"/>
                </a:cubicBezTo>
                <a:cubicBezTo>
                  <a:pt x="166063" y="3452305"/>
                  <a:pt x="205054" y="3414755"/>
                  <a:pt x="182880" y="3459104"/>
                </a:cubicBezTo>
                <a:cubicBezTo>
                  <a:pt x="170393" y="3484077"/>
                  <a:pt x="175644" y="3481964"/>
                  <a:pt x="160020" y="3481964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Ony middle"/>
          <p:cNvSpPr/>
          <p:nvPr/>
        </p:nvSpPr>
        <p:spPr>
          <a:xfrm>
            <a:off x="2674620" y="2520064"/>
            <a:ext cx="952500" cy="2699636"/>
          </a:xfrm>
          <a:custGeom>
            <a:avLst/>
            <a:gdLst>
              <a:gd name="connsiteX0" fmla="*/ 0 w 952500"/>
              <a:gd name="connsiteY0" fmla="*/ 1526156 h 2699636"/>
              <a:gd name="connsiteX1" fmla="*/ 38100 w 952500"/>
              <a:gd name="connsiteY1" fmla="*/ 1533776 h 2699636"/>
              <a:gd name="connsiteX2" fmla="*/ 83820 w 952500"/>
              <a:gd name="connsiteY2" fmla="*/ 1549016 h 2699636"/>
              <a:gd name="connsiteX3" fmla="*/ 304800 w 952500"/>
              <a:gd name="connsiteY3" fmla="*/ 1541396 h 2699636"/>
              <a:gd name="connsiteX4" fmla="*/ 335280 w 952500"/>
              <a:gd name="connsiteY4" fmla="*/ 1526156 h 2699636"/>
              <a:gd name="connsiteX5" fmla="*/ 365760 w 952500"/>
              <a:gd name="connsiteY5" fmla="*/ 1518536 h 2699636"/>
              <a:gd name="connsiteX6" fmla="*/ 419100 w 952500"/>
              <a:gd name="connsiteY6" fmla="*/ 1495676 h 2699636"/>
              <a:gd name="connsiteX7" fmla="*/ 464820 w 952500"/>
              <a:gd name="connsiteY7" fmla="*/ 1449956 h 2699636"/>
              <a:gd name="connsiteX8" fmla="*/ 480060 w 952500"/>
              <a:gd name="connsiteY8" fmla="*/ 1404236 h 2699636"/>
              <a:gd name="connsiteX9" fmla="*/ 487680 w 952500"/>
              <a:gd name="connsiteY9" fmla="*/ 1381376 h 2699636"/>
              <a:gd name="connsiteX10" fmla="*/ 502920 w 952500"/>
              <a:gd name="connsiteY10" fmla="*/ 1358516 h 2699636"/>
              <a:gd name="connsiteX11" fmla="*/ 510540 w 952500"/>
              <a:gd name="connsiteY11" fmla="*/ 1335656 h 2699636"/>
              <a:gd name="connsiteX12" fmla="*/ 541020 w 952500"/>
              <a:gd name="connsiteY12" fmla="*/ 1289936 h 2699636"/>
              <a:gd name="connsiteX13" fmla="*/ 556260 w 952500"/>
              <a:gd name="connsiteY13" fmla="*/ 1236596 h 2699636"/>
              <a:gd name="connsiteX14" fmla="*/ 563880 w 952500"/>
              <a:gd name="connsiteY14" fmla="*/ 1198496 h 2699636"/>
              <a:gd name="connsiteX15" fmla="*/ 571500 w 952500"/>
              <a:gd name="connsiteY15" fmla="*/ 1168016 h 2699636"/>
              <a:gd name="connsiteX16" fmla="*/ 586740 w 952500"/>
              <a:gd name="connsiteY16" fmla="*/ 1122296 h 2699636"/>
              <a:gd name="connsiteX17" fmla="*/ 594360 w 952500"/>
              <a:gd name="connsiteY17" fmla="*/ 1091816 h 2699636"/>
              <a:gd name="connsiteX18" fmla="*/ 617220 w 952500"/>
              <a:gd name="connsiteY18" fmla="*/ 1023236 h 2699636"/>
              <a:gd name="connsiteX19" fmla="*/ 624840 w 952500"/>
              <a:gd name="connsiteY19" fmla="*/ 1000376 h 2699636"/>
              <a:gd name="connsiteX20" fmla="*/ 632460 w 952500"/>
              <a:gd name="connsiteY20" fmla="*/ 969896 h 2699636"/>
              <a:gd name="connsiteX21" fmla="*/ 640080 w 952500"/>
              <a:gd name="connsiteY21" fmla="*/ 947036 h 2699636"/>
              <a:gd name="connsiteX22" fmla="*/ 647700 w 952500"/>
              <a:gd name="connsiteY22" fmla="*/ 908936 h 2699636"/>
              <a:gd name="connsiteX23" fmla="*/ 655320 w 952500"/>
              <a:gd name="connsiteY23" fmla="*/ 779396 h 2699636"/>
              <a:gd name="connsiteX24" fmla="*/ 662940 w 952500"/>
              <a:gd name="connsiteY24" fmla="*/ 687956 h 2699636"/>
              <a:gd name="connsiteX25" fmla="*/ 640080 w 952500"/>
              <a:gd name="connsiteY25" fmla="*/ 398396 h 2699636"/>
              <a:gd name="connsiteX26" fmla="*/ 624840 w 952500"/>
              <a:gd name="connsiteY26" fmla="*/ 337436 h 2699636"/>
              <a:gd name="connsiteX27" fmla="*/ 617220 w 952500"/>
              <a:gd name="connsiteY27" fmla="*/ 306956 h 2699636"/>
              <a:gd name="connsiteX28" fmla="*/ 609600 w 952500"/>
              <a:gd name="connsiteY28" fmla="*/ 268856 h 2699636"/>
              <a:gd name="connsiteX29" fmla="*/ 601980 w 952500"/>
              <a:gd name="connsiteY29" fmla="*/ 245996 h 2699636"/>
              <a:gd name="connsiteX30" fmla="*/ 594360 w 952500"/>
              <a:gd name="connsiteY30" fmla="*/ 207896 h 2699636"/>
              <a:gd name="connsiteX31" fmla="*/ 579120 w 952500"/>
              <a:gd name="connsiteY31" fmla="*/ 169796 h 2699636"/>
              <a:gd name="connsiteX32" fmla="*/ 563880 w 952500"/>
              <a:gd name="connsiteY32" fmla="*/ 124076 h 2699636"/>
              <a:gd name="connsiteX33" fmla="*/ 556260 w 952500"/>
              <a:gd name="connsiteY33" fmla="*/ 101216 h 2699636"/>
              <a:gd name="connsiteX34" fmla="*/ 541020 w 952500"/>
              <a:gd name="connsiteY34" fmla="*/ 78356 h 2699636"/>
              <a:gd name="connsiteX35" fmla="*/ 548640 w 952500"/>
              <a:gd name="connsiteY35" fmla="*/ 2156 h 2699636"/>
              <a:gd name="connsiteX36" fmla="*/ 571500 w 952500"/>
              <a:gd name="connsiteY36" fmla="*/ 17396 h 2699636"/>
              <a:gd name="connsiteX37" fmla="*/ 617220 w 952500"/>
              <a:gd name="connsiteY37" fmla="*/ 63116 h 2699636"/>
              <a:gd name="connsiteX38" fmla="*/ 655320 w 952500"/>
              <a:gd name="connsiteY38" fmla="*/ 131696 h 2699636"/>
              <a:gd name="connsiteX39" fmla="*/ 670560 w 952500"/>
              <a:gd name="connsiteY39" fmla="*/ 154556 h 2699636"/>
              <a:gd name="connsiteX40" fmla="*/ 685800 w 952500"/>
              <a:gd name="connsiteY40" fmla="*/ 177416 h 2699636"/>
              <a:gd name="connsiteX41" fmla="*/ 708660 w 952500"/>
              <a:gd name="connsiteY41" fmla="*/ 200276 h 2699636"/>
              <a:gd name="connsiteX42" fmla="*/ 746760 w 952500"/>
              <a:gd name="connsiteY42" fmla="*/ 245996 h 2699636"/>
              <a:gd name="connsiteX43" fmla="*/ 754380 w 952500"/>
              <a:gd name="connsiteY43" fmla="*/ 268856 h 2699636"/>
              <a:gd name="connsiteX44" fmla="*/ 784860 w 952500"/>
              <a:gd name="connsiteY44" fmla="*/ 314576 h 2699636"/>
              <a:gd name="connsiteX45" fmla="*/ 800100 w 952500"/>
              <a:gd name="connsiteY45" fmla="*/ 360296 h 2699636"/>
              <a:gd name="connsiteX46" fmla="*/ 807720 w 952500"/>
              <a:gd name="connsiteY46" fmla="*/ 383156 h 2699636"/>
              <a:gd name="connsiteX47" fmla="*/ 822960 w 952500"/>
              <a:gd name="connsiteY47" fmla="*/ 413636 h 2699636"/>
              <a:gd name="connsiteX48" fmla="*/ 830580 w 952500"/>
              <a:gd name="connsiteY48" fmla="*/ 482216 h 2699636"/>
              <a:gd name="connsiteX49" fmla="*/ 853440 w 952500"/>
              <a:gd name="connsiteY49" fmla="*/ 550796 h 2699636"/>
              <a:gd name="connsiteX50" fmla="*/ 861060 w 952500"/>
              <a:gd name="connsiteY50" fmla="*/ 588896 h 2699636"/>
              <a:gd name="connsiteX51" fmla="*/ 883920 w 952500"/>
              <a:gd name="connsiteY51" fmla="*/ 657476 h 2699636"/>
              <a:gd name="connsiteX52" fmla="*/ 891540 w 952500"/>
              <a:gd name="connsiteY52" fmla="*/ 680336 h 2699636"/>
              <a:gd name="connsiteX53" fmla="*/ 914400 w 952500"/>
              <a:gd name="connsiteY53" fmla="*/ 726056 h 2699636"/>
              <a:gd name="connsiteX54" fmla="*/ 922020 w 952500"/>
              <a:gd name="connsiteY54" fmla="*/ 771776 h 2699636"/>
              <a:gd name="connsiteX55" fmla="*/ 929640 w 952500"/>
              <a:gd name="connsiteY55" fmla="*/ 802256 h 2699636"/>
              <a:gd name="connsiteX56" fmla="*/ 937260 w 952500"/>
              <a:gd name="connsiteY56" fmla="*/ 870836 h 2699636"/>
              <a:gd name="connsiteX57" fmla="*/ 952500 w 952500"/>
              <a:gd name="connsiteY57" fmla="*/ 985136 h 2699636"/>
              <a:gd name="connsiteX58" fmla="*/ 944880 w 952500"/>
              <a:gd name="connsiteY58" fmla="*/ 1221356 h 2699636"/>
              <a:gd name="connsiteX59" fmla="*/ 937260 w 952500"/>
              <a:gd name="connsiteY59" fmla="*/ 1251836 h 2699636"/>
              <a:gd name="connsiteX60" fmla="*/ 929640 w 952500"/>
              <a:gd name="connsiteY60" fmla="*/ 1289936 h 2699636"/>
              <a:gd name="connsiteX61" fmla="*/ 922020 w 952500"/>
              <a:gd name="connsiteY61" fmla="*/ 1358516 h 2699636"/>
              <a:gd name="connsiteX62" fmla="*/ 899160 w 952500"/>
              <a:gd name="connsiteY62" fmla="*/ 1449956 h 2699636"/>
              <a:gd name="connsiteX63" fmla="*/ 891540 w 952500"/>
              <a:gd name="connsiteY63" fmla="*/ 1472816 h 2699636"/>
              <a:gd name="connsiteX64" fmla="*/ 883920 w 952500"/>
              <a:gd name="connsiteY64" fmla="*/ 1495676 h 2699636"/>
              <a:gd name="connsiteX65" fmla="*/ 868680 w 952500"/>
              <a:gd name="connsiteY65" fmla="*/ 1602356 h 2699636"/>
              <a:gd name="connsiteX66" fmla="*/ 853440 w 952500"/>
              <a:gd name="connsiteY66" fmla="*/ 1693796 h 2699636"/>
              <a:gd name="connsiteX67" fmla="*/ 830580 w 952500"/>
              <a:gd name="connsiteY67" fmla="*/ 1769996 h 2699636"/>
              <a:gd name="connsiteX68" fmla="*/ 800100 w 952500"/>
              <a:gd name="connsiteY68" fmla="*/ 1815716 h 2699636"/>
              <a:gd name="connsiteX69" fmla="*/ 777240 w 952500"/>
              <a:gd name="connsiteY69" fmla="*/ 1861436 h 2699636"/>
              <a:gd name="connsiteX70" fmla="*/ 754380 w 952500"/>
              <a:gd name="connsiteY70" fmla="*/ 1907156 h 2699636"/>
              <a:gd name="connsiteX71" fmla="*/ 746760 w 952500"/>
              <a:gd name="connsiteY71" fmla="*/ 2006216 h 2699636"/>
              <a:gd name="connsiteX72" fmla="*/ 716280 w 952500"/>
              <a:gd name="connsiteY72" fmla="*/ 2082416 h 2699636"/>
              <a:gd name="connsiteX73" fmla="*/ 701040 w 952500"/>
              <a:gd name="connsiteY73" fmla="*/ 2105276 h 2699636"/>
              <a:gd name="connsiteX74" fmla="*/ 655320 w 952500"/>
              <a:gd name="connsiteY74" fmla="*/ 2150996 h 2699636"/>
              <a:gd name="connsiteX75" fmla="*/ 632460 w 952500"/>
              <a:gd name="connsiteY75" fmla="*/ 2196716 h 2699636"/>
              <a:gd name="connsiteX76" fmla="*/ 594360 w 952500"/>
              <a:gd name="connsiteY76" fmla="*/ 2257676 h 2699636"/>
              <a:gd name="connsiteX77" fmla="*/ 563880 w 952500"/>
              <a:gd name="connsiteY77" fmla="*/ 2303396 h 2699636"/>
              <a:gd name="connsiteX78" fmla="*/ 548640 w 952500"/>
              <a:gd name="connsiteY78" fmla="*/ 2326256 h 2699636"/>
              <a:gd name="connsiteX79" fmla="*/ 533400 w 952500"/>
              <a:gd name="connsiteY79" fmla="*/ 2371976 h 2699636"/>
              <a:gd name="connsiteX80" fmla="*/ 525780 w 952500"/>
              <a:gd name="connsiteY80" fmla="*/ 2394836 h 2699636"/>
              <a:gd name="connsiteX81" fmla="*/ 502920 w 952500"/>
              <a:gd name="connsiteY81" fmla="*/ 2417696 h 2699636"/>
              <a:gd name="connsiteX82" fmla="*/ 449580 w 952500"/>
              <a:gd name="connsiteY82" fmla="*/ 2471036 h 2699636"/>
              <a:gd name="connsiteX83" fmla="*/ 426720 w 952500"/>
              <a:gd name="connsiteY83" fmla="*/ 2478656 h 2699636"/>
              <a:gd name="connsiteX84" fmla="*/ 373380 w 952500"/>
              <a:gd name="connsiteY84" fmla="*/ 2524376 h 2699636"/>
              <a:gd name="connsiteX85" fmla="*/ 350520 w 952500"/>
              <a:gd name="connsiteY85" fmla="*/ 2547236 h 2699636"/>
              <a:gd name="connsiteX86" fmla="*/ 289560 w 952500"/>
              <a:gd name="connsiteY86" fmla="*/ 2585336 h 2699636"/>
              <a:gd name="connsiteX87" fmla="*/ 266700 w 952500"/>
              <a:gd name="connsiteY87" fmla="*/ 2600576 h 2699636"/>
              <a:gd name="connsiteX88" fmla="*/ 213360 w 952500"/>
              <a:gd name="connsiteY88" fmla="*/ 2653916 h 2699636"/>
              <a:gd name="connsiteX89" fmla="*/ 190500 w 952500"/>
              <a:gd name="connsiteY89" fmla="*/ 2676776 h 2699636"/>
              <a:gd name="connsiteX90" fmla="*/ 152400 w 952500"/>
              <a:gd name="connsiteY90" fmla="*/ 2699636 h 269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952500" h="2699636">
                <a:moveTo>
                  <a:pt x="0" y="1526156"/>
                </a:moveTo>
                <a:cubicBezTo>
                  <a:pt x="12700" y="1528696"/>
                  <a:pt x="25605" y="1530368"/>
                  <a:pt x="38100" y="1533776"/>
                </a:cubicBezTo>
                <a:cubicBezTo>
                  <a:pt x="53598" y="1538003"/>
                  <a:pt x="67762" y="1548557"/>
                  <a:pt x="83820" y="1549016"/>
                </a:cubicBezTo>
                <a:lnTo>
                  <a:pt x="304800" y="1541396"/>
                </a:lnTo>
                <a:cubicBezTo>
                  <a:pt x="314960" y="1536316"/>
                  <a:pt x="324644" y="1530144"/>
                  <a:pt x="335280" y="1526156"/>
                </a:cubicBezTo>
                <a:cubicBezTo>
                  <a:pt x="345086" y="1522479"/>
                  <a:pt x="356134" y="1522661"/>
                  <a:pt x="365760" y="1518536"/>
                </a:cubicBezTo>
                <a:cubicBezTo>
                  <a:pt x="439432" y="1486962"/>
                  <a:pt x="331594" y="1517553"/>
                  <a:pt x="419100" y="1495676"/>
                </a:cubicBezTo>
                <a:cubicBezTo>
                  <a:pt x="434340" y="1480436"/>
                  <a:pt x="458004" y="1470403"/>
                  <a:pt x="464820" y="1449956"/>
                </a:cubicBezTo>
                <a:lnTo>
                  <a:pt x="480060" y="1404236"/>
                </a:lnTo>
                <a:cubicBezTo>
                  <a:pt x="482600" y="1396616"/>
                  <a:pt x="483225" y="1388059"/>
                  <a:pt x="487680" y="1381376"/>
                </a:cubicBezTo>
                <a:cubicBezTo>
                  <a:pt x="492760" y="1373756"/>
                  <a:pt x="498824" y="1366707"/>
                  <a:pt x="502920" y="1358516"/>
                </a:cubicBezTo>
                <a:cubicBezTo>
                  <a:pt x="506512" y="1351332"/>
                  <a:pt x="506639" y="1342677"/>
                  <a:pt x="510540" y="1335656"/>
                </a:cubicBezTo>
                <a:cubicBezTo>
                  <a:pt x="519435" y="1319645"/>
                  <a:pt x="535228" y="1307312"/>
                  <a:pt x="541020" y="1289936"/>
                </a:cubicBezTo>
                <a:cubicBezTo>
                  <a:pt x="549506" y="1264479"/>
                  <a:pt x="549881" y="1265300"/>
                  <a:pt x="556260" y="1236596"/>
                </a:cubicBezTo>
                <a:cubicBezTo>
                  <a:pt x="559070" y="1223953"/>
                  <a:pt x="561070" y="1211139"/>
                  <a:pt x="563880" y="1198496"/>
                </a:cubicBezTo>
                <a:cubicBezTo>
                  <a:pt x="566152" y="1188273"/>
                  <a:pt x="568491" y="1178047"/>
                  <a:pt x="571500" y="1168016"/>
                </a:cubicBezTo>
                <a:cubicBezTo>
                  <a:pt x="576116" y="1152629"/>
                  <a:pt x="582844" y="1137881"/>
                  <a:pt x="586740" y="1122296"/>
                </a:cubicBezTo>
                <a:cubicBezTo>
                  <a:pt x="589280" y="1112136"/>
                  <a:pt x="591351" y="1101847"/>
                  <a:pt x="594360" y="1091816"/>
                </a:cubicBezTo>
                <a:lnTo>
                  <a:pt x="617220" y="1023236"/>
                </a:lnTo>
                <a:cubicBezTo>
                  <a:pt x="619760" y="1015616"/>
                  <a:pt x="622892" y="1008168"/>
                  <a:pt x="624840" y="1000376"/>
                </a:cubicBezTo>
                <a:cubicBezTo>
                  <a:pt x="627380" y="990216"/>
                  <a:pt x="629583" y="979966"/>
                  <a:pt x="632460" y="969896"/>
                </a:cubicBezTo>
                <a:cubicBezTo>
                  <a:pt x="634667" y="962173"/>
                  <a:pt x="638132" y="954828"/>
                  <a:pt x="640080" y="947036"/>
                </a:cubicBezTo>
                <a:cubicBezTo>
                  <a:pt x="643221" y="934471"/>
                  <a:pt x="645160" y="921636"/>
                  <a:pt x="647700" y="908936"/>
                </a:cubicBezTo>
                <a:cubicBezTo>
                  <a:pt x="650240" y="865756"/>
                  <a:pt x="652344" y="822548"/>
                  <a:pt x="655320" y="779396"/>
                </a:cubicBezTo>
                <a:cubicBezTo>
                  <a:pt x="657424" y="748883"/>
                  <a:pt x="662940" y="718542"/>
                  <a:pt x="662940" y="687956"/>
                </a:cubicBezTo>
                <a:cubicBezTo>
                  <a:pt x="662940" y="423924"/>
                  <a:pt x="703841" y="494038"/>
                  <a:pt x="640080" y="398396"/>
                </a:cubicBezTo>
                <a:lnTo>
                  <a:pt x="624840" y="337436"/>
                </a:lnTo>
                <a:cubicBezTo>
                  <a:pt x="622300" y="327276"/>
                  <a:pt x="619274" y="317225"/>
                  <a:pt x="617220" y="306956"/>
                </a:cubicBezTo>
                <a:cubicBezTo>
                  <a:pt x="614680" y="294256"/>
                  <a:pt x="612741" y="281421"/>
                  <a:pt x="609600" y="268856"/>
                </a:cubicBezTo>
                <a:cubicBezTo>
                  <a:pt x="607652" y="261064"/>
                  <a:pt x="603928" y="253788"/>
                  <a:pt x="601980" y="245996"/>
                </a:cubicBezTo>
                <a:cubicBezTo>
                  <a:pt x="598839" y="233431"/>
                  <a:pt x="598082" y="220301"/>
                  <a:pt x="594360" y="207896"/>
                </a:cubicBezTo>
                <a:cubicBezTo>
                  <a:pt x="590430" y="194795"/>
                  <a:pt x="583794" y="182651"/>
                  <a:pt x="579120" y="169796"/>
                </a:cubicBezTo>
                <a:cubicBezTo>
                  <a:pt x="573630" y="154699"/>
                  <a:pt x="568960" y="139316"/>
                  <a:pt x="563880" y="124076"/>
                </a:cubicBezTo>
                <a:cubicBezTo>
                  <a:pt x="561340" y="116456"/>
                  <a:pt x="560715" y="107899"/>
                  <a:pt x="556260" y="101216"/>
                </a:cubicBezTo>
                <a:lnTo>
                  <a:pt x="541020" y="78356"/>
                </a:lnTo>
                <a:cubicBezTo>
                  <a:pt x="543560" y="52956"/>
                  <a:pt x="537224" y="24988"/>
                  <a:pt x="548640" y="2156"/>
                </a:cubicBezTo>
                <a:cubicBezTo>
                  <a:pt x="552736" y="-6035"/>
                  <a:pt x="564655" y="11312"/>
                  <a:pt x="571500" y="17396"/>
                </a:cubicBezTo>
                <a:cubicBezTo>
                  <a:pt x="587609" y="31715"/>
                  <a:pt x="617220" y="63116"/>
                  <a:pt x="617220" y="63116"/>
                </a:cubicBezTo>
                <a:cubicBezTo>
                  <a:pt x="630632" y="103352"/>
                  <a:pt x="620385" y="79293"/>
                  <a:pt x="655320" y="131696"/>
                </a:cubicBezTo>
                <a:lnTo>
                  <a:pt x="670560" y="154556"/>
                </a:lnTo>
                <a:cubicBezTo>
                  <a:pt x="675640" y="162176"/>
                  <a:pt x="679324" y="170940"/>
                  <a:pt x="685800" y="177416"/>
                </a:cubicBezTo>
                <a:cubicBezTo>
                  <a:pt x="693420" y="185036"/>
                  <a:pt x="701761" y="191997"/>
                  <a:pt x="708660" y="200276"/>
                </a:cubicBezTo>
                <a:cubicBezTo>
                  <a:pt x="761704" y="263929"/>
                  <a:pt x="679974" y="179210"/>
                  <a:pt x="746760" y="245996"/>
                </a:cubicBezTo>
                <a:cubicBezTo>
                  <a:pt x="749300" y="253616"/>
                  <a:pt x="750479" y="261835"/>
                  <a:pt x="754380" y="268856"/>
                </a:cubicBezTo>
                <a:cubicBezTo>
                  <a:pt x="763275" y="284867"/>
                  <a:pt x="779068" y="297200"/>
                  <a:pt x="784860" y="314576"/>
                </a:cubicBezTo>
                <a:lnTo>
                  <a:pt x="800100" y="360296"/>
                </a:lnTo>
                <a:cubicBezTo>
                  <a:pt x="802640" y="367916"/>
                  <a:pt x="804128" y="375972"/>
                  <a:pt x="807720" y="383156"/>
                </a:cubicBezTo>
                <a:lnTo>
                  <a:pt x="822960" y="413636"/>
                </a:lnTo>
                <a:cubicBezTo>
                  <a:pt x="825500" y="436496"/>
                  <a:pt x="825590" y="459763"/>
                  <a:pt x="830580" y="482216"/>
                </a:cubicBezTo>
                <a:cubicBezTo>
                  <a:pt x="835807" y="505739"/>
                  <a:pt x="848714" y="527167"/>
                  <a:pt x="853440" y="550796"/>
                </a:cubicBezTo>
                <a:cubicBezTo>
                  <a:pt x="855980" y="563496"/>
                  <a:pt x="857652" y="576401"/>
                  <a:pt x="861060" y="588896"/>
                </a:cubicBezTo>
                <a:lnTo>
                  <a:pt x="883920" y="657476"/>
                </a:lnTo>
                <a:cubicBezTo>
                  <a:pt x="886460" y="665096"/>
                  <a:pt x="887085" y="673653"/>
                  <a:pt x="891540" y="680336"/>
                </a:cubicBezTo>
                <a:cubicBezTo>
                  <a:pt x="905240" y="700887"/>
                  <a:pt x="909142" y="702395"/>
                  <a:pt x="914400" y="726056"/>
                </a:cubicBezTo>
                <a:cubicBezTo>
                  <a:pt x="917752" y="741138"/>
                  <a:pt x="918990" y="756626"/>
                  <a:pt x="922020" y="771776"/>
                </a:cubicBezTo>
                <a:cubicBezTo>
                  <a:pt x="924074" y="782045"/>
                  <a:pt x="927100" y="792096"/>
                  <a:pt x="929640" y="802256"/>
                </a:cubicBezTo>
                <a:cubicBezTo>
                  <a:pt x="932180" y="825116"/>
                  <a:pt x="934971" y="847949"/>
                  <a:pt x="937260" y="870836"/>
                </a:cubicBezTo>
                <a:cubicBezTo>
                  <a:pt x="947256" y="970798"/>
                  <a:pt x="937543" y="925306"/>
                  <a:pt x="952500" y="985136"/>
                </a:cubicBezTo>
                <a:cubicBezTo>
                  <a:pt x="949960" y="1063876"/>
                  <a:pt x="949374" y="1142703"/>
                  <a:pt x="944880" y="1221356"/>
                </a:cubicBezTo>
                <a:cubicBezTo>
                  <a:pt x="944283" y="1231812"/>
                  <a:pt x="939532" y="1241613"/>
                  <a:pt x="937260" y="1251836"/>
                </a:cubicBezTo>
                <a:cubicBezTo>
                  <a:pt x="934450" y="1264479"/>
                  <a:pt x="931472" y="1277115"/>
                  <a:pt x="929640" y="1289936"/>
                </a:cubicBezTo>
                <a:cubicBezTo>
                  <a:pt x="926387" y="1312706"/>
                  <a:pt x="925060" y="1335717"/>
                  <a:pt x="922020" y="1358516"/>
                </a:cubicBezTo>
                <a:cubicBezTo>
                  <a:pt x="915179" y="1409821"/>
                  <a:pt x="915730" y="1400247"/>
                  <a:pt x="899160" y="1449956"/>
                </a:cubicBezTo>
                <a:lnTo>
                  <a:pt x="891540" y="1472816"/>
                </a:lnTo>
                <a:lnTo>
                  <a:pt x="883920" y="1495676"/>
                </a:lnTo>
                <a:cubicBezTo>
                  <a:pt x="870561" y="1615906"/>
                  <a:pt x="883237" y="1519867"/>
                  <a:pt x="868680" y="1602356"/>
                </a:cubicBezTo>
                <a:cubicBezTo>
                  <a:pt x="863310" y="1632786"/>
                  <a:pt x="860934" y="1663818"/>
                  <a:pt x="853440" y="1693796"/>
                </a:cubicBezTo>
                <a:cubicBezTo>
                  <a:pt x="849180" y="1710834"/>
                  <a:pt x="838001" y="1758865"/>
                  <a:pt x="830580" y="1769996"/>
                </a:cubicBezTo>
                <a:cubicBezTo>
                  <a:pt x="820420" y="1785236"/>
                  <a:pt x="805892" y="1798340"/>
                  <a:pt x="800100" y="1815716"/>
                </a:cubicBezTo>
                <a:cubicBezTo>
                  <a:pt x="780947" y="1873175"/>
                  <a:pt x="806783" y="1802350"/>
                  <a:pt x="777240" y="1861436"/>
                </a:cubicBezTo>
                <a:cubicBezTo>
                  <a:pt x="745692" y="1924532"/>
                  <a:pt x="798056" y="1841642"/>
                  <a:pt x="754380" y="1907156"/>
                </a:cubicBezTo>
                <a:cubicBezTo>
                  <a:pt x="751840" y="1940176"/>
                  <a:pt x="751925" y="1973504"/>
                  <a:pt x="746760" y="2006216"/>
                </a:cubicBezTo>
                <a:cubicBezTo>
                  <a:pt x="743354" y="2027789"/>
                  <a:pt x="727796" y="2062262"/>
                  <a:pt x="716280" y="2082416"/>
                </a:cubicBezTo>
                <a:cubicBezTo>
                  <a:pt x="711736" y="2090367"/>
                  <a:pt x="707124" y="2098431"/>
                  <a:pt x="701040" y="2105276"/>
                </a:cubicBezTo>
                <a:cubicBezTo>
                  <a:pt x="686721" y="2121385"/>
                  <a:pt x="655320" y="2150996"/>
                  <a:pt x="655320" y="2150996"/>
                </a:cubicBezTo>
                <a:cubicBezTo>
                  <a:pt x="641349" y="2192909"/>
                  <a:pt x="656095" y="2155356"/>
                  <a:pt x="632460" y="2196716"/>
                </a:cubicBezTo>
                <a:cubicBezTo>
                  <a:pt x="587405" y="2275562"/>
                  <a:pt x="651020" y="2176734"/>
                  <a:pt x="594360" y="2257676"/>
                </a:cubicBezTo>
                <a:cubicBezTo>
                  <a:pt x="583856" y="2272681"/>
                  <a:pt x="574040" y="2288156"/>
                  <a:pt x="563880" y="2303396"/>
                </a:cubicBezTo>
                <a:cubicBezTo>
                  <a:pt x="558800" y="2311016"/>
                  <a:pt x="551536" y="2317568"/>
                  <a:pt x="548640" y="2326256"/>
                </a:cubicBezTo>
                <a:lnTo>
                  <a:pt x="533400" y="2371976"/>
                </a:lnTo>
                <a:cubicBezTo>
                  <a:pt x="530860" y="2379596"/>
                  <a:pt x="531460" y="2389156"/>
                  <a:pt x="525780" y="2394836"/>
                </a:cubicBezTo>
                <a:cubicBezTo>
                  <a:pt x="518160" y="2402456"/>
                  <a:pt x="509933" y="2409514"/>
                  <a:pt x="502920" y="2417696"/>
                </a:cubicBezTo>
                <a:cubicBezTo>
                  <a:pt x="476098" y="2448989"/>
                  <a:pt x="486562" y="2449903"/>
                  <a:pt x="449580" y="2471036"/>
                </a:cubicBezTo>
                <a:cubicBezTo>
                  <a:pt x="442606" y="2475021"/>
                  <a:pt x="434340" y="2476116"/>
                  <a:pt x="426720" y="2478656"/>
                </a:cubicBezTo>
                <a:cubicBezTo>
                  <a:pt x="369996" y="2535380"/>
                  <a:pt x="441807" y="2465724"/>
                  <a:pt x="373380" y="2524376"/>
                </a:cubicBezTo>
                <a:cubicBezTo>
                  <a:pt x="365198" y="2531389"/>
                  <a:pt x="359235" y="2540898"/>
                  <a:pt x="350520" y="2547236"/>
                </a:cubicBezTo>
                <a:cubicBezTo>
                  <a:pt x="331141" y="2561330"/>
                  <a:pt x="309498" y="2572044"/>
                  <a:pt x="289560" y="2585336"/>
                </a:cubicBezTo>
                <a:lnTo>
                  <a:pt x="266700" y="2600576"/>
                </a:lnTo>
                <a:cubicBezTo>
                  <a:pt x="231765" y="2652979"/>
                  <a:pt x="253596" y="2640504"/>
                  <a:pt x="213360" y="2653916"/>
                </a:cubicBezTo>
                <a:cubicBezTo>
                  <a:pt x="205740" y="2661536"/>
                  <a:pt x="198779" y="2669877"/>
                  <a:pt x="190500" y="2676776"/>
                </a:cubicBezTo>
                <a:cubicBezTo>
                  <a:pt x="176707" y="2688270"/>
                  <a:pt x="167277" y="2692197"/>
                  <a:pt x="152400" y="2699636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ny inner"/>
          <p:cNvSpPr/>
          <p:nvPr/>
        </p:nvSpPr>
        <p:spPr>
          <a:xfrm>
            <a:off x="2171700" y="3329940"/>
            <a:ext cx="1287780" cy="2255529"/>
          </a:xfrm>
          <a:custGeom>
            <a:avLst/>
            <a:gdLst>
              <a:gd name="connsiteX0" fmla="*/ 464820 w 1287780"/>
              <a:gd name="connsiteY0" fmla="*/ 723900 h 2255529"/>
              <a:gd name="connsiteX1" fmla="*/ 533400 w 1287780"/>
              <a:gd name="connsiteY1" fmla="*/ 746760 h 2255529"/>
              <a:gd name="connsiteX2" fmla="*/ 556260 w 1287780"/>
              <a:gd name="connsiteY2" fmla="*/ 754380 h 2255529"/>
              <a:gd name="connsiteX3" fmla="*/ 609600 w 1287780"/>
              <a:gd name="connsiteY3" fmla="*/ 762000 h 2255529"/>
              <a:gd name="connsiteX4" fmla="*/ 762000 w 1287780"/>
              <a:gd name="connsiteY4" fmla="*/ 754380 h 2255529"/>
              <a:gd name="connsiteX5" fmla="*/ 784860 w 1287780"/>
              <a:gd name="connsiteY5" fmla="*/ 746760 h 2255529"/>
              <a:gd name="connsiteX6" fmla="*/ 830580 w 1287780"/>
              <a:gd name="connsiteY6" fmla="*/ 716280 h 2255529"/>
              <a:gd name="connsiteX7" fmla="*/ 853440 w 1287780"/>
              <a:gd name="connsiteY7" fmla="*/ 701040 h 2255529"/>
              <a:gd name="connsiteX8" fmla="*/ 868680 w 1287780"/>
              <a:gd name="connsiteY8" fmla="*/ 678180 h 2255529"/>
              <a:gd name="connsiteX9" fmla="*/ 914400 w 1287780"/>
              <a:gd name="connsiteY9" fmla="*/ 647700 h 2255529"/>
              <a:gd name="connsiteX10" fmla="*/ 937260 w 1287780"/>
              <a:gd name="connsiteY10" fmla="*/ 632460 h 2255529"/>
              <a:gd name="connsiteX11" fmla="*/ 982980 w 1287780"/>
              <a:gd name="connsiteY11" fmla="*/ 586740 h 2255529"/>
              <a:gd name="connsiteX12" fmla="*/ 1021080 w 1287780"/>
              <a:gd name="connsiteY12" fmla="*/ 548640 h 2255529"/>
              <a:gd name="connsiteX13" fmla="*/ 1036320 w 1287780"/>
              <a:gd name="connsiteY13" fmla="*/ 525780 h 2255529"/>
              <a:gd name="connsiteX14" fmla="*/ 1059180 w 1287780"/>
              <a:gd name="connsiteY14" fmla="*/ 510540 h 2255529"/>
              <a:gd name="connsiteX15" fmla="*/ 1089660 w 1287780"/>
              <a:gd name="connsiteY15" fmla="*/ 449580 h 2255529"/>
              <a:gd name="connsiteX16" fmla="*/ 1112520 w 1287780"/>
              <a:gd name="connsiteY16" fmla="*/ 411480 h 2255529"/>
              <a:gd name="connsiteX17" fmla="*/ 1127760 w 1287780"/>
              <a:gd name="connsiteY17" fmla="*/ 365760 h 2255529"/>
              <a:gd name="connsiteX18" fmla="*/ 1143000 w 1287780"/>
              <a:gd name="connsiteY18" fmla="*/ 312420 h 2255529"/>
              <a:gd name="connsiteX19" fmla="*/ 1150620 w 1287780"/>
              <a:gd name="connsiteY19" fmla="*/ 144780 h 2255529"/>
              <a:gd name="connsiteX20" fmla="*/ 1165860 w 1287780"/>
              <a:gd name="connsiteY20" fmla="*/ 91440 h 2255529"/>
              <a:gd name="connsiteX21" fmla="*/ 1173480 w 1287780"/>
              <a:gd name="connsiteY21" fmla="*/ 60960 h 2255529"/>
              <a:gd name="connsiteX22" fmla="*/ 1181100 w 1287780"/>
              <a:gd name="connsiteY22" fmla="*/ 38100 h 2255529"/>
              <a:gd name="connsiteX23" fmla="*/ 1188720 w 1287780"/>
              <a:gd name="connsiteY23" fmla="*/ 7620 h 2255529"/>
              <a:gd name="connsiteX24" fmla="*/ 1211580 w 1287780"/>
              <a:gd name="connsiteY24" fmla="*/ 0 h 2255529"/>
              <a:gd name="connsiteX25" fmla="*/ 1242060 w 1287780"/>
              <a:gd name="connsiteY25" fmla="*/ 53340 h 2255529"/>
              <a:gd name="connsiteX26" fmla="*/ 1264920 w 1287780"/>
              <a:gd name="connsiteY26" fmla="*/ 114300 h 2255529"/>
              <a:gd name="connsiteX27" fmla="*/ 1280160 w 1287780"/>
              <a:gd name="connsiteY27" fmla="*/ 236220 h 2255529"/>
              <a:gd name="connsiteX28" fmla="*/ 1287780 w 1287780"/>
              <a:gd name="connsiteY28" fmla="*/ 259080 h 2255529"/>
              <a:gd name="connsiteX29" fmla="*/ 1280160 w 1287780"/>
              <a:gd name="connsiteY29" fmla="*/ 472440 h 2255529"/>
              <a:gd name="connsiteX30" fmla="*/ 1264920 w 1287780"/>
              <a:gd name="connsiteY30" fmla="*/ 510540 h 2255529"/>
              <a:gd name="connsiteX31" fmla="*/ 1249680 w 1287780"/>
              <a:gd name="connsiteY31" fmla="*/ 556260 h 2255529"/>
              <a:gd name="connsiteX32" fmla="*/ 1242060 w 1287780"/>
              <a:gd name="connsiteY32" fmla="*/ 579120 h 2255529"/>
              <a:gd name="connsiteX33" fmla="*/ 1234440 w 1287780"/>
              <a:gd name="connsiteY33" fmla="*/ 601980 h 2255529"/>
              <a:gd name="connsiteX34" fmla="*/ 1226820 w 1287780"/>
              <a:gd name="connsiteY34" fmla="*/ 701040 h 2255529"/>
              <a:gd name="connsiteX35" fmla="*/ 1219200 w 1287780"/>
              <a:gd name="connsiteY35" fmla="*/ 723900 h 2255529"/>
              <a:gd name="connsiteX36" fmla="*/ 1211580 w 1287780"/>
              <a:gd name="connsiteY36" fmla="*/ 762000 h 2255529"/>
              <a:gd name="connsiteX37" fmla="*/ 1196340 w 1287780"/>
              <a:gd name="connsiteY37" fmla="*/ 845820 h 2255529"/>
              <a:gd name="connsiteX38" fmla="*/ 1188720 w 1287780"/>
              <a:gd name="connsiteY38" fmla="*/ 868680 h 2255529"/>
              <a:gd name="connsiteX39" fmla="*/ 1173480 w 1287780"/>
              <a:gd name="connsiteY39" fmla="*/ 891540 h 2255529"/>
              <a:gd name="connsiteX40" fmla="*/ 1158240 w 1287780"/>
              <a:gd name="connsiteY40" fmla="*/ 922020 h 2255529"/>
              <a:gd name="connsiteX41" fmla="*/ 1150620 w 1287780"/>
              <a:gd name="connsiteY41" fmla="*/ 967740 h 2255529"/>
              <a:gd name="connsiteX42" fmla="*/ 1135380 w 1287780"/>
              <a:gd name="connsiteY42" fmla="*/ 998220 h 2255529"/>
              <a:gd name="connsiteX43" fmla="*/ 1127760 w 1287780"/>
              <a:gd name="connsiteY43" fmla="*/ 1043940 h 2255529"/>
              <a:gd name="connsiteX44" fmla="*/ 1104900 w 1287780"/>
              <a:gd name="connsiteY44" fmla="*/ 1104900 h 2255529"/>
              <a:gd name="connsiteX45" fmla="*/ 1089660 w 1287780"/>
              <a:gd name="connsiteY45" fmla="*/ 1173480 h 2255529"/>
              <a:gd name="connsiteX46" fmla="*/ 1066800 w 1287780"/>
              <a:gd name="connsiteY46" fmla="*/ 1203960 h 2255529"/>
              <a:gd name="connsiteX47" fmla="*/ 1059180 w 1287780"/>
              <a:gd name="connsiteY47" fmla="*/ 1226820 h 2255529"/>
              <a:gd name="connsiteX48" fmla="*/ 1028700 w 1287780"/>
              <a:gd name="connsiteY48" fmla="*/ 1280160 h 2255529"/>
              <a:gd name="connsiteX49" fmla="*/ 1005840 w 1287780"/>
              <a:gd name="connsiteY49" fmla="*/ 1356360 h 2255529"/>
              <a:gd name="connsiteX50" fmla="*/ 998220 w 1287780"/>
              <a:gd name="connsiteY50" fmla="*/ 1379220 h 2255529"/>
              <a:gd name="connsiteX51" fmla="*/ 990600 w 1287780"/>
              <a:gd name="connsiteY51" fmla="*/ 1402080 h 2255529"/>
              <a:gd name="connsiteX52" fmla="*/ 967740 w 1287780"/>
              <a:gd name="connsiteY52" fmla="*/ 1424940 h 2255529"/>
              <a:gd name="connsiteX53" fmla="*/ 952500 w 1287780"/>
              <a:gd name="connsiteY53" fmla="*/ 1447800 h 2255529"/>
              <a:gd name="connsiteX54" fmla="*/ 922020 w 1287780"/>
              <a:gd name="connsiteY54" fmla="*/ 1470660 h 2255529"/>
              <a:gd name="connsiteX55" fmla="*/ 891540 w 1287780"/>
              <a:gd name="connsiteY55" fmla="*/ 1524000 h 2255529"/>
              <a:gd name="connsiteX56" fmla="*/ 861060 w 1287780"/>
              <a:gd name="connsiteY56" fmla="*/ 1546860 h 2255529"/>
              <a:gd name="connsiteX57" fmla="*/ 838200 w 1287780"/>
              <a:gd name="connsiteY57" fmla="*/ 1592580 h 2255529"/>
              <a:gd name="connsiteX58" fmla="*/ 815340 w 1287780"/>
              <a:gd name="connsiteY58" fmla="*/ 1615440 h 2255529"/>
              <a:gd name="connsiteX59" fmla="*/ 762000 w 1287780"/>
              <a:gd name="connsiteY59" fmla="*/ 1684020 h 2255529"/>
              <a:gd name="connsiteX60" fmla="*/ 723900 w 1287780"/>
              <a:gd name="connsiteY60" fmla="*/ 1722120 h 2255529"/>
              <a:gd name="connsiteX61" fmla="*/ 670560 w 1287780"/>
              <a:gd name="connsiteY61" fmla="*/ 1767840 h 2255529"/>
              <a:gd name="connsiteX62" fmla="*/ 624840 w 1287780"/>
              <a:gd name="connsiteY62" fmla="*/ 1798320 h 2255529"/>
              <a:gd name="connsiteX63" fmla="*/ 609600 w 1287780"/>
              <a:gd name="connsiteY63" fmla="*/ 1821180 h 2255529"/>
              <a:gd name="connsiteX64" fmla="*/ 541020 w 1287780"/>
              <a:gd name="connsiteY64" fmla="*/ 1874520 h 2255529"/>
              <a:gd name="connsiteX65" fmla="*/ 518160 w 1287780"/>
              <a:gd name="connsiteY65" fmla="*/ 1889760 h 2255529"/>
              <a:gd name="connsiteX66" fmla="*/ 502920 w 1287780"/>
              <a:gd name="connsiteY66" fmla="*/ 1912620 h 2255529"/>
              <a:gd name="connsiteX67" fmla="*/ 480060 w 1287780"/>
              <a:gd name="connsiteY67" fmla="*/ 1920240 h 2255529"/>
              <a:gd name="connsiteX68" fmla="*/ 457200 w 1287780"/>
              <a:gd name="connsiteY68" fmla="*/ 1935480 h 2255529"/>
              <a:gd name="connsiteX69" fmla="*/ 426720 w 1287780"/>
              <a:gd name="connsiteY69" fmla="*/ 1950720 h 2255529"/>
              <a:gd name="connsiteX70" fmla="*/ 396240 w 1287780"/>
              <a:gd name="connsiteY70" fmla="*/ 1973580 h 2255529"/>
              <a:gd name="connsiteX71" fmla="*/ 342900 w 1287780"/>
              <a:gd name="connsiteY71" fmla="*/ 1996440 h 2255529"/>
              <a:gd name="connsiteX72" fmla="*/ 312420 w 1287780"/>
              <a:gd name="connsiteY72" fmla="*/ 2019300 h 2255529"/>
              <a:gd name="connsiteX73" fmla="*/ 289560 w 1287780"/>
              <a:gd name="connsiteY73" fmla="*/ 2034540 h 2255529"/>
              <a:gd name="connsiteX74" fmla="*/ 228600 w 1287780"/>
              <a:gd name="connsiteY74" fmla="*/ 2080260 h 2255529"/>
              <a:gd name="connsiteX75" fmla="*/ 182880 w 1287780"/>
              <a:gd name="connsiteY75" fmla="*/ 2118360 h 2255529"/>
              <a:gd name="connsiteX76" fmla="*/ 129540 w 1287780"/>
              <a:gd name="connsiteY76" fmla="*/ 2171700 h 2255529"/>
              <a:gd name="connsiteX77" fmla="*/ 76200 w 1287780"/>
              <a:gd name="connsiteY77" fmla="*/ 2217420 h 2255529"/>
              <a:gd name="connsiteX78" fmla="*/ 53340 w 1287780"/>
              <a:gd name="connsiteY78" fmla="*/ 2225040 h 2255529"/>
              <a:gd name="connsiteX79" fmla="*/ 0 w 1287780"/>
              <a:gd name="connsiteY79" fmla="*/ 2255520 h 225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87780" h="2255529">
                <a:moveTo>
                  <a:pt x="464820" y="723900"/>
                </a:moveTo>
                <a:lnTo>
                  <a:pt x="533400" y="746760"/>
                </a:lnTo>
                <a:cubicBezTo>
                  <a:pt x="541020" y="749300"/>
                  <a:pt x="548309" y="753244"/>
                  <a:pt x="556260" y="754380"/>
                </a:cubicBezTo>
                <a:lnTo>
                  <a:pt x="609600" y="762000"/>
                </a:lnTo>
                <a:cubicBezTo>
                  <a:pt x="660400" y="759460"/>
                  <a:pt x="711328" y="758786"/>
                  <a:pt x="762000" y="754380"/>
                </a:cubicBezTo>
                <a:cubicBezTo>
                  <a:pt x="770002" y="753684"/>
                  <a:pt x="777839" y="750661"/>
                  <a:pt x="784860" y="746760"/>
                </a:cubicBezTo>
                <a:cubicBezTo>
                  <a:pt x="800871" y="737865"/>
                  <a:pt x="815340" y="726440"/>
                  <a:pt x="830580" y="716280"/>
                </a:cubicBezTo>
                <a:lnTo>
                  <a:pt x="853440" y="701040"/>
                </a:lnTo>
                <a:cubicBezTo>
                  <a:pt x="858520" y="693420"/>
                  <a:pt x="861788" y="684211"/>
                  <a:pt x="868680" y="678180"/>
                </a:cubicBezTo>
                <a:cubicBezTo>
                  <a:pt x="882464" y="666119"/>
                  <a:pt x="899160" y="657860"/>
                  <a:pt x="914400" y="647700"/>
                </a:cubicBezTo>
                <a:cubicBezTo>
                  <a:pt x="922020" y="642620"/>
                  <a:pt x="930784" y="638936"/>
                  <a:pt x="937260" y="632460"/>
                </a:cubicBezTo>
                <a:cubicBezTo>
                  <a:pt x="952500" y="617220"/>
                  <a:pt x="971025" y="604673"/>
                  <a:pt x="982980" y="586740"/>
                </a:cubicBezTo>
                <a:cubicBezTo>
                  <a:pt x="1003300" y="556260"/>
                  <a:pt x="990600" y="568960"/>
                  <a:pt x="1021080" y="548640"/>
                </a:cubicBezTo>
                <a:cubicBezTo>
                  <a:pt x="1026160" y="541020"/>
                  <a:pt x="1029844" y="532256"/>
                  <a:pt x="1036320" y="525780"/>
                </a:cubicBezTo>
                <a:cubicBezTo>
                  <a:pt x="1042796" y="519304"/>
                  <a:pt x="1053928" y="518043"/>
                  <a:pt x="1059180" y="510540"/>
                </a:cubicBezTo>
                <a:cubicBezTo>
                  <a:pt x="1072208" y="491928"/>
                  <a:pt x="1077971" y="469061"/>
                  <a:pt x="1089660" y="449580"/>
                </a:cubicBezTo>
                <a:cubicBezTo>
                  <a:pt x="1097280" y="436880"/>
                  <a:pt x="1106391" y="424963"/>
                  <a:pt x="1112520" y="411480"/>
                </a:cubicBezTo>
                <a:cubicBezTo>
                  <a:pt x="1119167" y="396856"/>
                  <a:pt x="1122680" y="381000"/>
                  <a:pt x="1127760" y="365760"/>
                </a:cubicBezTo>
                <a:cubicBezTo>
                  <a:pt x="1138692" y="332965"/>
                  <a:pt x="1133432" y="350692"/>
                  <a:pt x="1143000" y="312420"/>
                </a:cubicBezTo>
                <a:cubicBezTo>
                  <a:pt x="1145540" y="256540"/>
                  <a:pt x="1146330" y="200553"/>
                  <a:pt x="1150620" y="144780"/>
                </a:cubicBezTo>
                <a:cubicBezTo>
                  <a:pt x="1151874" y="128481"/>
                  <a:pt x="1161305" y="107382"/>
                  <a:pt x="1165860" y="91440"/>
                </a:cubicBezTo>
                <a:cubicBezTo>
                  <a:pt x="1168737" y="81370"/>
                  <a:pt x="1170603" y="71030"/>
                  <a:pt x="1173480" y="60960"/>
                </a:cubicBezTo>
                <a:cubicBezTo>
                  <a:pt x="1175687" y="53237"/>
                  <a:pt x="1178893" y="45823"/>
                  <a:pt x="1181100" y="38100"/>
                </a:cubicBezTo>
                <a:cubicBezTo>
                  <a:pt x="1183977" y="28030"/>
                  <a:pt x="1182178" y="15798"/>
                  <a:pt x="1188720" y="7620"/>
                </a:cubicBezTo>
                <a:cubicBezTo>
                  <a:pt x="1193738" y="1348"/>
                  <a:pt x="1203960" y="2540"/>
                  <a:pt x="1211580" y="0"/>
                </a:cubicBezTo>
                <a:cubicBezTo>
                  <a:pt x="1224213" y="18950"/>
                  <a:pt x="1233773" y="31242"/>
                  <a:pt x="1242060" y="53340"/>
                </a:cubicBezTo>
                <a:cubicBezTo>
                  <a:pt x="1273185" y="136340"/>
                  <a:pt x="1222490" y="29440"/>
                  <a:pt x="1264920" y="114300"/>
                </a:cubicBezTo>
                <a:cubicBezTo>
                  <a:pt x="1267561" y="138073"/>
                  <a:pt x="1274724" y="209038"/>
                  <a:pt x="1280160" y="236220"/>
                </a:cubicBezTo>
                <a:cubicBezTo>
                  <a:pt x="1281735" y="244096"/>
                  <a:pt x="1285240" y="251460"/>
                  <a:pt x="1287780" y="259080"/>
                </a:cubicBezTo>
                <a:cubicBezTo>
                  <a:pt x="1285240" y="330200"/>
                  <a:pt x="1286603" y="401567"/>
                  <a:pt x="1280160" y="472440"/>
                </a:cubicBezTo>
                <a:cubicBezTo>
                  <a:pt x="1278922" y="486062"/>
                  <a:pt x="1269594" y="497685"/>
                  <a:pt x="1264920" y="510540"/>
                </a:cubicBezTo>
                <a:cubicBezTo>
                  <a:pt x="1259430" y="525637"/>
                  <a:pt x="1254760" y="541020"/>
                  <a:pt x="1249680" y="556260"/>
                </a:cubicBezTo>
                <a:lnTo>
                  <a:pt x="1242060" y="579120"/>
                </a:lnTo>
                <a:lnTo>
                  <a:pt x="1234440" y="601980"/>
                </a:lnTo>
                <a:cubicBezTo>
                  <a:pt x="1231900" y="635000"/>
                  <a:pt x="1230928" y="668178"/>
                  <a:pt x="1226820" y="701040"/>
                </a:cubicBezTo>
                <a:cubicBezTo>
                  <a:pt x="1225824" y="709010"/>
                  <a:pt x="1221148" y="716108"/>
                  <a:pt x="1219200" y="723900"/>
                </a:cubicBezTo>
                <a:cubicBezTo>
                  <a:pt x="1216059" y="736465"/>
                  <a:pt x="1213709" y="749225"/>
                  <a:pt x="1211580" y="762000"/>
                </a:cubicBezTo>
                <a:cubicBezTo>
                  <a:pt x="1202946" y="813802"/>
                  <a:pt x="1208044" y="804858"/>
                  <a:pt x="1196340" y="845820"/>
                </a:cubicBezTo>
                <a:cubicBezTo>
                  <a:pt x="1194133" y="853543"/>
                  <a:pt x="1192312" y="861496"/>
                  <a:pt x="1188720" y="868680"/>
                </a:cubicBezTo>
                <a:cubicBezTo>
                  <a:pt x="1184624" y="876871"/>
                  <a:pt x="1178024" y="883589"/>
                  <a:pt x="1173480" y="891540"/>
                </a:cubicBezTo>
                <a:cubicBezTo>
                  <a:pt x="1167844" y="901403"/>
                  <a:pt x="1163320" y="911860"/>
                  <a:pt x="1158240" y="922020"/>
                </a:cubicBezTo>
                <a:cubicBezTo>
                  <a:pt x="1155700" y="937260"/>
                  <a:pt x="1155060" y="952941"/>
                  <a:pt x="1150620" y="967740"/>
                </a:cubicBezTo>
                <a:cubicBezTo>
                  <a:pt x="1147356" y="978620"/>
                  <a:pt x="1138644" y="987340"/>
                  <a:pt x="1135380" y="998220"/>
                </a:cubicBezTo>
                <a:cubicBezTo>
                  <a:pt x="1130940" y="1013019"/>
                  <a:pt x="1131825" y="1029034"/>
                  <a:pt x="1127760" y="1043940"/>
                </a:cubicBezTo>
                <a:cubicBezTo>
                  <a:pt x="1120641" y="1070043"/>
                  <a:pt x="1110325" y="1080488"/>
                  <a:pt x="1104900" y="1104900"/>
                </a:cubicBezTo>
                <a:cubicBezTo>
                  <a:pt x="1102017" y="1117873"/>
                  <a:pt x="1099017" y="1157106"/>
                  <a:pt x="1089660" y="1173480"/>
                </a:cubicBezTo>
                <a:cubicBezTo>
                  <a:pt x="1083359" y="1184507"/>
                  <a:pt x="1074420" y="1193800"/>
                  <a:pt x="1066800" y="1203960"/>
                </a:cubicBezTo>
                <a:cubicBezTo>
                  <a:pt x="1064260" y="1211580"/>
                  <a:pt x="1062344" y="1219437"/>
                  <a:pt x="1059180" y="1226820"/>
                </a:cubicBezTo>
                <a:cubicBezTo>
                  <a:pt x="1047579" y="1253890"/>
                  <a:pt x="1044005" y="1257202"/>
                  <a:pt x="1028700" y="1280160"/>
                </a:cubicBezTo>
                <a:cubicBezTo>
                  <a:pt x="1017184" y="1326225"/>
                  <a:pt x="1024392" y="1300705"/>
                  <a:pt x="1005840" y="1356360"/>
                </a:cubicBezTo>
                <a:lnTo>
                  <a:pt x="998220" y="1379220"/>
                </a:lnTo>
                <a:cubicBezTo>
                  <a:pt x="995680" y="1386840"/>
                  <a:pt x="996280" y="1396400"/>
                  <a:pt x="990600" y="1402080"/>
                </a:cubicBezTo>
                <a:cubicBezTo>
                  <a:pt x="982980" y="1409700"/>
                  <a:pt x="974639" y="1416661"/>
                  <a:pt x="967740" y="1424940"/>
                </a:cubicBezTo>
                <a:cubicBezTo>
                  <a:pt x="961877" y="1431975"/>
                  <a:pt x="958976" y="1441324"/>
                  <a:pt x="952500" y="1447800"/>
                </a:cubicBezTo>
                <a:cubicBezTo>
                  <a:pt x="943520" y="1456780"/>
                  <a:pt x="932180" y="1463040"/>
                  <a:pt x="922020" y="1470660"/>
                </a:cubicBezTo>
                <a:cubicBezTo>
                  <a:pt x="913302" y="1496815"/>
                  <a:pt x="914606" y="1500934"/>
                  <a:pt x="891540" y="1524000"/>
                </a:cubicBezTo>
                <a:cubicBezTo>
                  <a:pt x="882560" y="1532980"/>
                  <a:pt x="870040" y="1537880"/>
                  <a:pt x="861060" y="1546860"/>
                </a:cubicBezTo>
                <a:cubicBezTo>
                  <a:pt x="825090" y="1582830"/>
                  <a:pt x="862990" y="1555395"/>
                  <a:pt x="838200" y="1592580"/>
                </a:cubicBezTo>
                <a:cubicBezTo>
                  <a:pt x="832222" y="1601546"/>
                  <a:pt x="822960" y="1607820"/>
                  <a:pt x="815340" y="1615440"/>
                </a:cubicBezTo>
                <a:cubicBezTo>
                  <a:pt x="794519" y="1677902"/>
                  <a:pt x="830533" y="1581221"/>
                  <a:pt x="762000" y="1684020"/>
                </a:cubicBezTo>
                <a:cubicBezTo>
                  <a:pt x="741680" y="1714500"/>
                  <a:pt x="754380" y="1701800"/>
                  <a:pt x="723900" y="1722120"/>
                </a:cubicBezTo>
                <a:cubicBezTo>
                  <a:pt x="699248" y="1759098"/>
                  <a:pt x="718448" y="1737366"/>
                  <a:pt x="670560" y="1767840"/>
                </a:cubicBezTo>
                <a:cubicBezTo>
                  <a:pt x="655107" y="1777674"/>
                  <a:pt x="624840" y="1798320"/>
                  <a:pt x="624840" y="1798320"/>
                </a:cubicBezTo>
                <a:cubicBezTo>
                  <a:pt x="619760" y="1805940"/>
                  <a:pt x="615463" y="1814145"/>
                  <a:pt x="609600" y="1821180"/>
                </a:cubicBezTo>
                <a:cubicBezTo>
                  <a:pt x="587218" y="1848039"/>
                  <a:pt x="572881" y="1853279"/>
                  <a:pt x="541020" y="1874520"/>
                </a:cubicBezTo>
                <a:lnTo>
                  <a:pt x="518160" y="1889760"/>
                </a:lnTo>
                <a:cubicBezTo>
                  <a:pt x="513080" y="1897380"/>
                  <a:pt x="510071" y="1906899"/>
                  <a:pt x="502920" y="1912620"/>
                </a:cubicBezTo>
                <a:cubicBezTo>
                  <a:pt x="496648" y="1917638"/>
                  <a:pt x="487244" y="1916648"/>
                  <a:pt x="480060" y="1920240"/>
                </a:cubicBezTo>
                <a:cubicBezTo>
                  <a:pt x="471869" y="1924336"/>
                  <a:pt x="465151" y="1930936"/>
                  <a:pt x="457200" y="1935480"/>
                </a:cubicBezTo>
                <a:cubicBezTo>
                  <a:pt x="447337" y="1941116"/>
                  <a:pt x="436353" y="1944700"/>
                  <a:pt x="426720" y="1950720"/>
                </a:cubicBezTo>
                <a:cubicBezTo>
                  <a:pt x="415950" y="1957451"/>
                  <a:pt x="407010" y="1966849"/>
                  <a:pt x="396240" y="1973580"/>
                </a:cubicBezTo>
                <a:cubicBezTo>
                  <a:pt x="374718" y="1987032"/>
                  <a:pt x="365122" y="1989033"/>
                  <a:pt x="342900" y="1996440"/>
                </a:cubicBezTo>
                <a:cubicBezTo>
                  <a:pt x="332740" y="2004060"/>
                  <a:pt x="322754" y="2011918"/>
                  <a:pt x="312420" y="2019300"/>
                </a:cubicBezTo>
                <a:cubicBezTo>
                  <a:pt x="304968" y="2024623"/>
                  <a:pt x="296966" y="2029153"/>
                  <a:pt x="289560" y="2034540"/>
                </a:cubicBezTo>
                <a:cubicBezTo>
                  <a:pt x="269018" y="2049480"/>
                  <a:pt x="246561" y="2062299"/>
                  <a:pt x="228600" y="2080260"/>
                </a:cubicBezTo>
                <a:cubicBezTo>
                  <a:pt x="199264" y="2109596"/>
                  <a:pt x="214706" y="2097142"/>
                  <a:pt x="182880" y="2118360"/>
                </a:cubicBezTo>
                <a:cubicBezTo>
                  <a:pt x="147945" y="2170763"/>
                  <a:pt x="169776" y="2158288"/>
                  <a:pt x="129540" y="2171700"/>
                </a:cubicBezTo>
                <a:cubicBezTo>
                  <a:pt x="110792" y="2190448"/>
                  <a:pt x="99410" y="2205815"/>
                  <a:pt x="76200" y="2217420"/>
                </a:cubicBezTo>
                <a:cubicBezTo>
                  <a:pt x="69016" y="2221012"/>
                  <a:pt x="60361" y="2221139"/>
                  <a:pt x="53340" y="2225040"/>
                </a:cubicBezTo>
                <a:cubicBezTo>
                  <a:pt x="-4060" y="2256929"/>
                  <a:pt x="27263" y="2255520"/>
                  <a:pt x="0" y="2255520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Luci out"/>
          <p:cNvSpPr/>
          <p:nvPr/>
        </p:nvSpPr>
        <p:spPr>
          <a:xfrm>
            <a:off x="6159500" y="2348667"/>
            <a:ext cx="850900" cy="2597983"/>
          </a:xfrm>
          <a:custGeom>
            <a:avLst/>
            <a:gdLst>
              <a:gd name="connsiteX0" fmla="*/ 139700 w 850900"/>
              <a:gd name="connsiteY0" fmla="*/ 1791533 h 2597983"/>
              <a:gd name="connsiteX1" fmla="*/ 158750 w 850900"/>
              <a:gd name="connsiteY1" fmla="*/ 1753433 h 2597983"/>
              <a:gd name="connsiteX2" fmla="*/ 171450 w 850900"/>
              <a:gd name="connsiteY2" fmla="*/ 1734383 h 2597983"/>
              <a:gd name="connsiteX3" fmla="*/ 203200 w 850900"/>
              <a:gd name="connsiteY3" fmla="*/ 1677233 h 2597983"/>
              <a:gd name="connsiteX4" fmla="*/ 222250 w 850900"/>
              <a:gd name="connsiteY4" fmla="*/ 1658183 h 2597983"/>
              <a:gd name="connsiteX5" fmla="*/ 247650 w 850900"/>
              <a:gd name="connsiteY5" fmla="*/ 1613733 h 2597983"/>
              <a:gd name="connsiteX6" fmla="*/ 273050 w 850900"/>
              <a:gd name="connsiteY6" fmla="*/ 1575633 h 2597983"/>
              <a:gd name="connsiteX7" fmla="*/ 292100 w 850900"/>
              <a:gd name="connsiteY7" fmla="*/ 1531183 h 2597983"/>
              <a:gd name="connsiteX8" fmla="*/ 311150 w 850900"/>
              <a:gd name="connsiteY8" fmla="*/ 1493083 h 2597983"/>
              <a:gd name="connsiteX9" fmla="*/ 317500 w 850900"/>
              <a:gd name="connsiteY9" fmla="*/ 1467683 h 2597983"/>
              <a:gd name="connsiteX10" fmla="*/ 323850 w 850900"/>
              <a:gd name="connsiteY10" fmla="*/ 1435933 h 2597983"/>
              <a:gd name="connsiteX11" fmla="*/ 330200 w 850900"/>
              <a:gd name="connsiteY11" fmla="*/ 1416883 h 2597983"/>
              <a:gd name="connsiteX12" fmla="*/ 336550 w 850900"/>
              <a:gd name="connsiteY12" fmla="*/ 1372433 h 2597983"/>
              <a:gd name="connsiteX13" fmla="*/ 349250 w 850900"/>
              <a:gd name="connsiteY13" fmla="*/ 1334333 h 2597983"/>
              <a:gd name="connsiteX14" fmla="*/ 355600 w 850900"/>
              <a:gd name="connsiteY14" fmla="*/ 1251783 h 2597983"/>
              <a:gd name="connsiteX15" fmla="*/ 361950 w 850900"/>
              <a:gd name="connsiteY15" fmla="*/ 1226383 h 2597983"/>
              <a:gd name="connsiteX16" fmla="*/ 368300 w 850900"/>
              <a:gd name="connsiteY16" fmla="*/ 1194633 h 2597983"/>
              <a:gd name="connsiteX17" fmla="*/ 361950 w 850900"/>
              <a:gd name="connsiteY17" fmla="*/ 883483 h 2597983"/>
              <a:gd name="connsiteX18" fmla="*/ 342900 w 850900"/>
              <a:gd name="connsiteY18" fmla="*/ 788233 h 2597983"/>
              <a:gd name="connsiteX19" fmla="*/ 336550 w 850900"/>
              <a:gd name="connsiteY19" fmla="*/ 756483 h 2597983"/>
              <a:gd name="connsiteX20" fmla="*/ 311150 w 850900"/>
              <a:gd name="connsiteY20" fmla="*/ 705683 h 2597983"/>
              <a:gd name="connsiteX21" fmla="*/ 298450 w 850900"/>
              <a:gd name="connsiteY21" fmla="*/ 667583 h 2597983"/>
              <a:gd name="connsiteX22" fmla="*/ 292100 w 850900"/>
              <a:gd name="connsiteY22" fmla="*/ 648533 h 2597983"/>
              <a:gd name="connsiteX23" fmla="*/ 279400 w 850900"/>
              <a:gd name="connsiteY23" fmla="*/ 616783 h 2597983"/>
              <a:gd name="connsiteX24" fmla="*/ 273050 w 850900"/>
              <a:gd name="connsiteY24" fmla="*/ 597733 h 2597983"/>
              <a:gd name="connsiteX25" fmla="*/ 260350 w 850900"/>
              <a:gd name="connsiteY25" fmla="*/ 572333 h 2597983"/>
              <a:gd name="connsiteX26" fmla="*/ 247650 w 850900"/>
              <a:gd name="connsiteY26" fmla="*/ 534233 h 2597983"/>
              <a:gd name="connsiteX27" fmla="*/ 234950 w 850900"/>
              <a:gd name="connsiteY27" fmla="*/ 508833 h 2597983"/>
              <a:gd name="connsiteX28" fmla="*/ 228600 w 850900"/>
              <a:gd name="connsiteY28" fmla="*/ 489783 h 2597983"/>
              <a:gd name="connsiteX29" fmla="*/ 215900 w 850900"/>
              <a:gd name="connsiteY29" fmla="*/ 470733 h 2597983"/>
              <a:gd name="connsiteX30" fmla="*/ 196850 w 850900"/>
              <a:gd name="connsiteY30" fmla="*/ 400883 h 2597983"/>
              <a:gd name="connsiteX31" fmla="*/ 184150 w 850900"/>
              <a:gd name="connsiteY31" fmla="*/ 381833 h 2597983"/>
              <a:gd name="connsiteX32" fmla="*/ 158750 w 850900"/>
              <a:gd name="connsiteY32" fmla="*/ 324683 h 2597983"/>
              <a:gd name="connsiteX33" fmla="*/ 146050 w 850900"/>
              <a:gd name="connsiteY33" fmla="*/ 286583 h 2597983"/>
              <a:gd name="connsiteX34" fmla="*/ 139700 w 850900"/>
              <a:gd name="connsiteY34" fmla="*/ 261183 h 2597983"/>
              <a:gd name="connsiteX35" fmla="*/ 127000 w 850900"/>
              <a:gd name="connsiteY35" fmla="*/ 242133 h 2597983"/>
              <a:gd name="connsiteX36" fmla="*/ 107950 w 850900"/>
              <a:gd name="connsiteY36" fmla="*/ 191333 h 2597983"/>
              <a:gd name="connsiteX37" fmla="*/ 101600 w 850900"/>
              <a:gd name="connsiteY37" fmla="*/ 172283 h 2597983"/>
              <a:gd name="connsiteX38" fmla="*/ 88900 w 850900"/>
              <a:gd name="connsiteY38" fmla="*/ 153233 h 2597983"/>
              <a:gd name="connsiteX39" fmla="*/ 82550 w 850900"/>
              <a:gd name="connsiteY39" fmla="*/ 134183 h 2597983"/>
              <a:gd name="connsiteX40" fmla="*/ 63500 w 850900"/>
              <a:gd name="connsiteY40" fmla="*/ 115133 h 2597983"/>
              <a:gd name="connsiteX41" fmla="*/ 38100 w 850900"/>
              <a:gd name="connsiteY41" fmla="*/ 77033 h 2597983"/>
              <a:gd name="connsiteX42" fmla="*/ 25400 w 850900"/>
              <a:gd name="connsiteY42" fmla="*/ 57983 h 2597983"/>
              <a:gd name="connsiteX43" fmla="*/ 19050 w 850900"/>
              <a:gd name="connsiteY43" fmla="*/ 38933 h 2597983"/>
              <a:gd name="connsiteX44" fmla="*/ 0 w 850900"/>
              <a:gd name="connsiteY44" fmla="*/ 19883 h 2597983"/>
              <a:gd name="connsiteX45" fmla="*/ 6350 w 850900"/>
              <a:gd name="connsiteY45" fmla="*/ 833 h 2597983"/>
              <a:gd name="connsiteX46" fmla="*/ 31750 w 850900"/>
              <a:gd name="connsiteY46" fmla="*/ 7183 h 2597983"/>
              <a:gd name="connsiteX47" fmla="*/ 69850 w 850900"/>
              <a:gd name="connsiteY47" fmla="*/ 19883 h 2597983"/>
              <a:gd name="connsiteX48" fmla="*/ 88900 w 850900"/>
              <a:gd name="connsiteY48" fmla="*/ 38933 h 2597983"/>
              <a:gd name="connsiteX49" fmla="*/ 127000 w 850900"/>
              <a:gd name="connsiteY49" fmla="*/ 51633 h 2597983"/>
              <a:gd name="connsiteX50" fmla="*/ 146050 w 850900"/>
              <a:gd name="connsiteY50" fmla="*/ 57983 h 2597983"/>
              <a:gd name="connsiteX51" fmla="*/ 184150 w 850900"/>
              <a:gd name="connsiteY51" fmla="*/ 83383 h 2597983"/>
              <a:gd name="connsiteX52" fmla="*/ 254000 w 850900"/>
              <a:gd name="connsiteY52" fmla="*/ 127833 h 2597983"/>
              <a:gd name="connsiteX53" fmla="*/ 273050 w 850900"/>
              <a:gd name="connsiteY53" fmla="*/ 146883 h 2597983"/>
              <a:gd name="connsiteX54" fmla="*/ 298450 w 850900"/>
              <a:gd name="connsiteY54" fmla="*/ 159583 h 2597983"/>
              <a:gd name="connsiteX55" fmla="*/ 342900 w 850900"/>
              <a:gd name="connsiteY55" fmla="*/ 197683 h 2597983"/>
              <a:gd name="connsiteX56" fmla="*/ 381000 w 850900"/>
              <a:gd name="connsiteY56" fmla="*/ 235783 h 2597983"/>
              <a:gd name="connsiteX57" fmla="*/ 406400 w 850900"/>
              <a:gd name="connsiteY57" fmla="*/ 299283 h 2597983"/>
              <a:gd name="connsiteX58" fmla="*/ 431800 w 850900"/>
              <a:gd name="connsiteY58" fmla="*/ 337383 h 2597983"/>
              <a:gd name="connsiteX59" fmla="*/ 444500 w 850900"/>
              <a:gd name="connsiteY59" fmla="*/ 356433 h 2597983"/>
              <a:gd name="connsiteX60" fmla="*/ 476250 w 850900"/>
              <a:gd name="connsiteY60" fmla="*/ 413583 h 2597983"/>
              <a:gd name="connsiteX61" fmla="*/ 476250 w 850900"/>
              <a:gd name="connsiteY61" fmla="*/ 413583 h 2597983"/>
              <a:gd name="connsiteX62" fmla="*/ 508000 w 850900"/>
              <a:gd name="connsiteY62" fmla="*/ 464383 h 2597983"/>
              <a:gd name="connsiteX63" fmla="*/ 533400 w 850900"/>
              <a:gd name="connsiteY63" fmla="*/ 502483 h 2597983"/>
              <a:gd name="connsiteX64" fmla="*/ 539750 w 850900"/>
              <a:gd name="connsiteY64" fmla="*/ 521533 h 2597983"/>
              <a:gd name="connsiteX65" fmla="*/ 571500 w 850900"/>
              <a:gd name="connsiteY65" fmla="*/ 559633 h 2597983"/>
              <a:gd name="connsiteX66" fmla="*/ 584200 w 850900"/>
              <a:gd name="connsiteY66" fmla="*/ 597733 h 2597983"/>
              <a:gd name="connsiteX67" fmla="*/ 590550 w 850900"/>
              <a:gd name="connsiteY67" fmla="*/ 616783 h 2597983"/>
              <a:gd name="connsiteX68" fmla="*/ 603250 w 850900"/>
              <a:gd name="connsiteY68" fmla="*/ 642183 h 2597983"/>
              <a:gd name="connsiteX69" fmla="*/ 615950 w 850900"/>
              <a:gd name="connsiteY69" fmla="*/ 661233 h 2597983"/>
              <a:gd name="connsiteX70" fmla="*/ 622300 w 850900"/>
              <a:gd name="connsiteY70" fmla="*/ 680283 h 2597983"/>
              <a:gd name="connsiteX71" fmla="*/ 647700 w 850900"/>
              <a:gd name="connsiteY71" fmla="*/ 724733 h 2597983"/>
              <a:gd name="connsiteX72" fmla="*/ 660400 w 850900"/>
              <a:gd name="connsiteY72" fmla="*/ 762833 h 2597983"/>
              <a:gd name="connsiteX73" fmla="*/ 666750 w 850900"/>
              <a:gd name="connsiteY73" fmla="*/ 781883 h 2597983"/>
              <a:gd name="connsiteX74" fmla="*/ 673100 w 850900"/>
              <a:gd name="connsiteY74" fmla="*/ 800933 h 2597983"/>
              <a:gd name="connsiteX75" fmla="*/ 685800 w 850900"/>
              <a:gd name="connsiteY75" fmla="*/ 819983 h 2597983"/>
              <a:gd name="connsiteX76" fmla="*/ 692150 w 850900"/>
              <a:gd name="connsiteY76" fmla="*/ 845383 h 2597983"/>
              <a:gd name="connsiteX77" fmla="*/ 698500 w 850900"/>
              <a:gd name="connsiteY77" fmla="*/ 877133 h 2597983"/>
              <a:gd name="connsiteX78" fmla="*/ 717550 w 850900"/>
              <a:gd name="connsiteY78" fmla="*/ 934283 h 2597983"/>
              <a:gd name="connsiteX79" fmla="*/ 723900 w 850900"/>
              <a:gd name="connsiteY79" fmla="*/ 953333 h 2597983"/>
              <a:gd name="connsiteX80" fmla="*/ 736600 w 850900"/>
              <a:gd name="connsiteY80" fmla="*/ 1004133 h 2597983"/>
              <a:gd name="connsiteX81" fmla="*/ 742950 w 850900"/>
              <a:gd name="connsiteY81" fmla="*/ 1029533 h 2597983"/>
              <a:gd name="connsiteX82" fmla="*/ 749300 w 850900"/>
              <a:gd name="connsiteY82" fmla="*/ 1054933 h 2597983"/>
              <a:gd name="connsiteX83" fmla="*/ 762000 w 850900"/>
              <a:gd name="connsiteY83" fmla="*/ 1086683 h 2597983"/>
              <a:gd name="connsiteX84" fmla="*/ 781050 w 850900"/>
              <a:gd name="connsiteY84" fmla="*/ 1137483 h 2597983"/>
              <a:gd name="connsiteX85" fmla="*/ 806450 w 850900"/>
              <a:gd name="connsiteY85" fmla="*/ 1296233 h 2597983"/>
              <a:gd name="connsiteX86" fmla="*/ 819150 w 850900"/>
              <a:gd name="connsiteY86" fmla="*/ 1505783 h 2597983"/>
              <a:gd name="connsiteX87" fmla="*/ 831850 w 850900"/>
              <a:gd name="connsiteY87" fmla="*/ 1575633 h 2597983"/>
              <a:gd name="connsiteX88" fmla="*/ 838200 w 850900"/>
              <a:gd name="connsiteY88" fmla="*/ 1601033 h 2597983"/>
              <a:gd name="connsiteX89" fmla="*/ 850900 w 850900"/>
              <a:gd name="connsiteY89" fmla="*/ 1670883 h 2597983"/>
              <a:gd name="connsiteX90" fmla="*/ 844550 w 850900"/>
              <a:gd name="connsiteY90" fmla="*/ 1886783 h 2597983"/>
              <a:gd name="connsiteX91" fmla="*/ 831850 w 850900"/>
              <a:gd name="connsiteY91" fmla="*/ 1962983 h 2597983"/>
              <a:gd name="connsiteX92" fmla="*/ 825500 w 850900"/>
              <a:gd name="connsiteY92" fmla="*/ 1982033 h 2597983"/>
              <a:gd name="connsiteX93" fmla="*/ 800100 w 850900"/>
              <a:gd name="connsiteY93" fmla="*/ 2026483 h 2597983"/>
              <a:gd name="connsiteX94" fmla="*/ 793750 w 850900"/>
              <a:gd name="connsiteY94" fmla="*/ 2051883 h 2597983"/>
              <a:gd name="connsiteX95" fmla="*/ 781050 w 850900"/>
              <a:gd name="connsiteY95" fmla="*/ 2070933 h 2597983"/>
              <a:gd name="connsiteX96" fmla="*/ 774700 w 850900"/>
              <a:gd name="connsiteY96" fmla="*/ 2089983 h 2597983"/>
              <a:gd name="connsiteX97" fmla="*/ 762000 w 850900"/>
              <a:gd name="connsiteY97" fmla="*/ 2109033 h 2597983"/>
              <a:gd name="connsiteX98" fmla="*/ 742950 w 850900"/>
              <a:gd name="connsiteY98" fmla="*/ 2172533 h 2597983"/>
              <a:gd name="connsiteX99" fmla="*/ 723900 w 850900"/>
              <a:gd name="connsiteY99" fmla="*/ 2293183 h 2597983"/>
              <a:gd name="connsiteX100" fmla="*/ 711200 w 850900"/>
              <a:gd name="connsiteY100" fmla="*/ 2363033 h 2597983"/>
              <a:gd name="connsiteX101" fmla="*/ 704850 w 850900"/>
              <a:gd name="connsiteY101" fmla="*/ 2388433 h 2597983"/>
              <a:gd name="connsiteX102" fmla="*/ 692150 w 850900"/>
              <a:gd name="connsiteY102" fmla="*/ 2407483 h 2597983"/>
              <a:gd name="connsiteX103" fmla="*/ 679450 w 850900"/>
              <a:gd name="connsiteY103" fmla="*/ 2445583 h 2597983"/>
              <a:gd name="connsiteX104" fmla="*/ 673100 w 850900"/>
              <a:gd name="connsiteY104" fmla="*/ 2464633 h 2597983"/>
              <a:gd name="connsiteX105" fmla="*/ 647700 w 850900"/>
              <a:gd name="connsiteY105" fmla="*/ 2502733 h 2597983"/>
              <a:gd name="connsiteX106" fmla="*/ 635000 w 850900"/>
              <a:gd name="connsiteY106" fmla="*/ 2521783 h 2597983"/>
              <a:gd name="connsiteX107" fmla="*/ 596900 w 850900"/>
              <a:gd name="connsiteY107" fmla="*/ 2591633 h 2597983"/>
              <a:gd name="connsiteX108" fmla="*/ 590550 w 850900"/>
              <a:gd name="connsiteY108" fmla="*/ 2597983 h 259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50900" h="2597983">
                <a:moveTo>
                  <a:pt x="139700" y="1791533"/>
                </a:moveTo>
                <a:cubicBezTo>
                  <a:pt x="146050" y="1778833"/>
                  <a:pt x="151854" y="1765845"/>
                  <a:pt x="158750" y="1753433"/>
                </a:cubicBezTo>
                <a:cubicBezTo>
                  <a:pt x="162456" y="1746762"/>
                  <a:pt x="168037" y="1741209"/>
                  <a:pt x="171450" y="1734383"/>
                </a:cubicBezTo>
                <a:cubicBezTo>
                  <a:pt x="187420" y="1702443"/>
                  <a:pt x="163157" y="1717276"/>
                  <a:pt x="203200" y="1677233"/>
                </a:cubicBezTo>
                <a:cubicBezTo>
                  <a:pt x="209550" y="1670883"/>
                  <a:pt x="216501" y="1665082"/>
                  <a:pt x="222250" y="1658183"/>
                </a:cubicBezTo>
                <a:cubicBezTo>
                  <a:pt x="237940" y="1639355"/>
                  <a:pt x="234341" y="1635915"/>
                  <a:pt x="247650" y="1613733"/>
                </a:cubicBezTo>
                <a:cubicBezTo>
                  <a:pt x="255503" y="1600645"/>
                  <a:pt x="273050" y="1575633"/>
                  <a:pt x="273050" y="1575633"/>
                </a:cubicBezTo>
                <a:cubicBezTo>
                  <a:pt x="286266" y="1522770"/>
                  <a:pt x="270174" y="1575036"/>
                  <a:pt x="292100" y="1531183"/>
                </a:cubicBezTo>
                <a:cubicBezTo>
                  <a:pt x="318390" y="1478603"/>
                  <a:pt x="274754" y="1547678"/>
                  <a:pt x="311150" y="1493083"/>
                </a:cubicBezTo>
                <a:cubicBezTo>
                  <a:pt x="313267" y="1484616"/>
                  <a:pt x="315607" y="1476202"/>
                  <a:pt x="317500" y="1467683"/>
                </a:cubicBezTo>
                <a:cubicBezTo>
                  <a:pt x="319841" y="1457147"/>
                  <a:pt x="321232" y="1446404"/>
                  <a:pt x="323850" y="1435933"/>
                </a:cubicBezTo>
                <a:cubicBezTo>
                  <a:pt x="325473" y="1429439"/>
                  <a:pt x="328083" y="1423233"/>
                  <a:pt x="330200" y="1416883"/>
                </a:cubicBezTo>
                <a:cubicBezTo>
                  <a:pt x="332317" y="1402066"/>
                  <a:pt x="333185" y="1387017"/>
                  <a:pt x="336550" y="1372433"/>
                </a:cubicBezTo>
                <a:cubicBezTo>
                  <a:pt x="339560" y="1359389"/>
                  <a:pt x="349250" y="1334333"/>
                  <a:pt x="349250" y="1334333"/>
                </a:cubicBezTo>
                <a:cubicBezTo>
                  <a:pt x="351367" y="1306816"/>
                  <a:pt x="352375" y="1279192"/>
                  <a:pt x="355600" y="1251783"/>
                </a:cubicBezTo>
                <a:cubicBezTo>
                  <a:pt x="356620" y="1243116"/>
                  <a:pt x="360057" y="1234902"/>
                  <a:pt x="361950" y="1226383"/>
                </a:cubicBezTo>
                <a:cubicBezTo>
                  <a:pt x="364291" y="1215847"/>
                  <a:pt x="366183" y="1205216"/>
                  <a:pt x="368300" y="1194633"/>
                </a:cubicBezTo>
                <a:cubicBezTo>
                  <a:pt x="366183" y="1090916"/>
                  <a:pt x="367130" y="987092"/>
                  <a:pt x="361950" y="883483"/>
                </a:cubicBezTo>
                <a:cubicBezTo>
                  <a:pt x="359972" y="843931"/>
                  <a:pt x="350460" y="822251"/>
                  <a:pt x="342900" y="788233"/>
                </a:cubicBezTo>
                <a:cubicBezTo>
                  <a:pt x="340559" y="777697"/>
                  <a:pt x="340424" y="766557"/>
                  <a:pt x="336550" y="756483"/>
                </a:cubicBezTo>
                <a:cubicBezTo>
                  <a:pt x="329754" y="738813"/>
                  <a:pt x="317137" y="723644"/>
                  <a:pt x="311150" y="705683"/>
                </a:cubicBezTo>
                <a:lnTo>
                  <a:pt x="298450" y="667583"/>
                </a:lnTo>
                <a:cubicBezTo>
                  <a:pt x="296333" y="661233"/>
                  <a:pt x="294586" y="654748"/>
                  <a:pt x="292100" y="648533"/>
                </a:cubicBezTo>
                <a:cubicBezTo>
                  <a:pt x="287867" y="637950"/>
                  <a:pt x="283402" y="627456"/>
                  <a:pt x="279400" y="616783"/>
                </a:cubicBezTo>
                <a:cubicBezTo>
                  <a:pt x="277050" y="610516"/>
                  <a:pt x="275687" y="603885"/>
                  <a:pt x="273050" y="597733"/>
                </a:cubicBezTo>
                <a:cubicBezTo>
                  <a:pt x="269321" y="589032"/>
                  <a:pt x="263866" y="581122"/>
                  <a:pt x="260350" y="572333"/>
                </a:cubicBezTo>
                <a:cubicBezTo>
                  <a:pt x="255378" y="559904"/>
                  <a:pt x="253637" y="546207"/>
                  <a:pt x="247650" y="534233"/>
                </a:cubicBezTo>
                <a:cubicBezTo>
                  <a:pt x="243417" y="525766"/>
                  <a:pt x="238679" y="517534"/>
                  <a:pt x="234950" y="508833"/>
                </a:cubicBezTo>
                <a:cubicBezTo>
                  <a:pt x="232313" y="502681"/>
                  <a:pt x="231593" y="495770"/>
                  <a:pt x="228600" y="489783"/>
                </a:cubicBezTo>
                <a:cubicBezTo>
                  <a:pt x="225187" y="482957"/>
                  <a:pt x="220133" y="477083"/>
                  <a:pt x="215900" y="470733"/>
                </a:cubicBezTo>
                <a:cubicBezTo>
                  <a:pt x="212492" y="453693"/>
                  <a:pt x="206057" y="414694"/>
                  <a:pt x="196850" y="400883"/>
                </a:cubicBezTo>
                <a:lnTo>
                  <a:pt x="184150" y="381833"/>
                </a:lnTo>
                <a:cubicBezTo>
                  <a:pt x="169875" y="324731"/>
                  <a:pt x="189265" y="391816"/>
                  <a:pt x="158750" y="324683"/>
                </a:cubicBezTo>
                <a:cubicBezTo>
                  <a:pt x="153210" y="312496"/>
                  <a:pt x="149897" y="299405"/>
                  <a:pt x="146050" y="286583"/>
                </a:cubicBezTo>
                <a:cubicBezTo>
                  <a:pt x="143542" y="278224"/>
                  <a:pt x="143138" y="269205"/>
                  <a:pt x="139700" y="261183"/>
                </a:cubicBezTo>
                <a:cubicBezTo>
                  <a:pt x="136694" y="254168"/>
                  <a:pt x="131233" y="248483"/>
                  <a:pt x="127000" y="242133"/>
                </a:cubicBezTo>
                <a:cubicBezTo>
                  <a:pt x="115293" y="195304"/>
                  <a:pt x="127874" y="237821"/>
                  <a:pt x="107950" y="191333"/>
                </a:cubicBezTo>
                <a:cubicBezTo>
                  <a:pt x="105313" y="185181"/>
                  <a:pt x="104593" y="178270"/>
                  <a:pt x="101600" y="172283"/>
                </a:cubicBezTo>
                <a:cubicBezTo>
                  <a:pt x="98187" y="165457"/>
                  <a:pt x="92313" y="160059"/>
                  <a:pt x="88900" y="153233"/>
                </a:cubicBezTo>
                <a:cubicBezTo>
                  <a:pt x="85907" y="147246"/>
                  <a:pt x="86263" y="139752"/>
                  <a:pt x="82550" y="134183"/>
                </a:cubicBezTo>
                <a:cubicBezTo>
                  <a:pt x="77569" y="126711"/>
                  <a:pt x="69013" y="122222"/>
                  <a:pt x="63500" y="115133"/>
                </a:cubicBezTo>
                <a:cubicBezTo>
                  <a:pt x="54129" y="103085"/>
                  <a:pt x="46567" y="89733"/>
                  <a:pt x="38100" y="77033"/>
                </a:cubicBezTo>
                <a:cubicBezTo>
                  <a:pt x="33867" y="70683"/>
                  <a:pt x="27813" y="65223"/>
                  <a:pt x="25400" y="57983"/>
                </a:cubicBezTo>
                <a:cubicBezTo>
                  <a:pt x="23283" y="51633"/>
                  <a:pt x="22763" y="44502"/>
                  <a:pt x="19050" y="38933"/>
                </a:cubicBezTo>
                <a:cubicBezTo>
                  <a:pt x="14069" y="31461"/>
                  <a:pt x="6350" y="26233"/>
                  <a:pt x="0" y="19883"/>
                </a:cubicBezTo>
                <a:cubicBezTo>
                  <a:pt x="2117" y="13533"/>
                  <a:pt x="135" y="3319"/>
                  <a:pt x="6350" y="833"/>
                </a:cubicBezTo>
                <a:cubicBezTo>
                  <a:pt x="14453" y="-2408"/>
                  <a:pt x="23391" y="4675"/>
                  <a:pt x="31750" y="7183"/>
                </a:cubicBezTo>
                <a:cubicBezTo>
                  <a:pt x="44572" y="11030"/>
                  <a:pt x="69850" y="19883"/>
                  <a:pt x="69850" y="19883"/>
                </a:cubicBezTo>
                <a:cubicBezTo>
                  <a:pt x="76200" y="26233"/>
                  <a:pt x="81050" y="34572"/>
                  <a:pt x="88900" y="38933"/>
                </a:cubicBezTo>
                <a:cubicBezTo>
                  <a:pt x="100602" y="45434"/>
                  <a:pt x="114300" y="47400"/>
                  <a:pt x="127000" y="51633"/>
                </a:cubicBezTo>
                <a:cubicBezTo>
                  <a:pt x="133350" y="53750"/>
                  <a:pt x="140481" y="54270"/>
                  <a:pt x="146050" y="57983"/>
                </a:cubicBezTo>
                <a:cubicBezTo>
                  <a:pt x="158750" y="66450"/>
                  <a:pt x="171273" y="75188"/>
                  <a:pt x="184150" y="83383"/>
                </a:cubicBezTo>
                <a:cubicBezTo>
                  <a:pt x="209788" y="99698"/>
                  <a:pt x="229376" y="108681"/>
                  <a:pt x="254000" y="127833"/>
                </a:cubicBezTo>
                <a:cubicBezTo>
                  <a:pt x="261089" y="133346"/>
                  <a:pt x="265742" y="141663"/>
                  <a:pt x="273050" y="146883"/>
                </a:cubicBezTo>
                <a:cubicBezTo>
                  <a:pt x="280753" y="152385"/>
                  <a:pt x="290423" y="154566"/>
                  <a:pt x="298450" y="159583"/>
                </a:cubicBezTo>
                <a:cubicBezTo>
                  <a:pt x="336500" y="183364"/>
                  <a:pt x="311729" y="171707"/>
                  <a:pt x="342900" y="197683"/>
                </a:cubicBezTo>
                <a:cubicBezTo>
                  <a:pt x="380041" y="228634"/>
                  <a:pt x="344495" y="187109"/>
                  <a:pt x="381000" y="235783"/>
                </a:cubicBezTo>
                <a:cubicBezTo>
                  <a:pt x="390087" y="263043"/>
                  <a:pt x="392385" y="275924"/>
                  <a:pt x="406400" y="299283"/>
                </a:cubicBezTo>
                <a:cubicBezTo>
                  <a:pt x="414253" y="312371"/>
                  <a:pt x="423333" y="324683"/>
                  <a:pt x="431800" y="337383"/>
                </a:cubicBezTo>
                <a:cubicBezTo>
                  <a:pt x="436033" y="343733"/>
                  <a:pt x="442087" y="349193"/>
                  <a:pt x="444500" y="356433"/>
                </a:cubicBezTo>
                <a:cubicBezTo>
                  <a:pt x="455677" y="389963"/>
                  <a:pt x="447137" y="369914"/>
                  <a:pt x="476250" y="413583"/>
                </a:cubicBezTo>
                <a:lnTo>
                  <a:pt x="476250" y="413583"/>
                </a:lnTo>
                <a:cubicBezTo>
                  <a:pt x="492285" y="453671"/>
                  <a:pt x="480890" y="437273"/>
                  <a:pt x="508000" y="464383"/>
                </a:cubicBezTo>
                <a:cubicBezTo>
                  <a:pt x="523099" y="509679"/>
                  <a:pt x="501689" y="454917"/>
                  <a:pt x="533400" y="502483"/>
                </a:cubicBezTo>
                <a:cubicBezTo>
                  <a:pt x="537113" y="508052"/>
                  <a:pt x="536757" y="515546"/>
                  <a:pt x="539750" y="521533"/>
                </a:cubicBezTo>
                <a:cubicBezTo>
                  <a:pt x="548591" y="539214"/>
                  <a:pt x="557456" y="545589"/>
                  <a:pt x="571500" y="559633"/>
                </a:cubicBezTo>
                <a:lnTo>
                  <a:pt x="584200" y="597733"/>
                </a:lnTo>
                <a:cubicBezTo>
                  <a:pt x="586317" y="604083"/>
                  <a:pt x="587557" y="610796"/>
                  <a:pt x="590550" y="616783"/>
                </a:cubicBezTo>
                <a:cubicBezTo>
                  <a:pt x="594783" y="625250"/>
                  <a:pt x="598554" y="633964"/>
                  <a:pt x="603250" y="642183"/>
                </a:cubicBezTo>
                <a:cubicBezTo>
                  <a:pt x="607036" y="648809"/>
                  <a:pt x="612537" y="654407"/>
                  <a:pt x="615950" y="661233"/>
                </a:cubicBezTo>
                <a:cubicBezTo>
                  <a:pt x="618943" y="667220"/>
                  <a:pt x="619307" y="674296"/>
                  <a:pt x="622300" y="680283"/>
                </a:cubicBezTo>
                <a:cubicBezTo>
                  <a:pt x="645211" y="726105"/>
                  <a:pt x="625435" y="669070"/>
                  <a:pt x="647700" y="724733"/>
                </a:cubicBezTo>
                <a:cubicBezTo>
                  <a:pt x="652672" y="737162"/>
                  <a:pt x="656167" y="750133"/>
                  <a:pt x="660400" y="762833"/>
                </a:cubicBezTo>
                <a:lnTo>
                  <a:pt x="666750" y="781883"/>
                </a:lnTo>
                <a:cubicBezTo>
                  <a:pt x="668867" y="788233"/>
                  <a:pt x="669387" y="795364"/>
                  <a:pt x="673100" y="800933"/>
                </a:cubicBezTo>
                <a:lnTo>
                  <a:pt x="685800" y="819983"/>
                </a:lnTo>
                <a:cubicBezTo>
                  <a:pt x="687917" y="828450"/>
                  <a:pt x="690257" y="836864"/>
                  <a:pt x="692150" y="845383"/>
                </a:cubicBezTo>
                <a:cubicBezTo>
                  <a:pt x="694491" y="855919"/>
                  <a:pt x="695660" y="866720"/>
                  <a:pt x="698500" y="877133"/>
                </a:cubicBezTo>
                <a:lnTo>
                  <a:pt x="717550" y="934283"/>
                </a:lnTo>
                <a:cubicBezTo>
                  <a:pt x="719667" y="940633"/>
                  <a:pt x="722277" y="946839"/>
                  <a:pt x="723900" y="953333"/>
                </a:cubicBezTo>
                <a:lnTo>
                  <a:pt x="736600" y="1004133"/>
                </a:lnTo>
                <a:lnTo>
                  <a:pt x="742950" y="1029533"/>
                </a:lnTo>
                <a:cubicBezTo>
                  <a:pt x="745067" y="1038000"/>
                  <a:pt x="746059" y="1046830"/>
                  <a:pt x="749300" y="1054933"/>
                </a:cubicBezTo>
                <a:cubicBezTo>
                  <a:pt x="753533" y="1065516"/>
                  <a:pt x="758725" y="1075765"/>
                  <a:pt x="762000" y="1086683"/>
                </a:cubicBezTo>
                <a:cubicBezTo>
                  <a:pt x="776980" y="1136617"/>
                  <a:pt x="757319" y="1101887"/>
                  <a:pt x="781050" y="1137483"/>
                </a:cubicBezTo>
                <a:cubicBezTo>
                  <a:pt x="793100" y="1201750"/>
                  <a:pt x="802154" y="1236083"/>
                  <a:pt x="806450" y="1296233"/>
                </a:cubicBezTo>
                <a:cubicBezTo>
                  <a:pt x="811436" y="1366033"/>
                  <a:pt x="813783" y="1436011"/>
                  <a:pt x="819150" y="1505783"/>
                </a:cubicBezTo>
                <a:cubicBezTo>
                  <a:pt x="819961" y="1516325"/>
                  <a:pt x="829106" y="1563283"/>
                  <a:pt x="831850" y="1575633"/>
                </a:cubicBezTo>
                <a:cubicBezTo>
                  <a:pt x="833743" y="1584152"/>
                  <a:pt x="836765" y="1592425"/>
                  <a:pt x="838200" y="1601033"/>
                </a:cubicBezTo>
                <a:cubicBezTo>
                  <a:pt x="850167" y="1672835"/>
                  <a:pt x="837276" y="1630011"/>
                  <a:pt x="850900" y="1670883"/>
                </a:cubicBezTo>
                <a:cubicBezTo>
                  <a:pt x="848783" y="1742850"/>
                  <a:pt x="847975" y="1814867"/>
                  <a:pt x="844550" y="1886783"/>
                </a:cubicBezTo>
                <a:cubicBezTo>
                  <a:pt x="843225" y="1914612"/>
                  <a:pt x="839216" y="1937203"/>
                  <a:pt x="831850" y="1962983"/>
                </a:cubicBezTo>
                <a:cubicBezTo>
                  <a:pt x="830011" y="1969419"/>
                  <a:pt x="828493" y="1976046"/>
                  <a:pt x="825500" y="1982033"/>
                </a:cubicBezTo>
                <a:cubicBezTo>
                  <a:pt x="807077" y="2018879"/>
                  <a:pt x="816799" y="1981953"/>
                  <a:pt x="800100" y="2026483"/>
                </a:cubicBezTo>
                <a:cubicBezTo>
                  <a:pt x="797036" y="2034655"/>
                  <a:pt x="797188" y="2043861"/>
                  <a:pt x="793750" y="2051883"/>
                </a:cubicBezTo>
                <a:cubicBezTo>
                  <a:pt x="790744" y="2058898"/>
                  <a:pt x="784463" y="2064107"/>
                  <a:pt x="781050" y="2070933"/>
                </a:cubicBezTo>
                <a:cubicBezTo>
                  <a:pt x="778057" y="2076920"/>
                  <a:pt x="777693" y="2083996"/>
                  <a:pt x="774700" y="2089983"/>
                </a:cubicBezTo>
                <a:cubicBezTo>
                  <a:pt x="771287" y="2096809"/>
                  <a:pt x="765100" y="2102059"/>
                  <a:pt x="762000" y="2109033"/>
                </a:cubicBezTo>
                <a:cubicBezTo>
                  <a:pt x="756666" y="2121033"/>
                  <a:pt x="745945" y="2156558"/>
                  <a:pt x="742950" y="2172533"/>
                </a:cubicBezTo>
                <a:cubicBezTo>
                  <a:pt x="736421" y="2207353"/>
                  <a:pt x="728875" y="2255874"/>
                  <a:pt x="723900" y="2293183"/>
                </a:cubicBezTo>
                <a:cubicBezTo>
                  <a:pt x="712079" y="2381842"/>
                  <a:pt x="724767" y="2315549"/>
                  <a:pt x="711200" y="2363033"/>
                </a:cubicBezTo>
                <a:cubicBezTo>
                  <a:pt x="708802" y="2371424"/>
                  <a:pt x="708288" y="2380411"/>
                  <a:pt x="704850" y="2388433"/>
                </a:cubicBezTo>
                <a:cubicBezTo>
                  <a:pt x="701844" y="2395448"/>
                  <a:pt x="695250" y="2400509"/>
                  <a:pt x="692150" y="2407483"/>
                </a:cubicBezTo>
                <a:cubicBezTo>
                  <a:pt x="686713" y="2419716"/>
                  <a:pt x="683683" y="2432883"/>
                  <a:pt x="679450" y="2445583"/>
                </a:cubicBezTo>
                <a:cubicBezTo>
                  <a:pt x="677333" y="2451933"/>
                  <a:pt x="676813" y="2459064"/>
                  <a:pt x="673100" y="2464633"/>
                </a:cubicBezTo>
                <a:lnTo>
                  <a:pt x="647700" y="2502733"/>
                </a:lnTo>
                <a:cubicBezTo>
                  <a:pt x="643467" y="2509083"/>
                  <a:pt x="638413" y="2514957"/>
                  <a:pt x="635000" y="2521783"/>
                </a:cubicBezTo>
                <a:cubicBezTo>
                  <a:pt x="620576" y="2550631"/>
                  <a:pt x="614301" y="2568431"/>
                  <a:pt x="596900" y="2591633"/>
                </a:cubicBezTo>
                <a:cubicBezTo>
                  <a:pt x="595104" y="2594028"/>
                  <a:pt x="592667" y="2595866"/>
                  <a:pt x="590550" y="2597983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Luci mid"/>
          <p:cNvSpPr/>
          <p:nvPr/>
        </p:nvSpPr>
        <p:spPr>
          <a:xfrm>
            <a:off x="6280150" y="2608368"/>
            <a:ext cx="721149" cy="2268830"/>
          </a:xfrm>
          <a:custGeom>
            <a:avLst/>
            <a:gdLst>
              <a:gd name="connsiteX0" fmla="*/ 0 w 721149"/>
              <a:gd name="connsiteY0" fmla="*/ 1747732 h 2268830"/>
              <a:gd name="connsiteX1" fmla="*/ 38100 w 721149"/>
              <a:gd name="connsiteY1" fmla="*/ 1696932 h 2268830"/>
              <a:gd name="connsiteX2" fmla="*/ 63500 w 721149"/>
              <a:gd name="connsiteY2" fmla="*/ 1652482 h 2268830"/>
              <a:gd name="connsiteX3" fmla="*/ 69850 w 721149"/>
              <a:gd name="connsiteY3" fmla="*/ 1627082 h 2268830"/>
              <a:gd name="connsiteX4" fmla="*/ 95250 w 721149"/>
              <a:gd name="connsiteY4" fmla="*/ 1588982 h 2268830"/>
              <a:gd name="connsiteX5" fmla="*/ 114300 w 721149"/>
              <a:gd name="connsiteY5" fmla="*/ 1525482 h 2268830"/>
              <a:gd name="connsiteX6" fmla="*/ 120650 w 721149"/>
              <a:gd name="connsiteY6" fmla="*/ 1506432 h 2268830"/>
              <a:gd name="connsiteX7" fmla="*/ 127000 w 721149"/>
              <a:gd name="connsiteY7" fmla="*/ 1487382 h 2268830"/>
              <a:gd name="connsiteX8" fmla="*/ 152400 w 721149"/>
              <a:gd name="connsiteY8" fmla="*/ 1449282 h 2268830"/>
              <a:gd name="connsiteX9" fmla="*/ 165100 w 721149"/>
              <a:gd name="connsiteY9" fmla="*/ 1430232 h 2268830"/>
              <a:gd name="connsiteX10" fmla="*/ 190500 w 721149"/>
              <a:gd name="connsiteY10" fmla="*/ 1379432 h 2268830"/>
              <a:gd name="connsiteX11" fmla="*/ 215900 w 721149"/>
              <a:gd name="connsiteY11" fmla="*/ 1341332 h 2268830"/>
              <a:gd name="connsiteX12" fmla="*/ 228600 w 721149"/>
              <a:gd name="connsiteY12" fmla="*/ 1303232 h 2268830"/>
              <a:gd name="connsiteX13" fmla="*/ 234950 w 721149"/>
              <a:gd name="connsiteY13" fmla="*/ 1277832 h 2268830"/>
              <a:gd name="connsiteX14" fmla="*/ 241300 w 721149"/>
              <a:gd name="connsiteY14" fmla="*/ 1246082 h 2268830"/>
              <a:gd name="connsiteX15" fmla="*/ 260350 w 721149"/>
              <a:gd name="connsiteY15" fmla="*/ 1207982 h 2268830"/>
              <a:gd name="connsiteX16" fmla="*/ 266700 w 721149"/>
              <a:gd name="connsiteY16" fmla="*/ 1188932 h 2268830"/>
              <a:gd name="connsiteX17" fmla="*/ 285750 w 721149"/>
              <a:gd name="connsiteY17" fmla="*/ 1144482 h 2268830"/>
              <a:gd name="connsiteX18" fmla="*/ 292100 w 721149"/>
              <a:gd name="connsiteY18" fmla="*/ 1119082 h 2268830"/>
              <a:gd name="connsiteX19" fmla="*/ 304800 w 721149"/>
              <a:gd name="connsiteY19" fmla="*/ 1080982 h 2268830"/>
              <a:gd name="connsiteX20" fmla="*/ 317500 w 721149"/>
              <a:gd name="connsiteY20" fmla="*/ 680932 h 2268830"/>
              <a:gd name="connsiteX21" fmla="*/ 311150 w 721149"/>
              <a:gd name="connsiteY21" fmla="*/ 350732 h 2268830"/>
              <a:gd name="connsiteX22" fmla="*/ 304800 w 721149"/>
              <a:gd name="connsiteY22" fmla="*/ 299932 h 2268830"/>
              <a:gd name="connsiteX23" fmla="*/ 292100 w 721149"/>
              <a:gd name="connsiteY23" fmla="*/ 274532 h 2268830"/>
              <a:gd name="connsiteX24" fmla="*/ 279400 w 721149"/>
              <a:gd name="connsiteY24" fmla="*/ 223732 h 2268830"/>
              <a:gd name="connsiteX25" fmla="*/ 273050 w 721149"/>
              <a:gd name="connsiteY25" fmla="*/ 198332 h 2268830"/>
              <a:gd name="connsiteX26" fmla="*/ 266700 w 721149"/>
              <a:gd name="connsiteY26" fmla="*/ 179282 h 2268830"/>
              <a:gd name="connsiteX27" fmla="*/ 241300 w 721149"/>
              <a:gd name="connsiteY27" fmla="*/ 141182 h 2268830"/>
              <a:gd name="connsiteX28" fmla="*/ 234950 w 721149"/>
              <a:gd name="connsiteY28" fmla="*/ 122132 h 2268830"/>
              <a:gd name="connsiteX29" fmla="*/ 215900 w 721149"/>
              <a:gd name="connsiteY29" fmla="*/ 103082 h 2268830"/>
              <a:gd name="connsiteX30" fmla="*/ 203200 w 721149"/>
              <a:gd name="connsiteY30" fmla="*/ 64982 h 2268830"/>
              <a:gd name="connsiteX31" fmla="*/ 171450 w 721149"/>
              <a:gd name="connsiteY31" fmla="*/ 20532 h 2268830"/>
              <a:gd name="connsiteX32" fmla="*/ 165100 w 721149"/>
              <a:gd name="connsiteY32" fmla="*/ 1482 h 2268830"/>
              <a:gd name="connsiteX33" fmla="*/ 184150 w 721149"/>
              <a:gd name="connsiteY33" fmla="*/ 7832 h 2268830"/>
              <a:gd name="connsiteX34" fmla="*/ 222250 w 721149"/>
              <a:gd name="connsiteY34" fmla="*/ 33232 h 2268830"/>
              <a:gd name="connsiteX35" fmla="*/ 254000 w 721149"/>
              <a:gd name="connsiteY35" fmla="*/ 52282 h 2268830"/>
              <a:gd name="connsiteX36" fmla="*/ 266700 w 721149"/>
              <a:gd name="connsiteY36" fmla="*/ 71332 h 2268830"/>
              <a:gd name="connsiteX37" fmla="*/ 304800 w 721149"/>
              <a:gd name="connsiteY37" fmla="*/ 109432 h 2268830"/>
              <a:gd name="connsiteX38" fmla="*/ 330200 w 721149"/>
              <a:gd name="connsiteY38" fmla="*/ 147532 h 2268830"/>
              <a:gd name="connsiteX39" fmla="*/ 336550 w 721149"/>
              <a:gd name="connsiteY39" fmla="*/ 166582 h 2268830"/>
              <a:gd name="connsiteX40" fmla="*/ 355600 w 721149"/>
              <a:gd name="connsiteY40" fmla="*/ 179282 h 2268830"/>
              <a:gd name="connsiteX41" fmla="*/ 381000 w 721149"/>
              <a:gd name="connsiteY41" fmla="*/ 230082 h 2268830"/>
              <a:gd name="connsiteX42" fmla="*/ 387350 w 721149"/>
              <a:gd name="connsiteY42" fmla="*/ 249132 h 2268830"/>
              <a:gd name="connsiteX43" fmla="*/ 425450 w 721149"/>
              <a:gd name="connsiteY43" fmla="*/ 312632 h 2268830"/>
              <a:gd name="connsiteX44" fmla="*/ 431800 w 721149"/>
              <a:gd name="connsiteY44" fmla="*/ 331682 h 2268830"/>
              <a:gd name="connsiteX45" fmla="*/ 457200 w 721149"/>
              <a:gd name="connsiteY45" fmla="*/ 382482 h 2268830"/>
              <a:gd name="connsiteX46" fmla="*/ 463550 w 721149"/>
              <a:gd name="connsiteY46" fmla="*/ 401532 h 2268830"/>
              <a:gd name="connsiteX47" fmla="*/ 476250 w 721149"/>
              <a:gd name="connsiteY47" fmla="*/ 420582 h 2268830"/>
              <a:gd name="connsiteX48" fmla="*/ 482600 w 721149"/>
              <a:gd name="connsiteY48" fmla="*/ 439632 h 2268830"/>
              <a:gd name="connsiteX49" fmla="*/ 495300 w 721149"/>
              <a:gd name="connsiteY49" fmla="*/ 458682 h 2268830"/>
              <a:gd name="connsiteX50" fmla="*/ 527050 w 721149"/>
              <a:gd name="connsiteY50" fmla="*/ 503132 h 2268830"/>
              <a:gd name="connsiteX51" fmla="*/ 546100 w 721149"/>
              <a:gd name="connsiteY51" fmla="*/ 541232 h 2268830"/>
              <a:gd name="connsiteX52" fmla="*/ 552450 w 721149"/>
              <a:gd name="connsiteY52" fmla="*/ 560282 h 2268830"/>
              <a:gd name="connsiteX53" fmla="*/ 565150 w 721149"/>
              <a:gd name="connsiteY53" fmla="*/ 611082 h 2268830"/>
              <a:gd name="connsiteX54" fmla="*/ 577850 w 721149"/>
              <a:gd name="connsiteY54" fmla="*/ 661882 h 2268830"/>
              <a:gd name="connsiteX55" fmla="*/ 590550 w 721149"/>
              <a:gd name="connsiteY55" fmla="*/ 699982 h 2268830"/>
              <a:gd name="connsiteX56" fmla="*/ 609600 w 721149"/>
              <a:gd name="connsiteY56" fmla="*/ 763482 h 2268830"/>
              <a:gd name="connsiteX57" fmla="*/ 615950 w 721149"/>
              <a:gd name="connsiteY57" fmla="*/ 782532 h 2268830"/>
              <a:gd name="connsiteX58" fmla="*/ 635000 w 721149"/>
              <a:gd name="connsiteY58" fmla="*/ 846032 h 2268830"/>
              <a:gd name="connsiteX59" fmla="*/ 641350 w 721149"/>
              <a:gd name="connsiteY59" fmla="*/ 896832 h 2268830"/>
              <a:gd name="connsiteX60" fmla="*/ 647700 w 721149"/>
              <a:gd name="connsiteY60" fmla="*/ 922232 h 2268830"/>
              <a:gd name="connsiteX61" fmla="*/ 654050 w 721149"/>
              <a:gd name="connsiteY61" fmla="*/ 985732 h 2268830"/>
              <a:gd name="connsiteX62" fmla="*/ 666750 w 721149"/>
              <a:gd name="connsiteY62" fmla="*/ 1023832 h 2268830"/>
              <a:gd name="connsiteX63" fmla="*/ 679450 w 721149"/>
              <a:gd name="connsiteY63" fmla="*/ 1068282 h 2268830"/>
              <a:gd name="connsiteX64" fmla="*/ 685800 w 721149"/>
              <a:gd name="connsiteY64" fmla="*/ 1093682 h 2268830"/>
              <a:gd name="connsiteX65" fmla="*/ 704850 w 721149"/>
              <a:gd name="connsiteY65" fmla="*/ 1150832 h 2268830"/>
              <a:gd name="connsiteX66" fmla="*/ 711200 w 721149"/>
              <a:gd name="connsiteY66" fmla="*/ 1569932 h 2268830"/>
              <a:gd name="connsiteX67" fmla="*/ 704850 w 721149"/>
              <a:gd name="connsiteY67" fmla="*/ 1588982 h 2268830"/>
              <a:gd name="connsiteX68" fmla="*/ 692150 w 721149"/>
              <a:gd name="connsiteY68" fmla="*/ 1658832 h 2268830"/>
              <a:gd name="connsiteX69" fmla="*/ 679450 w 721149"/>
              <a:gd name="connsiteY69" fmla="*/ 1696932 h 2268830"/>
              <a:gd name="connsiteX70" fmla="*/ 673100 w 721149"/>
              <a:gd name="connsiteY70" fmla="*/ 1715982 h 2268830"/>
              <a:gd name="connsiteX71" fmla="*/ 660400 w 721149"/>
              <a:gd name="connsiteY71" fmla="*/ 1741382 h 2268830"/>
              <a:gd name="connsiteX72" fmla="*/ 647700 w 721149"/>
              <a:gd name="connsiteY72" fmla="*/ 1779482 h 2268830"/>
              <a:gd name="connsiteX73" fmla="*/ 628650 w 721149"/>
              <a:gd name="connsiteY73" fmla="*/ 1842982 h 2268830"/>
              <a:gd name="connsiteX74" fmla="*/ 615950 w 721149"/>
              <a:gd name="connsiteY74" fmla="*/ 1868382 h 2268830"/>
              <a:gd name="connsiteX75" fmla="*/ 603250 w 721149"/>
              <a:gd name="connsiteY75" fmla="*/ 1906482 h 2268830"/>
              <a:gd name="connsiteX76" fmla="*/ 584200 w 721149"/>
              <a:gd name="connsiteY76" fmla="*/ 1944582 h 2268830"/>
              <a:gd name="connsiteX77" fmla="*/ 571500 w 721149"/>
              <a:gd name="connsiteY77" fmla="*/ 2014432 h 2268830"/>
              <a:gd name="connsiteX78" fmla="*/ 552450 w 721149"/>
              <a:gd name="connsiteY78" fmla="*/ 2077932 h 2268830"/>
              <a:gd name="connsiteX79" fmla="*/ 533400 w 721149"/>
              <a:gd name="connsiteY79" fmla="*/ 2166832 h 2268830"/>
              <a:gd name="connsiteX80" fmla="*/ 520700 w 721149"/>
              <a:gd name="connsiteY80" fmla="*/ 2185882 h 2268830"/>
              <a:gd name="connsiteX81" fmla="*/ 508000 w 721149"/>
              <a:gd name="connsiteY81" fmla="*/ 2230332 h 2268830"/>
              <a:gd name="connsiteX82" fmla="*/ 482600 w 721149"/>
              <a:gd name="connsiteY82" fmla="*/ 2262082 h 226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721149" h="2268830">
                <a:moveTo>
                  <a:pt x="0" y="1747732"/>
                </a:moveTo>
                <a:cubicBezTo>
                  <a:pt x="12215" y="1732463"/>
                  <a:pt x="27991" y="1714623"/>
                  <a:pt x="38100" y="1696932"/>
                </a:cubicBezTo>
                <a:cubicBezTo>
                  <a:pt x="70326" y="1640536"/>
                  <a:pt x="32558" y="1698894"/>
                  <a:pt x="63500" y="1652482"/>
                </a:cubicBezTo>
                <a:cubicBezTo>
                  <a:pt x="65617" y="1644015"/>
                  <a:pt x="65947" y="1634888"/>
                  <a:pt x="69850" y="1627082"/>
                </a:cubicBezTo>
                <a:cubicBezTo>
                  <a:pt x="76676" y="1613430"/>
                  <a:pt x="95250" y="1588982"/>
                  <a:pt x="95250" y="1588982"/>
                </a:cubicBezTo>
                <a:cubicBezTo>
                  <a:pt x="104847" y="1550595"/>
                  <a:pt x="98840" y="1571861"/>
                  <a:pt x="114300" y="1525482"/>
                </a:cubicBezTo>
                <a:lnTo>
                  <a:pt x="120650" y="1506432"/>
                </a:lnTo>
                <a:cubicBezTo>
                  <a:pt x="122767" y="1500082"/>
                  <a:pt x="123287" y="1492951"/>
                  <a:pt x="127000" y="1487382"/>
                </a:cubicBezTo>
                <a:lnTo>
                  <a:pt x="152400" y="1449282"/>
                </a:lnTo>
                <a:cubicBezTo>
                  <a:pt x="156633" y="1442932"/>
                  <a:pt x="161687" y="1437058"/>
                  <a:pt x="165100" y="1430232"/>
                </a:cubicBezTo>
                <a:cubicBezTo>
                  <a:pt x="173567" y="1413299"/>
                  <a:pt x="179998" y="1395184"/>
                  <a:pt x="190500" y="1379432"/>
                </a:cubicBezTo>
                <a:cubicBezTo>
                  <a:pt x="198967" y="1366732"/>
                  <a:pt x="211073" y="1355812"/>
                  <a:pt x="215900" y="1341332"/>
                </a:cubicBezTo>
                <a:cubicBezTo>
                  <a:pt x="220133" y="1328632"/>
                  <a:pt x="225353" y="1316219"/>
                  <a:pt x="228600" y="1303232"/>
                </a:cubicBezTo>
                <a:cubicBezTo>
                  <a:pt x="230717" y="1294765"/>
                  <a:pt x="233057" y="1286351"/>
                  <a:pt x="234950" y="1277832"/>
                </a:cubicBezTo>
                <a:cubicBezTo>
                  <a:pt x="237291" y="1267296"/>
                  <a:pt x="238682" y="1256553"/>
                  <a:pt x="241300" y="1246082"/>
                </a:cubicBezTo>
                <a:cubicBezTo>
                  <a:pt x="249280" y="1214160"/>
                  <a:pt x="244830" y="1239022"/>
                  <a:pt x="260350" y="1207982"/>
                </a:cubicBezTo>
                <a:cubicBezTo>
                  <a:pt x="263343" y="1201995"/>
                  <a:pt x="264063" y="1195084"/>
                  <a:pt x="266700" y="1188932"/>
                </a:cubicBezTo>
                <a:cubicBezTo>
                  <a:pt x="281214" y="1155065"/>
                  <a:pt x="277240" y="1174266"/>
                  <a:pt x="285750" y="1144482"/>
                </a:cubicBezTo>
                <a:cubicBezTo>
                  <a:pt x="288148" y="1136091"/>
                  <a:pt x="289592" y="1127441"/>
                  <a:pt x="292100" y="1119082"/>
                </a:cubicBezTo>
                <a:cubicBezTo>
                  <a:pt x="295947" y="1106260"/>
                  <a:pt x="304800" y="1080982"/>
                  <a:pt x="304800" y="1080982"/>
                </a:cubicBezTo>
                <a:cubicBezTo>
                  <a:pt x="327080" y="925019"/>
                  <a:pt x="317500" y="1005176"/>
                  <a:pt x="317500" y="680932"/>
                </a:cubicBezTo>
                <a:cubicBezTo>
                  <a:pt x="317500" y="570845"/>
                  <a:pt x="314818" y="460758"/>
                  <a:pt x="311150" y="350732"/>
                </a:cubicBezTo>
                <a:cubicBezTo>
                  <a:pt x="310581" y="333676"/>
                  <a:pt x="308939" y="316488"/>
                  <a:pt x="304800" y="299932"/>
                </a:cubicBezTo>
                <a:cubicBezTo>
                  <a:pt x="302504" y="290749"/>
                  <a:pt x="295093" y="283512"/>
                  <a:pt x="292100" y="274532"/>
                </a:cubicBezTo>
                <a:cubicBezTo>
                  <a:pt x="286580" y="257973"/>
                  <a:pt x="283633" y="240665"/>
                  <a:pt x="279400" y="223732"/>
                </a:cubicBezTo>
                <a:cubicBezTo>
                  <a:pt x="277283" y="215265"/>
                  <a:pt x="275810" y="206611"/>
                  <a:pt x="273050" y="198332"/>
                </a:cubicBezTo>
                <a:cubicBezTo>
                  <a:pt x="270933" y="191982"/>
                  <a:pt x="269951" y="185133"/>
                  <a:pt x="266700" y="179282"/>
                </a:cubicBezTo>
                <a:cubicBezTo>
                  <a:pt x="259287" y="165939"/>
                  <a:pt x="246127" y="155662"/>
                  <a:pt x="241300" y="141182"/>
                </a:cubicBezTo>
                <a:cubicBezTo>
                  <a:pt x="239183" y="134832"/>
                  <a:pt x="238663" y="127701"/>
                  <a:pt x="234950" y="122132"/>
                </a:cubicBezTo>
                <a:cubicBezTo>
                  <a:pt x="229969" y="114660"/>
                  <a:pt x="222250" y="109432"/>
                  <a:pt x="215900" y="103082"/>
                </a:cubicBezTo>
                <a:cubicBezTo>
                  <a:pt x="211667" y="90382"/>
                  <a:pt x="212666" y="74448"/>
                  <a:pt x="203200" y="64982"/>
                </a:cubicBezTo>
                <a:cubicBezTo>
                  <a:pt x="181421" y="43203"/>
                  <a:pt x="183987" y="49785"/>
                  <a:pt x="171450" y="20532"/>
                </a:cubicBezTo>
                <a:cubicBezTo>
                  <a:pt x="168813" y="14380"/>
                  <a:pt x="160367" y="6215"/>
                  <a:pt x="165100" y="1482"/>
                </a:cubicBezTo>
                <a:cubicBezTo>
                  <a:pt x="169833" y="-3251"/>
                  <a:pt x="178299" y="4581"/>
                  <a:pt x="184150" y="7832"/>
                </a:cubicBezTo>
                <a:cubicBezTo>
                  <a:pt x="197493" y="15245"/>
                  <a:pt x="209373" y="25037"/>
                  <a:pt x="222250" y="33232"/>
                </a:cubicBezTo>
                <a:cubicBezTo>
                  <a:pt x="232663" y="39858"/>
                  <a:pt x="254000" y="52282"/>
                  <a:pt x="254000" y="52282"/>
                </a:cubicBezTo>
                <a:cubicBezTo>
                  <a:pt x="258233" y="58632"/>
                  <a:pt x="261630" y="65628"/>
                  <a:pt x="266700" y="71332"/>
                </a:cubicBezTo>
                <a:cubicBezTo>
                  <a:pt x="278632" y="84756"/>
                  <a:pt x="294837" y="94488"/>
                  <a:pt x="304800" y="109432"/>
                </a:cubicBezTo>
                <a:cubicBezTo>
                  <a:pt x="313267" y="122132"/>
                  <a:pt x="325373" y="133052"/>
                  <a:pt x="330200" y="147532"/>
                </a:cubicBezTo>
                <a:cubicBezTo>
                  <a:pt x="332317" y="153882"/>
                  <a:pt x="332369" y="161355"/>
                  <a:pt x="336550" y="166582"/>
                </a:cubicBezTo>
                <a:cubicBezTo>
                  <a:pt x="341318" y="172541"/>
                  <a:pt x="349250" y="175049"/>
                  <a:pt x="355600" y="179282"/>
                </a:cubicBezTo>
                <a:cubicBezTo>
                  <a:pt x="369919" y="222240"/>
                  <a:pt x="351008" y="170099"/>
                  <a:pt x="381000" y="230082"/>
                </a:cubicBezTo>
                <a:cubicBezTo>
                  <a:pt x="383993" y="236069"/>
                  <a:pt x="384099" y="243281"/>
                  <a:pt x="387350" y="249132"/>
                </a:cubicBezTo>
                <a:cubicBezTo>
                  <a:pt x="415564" y="299917"/>
                  <a:pt x="407435" y="270598"/>
                  <a:pt x="425450" y="312632"/>
                </a:cubicBezTo>
                <a:cubicBezTo>
                  <a:pt x="428087" y="318784"/>
                  <a:pt x="429030" y="325588"/>
                  <a:pt x="431800" y="331682"/>
                </a:cubicBezTo>
                <a:cubicBezTo>
                  <a:pt x="439634" y="348917"/>
                  <a:pt x="451213" y="364521"/>
                  <a:pt x="457200" y="382482"/>
                </a:cubicBezTo>
                <a:cubicBezTo>
                  <a:pt x="459317" y="388832"/>
                  <a:pt x="460557" y="395545"/>
                  <a:pt x="463550" y="401532"/>
                </a:cubicBezTo>
                <a:cubicBezTo>
                  <a:pt x="466963" y="408358"/>
                  <a:pt x="472837" y="413756"/>
                  <a:pt x="476250" y="420582"/>
                </a:cubicBezTo>
                <a:cubicBezTo>
                  <a:pt x="479243" y="426569"/>
                  <a:pt x="479607" y="433645"/>
                  <a:pt x="482600" y="439632"/>
                </a:cubicBezTo>
                <a:cubicBezTo>
                  <a:pt x="486013" y="446458"/>
                  <a:pt x="491514" y="452056"/>
                  <a:pt x="495300" y="458682"/>
                </a:cubicBezTo>
                <a:cubicBezTo>
                  <a:pt x="517588" y="497686"/>
                  <a:pt x="496020" y="472102"/>
                  <a:pt x="527050" y="503132"/>
                </a:cubicBezTo>
                <a:cubicBezTo>
                  <a:pt x="543011" y="551015"/>
                  <a:pt x="521481" y="491993"/>
                  <a:pt x="546100" y="541232"/>
                </a:cubicBezTo>
                <a:cubicBezTo>
                  <a:pt x="549093" y="547219"/>
                  <a:pt x="550689" y="553824"/>
                  <a:pt x="552450" y="560282"/>
                </a:cubicBezTo>
                <a:cubicBezTo>
                  <a:pt x="557043" y="577121"/>
                  <a:pt x="559630" y="594523"/>
                  <a:pt x="565150" y="611082"/>
                </a:cubicBezTo>
                <a:cubicBezTo>
                  <a:pt x="584417" y="668884"/>
                  <a:pt x="554862" y="577592"/>
                  <a:pt x="577850" y="661882"/>
                </a:cubicBezTo>
                <a:cubicBezTo>
                  <a:pt x="581372" y="674797"/>
                  <a:pt x="587303" y="686995"/>
                  <a:pt x="590550" y="699982"/>
                </a:cubicBezTo>
                <a:cubicBezTo>
                  <a:pt x="600147" y="738369"/>
                  <a:pt x="594140" y="717103"/>
                  <a:pt x="609600" y="763482"/>
                </a:cubicBezTo>
                <a:cubicBezTo>
                  <a:pt x="611717" y="769832"/>
                  <a:pt x="614850" y="775930"/>
                  <a:pt x="615950" y="782532"/>
                </a:cubicBezTo>
                <a:cubicBezTo>
                  <a:pt x="623856" y="829969"/>
                  <a:pt x="616542" y="809116"/>
                  <a:pt x="635000" y="846032"/>
                </a:cubicBezTo>
                <a:cubicBezTo>
                  <a:pt x="637117" y="862965"/>
                  <a:pt x="638545" y="879999"/>
                  <a:pt x="641350" y="896832"/>
                </a:cubicBezTo>
                <a:cubicBezTo>
                  <a:pt x="642785" y="905440"/>
                  <a:pt x="646466" y="913592"/>
                  <a:pt x="647700" y="922232"/>
                </a:cubicBezTo>
                <a:cubicBezTo>
                  <a:pt x="650708" y="943290"/>
                  <a:pt x="650130" y="964824"/>
                  <a:pt x="654050" y="985732"/>
                </a:cubicBezTo>
                <a:cubicBezTo>
                  <a:pt x="656517" y="998890"/>
                  <a:pt x="663503" y="1010845"/>
                  <a:pt x="666750" y="1023832"/>
                </a:cubicBezTo>
                <a:cubicBezTo>
                  <a:pt x="686601" y="1103237"/>
                  <a:pt x="661230" y="1004513"/>
                  <a:pt x="679450" y="1068282"/>
                </a:cubicBezTo>
                <a:cubicBezTo>
                  <a:pt x="681848" y="1076673"/>
                  <a:pt x="683040" y="1085403"/>
                  <a:pt x="685800" y="1093682"/>
                </a:cubicBezTo>
                <a:cubicBezTo>
                  <a:pt x="709712" y="1165417"/>
                  <a:pt x="689633" y="1089963"/>
                  <a:pt x="704850" y="1150832"/>
                </a:cubicBezTo>
                <a:cubicBezTo>
                  <a:pt x="728020" y="1347779"/>
                  <a:pt x="723015" y="1262731"/>
                  <a:pt x="711200" y="1569932"/>
                </a:cubicBezTo>
                <a:cubicBezTo>
                  <a:pt x="710943" y="1576621"/>
                  <a:pt x="706302" y="1582448"/>
                  <a:pt x="704850" y="1588982"/>
                </a:cubicBezTo>
                <a:cubicBezTo>
                  <a:pt x="699041" y="1615120"/>
                  <a:pt x="699084" y="1633408"/>
                  <a:pt x="692150" y="1658832"/>
                </a:cubicBezTo>
                <a:cubicBezTo>
                  <a:pt x="688628" y="1671747"/>
                  <a:pt x="683683" y="1684232"/>
                  <a:pt x="679450" y="1696932"/>
                </a:cubicBezTo>
                <a:cubicBezTo>
                  <a:pt x="677333" y="1703282"/>
                  <a:pt x="676093" y="1709995"/>
                  <a:pt x="673100" y="1715982"/>
                </a:cubicBezTo>
                <a:cubicBezTo>
                  <a:pt x="668867" y="1724449"/>
                  <a:pt x="663916" y="1732593"/>
                  <a:pt x="660400" y="1741382"/>
                </a:cubicBezTo>
                <a:cubicBezTo>
                  <a:pt x="655428" y="1753811"/>
                  <a:pt x="650947" y="1766495"/>
                  <a:pt x="647700" y="1779482"/>
                </a:cubicBezTo>
                <a:cubicBezTo>
                  <a:pt x="643142" y="1797712"/>
                  <a:pt x="636380" y="1827522"/>
                  <a:pt x="628650" y="1842982"/>
                </a:cubicBezTo>
                <a:cubicBezTo>
                  <a:pt x="624417" y="1851449"/>
                  <a:pt x="619466" y="1859593"/>
                  <a:pt x="615950" y="1868382"/>
                </a:cubicBezTo>
                <a:cubicBezTo>
                  <a:pt x="610978" y="1880811"/>
                  <a:pt x="610676" y="1895343"/>
                  <a:pt x="603250" y="1906482"/>
                </a:cubicBezTo>
                <a:cubicBezTo>
                  <a:pt x="592096" y="1923213"/>
                  <a:pt x="588351" y="1925210"/>
                  <a:pt x="584200" y="1944582"/>
                </a:cubicBezTo>
                <a:cubicBezTo>
                  <a:pt x="579241" y="1967722"/>
                  <a:pt x="576920" y="1991396"/>
                  <a:pt x="571500" y="2014432"/>
                </a:cubicBezTo>
                <a:cubicBezTo>
                  <a:pt x="549902" y="2106225"/>
                  <a:pt x="566049" y="2009939"/>
                  <a:pt x="552450" y="2077932"/>
                </a:cubicBezTo>
                <a:cubicBezTo>
                  <a:pt x="548933" y="2095516"/>
                  <a:pt x="541492" y="2154694"/>
                  <a:pt x="533400" y="2166832"/>
                </a:cubicBezTo>
                <a:lnTo>
                  <a:pt x="520700" y="2185882"/>
                </a:lnTo>
                <a:cubicBezTo>
                  <a:pt x="516467" y="2200699"/>
                  <a:pt x="512532" y="2215604"/>
                  <a:pt x="508000" y="2230332"/>
                </a:cubicBezTo>
                <a:cubicBezTo>
                  <a:pt x="494750" y="2273395"/>
                  <a:pt x="506939" y="2274252"/>
                  <a:pt x="482600" y="2262082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Luci inn"/>
          <p:cNvSpPr/>
          <p:nvPr/>
        </p:nvSpPr>
        <p:spPr>
          <a:xfrm>
            <a:off x="6235700" y="3968750"/>
            <a:ext cx="438150" cy="1315342"/>
          </a:xfrm>
          <a:custGeom>
            <a:avLst/>
            <a:gdLst>
              <a:gd name="connsiteX0" fmla="*/ 12700 w 438150"/>
              <a:gd name="connsiteY0" fmla="*/ 565150 h 1315342"/>
              <a:gd name="connsiteX1" fmla="*/ 63500 w 438150"/>
              <a:gd name="connsiteY1" fmla="*/ 533400 h 1315342"/>
              <a:gd name="connsiteX2" fmla="*/ 101600 w 438150"/>
              <a:gd name="connsiteY2" fmla="*/ 508000 h 1315342"/>
              <a:gd name="connsiteX3" fmla="*/ 120650 w 438150"/>
              <a:gd name="connsiteY3" fmla="*/ 488950 h 1315342"/>
              <a:gd name="connsiteX4" fmla="*/ 165100 w 438150"/>
              <a:gd name="connsiteY4" fmla="*/ 457200 h 1315342"/>
              <a:gd name="connsiteX5" fmla="*/ 171450 w 438150"/>
              <a:gd name="connsiteY5" fmla="*/ 438150 h 1315342"/>
              <a:gd name="connsiteX6" fmla="*/ 228600 w 438150"/>
              <a:gd name="connsiteY6" fmla="*/ 387350 h 1315342"/>
              <a:gd name="connsiteX7" fmla="*/ 254000 w 438150"/>
              <a:gd name="connsiteY7" fmla="*/ 349250 h 1315342"/>
              <a:gd name="connsiteX8" fmla="*/ 285750 w 438150"/>
              <a:gd name="connsiteY8" fmla="*/ 304800 h 1315342"/>
              <a:gd name="connsiteX9" fmla="*/ 298450 w 438150"/>
              <a:gd name="connsiteY9" fmla="*/ 266700 h 1315342"/>
              <a:gd name="connsiteX10" fmla="*/ 304800 w 438150"/>
              <a:gd name="connsiteY10" fmla="*/ 247650 h 1315342"/>
              <a:gd name="connsiteX11" fmla="*/ 311150 w 438150"/>
              <a:gd name="connsiteY11" fmla="*/ 228600 h 1315342"/>
              <a:gd name="connsiteX12" fmla="*/ 323850 w 438150"/>
              <a:gd name="connsiteY12" fmla="*/ 209550 h 1315342"/>
              <a:gd name="connsiteX13" fmla="*/ 342900 w 438150"/>
              <a:gd name="connsiteY13" fmla="*/ 146050 h 1315342"/>
              <a:gd name="connsiteX14" fmla="*/ 355600 w 438150"/>
              <a:gd name="connsiteY14" fmla="*/ 120650 h 1315342"/>
              <a:gd name="connsiteX15" fmla="*/ 361950 w 438150"/>
              <a:gd name="connsiteY15" fmla="*/ 88900 h 1315342"/>
              <a:gd name="connsiteX16" fmla="*/ 374650 w 438150"/>
              <a:gd name="connsiteY16" fmla="*/ 50800 h 1315342"/>
              <a:gd name="connsiteX17" fmla="*/ 387350 w 438150"/>
              <a:gd name="connsiteY17" fmla="*/ 0 h 1315342"/>
              <a:gd name="connsiteX18" fmla="*/ 393700 w 438150"/>
              <a:gd name="connsiteY18" fmla="*/ 63500 h 1315342"/>
              <a:gd name="connsiteX19" fmla="*/ 406400 w 438150"/>
              <a:gd name="connsiteY19" fmla="*/ 101600 h 1315342"/>
              <a:gd name="connsiteX20" fmla="*/ 425450 w 438150"/>
              <a:gd name="connsiteY20" fmla="*/ 184150 h 1315342"/>
              <a:gd name="connsiteX21" fmla="*/ 438150 w 438150"/>
              <a:gd name="connsiteY21" fmla="*/ 247650 h 1315342"/>
              <a:gd name="connsiteX22" fmla="*/ 431800 w 438150"/>
              <a:gd name="connsiteY22" fmla="*/ 495300 h 1315342"/>
              <a:gd name="connsiteX23" fmla="*/ 425450 w 438150"/>
              <a:gd name="connsiteY23" fmla="*/ 520700 h 1315342"/>
              <a:gd name="connsiteX24" fmla="*/ 419100 w 438150"/>
              <a:gd name="connsiteY24" fmla="*/ 558800 h 1315342"/>
              <a:gd name="connsiteX25" fmla="*/ 406400 w 438150"/>
              <a:gd name="connsiteY25" fmla="*/ 577850 h 1315342"/>
              <a:gd name="connsiteX26" fmla="*/ 393700 w 438150"/>
              <a:gd name="connsiteY26" fmla="*/ 622300 h 1315342"/>
              <a:gd name="connsiteX27" fmla="*/ 374650 w 438150"/>
              <a:gd name="connsiteY27" fmla="*/ 660400 h 1315342"/>
              <a:gd name="connsiteX28" fmla="*/ 361950 w 438150"/>
              <a:gd name="connsiteY28" fmla="*/ 768350 h 1315342"/>
              <a:gd name="connsiteX29" fmla="*/ 349250 w 438150"/>
              <a:gd name="connsiteY29" fmla="*/ 812800 h 1315342"/>
              <a:gd name="connsiteX30" fmla="*/ 342900 w 438150"/>
              <a:gd name="connsiteY30" fmla="*/ 838200 h 1315342"/>
              <a:gd name="connsiteX31" fmla="*/ 323850 w 438150"/>
              <a:gd name="connsiteY31" fmla="*/ 863600 h 1315342"/>
              <a:gd name="connsiteX32" fmla="*/ 317500 w 438150"/>
              <a:gd name="connsiteY32" fmla="*/ 889000 h 1315342"/>
              <a:gd name="connsiteX33" fmla="*/ 292100 w 438150"/>
              <a:gd name="connsiteY33" fmla="*/ 933450 h 1315342"/>
              <a:gd name="connsiteX34" fmla="*/ 285750 w 438150"/>
              <a:gd name="connsiteY34" fmla="*/ 952500 h 1315342"/>
              <a:gd name="connsiteX35" fmla="*/ 266700 w 438150"/>
              <a:gd name="connsiteY35" fmla="*/ 971550 h 1315342"/>
              <a:gd name="connsiteX36" fmla="*/ 254000 w 438150"/>
              <a:gd name="connsiteY36" fmla="*/ 990600 h 1315342"/>
              <a:gd name="connsiteX37" fmla="*/ 209550 w 438150"/>
              <a:gd name="connsiteY37" fmla="*/ 1047750 h 1315342"/>
              <a:gd name="connsiteX38" fmla="*/ 196850 w 438150"/>
              <a:gd name="connsiteY38" fmla="*/ 1073150 h 1315342"/>
              <a:gd name="connsiteX39" fmla="*/ 190500 w 438150"/>
              <a:gd name="connsiteY39" fmla="*/ 1092200 h 1315342"/>
              <a:gd name="connsiteX40" fmla="*/ 177800 w 438150"/>
              <a:gd name="connsiteY40" fmla="*/ 1111250 h 1315342"/>
              <a:gd name="connsiteX41" fmla="*/ 152400 w 438150"/>
              <a:gd name="connsiteY41" fmla="*/ 1168400 h 1315342"/>
              <a:gd name="connsiteX42" fmla="*/ 133350 w 438150"/>
              <a:gd name="connsiteY42" fmla="*/ 1181100 h 1315342"/>
              <a:gd name="connsiteX43" fmla="*/ 114300 w 438150"/>
              <a:gd name="connsiteY43" fmla="*/ 1187450 h 1315342"/>
              <a:gd name="connsiteX44" fmla="*/ 101600 w 438150"/>
              <a:gd name="connsiteY44" fmla="*/ 1206500 h 1315342"/>
              <a:gd name="connsiteX45" fmla="*/ 76200 w 438150"/>
              <a:gd name="connsiteY45" fmla="*/ 1263650 h 1315342"/>
              <a:gd name="connsiteX46" fmla="*/ 38100 w 438150"/>
              <a:gd name="connsiteY46" fmla="*/ 1301750 h 1315342"/>
              <a:gd name="connsiteX47" fmla="*/ 19050 w 438150"/>
              <a:gd name="connsiteY47" fmla="*/ 1314450 h 1315342"/>
              <a:gd name="connsiteX48" fmla="*/ 0 w 438150"/>
              <a:gd name="connsiteY48" fmla="*/ 1314450 h 131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38150" h="1315342">
                <a:moveTo>
                  <a:pt x="12700" y="565150"/>
                </a:moveTo>
                <a:cubicBezTo>
                  <a:pt x="17126" y="562494"/>
                  <a:pt x="55123" y="540381"/>
                  <a:pt x="63500" y="533400"/>
                </a:cubicBezTo>
                <a:cubicBezTo>
                  <a:pt x="95211" y="506974"/>
                  <a:pt x="68122" y="519159"/>
                  <a:pt x="101600" y="508000"/>
                </a:cubicBezTo>
                <a:cubicBezTo>
                  <a:pt x="107950" y="501650"/>
                  <a:pt x="113832" y="494794"/>
                  <a:pt x="120650" y="488950"/>
                </a:cubicBezTo>
                <a:cubicBezTo>
                  <a:pt x="134434" y="477135"/>
                  <a:pt x="150023" y="467251"/>
                  <a:pt x="165100" y="457200"/>
                </a:cubicBezTo>
                <a:cubicBezTo>
                  <a:pt x="167217" y="450850"/>
                  <a:pt x="167341" y="443434"/>
                  <a:pt x="171450" y="438150"/>
                </a:cubicBezTo>
                <a:cubicBezTo>
                  <a:pt x="194871" y="408037"/>
                  <a:pt x="203136" y="404326"/>
                  <a:pt x="228600" y="387350"/>
                </a:cubicBezTo>
                <a:cubicBezTo>
                  <a:pt x="237067" y="374650"/>
                  <a:pt x="243207" y="360043"/>
                  <a:pt x="254000" y="349250"/>
                </a:cubicBezTo>
                <a:cubicBezTo>
                  <a:pt x="274457" y="328793"/>
                  <a:pt x="274606" y="332660"/>
                  <a:pt x="285750" y="304800"/>
                </a:cubicBezTo>
                <a:cubicBezTo>
                  <a:pt x="290722" y="292371"/>
                  <a:pt x="294217" y="279400"/>
                  <a:pt x="298450" y="266700"/>
                </a:cubicBezTo>
                <a:lnTo>
                  <a:pt x="304800" y="247650"/>
                </a:lnTo>
                <a:cubicBezTo>
                  <a:pt x="306917" y="241300"/>
                  <a:pt x="307437" y="234169"/>
                  <a:pt x="311150" y="228600"/>
                </a:cubicBezTo>
                <a:lnTo>
                  <a:pt x="323850" y="209550"/>
                </a:lnTo>
                <a:cubicBezTo>
                  <a:pt x="328408" y="191320"/>
                  <a:pt x="335170" y="161510"/>
                  <a:pt x="342900" y="146050"/>
                </a:cubicBezTo>
                <a:lnTo>
                  <a:pt x="355600" y="120650"/>
                </a:lnTo>
                <a:cubicBezTo>
                  <a:pt x="357717" y="110067"/>
                  <a:pt x="359110" y="99313"/>
                  <a:pt x="361950" y="88900"/>
                </a:cubicBezTo>
                <a:cubicBezTo>
                  <a:pt x="365472" y="75985"/>
                  <a:pt x="371403" y="63787"/>
                  <a:pt x="374650" y="50800"/>
                </a:cubicBezTo>
                <a:lnTo>
                  <a:pt x="387350" y="0"/>
                </a:lnTo>
                <a:cubicBezTo>
                  <a:pt x="389467" y="21167"/>
                  <a:pt x="389780" y="42592"/>
                  <a:pt x="393700" y="63500"/>
                </a:cubicBezTo>
                <a:cubicBezTo>
                  <a:pt x="396167" y="76658"/>
                  <a:pt x="402553" y="88778"/>
                  <a:pt x="406400" y="101600"/>
                </a:cubicBezTo>
                <a:cubicBezTo>
                  <a:pt x="411182" y="117540"/>
                  <a:pt x="424946" y="181967"/>
                  <a:pt x="425450" y="184150"/>
                </a:cubicBezTo>
                <a:cubicBezTo>
                  <a:pt x="436817" y="233408"/>
                  <a:pt x="427570" y="184172"/>
                  <a:pt x="438150" y="247650"/>
                </a:cubicBezTo>
                <a:cubicBezTo>
                  <a:pt x="436033" y="330200"/>
                  <a:pt x="435637" y="412812"/>
                  <a:pt x="431800" y="495300"/>
                </a:cubicBezTo>
                <a:cubicBezTo>
                  <a:pt x="431395" y="504018"/>
                  <a:pt x="427162" y="512142"/>
                  <a:pt x="425450" y="520700"/>
                </a:cubicBezTo>
                <a:cubicBezTo>
                  <a:pt x="422925" y="533325"/>
                  <a:pt x="423171" y="546586"/>
                  <a:pt x="419100" y="558800"/>
                </a:cubicBezTo>
                <a:cubicBezTo>
                  <a:pt x="416687" y="566040"/>
                  <a:pt x="410633" y="571500"/>
                  <a:pt x="406400" y="577850"/>
                </a:cubicBezTo>
                <a:cubicBezTo>
                  <a:pt x="404365" y="585988"/>
                  <a:pt x="398255" y="613190"/>
                  <a:pt x="393700" y="622300"/>
                </a:cubicBezTo>
                <a:cubicBezTo>
                  <a:pt x="369081" y="671539"/>
                  <a:pt x="390611" y="612517"/>
                  <a:pt x="374650" y="660400"/>
                </a:cubicBezTo>
                <a:cubicBezTo>
                  <a:pt x="371244" y="694457"/>
                  <a:pt x="368189" y="734036"/>
                  <a:pt x="361950" y="768350"/>
                </a:cubicBezTo>
                <a:cubicBezTo>
                  <a:pt x="356987" y="795645"/>
                  <a:pt x="356051" y="788997"/>
                  <a:pt x="349250" y="812800"/>
                </a:cubicBezTo>
                <a:cubicBezTo>
                  <a:pt x="346852" y="821191"/>
                  <a:pt x="346803" y="830394"/>
                  <a:pt x="342900" y="838200"/>
                </a:cubicBezTo>
                <a:cubicBezTo>
                  <a:pt x="338167" y="847666"/>
                  <a:pt x="330200" y="855133"/>
                  <a:pt x="323850" y="863600"/>
                </a:cubicBezTo>
                <a:cubicBezTo>
                  <a:pt x="321733" y="872067"/>
                  <a:pt x="320564" y="880828"/>
                  <a:pt x="317500" y="889000"/>
                </a:cubicBezTo>
                <a:cubicBezTo>
                  <a:pt x="300801" y="933530"/>
                  <a:pt x="310523" y="896604"/>
                  <a:pt x="292100" y="933450"/>
                </a:cubicBezTo>
                <a:cubicBezTo>
                  <a:pt x="289107" y="939437"/>
                  <a:pt x="289463" y="946931"/>
                  <a:pt x="285750" y="952500"/>
                </a:cubicBezTo>
                <a:cubicBezTo>
                  <a:pt x="280769" y="959972"/>
                  <a:pt x="272449" y="964651"/>
                  <a:pt x="266700" y="971550"/>
                </a:cubicBezTo>
                <a:cubicBezTo>
                  <a:pt x="261814" y="977413"/>
                  <a:pt x="258886" y="984737"/>
                  <a:pt x="254000" y="990600"/>
                </a:cubicBezTo>
                <a:cubicBezTo>
                  <a:pt x="227868" y="1021958"/>
                  <a:pt x="233624" y="999602"/>
                  <a:pt x="209550" y="1047750"/>
                </a:cubicBezTo>
                <a:cubicBezTo>
                  <a:pt x="205317" y="1056217"/>
                  <a:pt x="200579" y="1064449"/>
                  <a:pt x="196850" y="1073150"/>
                </a:cubicBezTo>
                <a:cubicBezTo>
                  <a:pt x="194213" y="1079302"/>
                  <a:pt x="193493" y="1086213"/>
                  <a:pt x="190500" y="1092200"/>
                </a:cubicBezTo>
                <a:cubicBezTo>
                  <a:pt x="187087" y="1099026"/>
                  <a:pt x="180900" y="1104276"/>
                  <a:pt x="177800" y="1111250"/>
                </a:cubicBezTo>
                <a:cubicBezTo>
                  <a:pt x="167740" y="1133886"/>
                  <a:pt x="169645" y="1151155"/>
                  <a:pt x="152400" y="1168400"/>
                </a:cubicBezTo>
                <a:cubicBezTo>
                  <a:pt x="147004" y="1173796"/>
                  <a:pt x="140176" y="1177687"/>
                  <a:pt x="133350" y="1181100"/>
                </a:cubicBezTo>
                <a:cubicBezTo>
                  <a:pt x="127363" y="1184093"/>
                  <a:pt x="120650" y="1185333"/>
                  <a:pt x="114300" y="1187450"/>
                </a:cubicBezTo>
                <a:cubicBezTo>
                  <a:pt x="110067" y="1193800"/>
                  <a:pt x="105013" y="1199674"/>
                  <a:pt x="101600" y="1206500"/>
                </a:cubicBezTo>
                <a:cubicBezTo>
                  <a:pt x="96005" y="1217690"/>
                  <a:pt x="85178" y="1252428"/>
                  <a:pt x="76200" y="1263650"/>
                </a:cubicBezTo>
                <a:cubicBezTo>
                  <a:pt x="64980" y="1277675"/>
                  <a:pt x="53044" y="1291787"/>
                  <a:pt x="38100" y="1301750"/>
                </a:cubicBezTo>
                <a:cubicBezTo>
                  <a:pt x="31750" y="1305983"/>
                  <a:pt x="26290" y="1312037"/>
                  <a:pt x="19050" y="1314450"/>
                </a:cubicBezTo>
                <a:cubicBezTo>
                  <a:pt x="13026" y="1316458"/>
                  <a:pt x="6350" y="1314450"/>
                  <a:pt x="0" y="1314450"/>
                </a:cubicBezTo>
              </a:path>
            </a:pathLst>
          </a:custGeom>
          <a:noFill/>
          <a:ln w="38100">
            <a:solidFill>
              <a:srgbClr val="FF5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580526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>
                <a:solidFill>
                  <a:srgbClr val="292929"/>
                </a:solidFill>
              </a:rPr>
              <a:t>Hallucigenia</a:t>
            </a:r>
          </a:p>
        </p:txBody>
      </p:sp>
      <p:pic>
        <p:nvPicPr>
          <p:cNvPr id="21" name="Ony legs" descr="https://c2.staticflickr.com/6/5233/5839573600_bc988faa72.jpg">
            <a:extLst>
              <a:ext uri="{FF2B5EF4-FFF2-40B4-BE49-F238E27FC236}">
                <a16:creationId xmlns:a16="http://schemas.microsoft.com/office/drawing/2014/main" id="{69595B08-D9D1-465B-9FE6-BF49DB753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48" y="2224376"/>
            <a:ext cx="1343772" cy="1007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Luci 3d recon">
            <a:extLst>
              <a:ext uri="{FF2B5EF4-FFF2-40B4-BE49-F238E27FC236}">
                <a16:creationId xmlns:a16="http://schemas.microsoft.com/office/drawing/2014/main" id="{7A5703A1-1CC6-47EA-B7A5-6CEE906D2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5099" r="24098" b="8229"/>
          <a:stretch/>
        </p:blipFill>
        <p:spPr bwMode="auto">
          <a:xfrm>
            <a:off x="7232949" y="1644650"/>
            <a:ext cx="1099839" cy="1237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2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Hallucigenia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1D028C0-172C-498E-8AD2-6C2019E41A93}" type="slidenum">
              <a:rPr lang="en-GB" smtClean="0">
                <a:solidFill>
                  <a:prstClr val="white">
                    <a:lumMod val="50000"/>
                  </a:prstClr>
                </a:solidFill>
              </a:rPr>
              <a:pPr/>
              <a:t>23</a:t>
            </a:fld>
            <a:endParaRPr lang="en-GB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Phlesch</a:t>
            </a:r>
            <a:r>
              <a:rPr lang="en-GB" dirty="0"/>
              <a:t> Bubble / J-B. Caron</a:t>
            </a:r>
          </a:p>
        </p:txBody>
      </p:sp>
      <p:pic>
        <p:nvPicPr>
          <p:cNvPr id="13" name="Luci 3d recon">
            <a:extLst>
              <a:ext uri="{FF2B5EF4-FFF2-40B4-BE49-F238E27FC236}">
                <a16:creationId xmlns:a16="http://schemas.microsoft.com/office/drawing/2014/main" id="{AA78D4D3-E0A7-465D-A29A-4072C31E1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5099" r="24098" b="8229"/>
          <a:stretch/>
        </p:blipFill>
        <p:spPr bwMode="auto">
          <a:xfrm>
            <a:off x="4716016" y="1327468"/>
            <a:ext cx="4001431" cy="4503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E8EBE1A-920A-491E-BF23-8F854F856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1" t="44445" r="5216" b="24363"/>
          <a:stretch/>
        </p:blipFill>
        <p:spPr bwMode="auto">
          <a:xfrm>
            <a:off x="443071" y="2636912"/>
            <a:ext cx="3840897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239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ature 14"/>
          <p:cNvGrpSpPr/>
          <p:nvPr/>
        </p:nvGrpSpPr>
        <p:grpSpPr>
          <a:xfrm>
            <a:off x="1303976" y="1831178"/>
            <a:ext cx="6912768" cy="4243922"/>
            <a:chOff x="1259632" y="2614078"/>
            <a:chExt cx="6912768" cy="4243922"/>
          </a:xfrm>
        </p:grpSpPr>
        <p:sp>
          <p:nvSpPr>
            <p:cNvPr id="9" name="Rectangle 8"/>
            <p:cNvSpPr/>
            <p:nvPr/>
          </p:nvSpPr>
          <p:spPr>
            <a:xfrm>
              <a:off x="1259632" y="2780928"/>
              <a:ext cx="6912768" cy="4077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00" name="Picture 4" descr="Panarthropod phylogeny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2" y="2614078"/>
              <a:ext cx="3651029" cy="41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nychophoran pic" descr="http://www.nhm.ac.uk/resources-rx/images/1014/onychophora-unidentified_97784_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6506" y="4952994"/>
              <a:ext cx="1647852" cy="84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Tardigrade" descr="http://www.shapeways.com/wordpress/wp-content/uploads/2014/12/tardigrad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6506" y="3801415"/>
              <a:ext cx="1647853" cy="927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rabbie" descr="http://images.nationalgeographic.com/wpf/media-live/photos/000/246/cache/christmas-island-red-crab_24694_600x45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5966506" y="2614078"/>
              <a:ext cx="1647853" cy="105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568B162-8D7C-42B6-8A62-FF12138A0EEA}"/>
              </a:ext>
            </a:extLst>
          </p:cNvPr>
          <p:cNvSpPr/>
          <p:nvPr/>
        </p:nvSpPr>
        <p:spPr>
          <a:xfrm>
            <a:off x="6010850" y="5173046"/>
            <a:ext cx="1647852" cy="106426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8">
            <a:extLst>
              <a:ext uri="{FF2B5EF4-FFF2-40B4-BE49-F238E27FC236}">
                <a16:creationId xmlns:a16="http://schemas.microsoft.com/office/drawing/2014/main" id="{F7B96FBB-C6FE-4AC7-971C-056801A0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Phylogenetic implications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0983A-5E16-E911-D892-CE770099C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4743A61-8CD7-4009-B56B-143A779552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Smith &amp; Ortega Hernández 2014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5455" y="1709996"/>
            <a:ext cx="2011249" cy="229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696465" y="1565980"/>
            <a:ext cx="2312640" cy="352839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Luci 3d rec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336310"/>
            <a:ext cx="1384831" cy="147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1824711" y="4109445"/>
            <a:ext cx="1567497" cy="696895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Image result for priapulus">
            <a:extLst>
              <a:ext uri="{FF2B5EF4-FFF2-40B4-BE49-F238E27FC236}">
                <a16:creationId xmlns:a16="http://schemas.microsoft.com/office/drawing/2014/main" id="{4C00E47B-0FA7-4A42-BC5F-9A0F64EFF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7559"/>
          <a:stretch/>
        </p:blipFill>
        <p:spPr bwMode="auto">
          <a:xfrm rot="5400000">
            <a:off x="6296334" y="5044775"/>
            <a:ext cx="1012920" cy="130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5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D40C0-038C-21C0-19D1-1BC546A6F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0F67F-6CC7-20AA-AB9A-FEF01C9F82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36490-E7F8-F08D-8798-1ACF4FA969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25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E8265-44B4-351D-E64B-B5DC78FDA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Liam Revell</a:t>
            </a:r>
          </a:p>
        </p:txBody>
      </p:sp>
      <p:pic>
        <p:nvPicPr>
          <p:cNvPr id="4098" name="Picture 2" descr="plot of chunk unnamed-chunk-10">
            <a:extLst>
              <a:ext uri="{FF2B5EF4-FFF2-40B4-BE49-F238E27FC236}">
                <a16:creationId xmlns:a16="http://schemas.microsoft.com/office/drawing/2014/main" id="{EA5C937B-D025-3BB1-A0FE-7131C313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29" y="1485008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lot of chunk unnamed-chunk-3">
            <a:extLst>
              <a:ext uri="{FF2B5EF4-FFF2-40B4-BE49-F238E27FC236}">
                <a16:creationId xmlns:a16="http://schemas.microsoft.com/office/drawing/2014/main" id="{FAD6FF4A-296E-08EE-A6CE-8903A0FD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42918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297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7047-F79A-59B2-796C-481B297F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morphological evolution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8EFE2-BC9F-19B7-D3CC-339AE4177A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Absent (0) ↔ Present (1)</a:t>
            </a:r>
          </a:p>
          <a:p>
            <a:r>
              <a:rPr lang="en-GB" dirty="0"/>
              <a:t>Single element (0) ↔ Stacked elements (1)</a:t>
            </a:r>
          </a:p>
          <a:p>
            <a:r>
              <a:rPr lang="en-GB" dirty="0"/>
              <a:t>Logarithmic curvature (0) ↔ </a:t>
            </a:r>
            <a:r>
              <a:rPr lang="en-GB" dirty="0" err="1"/>
              <a:t>Archimedian</a:t>
            </a:r>
            <a:r>
              <a:rPr lang="en-GB" dirty="0"/>
              <a:t> spiral (1) ↔  Irregular curvature (2) ↔ (Unobserved states?)</a:t>
            </a:r>
          </a:p>
          <a:p>
            <a:r>
              <a:rPr lang="en-GB" dirty="0"/>
              <a:t>Blue (0) ↔ Red (1) ↔ Brown (2) ↔ (Unobserved states?)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773F2-1235-2EC3-AE11-997BB27A857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26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AD92F-53E4-48E9-F6B6-1D55941A33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AC2F3-94D9-227B-D6C8-05118223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45" y="5646307"/>
            <a:ext cx="3224679" cy="1118973"/>
          </a:xfrm>
          <a:prstGeom prst="rect">
            <a:avLst/>
          </a:prstGeom>
        </p:spPr>
      </p:pic>
      <p:pic>
        <p:nvPicPr>
          <p:cNvPr id="7" name="Ony claw" descr="C:\Work\Claws\Press\Euperipatoides_kanangrensis_onychophoran_claw_TLM 13001g1_conin_2.gwsmallflipr.jpg">
            <a:extLst>
              <a:ext uri="{FF2B5EF4-FFF2-40B4-BE49-F238E27FC236}">
                <a16:creationId xmlns:a16="http://schemas.microsoft.com/office/drawing/2014/main" id="{61754B4E-18F7-8EA2-CBAE-A89CD41CB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6043">
            <a:off x="5589769" y="1637428"/>
            <a:ext cx="2755380" cy="42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75214-9EDE-44A4-9D94-34147C04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Fossils in phylogenies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63907-EA53-42D9-90F0-FF21D4438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Morphological data</a:t>
            </a:r>
          </a:p>
          <a:p>
            <a:pPr lvl="1"/>
            <a:r>
              <a:rPr lang="en-GB" dirty="0"/>
              <a:t>Convergence?</a:t>
            </a:r>
          </a:p>
          <a:p>
            <a:pPr lvl="1"/>
            <a:r>
              <a:rPr lang="en-GB" dirty="0"/>
              <a:t>Subjectivity?</a:t>
            </a:r>
          </a:p>
          <a:p>
            <a:pPr lvl="1"/>
            <a:r>
              <a:rPr lang="en-GB" dirty="0"/>
              <a:t>Quantity?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33C71-ECD8-4EC7-A613-95A560A4D9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27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B2EAF8-1896-A3C2-C883-CD1487C41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4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49EB-2857-4EDF-B8FA-42DCE1F1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Integration?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2587EA7-FC01-A8F8-E696-E366B9953D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E0094-C9A9-44AF-A8D2-59EF56659F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28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AA69FE-1EB5-4E07-A32C-467C750D14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Sperling &amp; </a:t>
            </a:r>
            <a:r>
              <a:rPr lang="en-GB" dirty="0" err="1"/>
              <a:t>Stockey</a:t>
            </a:r>
            <a:r>
              <a:rPr lang="en-GB" dirty="0"/>
              <a:t>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E21C6-7FBA-45CE-A44A-A31639271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" t="19551" r="2317" b="43700"/>
          <a:stretch/>
        </p:blipFill>
        <p:spPr>
          <a:xfrm>
            <a:off x="664839" y="1574056"/>
            <a:ext cx="8011616" cy="43813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CB1A6DB-9B50-4762-B77E-108A14AE1101}"/>
              </a:ext>
            </a:extLst>
          </p:cNvPr>
          <p:cNvGrpSpPr/>
          <p:nvPr/>
        </p:nvGrpSpPr>
        <p:grpSpPr>
          <a:xfrm>
            <a:off x="467545" y="5995774"/>
            <a:ext cx="7200799" cy="369332"/>
            <a:chOff x="467545" y="5995774"/>
            <a:chExt cx="720079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752C5D-6DEB-4916-A3D5-9CF04F40CF73}"/>
                </a:ext>
              </a:extLst>
            </p:cNvPr>
            <p:cNvSpPr txBox="1"/>
            <p:nvPr/>
          </p:nvSpPr>
          <p:spPr>
            <a:xfrm>
              <a:off x="6660232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500 Ma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5B09C8-AE24-48EB-AC8D-34979D083E90}"/>
                </a:ext>
              </a:extLst>
            </p:cNvPr>
            <p:cNvSpPr txBox="1"/>
            <p:nvPr/>
          </p:nvSpPr>
          <p:spPr>
            <a:xfrm>
              <a:off x="5476672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600 Ma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C9E9E0-F04D-4888-B2EB-B1437D139F42}"/>
                </a:ext>
              </a:extLst>
            </p:cNvPr>
            <p:cNvSpPr txBox="1"/>
            <p:nvPr/>
          </p:nvSpPr>
          <p:spPr>
            <a:xfrm>
              <a:off x="4293114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700 Ma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584F98-9B67-48C5-851C-42852BA3BE0B}"/>
                </a:ext>
              </a:extLst>
            </p:cNvPr>
            <p:cNvSpPr txBox="1"/>
            <p:nvPr/>
          </p:nvSpPr>
          <p:spPr>
            <a:xfrm>
              <a:off x="3109556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800 Ma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312976-DC92-4DA9-AB89-B5184729C19D}"/>
                </a:ext>
              </a:extLst>
            </p:cNvPr>
            <p:cNvSpPr txBox="1"/>
            <p:nvPr/>
          </p:nvSpPr>
          <p:spPr>
            <a:xfrm>
              <a:off x="1925998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900 Ma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1F9986-17E0-453E-A874-7DF14DED72DF}"/>
                </a:ext>
              </a:extLst>
            </p:cNvPr>
            <p:cNvSpPr txBox="1"/>
            <p:nvPr/>
          </p:nvSpPr>
          <p:spPr>
            <a:xfrm>
              <a:off x="467545" y="5995774"/>
              <a:ext cx="1283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1000 Ma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75F56E-6DF9-A6EA-8058-6990D5F022EE}"/>
              </a:ext>
            </a:extLst>
          </p:cNvPr>
          <p:cNvCxnSpPr/>
          <p:nvPr/>
        </p:nvCxnSpPr>
        <p:spPr>
          <a:xfrm>
            <a:off x="3347864" y="492894"/>
            <a:ext cx="1224136" cy="3368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A24D76-38D5-E39F-DEF9-F19E5331B93F}"/>
              </a:ext>
            </a:extLst>
          </p:cNvPr>
          <p:cNvCxnSpPr>
            <a:cxnSpLocks/>
          </p:cNvCxnSpPr>
          <p:nvPr/>
        </p:nvCxnSpPr>
        <p:spPr>
          <a:xfrm flipH="1">
            <a:off x="4932040" y="557808"/>
            <a:ext cx="720080" cy="3303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4EF61D-E352-200A-2EE9-4D1D5E079E29}"/>
              </a:ext>
            </a:extLst>
          </p:cNvPr>
          <p:cNvCxnSpPr>
            <a:cxnSpLocks/>
          </p:cNvCxnSpPr>
          <p:nvPr/>
        </p:nvCxnSpPr>
        <p:spPr>
          <a:xfrm flipH="1">
            <a:off x="5364088" y="557808"/>
            <a:ext cx="2736304" cy="3303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55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2B11-49A5-D5F9-2539-0AA2F648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unique explosive event?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8FDB9-1061-B6A8-8B7F-1DEC2F9700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51B2D-0795-54E5-C2C6-4673F65953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3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4B7C15-C0FF-C5A6-CA69-12216B77CB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Zhang &amp; Shu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A6441-FAB5-B535-75A4-D435C5A6FB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648" y="910661"/>
            <a:ext cx="6435883" cy="58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2B11-49A5-D5F9-2539-0AA2F648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unique explosive event?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8FDB9-1061-B6A8-8B7F-1DEC2F9700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51B2D-0795-54E5-C2C6-4673F65953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4B7C15-C0FF-C5A6-CA69-12216B77CB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After </a:t>
            </a:r>
            <a:r>
              <a:rPr lang="en-GB" dirty="0" err="1"/>
              <a:t>Zhaxybayeva</a:t>
            </a:r>
            <a:r>
              <a:rPr lang="en-GB" dirty="0"/>
              <a:t> &amp; </a:t>
            </a:r>
            <a:r>
              <a:rPr lang="en-GB" dirty="0" err="1"/>
              <a:t>Gogarten</a:t>
            </a:r>
            <a:r>
              <a:rPr lang="en-GB" dirty="0"/>
              <a:t> 2004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4C82A2-F64C-35BD-C7E2-F2AD5649B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3312" y="360152"/>
            <a:ext cx="391457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16C44-08CD-269A-D752-17262D76D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443311" y="360152"/>
            <a:ext cx="39145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49EB-2857-4EDF-B8FA-42DCE1F1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Molecular clocks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470B2F-5748-38B6-2DAD-71195A57FB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E0094-C9A9-44AF-A8D2-59EF56659F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AA69FE-1EB5-4E07-A32C-467C750D14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Sperling &amp; </a:t>
            </a:r>
            <a:r>
              <a:rPr lang="en-GB" dirty="0" err="1"/>
              <a:t>Stockey</a:t>
            </a:r>
            <a:r>
              <a:rPr lang="en-GB" dirty="0"/>
              <a:t>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E21C6-7FBA-45CE-A44A-A31639271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" t="19551" r="2317" b="43700"/>
          <a:stretch/>
        </p:blipFill>
        <p:spPr>
          <a:xfrm>
            <a:off x="664839" y="1574056"/>
            <a:ext cx="8011616" cy="43813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CB1A6DB-9B50-4762-B77E-108A14AE1101}"/>
              </a:ext>
            </a:extLst>
          </p:cNvPr>
          <p:cNvGrpSpPr/>
          <p:nvPr/>
        </p:nvGrpSpPr>
        <p:grpSpPr>
          <a:xfrm>
            <a:off x="467545" y="5995774"/>
            <a:ext cx="7200799" cy="369332"/>
            <a:chOff x="467545" y="5995774"/>
            <a:chExt cx="720079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752C5D-6DEB-4916-A3D5-9CF04F40CF73}"/>
                </a:ext>
              </a:extLst>
            </p:cNvPr>
            <p:cNvSpPr txBox="1"/>
            <p:nvPr/>
          </p:nvSpPr>
          <p:spPr>
            <a:xfrm>
              <a:off x="6660232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500 Ma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5B09C8-AE24-48EB-AC8D-34979D083E90}"/>
                </a:ext>
              </a:extLst>
            </p:cNvPr>
            <p:cNvSpPr txBox="1"/>
            <p:nvPr/>
          </p:nvSpPr>
          <p:spPr>
            <a:xfrm>
              <a:off x="5476672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600 Ma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C9E9E0-F04D-4888-B2EB-B1437D139F42}"/>
                </a:ext>
              </a:extLst>
            </p:cNvPr>
            <p:cNvSpPr txBox="1"/>
            <p:nvPr/>
          </p:nvSpPr>
          <p:spPr>
            <a:xfrm>
              <a:off x="4293114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700 Ma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584F98-9B67-48C5-851C-42852BA3BE0B}"/>
                </a:ext>
              </a:extLst>
            </p:cNvPr>
            <p:cNvSpPr txBox="1"/>
            <p:nvPr/>
          </p:nvSpPr>
          <p:spPr>
            <a:xfrm>
              <a:off x="3109556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800 Ma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312976-DC92-4DA9-AB89-B5184729C19D}"/>
                </a:ext>
              </a:extLst>
            </p:cNvPr>
            <p:cNvSpPr txBox="1"/>
            <p:nvPr/>
          </p:nvSpPr>
          <p:spPr>
            <a:xfrm>
              <a:off x="1925998" y="59957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900 Ma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1F9986-17E0-453E-A874-7DF14DED72DF}"/>
                </a:ext>
              </a:extLst>
            </p:cNvPr>
            <p:cNvSpPr txBox="1"/>
            <p:nvPr/>
          </p:nvSpPr>
          <p:spPr>
            <a:xfrm>
              <a:off x="467545" y="5995774"/>
              <a:ext cx="1283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1000 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955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7B4F-DBAA-415C-A477-A2B6D0E5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Birth-death biases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36DE-2334-41EC-A7FD-DAC8494E03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Constant rates of speciation and extinction per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778EF-FBD1-47B1-857B-B213BD56EA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641A9-102A-4736-9F98-71FE7EFC5C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Budd &amp; Mann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BFB16-FF76-447D-B805-B5B44D16F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065" t="32150" r="19749" b="41791"/>
          <a:stretch/>
        </p:blipFill>
        <p:spPr>
          <a:xfrm>
            <a:off x="3713359" y="2307697"/>
            <a:ext cx="5222405" cy="2962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3FAFD-E87F-4719-9257-1B4C7E4CE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8" t="19551" r="26158" b="37246"/>
          <a:stretch/>
        </p:blipFill>
        <p:spPr>
          <a:xfrm>
            <a:off x="467545" y="2867607"/>
            <a:ext cx="3096344" cy="29629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9BAB2D-D8CF-4FD9-B674-F9FDFDFDEC6E}"/>
              </a:ext>
            </a:extLst>
          </p:cNvPr>
          <p:cNvSpPr/>
          <p:nvPr/>
        </p:nvSpPr>
        <p:spPr>
          <a:xfrm>
            <a:off x="6372200" y="2060848"/>
            <a:ext cx="2592288" cy="2962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86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FF380A-042E-4A0B-888A-F28E35F08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17" t="19551" r="2317" b="43700"/>
          <a:stretch/>
        </p:blipFill>
        <p:spPr>
          <a:xfrm>
            <a:off x="664839" y="1574056"/>
            <a:ext cx="8011616" cy="438135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6733E2-CD40-409B-9705-8C4CF67A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Fossil tests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162232-1BCF-4437-AA9F-1F7137AFB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F398A-5009-414C-A11B-A704AEDCED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628436-294C-4E01-88E1-837A3F3D8C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Sperling &amp; </a:t>
            </a:r>
            <a:r>
              <a:rPr lang="en-GB" dirty="0" err="1"/>
              <a:t>Stockey</a:t>
            </a:r>
            <a:r>
              <a:rPr lang="en-GB" dirty="0"/>
              <a:t>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921ED-DCA4-4CCF-9B0B-2DD85A57BA41}"/>
              </a:ext>
            </a:extLst>
          </p:cNvPr>
          <p:cNvSpPr txBox="1"/>
          <p:nvPr/>
        </p:nvSpPr>
        <p:spPr>
          <a:xfrm>
            <a:off x="3183902" y="1290714"/>
            <a:ext cx="277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ED36C"/>
                </a:solidFill>
              </a:rPr>
              <a:t>Late Ediacaran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31A62-C4F8-466B-87D8-B757045ADB00}"/>
              </a:ext>
            </a:extLst>
          </p:cNvPr>
          <p:cNvSpPr txBox="1"/>
          <p:nvPr/>
        </p:nvSpPr>
        <p:spPr>
          <a:xfrm>
            <a:off x="6103070" y="1290714"/>
            <a:ext cx="26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AA65F"/>
                </a:solidFill>
              </a:rPr>
              <a:t>Early Cambrian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BF652293-5D35-4F68-8662-82FDB35F34C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55575" y="2292497"/>
            <a:ext cx="2993092" cy="1728189"/>
          </a:xfrm>
          <a:prstGeom prst="bentConnector3">
            <a:avLst/>
          </a:prstGeom>
          <a:ln w="76200">
            <a:solidFill>
              <a:srgbClr val="FED3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5FCCD4E7-8939-4C12-BBF1-B4DC0A0897F8}"/>
              </a:ext>
            </a:extLst>
          </p:cNvPr>
          <p:cNvCxnSpPr>
            <a:cxnSpLocks/>
          </p:cNvCxnSpPr>
          <p:nvPr/>
        </p:nvCxnSpPr>
        <p:spPr>
          <a:xfrm rot="5400000">
            <a:off x="5679573" y="2768486"/>
            <a:ext cx="2937109" cy="832195"/>
          </a:xfrm>
          <a:prstGeom prst="bentConnector3">
            <a:avLst>
              <a:gd name="adj1" fmla="val 49231"/>
            </a:avLst>
          </a:prstGeom>
          <a:ln w="76200">
            <a:solidFill>
              <a:srgbClr val="6AA6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2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6733E2-CD40-409B-9705-8C4CF67A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Fossil tests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162232-1BCF-4437-AA9F-1F7137AFB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Shelly fossils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F398A-5009-414C-A11B-A704AEDCED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628436-294C-4E01-88E1-837A3F3D8C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Butler 2015</a:t>
            </a:r>
          </a:p>
        </p:txBody>
      </p:sp>
      <p:pic>
        <p:nvPicPr>
          <p:cNvPr id="2052" name="Picture 4" descr="Image result for small shelly fossils">
            <a:extLst>
              <a:ext uri="{FF2B5EF4-FFF2-40B4-BE49-F238E27FC236}">
                <a16:creationId xmlns:a16="http://schemas.microsoft.com/office/drawing/2014/main" id="{5327FF24-1869-47ED-9184-F53918DE4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30259" y="2445629"/>
            <a:ext cx="4032671" cy="268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loudina">
            <a:extLst>
              <a:ext uri="{FF2B5EF4-FFF2-40B4-BE49-F238E27FC236}">
                <a16:creationId xmlns:a16="http://schemas.microsoft.com/office/drawing/2014/main" id="{9E41DEDA-7CFE-44DA-8C38-00FA8E75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02" y="1772816"/>
            <a:ext cx="2776196" cy="40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B921ED-DCA4-4CCF-9B0B-2DD85A57BA41}"/>
              </a:ext>
            </a:extLst>
          </p:cNvPr>
          <p:cNvSpPr txBox="1"/>
          <p:nvPr/>
        </p:nvSpPr>
        <p:spPr>
          <a:xfrm>
            <a:off x="3183902" y="1290714"/>
            <a:ext cx="277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ED36C"/>
                </a:solidFill>
              </a:rPr>
              <a:t>Late Ediacaran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31A62-C4F8-466B-87D8-B757045ADB00}"/>
              </a:ext>
            </a:extLst>
          </p:cNvPr>
          <p:cNvSpPr txBox="1"/>
          <p:nvPr/>
        </p:nvSpPr>
        <p:spPr>
          <a:xfrm>
            <a:off x="6103070" y="1290714"/>
            <a:ext cx="26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AA65F"/>
                </a:solidFill>
              </a:rPr>
              <a:t>Early Cambrian</a:t>
            </a:r>
          </a:p>
        </p:txBody>
      </p:sp>
    </p:spTree>
    <p:extLst>
      <p:ext uri="{BB962C8B-B14F-4D97-AF65-F5344CB8AC3E}">
        <p14:creationId xmlns:p14="http://schemas.microsoft.com/office/powerpoint/2010/main" val="5142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6733E2-CD40-409B-9705-8C4CF67A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Fossil tests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162232-1BCF-4437-AA9F-1F7137AFB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Shelly fossils</a:t>
            </a:r>
          </a:p>
          <a:p>
            <a:r>
              <a:rPr lang="en-GB" dirty="0"/>
              <a:t>Carbonaceous fossils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F398A-5009-414C-A11B-A704AEDCED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70CC25-530E-4BE5-90EA-F859A51A757B}" type="slidenum">
              <a: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9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628436-294C-4E01-88E1-837A3F3D8C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Slater et al. 2018 / Harvey et al. 2012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12B01-85AC-4F00-97B5-7F46637D7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8" t="25850" r="17219" b="27950"/>
          <a:stretch/>
        </p:blipFill>
        <p:spPr>
          <a:xfrm>
            <a:off x="3480765" y="2253058"/>
            <a:ext cx="2512238" cy="2351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A44304-8A32-44EB-8FB6-7596583F9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20" t="17451" r="8477" b="47277"/>
          <a:stretch/>
        </p:blipFill>
        <p:spPr>
          <a:xfrm>
            <a:off x="6300192" y="1660046"/>
            <a:ext cx="2150616" cy="2418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EC4CB-4DD3-4209-9D08-4FEAF3F9B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66" t="24173" r="37385" b="49074"/>
          <a:stretch/>
        </p:blipFill>
        <p:spPr>
          <a:xfrm>
            <a:off x="6283542" y="4192663"/>
            <a:ext cx="2167266" cy="17304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C68D9A-F9C5-45D2-B424-56CF914752D2}"/>
              </a:ext>
            </a:extLst>
          </p:cNvPr>
          <p:cNvSpPr txBox="1"/>
          <p:nvPr/>
        </p:nvSpPr>
        <p:spPr>
          <a:xfrm>
            <a:off x="3183902" y="1290714"/>
            <a:ext cx="277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ED36C"/>
                </a:solidFill>
              </a:rPr>
              <a:t>Late Ediacaran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6BAF2-45AB-4F66-91A8-90BAC84A5904}"/>
              </a:ext>
            </a:extLst>
          </p:cNvPr>
          <p:cNvSpPr txBox="1"/>
          <p:nvPr/>
        </p:nvSpPr>
        <p:spPr>
          <a:xfrm>
            <a:off x="6103070" y="1290714"/>
            <a:ext cx="26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AA65F"/>
                </a:solidFill>
              </a:rPr>
              <a:t>Early Cambrian</a:t>
            </a:r>
          </a:p>
        </p:txBody>
      </p:sp>
    </p:spTree>
    <p:extLst>
      <p:ext uri="{BB962C8B-B14F-4D97-AF65-F5344CB8AC3E}">
        <p14:creationId xmlns:p14="http://schemas.microsoft.com/office/powerpoint/2010/main" val="10097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Durham House">
      <a:dk1>
        <a:srgbClr val="231F20"/>
      </a:dk1>
      <a:lt1>
        <a:sysClr val="window" lastClr="FFFFFF"/>
      </a:lt1>
      <a:dk2>
        <a:srgbClr val="663366"/>
      </a:dk2>
      <a:lt2>
        <a:srgbClr val="CFDAD1"/>
      </a:lt2>
      <a:accent1>
        <a:srgbClr val="006388"/>
      </a:accent1>
      <a:accent2>
        <a:srgbClr val="AA2B4A"/>
      </a:accent2>
      <a:accent3>
        <a:srgbClr val="9FA161"/>
      </a:accent3>
      <a:accent4>
        <a:srgbClr val="C43B8E"/>
      </a:accent4>
      <a:accent5>
        <a:srgbClr val="91B8BD"/>
      </a:accent5>
      <a:accent6>
        <a:srgbClr val="E8E391"/>
      </a:accent6>
      <a:hlink>
        <a:srgbClr val="0000FF"/>
      </a:hlink>
      <a:folHlink>
        <a:srgbClr val="800080"/>
      </a:folHlink>
    </a:clrScheme>
    <a:fontScheme name="Durham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13521</TotalTime>
  <Words>876</Words>
  <Application>Microsoft Office PowerPoint</Application>
  <PresentationFormat>On-screen Show (4:3)</PresentationFormat>
  <Paragraphs>211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Times</vt:lpstr>
      <vt:lpstr>Office Theme</vt:lpstr>
      <vt:lpstr>Modelling evolutionary history</vt:lpstr>
      <vt:lpstr>Timing the explosion</vt:lpstr>
      <vt:lpstr>A unique explosive event?</vt:lpstr>
      <vt:lpstr>A unique explosive event?</vt:lpstr>
      <vt:lpstr>Molecular clocks</vt:lpstr>
      <vt:lpstr>Birth-death biases</vt:lpstr>
      <vt:lpstr>Fossil tests</vt:lpstr>
      <vt:lpstr>Fossil tests</vt:lpstr>
      <vt:lpstr>Fossil tests</vt:lpstr>
      <vt:lpstr>Fossil tests</vt:lpstr>
      <vt:lpstr>Fossil tests</vt:lpstr>
      <vt:lpstr>Fossil tests</vt:lpstr>
      <vt:lpstr>Fast or slow?</vt:lpstr>
      <vt:lpstr>PowerPoint Presentation</vt:lpstr>
      <vt:lpstr>PowerPoint Presentation</vt:lpstr>
      <vt:lpstr>Linking rocks to taxa </vt:lpstr>
      <vt:lpstr>Complete organisms: Burgess Shale</vt:lpstr>
      <vt:lpstr>Burgess Shale</vt:lpstr>
      <vt:lpstr>Burgess Shale preservation</vt:lpstr>
      <vt:lpstr>PowerPoint Presentation</vt:lpstr>
      <vt:lpstr>Detailed anatomy</vt:lpstr>
      <vt:lpstr>PowerPoint Presentation</vt:lpstr>
      <vt:lpstr>Hallucigenia</vt:lpstr>
      <vt:lpstr>Phylogenetic implications</vt:lpstr>
      <vt:lpstr>PowerPoint Presentation</vt:lpstr>
      <vt:lpstr>Modelling morphological evolution</vt:lpstr>
      <vt:lpstr>Fossils in phylogenies</vt:lpstr>
      <vt:lpstr>Integration?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Hyoliths with pedicles</dc:title>
  <dc:creator>Martin Smith</dc:creator>
  <cp:lastModifiedBy>SMITH, MARTIN R.</cp:lastModifiedBy>
  <cp:revision>812</cp:revision>
  <dcterms:created xsi:type="dcterms:W3CDTF">2012-10-31T12:25:57Z</dcterms:created>
  <dcterms:modified xsi:type="dcterms:W3CDTF">2023-05-02T16:08:22Z</dcterms:modified>
</cp:coreProperties>
</file>