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7.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8.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9.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0.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1.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2.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68" r:id="rId5"/>
    <p:sldMasterId id="2147483688" r:id="rId6"/>
    <p:sldMasterId id="2147483709" r:id="rId7"/>
    <p:sldMasterId id="2147483730" r:id="rId8"/>
    <p:sldMasterId id="2147483758" r:id="rId9"/>
    <p:sldMasterId id="2147483795" r:id="rId10"/>
    <p:sldMasterId id="2147483807" r:id="rId11"/>
    <p:sldMasterId id="2147483833" r:id="rId12"/>
    <p:sldMasterId id="2147483837" r:id="rId13"/>
    <p:sldMasterId id="2147483850" r:id="rId14"/>
    <p:sldMasterId id="2147483863" r:id="rId15"/>
    <p:sldMasterId id="2147483876" r:id="rId16"/>
  </p:sldMasterIdLst>
  <p:notesMasterIdLst>
    <p:notesMasterId r:id="rId33"/>
  </p:notesMasterIdLst>
  <p:sldIdLst>
    <p:sldId id="257" r:id="rId17"/>
    <p:sldId id="1359" r:id="rId18"/>
    <p:sldId id="1367" r:id="rId19"/>
    <p:sldId id="1299" r:id="rId20"/>
    <p:sldId id="433" r:id="rId21"/>
    <p:sldId id="1369" r:id="rId22"/>
    <p:sldId id="1363" r:id="rId23"/>
    <p:sldId id="363" r:id="rId24"/>
    <p:sldId id="1364" r:id="rId25"/>
    <p:sldId id="1370" r:id="rId26"/>
    <p:sldId id="1368" r:id="rId27"/>
    <p:sldId id="337" r:id="rId28"/>
    <p:sldId id="259" r:id="rId29"/>
    <p:sldId id="258" r:id="rId30"/>
    <p:sldId id="1372" r:id="rId31"/>
    <p:sldId id="442" r:id="rId32"/>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0" userDrawn="1">
          <p15:clr>
            <a:srgbClr val="A4A3A4"/>
          </p15:clr>
        </p15:guide>
        <p15:guide id="2" pos="325" userDrawn="1">
          <p15:clr>
            <a:srgbClr val="A4A3A4"/>
          </p15:clr>
        </p15:guide>
        <p15:guide id="4" pos="7355" userDrawn="1">
          <p15:clr>
            <a:srgbClr val="A4A3A4"/>
          </p15:clr>
        </p15:guide>
        <p15:guide id="5" pos="3840" userDrawn="1">
          <p15:clr>
            <a:srgbClr val="A4A3A4"/>
          </p15:clr>
        </p15:guide>
        <p15:guide id="6" orient="horz" pos="686" userDrawn="1">
          <p15:clr>
            <a:srgbClr val="A4A3A4"/>
          </p15:clr>
        </p15:guide>
        <p15:guide id="7" orient="horz" pos="3861" userDrawn="1">
          <p15:clr>
            <a:srgbClr val="A4A3A4"/>
          </p15:clr>
        </p15:guide>
        <p15:guide id="8" pos="869"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mmers, Karen (STFC,RAL,COMMS)" initials="KL" lastIdx="7" clrIdx="0"/>
  <p:cmAuthor id="1" name="Clifford, Karen (STFC,SO,PROG)" initials="CK(" lastIdx="1" clrIdx="1">
    <p:extLst>
      <p:ext uri="{19B8F6BF-5375-455C-9EA6-DF929625EA0E}">
        <p15:presenceInfo xmlns:p15="http://schemas.microsoft.com/office/powerpoint/2012/main" userId="S::karen.clifford@stfc.ukri.org::9b38c7f7-6e95-4728-9158-82c68b5b7bb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900"/>
    <a:srgbClr val="FFFFFF"/>
    <a:srgbClr val="4D4D4D"/>
    <a:srgbClr val="BCBCBC"/>
    <a:srgbClr val="1E5DF8"/>
    <a:srgbClr val="626262"/>
    <a:srgbClr val="FF8A00"/>
    <a:srgbClr val="F08900"/>
    <a:srgbClr val="00FF00"/>
    <a:srgbClr val="0030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966FCD-4E44-412A-813C-2EA19B422E12}" v="19" dt="2023-07-06T10:56:41.1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95" autoAdjust="0"/>
    <p:restoredTop sz="67072" autoAdjust="0"/>
  </p:normalViewPr>
  <p:slideViewPr>
    <p:cSldViewPr snapToGrid="0" snapToObjects="1">
      <p:cViewPr varScale="1">
        <p:scale>
          <a:sx n="41" d="100"/>
          <a:sy n="41" d="100"/>
        </p:scale>
        <p:origin x="1756" y="40"/>
      </p:cViewPr>
      <p:guideLst>
        <p:guide orient="horz" pos="300"/>
        <p:guide pos="325"/>
        <p:guide pos="7355"/>
        <p:guide pos="3840"/>
        <p:guide orient="horz" pos="686"/>
        <p:guide orient="horz" pos="3861"/>
        <p:guide pos="869"/>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showGuides="1">
      <p:cViewPr varScale="1">
        <p:scale>
          <a:sx n="134" d="100"/>
          <a:sy n="134" d="100"/>
        </p:scale>
        <p:origin x="6304" y="192"/>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slide" Target="slides/slide10.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5.xml"/><Relationship Id="rId34"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4.xml"/><Relationship Id="rId29"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3.xml"/><Relationship Id="rId31"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Clifford" userId="9b38c7f7-6e95-4728-9158-82c68b5b7bbf" providerId="ADAL" clId="{5D966FCD-4E44-412A-813C-2EA19B422E12}"/>
    <pc:docChg chg="undo custSel addSld delSld modSld sldOrd delMainMaster modNotesMaster">
      <pc:chgData name="Karen Clifford" userId="9b38c7f7-6e95-4728-9158-82c68b5b7bbf" providerId="ADAL" clId="{5D966FCD-4E44-412A-813C-2EA19B422E12}" dt="2023-07-06T10:56:30.340" v="3293"/>
      <pc:docMkLst>
        <pc:docMk/>
      </pc:docMkLst>
      <pc:sldChg chg="modNotesTx">
        <pc:chgData name="Karen Clifford" userId="9b38c7f7-6e95-4728-9158-82c68b5b7bbf" providerId="ADAL" clId="{5D966FCD-4E44-412A-813C-2EA19B422E12}" dt="2023-07-06T08:47:45.233" v="2862" actId="20577"/>
        <pc:sldMkLst>
          <pc:docMk/>
          <pc:sldMk cId="3224382533" sldId="257"/>
        </pc:sldMkLst>
      </pc:sldChg>
      <pc:sldChg chg="modNotesTx">
        <pc:chgData name="Karen Clifford" userId="9b38c7f7-6e95-4728-9158-82c68b5b7bbf" providerId="ADAL" clId="{5D966FCD-4E44-412A-813C-2EA19B422E12}" dt="2023-07-06T09:03:44.138" v="3292" actId="5793"/>
        <pc:sldMkLst>
          <pc:docMk/>
          <pc:sldMk cId="2993963161" sldId="258"/>
        </pc:sldMkLst>
      </pc:sldChg>
      <pc:sldChg chg="modNotesTx">
        <pc:chgData name="Karen Clifford" userId="9b38c7f7-6e95-4728-9158-82c68b5b7bbf" providerId="ADAL" clId="{5D966FCD-4E44-412A-813C-2EA19B422E12}" dt="2023-07-05T21:11:22.336" v="1286" actId="20577"/>
        <pc:sldMkLst>
          <pc:docMk/>
          <pc:sldMk cId="1738012123" sldId="259"/>
        </pc:sldMkLst>
      </pc:sldChg>
      <pc:sldChg chg="modSp mod modNotesTx">
        <pc:chgData name="Karen Clifford" userId="9b38c7f7-6e95-4728-9158-82c68b5b7bbf" providerId="ADAL" clId="{5D966FCD-4E44-412A-813C-2EA19B422E12}" dt="2023-07-06T08:16:04.505" v="1454" actId="20577"/>
        <pc:sldMkLst>
          <pc:docMk/>
          <pc:sldMk cId="2253815472" sldId="363"/>
        </pc:sldMkLst>
        <pc:spChg chg="mod">
          <ac:chgData name="Karen Clifford" userId="9b38c7f7-6e95-4728-9158-82c68b5b7bbf" providerId="ADAL" clId="{5D966FCD-4E44-412A-813C-2EA19B422E12}" dt="2023-07-05T21:06:02.233" v="692" actId="207"/>
          <ac:spMkLst>
            <pc:docMk/>
            <pc:sldMk cId="2253815472" sldId="363"/>
            <ac:spMk id="3" creationId="{59E768F9-7C47-23B6-D580-95AE3A4F71F7}"/>
          </ac:spMkLst>
        </pc:spChg>
      </pc:sldChg>
      <pc:sldChg chg="del ord">
        <pc:chgData name="Karen Clifford" userId="9b38c7f7-6e95-4728-9158-82c68b5b7bbf" providerId="ADAL" clId="{5D966FCD-4E44-412A-813C-2EA19B422E12}" dt="2023-07-06T08:43:59.850" v="2577" actId="47"/>
        <pc:sldMkLst>
          <pc:docMk/>
          <pc:sldMk cId="3771611929" sldId="414"/>
        </pc:sldMkLst>
      </pc:sldChg>
      <pc:sldChg chg="modSp mod modNotesTx">
        <pc:chgData name="Karen Clifford" userId="9b38c7f7-6e95-4728-9158-82c68b5b7bbf" providerId="ADAL" clId="{5D966FCD-4E44-412A-813C-2EA19B422E12}" dt="2023-07-05T21:03:02.302" v="425" actId="20577"/>
        <pc:sldMkLst>
          <pc:docMk/>
          <pc:sldMk cId="4123507135" sldId="433"/>
        </pc:sldMkLst>
        <pc:spChg chg="mod">
          <ac:chgData name="Karen Clifford" userId="9b38c7f7-6e95-4728-9158-82c68b5b7bbf" providerId="ADAL" clId="{5D966FCD-4E44-412A-813C-2EA19B422E12}" dt="2023-07-05T21:00:25.311" v="0" actId="313"/>
          <ac:spMkLst>
            <pc:docMk/>
            <pc:sldMk cId="4123507135" sldId="433"/>
            <ac:spMk id="4" creationId="{00000000-0000-0000-0000-000000000000}"/>
          </ac:spMkLst>
        </pc:spChg>
        <pc:spChg chg="mod">
          <ac:chgData name="Karen Clifford" userId="9b38c7f7-6e95-4728-9158-82c68b5b7bbf" providerId="ADAL" clId="{5D966FCD-4E44-412A-813C-2EA19B422E12}" dt="2023-07-05T21:00:38.868" v="1" actId="20577"/>
          <ac:spMkLst>
            <pc:docMk/>
            <pc:sldMk cId="4123507135" sldId="433"/>
            <ac:spMk id="5" creationId="{00000000-0000-0000-0000-000000000000}"/>
          </ac:spMkLst>
        </pc:spChg>
      </pc:sldChg>
      <pc:sldChg chg="modNotesTx">
        <pc:chgData name="Karen Clifford" userId="9b38c7f7-6e95-4728-9158-82c68b5b7bbf" providerId="ADAL" clId="{5D966FCD-4E44-412A-813C-2EA19B422E12}" dt="2023-07-06T08:51:04.229" v="2872" actId="20577"/>
        <pc:sldMkLst>
          <pc:docMk/>
          <pc:sldMk cId="2330394952" sldId="1299"/>
        </pc:sldMkLst>
      </pc:sldChg>
      <pc:sldChg chg="modNotesTx">
        <pc:chgData name="Karen Clifford" userId="9b38c7f7-6e95-4728-9158-82c68b5b7bbf" providerId="ADAL" clId="{5D966FCD-4E44-412A-813C-2EA19B422E12}" dt="2023-07-06T08:56:30.585" v="3201" actId="20577"/>
        <pc:sldMkLst>
          <pc:docMk/>
          <pc:sldMk cId="457806640" sldId="1363"/>
        </pc:sldMkLst>
      </pc:sldChg>
      <pc:sldChg chg="modSp mod">
        <pc:chgData name="Karen Clifford" userId="9b38c7f7-6e95-4728-9158-82c68b5b7bbf" providerId="ADAL" clId="{5D966FCD-4E44-412A-813C-2EA19B422E12}" dt="2023-07-06T08:57:19.834" v="3211" actId="20577"/>
        <pc:sldMkLst>
          <pc:docMk/>
          <pc:sldMk cId="1775538576" sldId="1364"/>
        </pc:sldMkLst>
        <pc:spChg chg="mod">
          <ac:chgData name="Karen Clifford" userId="9b38c7f7-6e95-4728-9158-82c68b5b7bbf" providerId="ADAL" clId="{5D966FCD-4E44-412A-813C-2EA19B422E12}" dt="2023-07-06T08:57:19.834" v="3211" actId="20577"/>
          <ac:spMkLst>
            <pc:docMk/>
            <pc:sldMk cId="1775538576" sldId="1364"/>
            <ac:spMk id="9" creationId="{FD88C18A-0348-8B41-9674-2C4240E4CCF6}"/>
          </ac:spMkLst>
        </pc:spChg>
        <pc:spChg chg="mod">
          <ac:chgData name="Karen Clifford" userId="9b38c7f7-6e95-4728-9158-82c68b5b7bbf" providerId="ADAL" clId="{5D966FCD-4E44-412A-813C-2EA19B422E12}" dt="2023-07-05T21:09:30.146" v="1187" actId="20577"/>
          <ac:spMkLst>
            <pc:docMk/>
            <pc:sldMk cId="1775538576" sldId="1364"/>
            <ac:spMk id="10" creationId="{E70B8EA0-FAC3-0E4C-9913-10C837B6B00E}"/>
          </ac:spMkLst>
        </pc:spChg>
      </pc:sldChg>
      <pc:sldChg chg="modNotesTx">
        <pc:chgData name="Karen Clifford" userId="9b38c7f7-6e95-4728-9158-82c68b5b7bbf" providerId="ADAL" clId="{5D966FCD-4E44-412A-813C-2EA19B422E12}" dt="2023-07-05T21:10:56.318" v="1285" actId="313"/>
        <pc:sldMkLst>
          <pc:docMk/>
          <pc:sldMk cId="3654245682" sldId="1368"/>
        </pc:sldMkLst>
      </pc:sldChg>
      <pc:sldChg chg="modNotesTx">
        <pc:chgData name="Karen Clifford" userId="9b38c7f7-6e95-4728-9158-82c68b5b7bbf" providerId="ADAL" clId="{5D966FCD-4E44-412A-813C-2EA19B422E12}" dt="2023-07-05T21:04:21.714" v="643" actId="20577"/>
        <pc:sldMkLst>
          <pc:docMk/>
          <pc:sldMk cId="2145213550" sldId="1369"/>
        </pc:sldMkLst>
      </pc:sldChg>
      <pc:sldChg chg="addSp delSp modSp mod">
        <pc:chgData name="Karen Clifford" userId="9b38c7f7-6e95-4728-9158-82c68b5b7bbf" providerId="ADAL" clId="{5D966FCD-4E44-412A-813C-2EA19B422E12}" dt="2023-07-06T09:01:41.092" v="3226" actId="1076"/>
        <pc:sldMkLst>
          <pc:docMk/>
          <pc:sldMk cId="131678242" sldId="1370"/>
        </pc:sldMkLst>
        <pc:spChg chg="mod">
          <ac:chgData name="Karen Clifford" userId="9b38c7f7-6e95-4728-9158-82c68b5b7bbf" providerId="ADAL" clId="{5D966FCD-4E44-412A-813C-2EA19B422E12}" dt="2023-07-05T21:10:02.966" v="1188" actId="20577"/>
          <ac:spMkLst>
            <pc:docMk/>
            <pc:sldMk cId="131678242" sldId="1370"/>
            <ac:spMk id="7" creationId="{DEB6CCE9-5A58-4069-88BD-7E2B2926CE44}"/>
          </ac:spMkLst>
        </pc:spChg>
        <pc:picChg chg="mod">
          <ac:chgData name="Karen Clifford" userId="9b38c7f7-6e95-4728-9158-82c68b5b7bbf" providerId="ADAL" clId="{5D966FCD-4E44-412A-813C-2EA19B422E12}" dt="2023-07-06T09:00:07.339" v="3219" actId="1076"/>
          <ac:picMkLst>
            <pc:docMk/>
            <pc:sldMk cId="131678242" sldId="1370"/>
            <ac:picMk id="8" creationId="{3A91981D-D6CF-4C30-B4D1-1AC273C075B7}"/>
          </ac:picMkLst>
        </pc:picChg>
        <pc:picChg chg="mod">
          <ac:chgData name="Karen Clifford" userId="9b38c7f7-6e95-4728-9158-82c68b5b7bbf" providerId="ADAL" clId="{5D966FCD-4E44-412A-813C-2EA19B422E12}" dt="2023-07-06T09:01:41.092" v="3226" actId="1076"/>
          <ac:picMkLst>
            <pc:docMk/>
            <pc:sldMk cId="131678242" sldId="1370"/>
            <ac:picMk id="11" creationId="{1E2DA045-22C1-42E8-9EDE-7C4C388E0846}"/>
          </ac:picMkLst>
        </pc:picChg>
        <pc:picChg chg="mod">
          <ac:chgData name="Karen Clifford" userId="9b38c7f7-6e95-4728-9158-82c68b5b7bbf" providerId="ADAL" clId="{5D966FCD-4E44-412A-813C-2EA19B422E12}" dt="2023-07-06T09:00:05.014" v="3218" actId="1076"/>
          <ac:picMkLst>
            <pc:docMk/>
            <pc:sldMk cId="131678242" sldId="1370"/>
            <ac:picMk id="12" creationId="{2F0569C1-22FE-4071-A122-28D2EE8B2AE1}"/>
          </ac:picMkLst>
        </pc:picChg>
        <pc:picChg chg="add del mod">
          <ac:chgData name="Karen Clifford" userId="9b38c7f7-6e95-4728-9158-82c68b5b7bbf" providerId="ADAL" clId="{5D966FCD-4E44-412A-813C-2EA19B422E12}" dt="2023-07-06T09:01:25.921" v="3221" actId="478"/>
          <ac:picMkLst>
            <pc:docMk/>
            <pc:sldMk cId="131678242" sldId="1370"/>
            <ac:picMk id="1026" creationId="{7953A692-DD5D-468C-A566-B4A02134841C}"/>
          </ac:picMkLst>
        </pc:picChg>
        <pc:picChg chg="add mod">
          <ac:chgData name="Karen Clifford" userId="9b38c7f7-6e95-4728-9158-82c68b5b7bbf" providerId="ADAL" clId="{5D966FCD-4E44-412A-813C-2EA19B422E12}" dt="2023-07-06T09:01:37.754" v="3225" actId="1076"/>
          <ac:picMkLst>
            <pc:docMk/>
            <pc:sldMk cId="131678242" sldId="1370"/>
            <ac:picMk id="1028" creationId="{0531F182-5E97-4538-8BF5-6C5DCC794B9C}"/>
          </ac:picMkLst>
        </pc:picChg>
      </pc:sldChg>
      <pc:sldChg chg="delSp new del mod">
        <pc:chgData name="Karen Clifford" userId="9b38c7f7-6e95-4728-9158-82c68b5b7bbf" providerId="ADAL" clId="{5D966FCD-4E44-412A-813C-2EA19B422E12}" dt="2023-07-06T08:31:45.382" v="1924" actId="47"/>
        <pc:sldMkLst>
          <pc:docMk/>
          <pc:sldMk cId="2390308045" sldId="1371"/>
        </pc:sldMkLst>
        <pc:spChg chg="del">
          <ac:chgData name="Karen Clifford" userId="9b38c7f7-6e95-4728-9158-82c68b5b7bbf" providerId="ADAL" clId="{5D966FCD-4E44-412A-813C-2EA19B422E12}" dt="2023-07-06T08:29:18.652" v="1862" actId="478"/>
          <ac:spMkLst>
            <pc:docMk/>
            <pc:sldMk cId="2390308045" sldId="1371"/>
            <ac:spMk id="2" creationId="{41ACE1E7-4887-4F01-8F07-2D8D1DF3DF8F}"/>
          </ac:spMkLst>
        </pc:spChg>
        <pc:spChg chg="del">
          <ac:chgData name="Karen Clifford" userId="9b38c7f7-6e95-4728-9158-82c68b5b7bbf" providerId="ADAL" clId="{5D966FCD-4E44-412A-813C-2EA19B422E12}" dt="2023-07-06T08:29:16.287" v="1861" actId="478"/>
          <ac:spMkLst>
            <pc:docMk/>
            <pc:sldMk cId="2390308045" sldId="1371"/>
            <ac:spMk id="3" creationId="{82181113-6031-4A33-9B1A-1D84149251C5}"/>
          </ac:spMkLst>
        </pc:spChg>
      </pc:sldChg>
      <pc:sldChg chg="new del">
        <pc:chgData name="Karen Clifford" userId="9b38c7f7-6e95-4728-9158-82c68b5b7bbf" providerId="ADAL" clId="{5D966FCD-4E44-412A-813C-2EA19B422E12}" dt="2023-07-06T08:16:50.016" v="1456" actId="2696"/>
        <pc:sldMkLst>
          <pc:docMk/>
          <pc:sldMk cId="2747400419" sldId="1371"/>
        </pc:sldMkLst>
      </pc:sldChg>
      <pc:sldChg chg="new del">
        <pc:chgData name="Karen Clifford" userId="9b38c7f7-6e95-4728-9158-82c68b5b7bbf" providerId="ADAL" clId="{5D966FCD-4E44-412A-813C-2EA19B422E12}" dt="2023-07-06T08:28:38.150" v="1860" actId="47"/>
        <pc:sldMkLst>
          <pc:docMk/>
          <pc:sldMk cId="3202200732" sldId="1372"/>
        </pc:sldMkLst>
      </pc:sldChg>
      <pc:sldChg chg="addSp delSp modSp add mod ord modNotesTx">
        <pc:chgData name="Karen Clifford" userId="9b38c7f7-6e95-4728-9158-82c68b5b7bbf" providerId="ADAL" clId="{5D966FCD-4E44-412A-813C-2EA19B422E12}" dt="2023-07-06T08:45:22.149" v="2837" actId="20577"/>
        <pc:sldMkLst>
          <pc:docMk/>
          <pc:sldMk cId="3507921864" sldId="1372"/>
        </pc:sldMkLst>
        <pc:spChg chg="mod">
          <ac:chgData name="Karen Clifford" userId="9b38c7f7-6e95-4728-9158-82c68b5b7bbf" providerId="ADAL" clId="{5D966FCD-4E44-412A-813C-2EA19B422E12}" dt="2023-07-06T08:30:08.095" v="1915" actId="1076"/>
          <ac:spMkLst>
            <pc:docMk/>
            <pc:sldMk cId="3507921864" sldId="1372"/>
            <ac:spMk id="2" creationId="{296784F5-88B6-7982-B71B-35B55EBCF073}"/>
          </ac:spMkLst>
        </pc:spChg>
        <pc:spChg chg="add del mod">
          <ac:chgData name="Karen Clifford" userId="9b38c7f7-6e95-4728-9158-82c68b5b7bbf" providerId="ADAL" clId="{5D966FCD-4E44-412A-813C-2EA19B422E12}" dt="2023-07-06T08:41:04.347" v="2434" actId="2711"/>
          <ac:spMkLst>
            <pc:docMk/>
            <pc:sldMk cId="3507921864" sldId="1372"/>
            <ac:spMk id="6" creationId="{B8AFAB0F-02F6-4DCC-99B3-ED676C9798DE}"/>
          </ac:spMkLst>
        </pc:spChg>
        <pc:spChg chg="add mod">
          <ac:chgData name="Karen Clifford" userId="9b38c7f7-6e95-4728-9158-82c68b5b7bbf" providerId="ADAL" clId="{5D966FCD-4E44-412A-813C-2EA19B422E12}" dt="2023-07-06T08:41:04.347" v="2434" actId="2711"/>
          <ac:spMkLst>
            <pc:docMk/>
            <pc:sldMk cId="3507921864" sldId="1372"/>
            <ac:spMk id="9" creationId="{604CA12F-6DE0-48EE-9508-BED6E8DE5F16}"/>
          </ac:spMkLst>
        </pc:spChg>
        <pc:spChg chg="add del mod">
          <ac:chgData name="Karen Clifford" userId="9b38c7f7-6e95-4728-9158-82c68b5b7bbf" providerId="ADAL" clId="{5D966FCD-4E44-412A-813C-2EA19B422E12}" dt="2023-07-06T08:41:04.347" v="2434" actId="2711"/>
          <ac:spMkLst>
            <pc:docMk/>
            <pc:sldMk cId="3507921864" sldId="1372"/>
            <ac:spMk id="10" creationId="{919A1C7E-00B3-46E4-9B00-E619D772B370}"/>
          </ac:spMkLst>
        </pc:spChg>
        <pc:spChg chg="add mod">
          <ac:chgData name="Karen Clifford" userId="9b38c7f7-6e95-4728-9158-82c68b5b7bbf" providerId="ADAL" clId="{5D966FCD-4E44-412A-813C-2EA19B422E12}" dt="2023-07-06T08:41:04.347" v="2434" actId="2711"/>
          <ac:spMkLst>
            <pc:docMk/>
            <pc:sldMk cId="3507921864" sldId="1372"/>
            <ac:spMk id="12" creationId="{5FB699EF-189B-47E8-97F5-80B3C2EA0383}"/>
          </ac:spMkLst>
        </pc:spChg>
        <pc:spChg chg="add mod">
          <ac:chgData name="Karen Clifford" userId="9b38c7f7-6e95-4728-9158-82c68b5b7bbf" providerId="ADAL" clId="{5D966FCD-4E44-412A-813C-2EA19B422E12}" dt="2023-07-06T08:41:04.347" v="2434" actId="2711"/>
          <ac:spMkLst>
            <pc:docMk/>
            <pc:sldMk cId="3507921864" sldId="1372"/>
            <ac:spMk id="13" creationId="{6A63E232-7BD6-423D-B4B9-2208D9E80B8F}"/>
          </ac:spMkLst>
        </pc:spChg>
        <pc:spChg chg="add mod">
          <ac:chgData name="Karen Clifford" userId="9b38c7f7-6e95-4728-9158-82c68b5b7bbf" providerId="ADAL" clId="{5D966FCD-4E44-412A-813C-2EA19B422E12}" dt="2023-07-06T08:42:23.967" v="2441" actId="1076"/>
          <ac:spMkLst>
            <pc:docMk/>
            <pc:sldMk cId="3507921864" sldId="1372"/>
            <ac:spMk id="14" creationId="{595BEE8B-4ADD-43BF-8C53-3F9A58A87BD9}"/>
          </ac:spMkLst>
        </pc:spChg>
        <pc:spChg chg="del">
          <ac:chgData name="Karen Clifford" userId="9b38c7f7-6e95-4728-9158-82c68b5b7bbf" providerId="ADAL" clId="{5D966FCD-4E44-412A-813C-2EA19B422E12}" dt="2023-07-06T08:29:32.969" v="1866" actId="478"/>
          <ac:spMkLst>
            <pc:docMk/>
            <pc:sldMk cId="3507921864" sldId="1372"/>
            <ac:spMk id="15" creationId="{7C3CCCDB-F3C7-DF95-D490-D1065160E035}"/>
          </ac:spMkLst>
        </pc:spChg>
        <pc:picChg chg="del">
          <ac:chgData name="Karen Clifford" userId="9b38c7f7-6e95-4728-9158-82c68b5b7bbf" providerId="ADAL" clId="{5D966FCD-4E44-412A-813C-2EA19B422E12}" dt="2023-07-06T08:30:59.448" v="1923" actId="478"/>
          <ac:picMkLst>
            <pc:docMk/>
            <pc:sldMk cId="3507921864" sldId="1372"/>
            <ac:picMk id="3" creationId="{F7D80136-18FA-236F-9EDF-E4170AD006E2}"/>
          </ac:picMkLst>
        </pc:picChg>
        <pc:picChg chg="add mod modCrop">
          <ac:chgData name="Karen Clifford" userId="9b38c7f7-6e95-4728-9158-82c68b5b7bbf" providerId="ADAL" clId="{5D966FCD-4E44-412A-813C-2EA19B422E12}" dt="2023-07-06T08:30:55.509" v="1922" actId="1076"/>
          <ac:picMkLst>
            <pc:docMk/>
            <pc:sldMk cId="3507921864" sldId="1372"/>
            <ac:picMk id="5" creationId="{3D59567A-772A-48D1-B61F-5FAA6DBA6A3E}"/>
          </ac:picMkLst>
        </pc:picChg>
      </pc:sldChg>
      <pc:sldMasterChg chg="del delSldLayout">
        <pc:chgData name="Karen Clifford" userId="9b38c7f7-6e95-4728-9158-82c68b5b7bbf" providerId="ADAL" clId="{5D966FCD-4E44-412A-813C-2EA19B422E12}" dt="2023-07-06T08:43:59.850" v="2577" actId="47"/>
        <pc:sldMasterMkLst>
          <pc:docMk/>
          <pc:sldMasterMk cId="3031699314" sldId="2147483820"/>
        </pc:sldMasterMkLst>
        <pc:sldLayoutChg chg="del">
          <pc:chgData name="Karen Clifford" userId="9b38c7f7-6e95-4728-9158-82c68b5b7bbf" providerId="ADAL" clId="{5D966FCD-4E44-412A-813C-2EA19B422E12}" dt="2023-07-06T08:43:59.850" v="2577" actId="47"/>
          <pc:sldLayoutMkLst>
            <pc:docMk/>
            <pc:sldMasterMk cId="3031699314" sldId="2147483820"/>
            <pc:sldLayoutMk cId="4101241765" sldId="2147483821"/>
          </pc:sldLayoutMkLst>
        </pc:sldLayoutChg>
        <pc:sldLayoutChg chg="del">
          <pc:chgData name="Karen Clifford" userId="9b38c7f7-6e95-4728-9158-82c68b5b7bbf" providerId="ADAL" clId="{5D966FCD-4E44-412A-813C-2EA19B422E12}" dt="2023-07-06T08:43:59.850" v="2577" actId="47"/>
          <pc:sldLayoutMkLst>
            <pc:docMk/>
            <pc:sldMasterMk cId="3031699314" sldId="2147483820"/>
            <pc:sldLayoutMk cId="3553688594" sldId="2147483822"/>
          </pc:sldLayoutMkLst>
        </pc:sldLayoutChg>
        <pc:sldLayoutChg chg="del">
          <pc:chgData name="Karen Clifford" userId="9b38c7f7-6e95-4728-9158-82c68b5b7bbf" providerId="ADAL" clId="{5D966FCD-4E44-412A-813C-2EA19B422E12}" dt="2023-07-06T08:43:59.850" v="2577" actId="47"/>
          <pc:sldLayoutMkLst>
            <pc:docMk/>
            <pc:sldMasterMk cId="3031699314" sldId="2147483820"/>
            <pc:sldLayoutMk cId="3425283136" sldId="2147483823"/>
          </pc:sldLayoutMkLst>
        </pc:sldLayoutChg>
        <pc:sldLayoutChg chg="del">
          <pc:chgData name="Karen Clifford" userId="9b38c7f7-6e95-4728-9158-82c68b5b7bbf" providerId="ADAL" clId="{5D966FCD-4E44-412A-813C-2EA19B422E12}" dt="2023-07-06T08:43:59.850" v="2577" actId="47"/>
          <pc:sldLayoutMkLst>
            <pc:docMk/>
            <pc:sldMasterMk cId="3031699314" sldId="2147483820"/>
            <pc:sldLayoutMk cId="2132969468" sldId="2147483824"/>
          </pc:sldLayoutMkLst>
        </pc:sldLayoutChg>
        <pc:sldLayoutChg chg="del">
          <pc:chgData name="Karen Clifford" userId="9b38c7f7-6e95-4728-9158-82c68b5b7bbf" providerId="ADAL" clId="{5D966FCD-4E44-412A-813C-2EA19B422E12}" dt="2023-07-06T08:43:59.850" v="2577" actId="47"/>
          <pc:sldLayoutMkLst>
            <pc:docMk/>
            <pc:sldMasterMk cId="3031699314" sldId="2147483820"/>
            <pc:sldLayoutMk cId="4156297013" sldId="2147483825"/>
          </pc:sldLayoutMkLst>
        </pc:sldLayoutChg>
        <pc:sldLayoutChg chg="del">
          <pc:chgData name="Karen Clifford" userId="9b38c7f7-6e95-4728-9158-82c68b5b7bbf" providerId="ADAL" clId="{5D966FCD-4E44-412A-813C-2EA19B422E12}" dt="2023-07-06T08:43:59.850" v="2577" actId="47"/>
          <pc:sldLayoutMkLst>
            <pc:docMk/>
            <pc:sldMasterMk cId="3031699314" sldId="2147483820"/>
            <pc:sldLayoutMk cId="2204176318" sldId="2147483826"/>
          </pc:sldLayoutMkLst>
        </pc:sldLayoutChg>
        <pc:sldLayoutChg chg="del">
          <pc:chgData name="Karen Clifford" userId="9b38c7f7-6e95-4728-9158-82c68b5b7bbf" providerId="ADAL" clId="{5D966FCD-4E44-412A-813C-2EA19B422E12}" dt="2023-07-06T08:43:59.850" v="2577" actId="47"/>
          <pc:sldLayoutMkLst>
            <pc:docMk/>
            <pc:sldMasterMk cId="3031699314" sldId="2147483820"/>
            <pc:sldLayoutMk cId="4072174957" sldId="2147483827"/>
          </pc:sldLayoutMkLst>
        </pc:sldLayoutChg>
        <pc:sldLayoutChg chg="del">
          <pc:chgData name="Karen Clifford" userId="9b38c7f7-6e95-4728-9158-82c68b5b7bbf" providerId="ADAL" clId="{5D966FCD-4E44-412A-813C-2EA19B422E12}" dt="2023-07-06T08:43:59.850" v="2577" actId="47"/>
          <pc:sldLayoutMkLst>
            <pc:docMk/>
            <pc:sldMasterMk cId="3031699314" sldId="2147483820"/>
            <pc:sldLayoutMk cId="1696930321" sldId="2147483828"/>
          </pc:sldLayoutMkLst>
        </pc:sldLayoutChg>
        <pc:sldLayoutChg chg="del">
          <pc:chgData name="Karen Clifford" userId="9b38c7f7-6e95-4728-9158-82c68b5b7bbf" providerId="ADAL" clId="{5D966FCD-4E44-412A-813C-2EA19B422E12}" dt="2023-07-06T08:43:59.850" v="2577" actId="47"/>
          <pc:sldLayoutMkLst>
            <pc:docMk/>
            <pc:sldMasterMk cId="3031699314" sldId="2147483820"/>
            <pc:sldLayoutMk cId="448187196" sldId="2147483829"/>
          </pc:sldLayoutMkLst>
        </pc:sldLayoutChg>
        <pc:sldLayoutChg chg="del">
          <pc:chgData name="Karen Clifford" userId="9b38c7f7-6e95-4728-9158-82c68b5b7bbf" providerId="ADAL" clId="{5D966FCD-4E44-412A-813C-2EA19B422E12}" dt="2023-07-06T08:43:59.850" v="2577" actId="47"/>
          <pc:sldLayoutMkLst>
            <pc:docMk/>
            <pc:sldMasterMk cId="3031699314" sldId="2147483820"/>
            <pc:sldLayoutMk cId="2461608132" sldId="2147483830"/>
          </pc:sldLayoutMkLst>
        </pc:sldLayoutChg>
        <pc:sldLayoutChg chg="del">
          <pc:chgData name="Karen Clifford" userId="9b38c7f7-6e95-4728-9158-82c68b5b7bbf" providerId="ADAL" clId="{5D966FCD-4E44-412A-813C-2EA19B422E12}" dt="2023-07-06T08:43:59.850" v="2577" actId="47"/>
          <pc:sldLayoutMkLst>
            <pc:docMk/>
            <pc:sldMasterMk cId="3031699314" sldId="2147483820"/>
            <pc:sldLayoutMk cId="4263227559" sldId="2147483831"/>
          </pc:sldLayoutMkLst>
        </pc:sldLayoutChg>
        <pc:sldLayoutChg chg="del">
          <pc:chgData name="Karen Clifford" userId="9b38c7f7-6e95-4728-9158-82c68b5b7bbf" providerId="ADAL" clId="{5D966FCD-4E44-412A-813C-2EA19B422E12}" dt="2023-07-06T08:43:59.850" v="2577" actId="47"/>
          <pc:sldLayoutMkLst>
            <pc:docMk/>
            <pc:sldMasterMk cId="3031699314" sldId="2147483820"/>
            <pc:sldLayoutMk cId="372420679" sldId="214748383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363" cy="513508"/>
          </a:xfrm>
          <a:prstGeom prst="rect">
            <a:avLst/>
          </a:prstGeom>
        </p:spPr>
        <p:txBody>
          <a:bodyPr vert="horz" lIns="94759" tIns="47380" rIns="94759" bIns="47380" rtlCol="0"/>
          <a:lstStyle>
            <a:lvl1pPr algn="l">
              <a:defRPr sz="1200"/>
            </a:lvl1pPr>
          </a:lstStyle>
          <a:p>
            <a:endParaRPr lang="en-US" dirty="0"/>
          </a:p>
        </p:txBody>
      </p:sp>
      <p:sp>
        <p:nvSpPr>
          <p:cNvPr id="3" name="Date Placeholder 2"/>
          <p:cNvSpPr>
            <a:spLocks noGrp="1"/>
          </p:cNvSpPr>
          <p:nvPr>
            <p:ph type="dt" idx="1"/>
          </p:nvPr>
        </p:nvSpPr>
        <p:spPr>
          <a:xfrm>
            <a:off x="4021295" y="0"/>
            <a:ext cx="3076363" cy="513508"/>
          </a:xfrm>
          <a:prstGeom prst="rect">
            <a:avLst/>
          </a:prstGeom>
        </p:spPr>
        <p:txBody>
          <a:bodyPr vert="horz" lIns="94759" tIns="47380" rIns="94759" bIns="47380" rtlCol="0"/>
          <a:lstStyle>
            <a:lvl1pPr algn="r">
              <a:defRPr sz="1200"/>
            </a:lvl1pPr>
          </a:lstStyle>
          <a:p>
            <a:fld id="{48FE9A4A-3203-D544-A0F2-9B4A7A1B021E}" type="datetimeFigureOut">
              <a:rPr lang="en-US" smtClean="0"/>
              <a:t>7/6/2023</a:t>
            </a:fld>
            <a:endParaRPr lang="en-US" dirty="0"/>
          </a:p>
        </p:txBody>
      </p:sp>
      <p:sp>
        <p:nvSpPr>
          <p:cNvPr id="4" name="Slide Image Placeholder 3"/>
          <p:cNvSpPr>
            <a:spLocks noGrp="1" noRot="1" noChangeAspect="1"/>
          </p:cNvSpPr>
          <p:nvPr>
            <p:ph type="sldImg" idx="2"/>
          </p:nvPr>
        </p:nvSpPr>
        <p:spPr>
          <a:xfrm>
            <a:off x="481013" y="1279525"/>
            <a:ext cx="6137275" cy="3452813"/>
          </a:xfrm>
          <a:prstGeom prst="rect">
            <a:avLst/>
          </a:prstGeom>
          <a:noFill/>
          <a:ln w="12700">
            <a:solidFill>
              <a:prstClr val="black"/>
            </a:solidFill>
          </a:ln>
        </p:spPr>
        <p:txBody>
          <a:bodyPr vert="horz" lIns="94759" tIns="47380" rIns="94759" bIns="47380" rtlCol="0" anchor="ctr"/>
          <a:lstStyle/>
          <a:p>
            <a:endParaRPr lang="en-US" dirty="0"/>
          </a:p>
        </p:txBody>
      </p:sp>
      <p:sp>
        <p:nvSpPr>
          <p:cNvPr id="5" name="Notes Placeholder 4"/>
          <p:cNvSpPr>
            <a:spLocks noGrp="1"/>
          </p:cNvSpPr>
          <p:nvPr>
            <p:ph type="body" sz="quarter" idx="3"/>
          </p:nvPr>
        </p:nvSpPr>
        <p:spPr>
          <a:xfrm>
            <a:off x="709931" y="4925408"/>
            <a:ext cx="5679440" cy="4029879"/>
          </a:xfrm>
          <a:prstGeom prst="rect">
            <a:avLst/>
          </a:prstGeom>
        </p:spPr>
        <p:txBody>
          <a:bodyPr vert="horz" lIns="94759" tIns="47380" rIns="94759" bIns="4738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721106"/>
            <a:ext cx="3076363" cy="513507"/>
          </a:xfrm>
          <a:prstGeom prst="rect">
            <a:avLst/>
          </a:prstGeom>
        </p:spPr>
        <p:txBody>
          <a:bodyPr vert="horz" lIns="94759" tIns="47380" rIns="94759" bIns="4738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1295" y="9721106"/>
            <a:ext cx="3076363" cy="513507"/>
          </a:xfrm>
          <a:prstGeom prst="rect">
            <a:avLst/>
          </a:prstGeom>
        </p:spPr>
        <p:txBody>
          <a:bodyPr vert="horz" lIns="94759" tIns="47380" rIns="94759" bIns="47380" rtlCol="0" anchor="b"/>
          <a:lstStyle>
            <a:lvl1pPr algn="r">
              <a:defRPr sz="1200"/>
            </a:lvl1pPr>
          </a:lstStyle>
          <a:p>
            <a:fld id="{C0F3BA1D-A00F-DB41-84DA-BE26C4853B35}" type="slidenum">
              <a:rPr lang="en-US" smtClean="0"/>
              <a:t>‹#›</a:t>
            </a:fld>
            <a:endParaRPr lang="en-US" dirty="0"/>
          </a:p>
        </p:txBody>
      </p:sp>
    </p:spTree>
    <p:extLst>
      <p:ext uri="{BB962C8B-B14F-4D97-AF65-F5344CB8AC3E}">
        <p14:creationId xmlns:p14="http://schemas.microsoft.com/office/powerpoint/2010/main" val="661868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593">
              <a:defRPr/>
            </a:pPr>
            <a:r>
              <a:rPr lang="en-US" dirty="0"/>
              <a:t>Good afternoon, thanks for having us.  Apologies from Mark and Grahame</a:t>
            </a:r>
          </a:p>
        </p:txBody>
      </p:sp>
      <p:sp>
        <p:nvSpPr>
          <p:cNvPr id="4" name="Slide Number Placeholder 3"/>
          <p:cNvSpPr>
            <a:spLocks noGrp="1"/>
          </p:cNvSpPr>
          <p:nvPr>
            <p:ph type="sldNum" sz="quarter" idx="5"/>
          </p:nvPr>
        </p:nvSpPr>
        <p:spPr/>
        <p:txBody>
          <a:bodyPr/>
          <a:lstStyle/>
          <a:p>
            <a:fld id="{C0F3BA1D-A00F-DB41-84DA-BE26C4853B35}" type="slidenum">
              <a:rPr lang="en-US" smtClean="0"/>
              <a:t>1</a:t>
            </a:fld>
            <a:endParaRPr lang="en-US" dirty="0"/>
          </a:p>
        </p:txBody>
      </p:sp>
    </p:spTree>
    <p:extLst>
      <p:ext uri="{BB962C8B-B14F-4D97-AF65-F5344CB8AC3E}">
        <p14:creationId xmlns:p14="http://schemas.microsoft.com/office/powerpoint/2010/main" val="792672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dirty="0"/>
          </a:p>
        </p:txBody>
      </p:sp>
      <p:sp>
        <p:nvSpPr>
          <p:cNvPr id="4" name="Slide Number Placeholder 3"/>
          <p:cNvSpPr>
            <a:spLocks noGrp="1"/>
          </p:cNvSpPr>
          <p:nvPr>
            <p:ph type="sldNum" sz="quarter" idx="10"/>
          </p:nvPr>
        </p:nvSpPr>
        <p:spPr/>
        <p:txBody>
          <a:bodyPr/>
          <a:lstStyle/>
          <a:p>
            <a:pPr defTabSz="947593">
              <a:defRPr/>
            </a:pPr>
            <a:fld id="{C0F3BA1D-A00F-DB41-84DA-BE26C4853B35}" type="slidenum">
              <a:rPr lang="en-US">
                <a:solidFill>
                  <a:prstClr val="black"/>
                </a:solidFill>
                <a:latin typeface="Calibri" panose="020F0502020204030204"/>
              </a:rPr>
              <a:pPr defTabSz="947593">
                <a:defRPr/>
              </a:pPr>
              <a:t>10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408926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Back in April Mark highlighted that the way UKRI funding is managed is changing</a:t>
            </a:r>
          </a:p>
          <a:p>
            <a:r>
              <a:rPr lang="en-GB" baseline="0" dirty="0"/>
              <a:t>Please prepare the same information you would for the CG but just be prepared that the format in which it is submitted will change.  Please read the guidance when available and ensure you allow time for submission.  Like any new system, there may be teething problems so please highlight these asap.</a:t>
            </a:r>
          </a:p>
          <a:p>
            <a:r>
              <a:rPr lang="en-GB" baseline="0" dirty="0"/>
              <a:t>Please contact SBF if you are experiencing any issues or our Grants Team (Lindsay is here)!</a:t>
            </a:r>
          </a:p>
          <a:p>
            <a:endParaRPr lang="en-GB" baseline="0" dirty="0"/>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pPr defTabSz="947593">
              <a:defRPr/>
            </a:pPr>
            <a:fld id="{C0F3BA1D-A00F-DB41-84DA-BE26C4853B35}" type="slidenum">
              <a:rPr lang="en-US">
                <a:solidFill>
                  <a:prstClr val="black"/>
                </a:solidFill>
                <a:latin typeface="Calibri" panose="020F0502020204030204"/>
              </a:rPr>
              <a:pPr defTabSz="947593">
                <a:defRPr/>
              </a:pPr>
              <a:t>11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558890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22"/>
              </a:spcAft>
            </a:pPr>
            <a:r>
              <a:rPr lang="en-GB" sz="1500" b="1" dirty="0">
                <a:solidFill>
                  <a:srgbClr val="1E5DF8"/>
                </a:solidFill>
                <a:latin typeface="Arial" panose="020B0604020202020204" pitchFamily="34" charset="0"/>
                <a:cs typeface="Arial" panose="020B0604020202020204" pitchFamily="34" charset="0"/>
              </a:rPr>
              <a:t>Purpose of the strategy</a:t>
            </a:r>
          </a:p>
          <a:p>
            <a:pPr marL="296123" indent="-296123">
              <a:spcAft>
                <a:spcPts val="622"/>
              </a:spcAft>
              <a:buFont typeface="Arial" panose="020B0604020202020204" pitchFamily="34" charset="0"/>
              <a:buChar char="•"/>
            </a:pPr>
            <a:r>
              <a:rPr lang="en-GB" b="1" dirty="0">
                <a:solidFill>
                  <a:srgbClr val="FF6900"/>
                </a:solidFill>
                <a:latin typeface="Arial" panose="020B0604020202020204" pitchFamily="34" charset="0"/>
                <a:cs typeface="Arial" panose="020B0604020202020204" pitchFamily="34" charset="0"/>
              </a:rPr>
              <a:t>Maximise</a:t>
            </a:r>
            <a:r>
              <a:rPr lang="en-GB" dirty="0">
                <a:solidFill>
                  <a:srgbClr val="626262"/>
                </a:solidFill>
                <a:latin typeface="Arial" panose="020B0604020202020204" pitchFamily="34" charset="0"/>
                <a:cs typeface="Arial" panose="020B0604020202020204" pitchFamily="34" charset="0"/>
              </a:rPr>
              <a:t> the mutual </a:t>
            </a:r>
            <a:r>
              <a:rPr lang="en-GB" b="1" dirty="0">
                <a:solidFill>
                  <a:srgbClr val="FF6900"/>
                </a:solidFill>
                <a:latin typeface="Arial" panose="020B0604020202020204" pitchFamily="34" charset="0"/>
                <a:cs typeface="Arial" panose="020B0604020202020204" pitchFamily="34" charset="0"/>
              </a:rPr>
              <a:t>benefits and impact </a:t>
            </a:r>
            <a:r>
              <a:rPr lang="en-GB" dirty="0">
                <a:solidFill>
                  <a:srgbClr val="626262"/>
                </a:solidFill>
                <a:latin typeface="Arial" panose="020B0604020202020204" pitchFamily="34" charset="0"/>
                <a:cs typeface="Arial" panose="020B0604020202020204" pitchFamily="34" charset="0"/>
              </a:rPr>
              <a:t>of UK investment in CERN for both CERN and the UK</a:t>
            </a:r>
          </a:p>
          <a:p>
            <a:pPr marL="296123" indent="-296123">
              <a:spcAft>
                <a:spcPts val="622"/>
              </a:spcAft>
              <a:buFont typeface="Arial" panose="020B0604020202020204" pitchFamily="34" charset="0"/>
              <a:buChar char="•"/>
            </a:pPr>
            <a:r>
              <a:rPr lang="en-GB" dirty="0">
                <a:solidFill>
                  <a:srgbClr val="626262"/>
                </a:solidFill>
                <a:latin typeface="Arial" panose="020B0604020202020204" pitchFamily="34" charset="0"/>
                <a:cs typeface="Arial" panose="020B0604020202020204" pitchFamily="34" charset="0"/>
              </a:rPr>
              <a:t>Align and </a:t>
            </a:r>
            <a:r>
              <a:rPr lang="en-GB" b="1" dirty="0">
                <a:solidFill>
                  <a:srgbClr val="FF6900"/>
                </a:solidFill>
                <a:latin typeface="Arial" panose="020B0604020202020204" pitchFamily="34" charset="0"/>
                <a:cs typeface="Arial" panose="020B0604020202020204" pitchFamily="34" charset="0"/>
              </a:rPr>
              <a:t>coordinate</a:t>
            </a:r>
            <a:r>
              <a:rPr lang="en-GB" dirty="0">
                <a:solidFill>
                  <a:srgbClr val="626262"/>
                </a:solidFill>
                <a:latin typeface="Arial" panose="020B0604020202020204" pitchFamily="34" charset="0"/>
                <a:cs typeface="Arial" panose="020B0604020202020204" pitchFamily="34" charset="0"/>
              </a:rPr>
              <a:t> all UK CERN stakeholders behind one vision</a:t>
            </a:r>
          </a:p>
          <a:p>
            <a:pPr marL="296123" indent="-296123">
              <a:spcAft>
                <a:spcPts val="622"/>
              </a:spcAft>
              <a:buFont typeface="Arial" panose="020B0604020202020204" pitchFamily="34" charset="0"/>
              <a:buChar char="•"/>
            </a:pPr>
            <a:r>
              <a:rPr lang="en-GB" b="1" dirty="0">
                <a:solidFill>
                  <a:srgbClr val="FF6900"/>
                </a:solidFill>
                <a:latin typeface="Arial" panose="020B0604020202020204" pitchFamily="34" charset="0"/>
                <a:cs typeface="Arial" panose="020B0604020202020204" pitchFamily="34" charset="0"/>
              </a:rPr>
              <a:t>Raise awareness </a:t>
            </a:r>
            <a:r>
              <a:rPr lang="en-GB" dirty="0">
                <a:solidFill>
                  <a:srgbClr val="626262"/>
                </a:solidFill>
                <a:latin typeface="Arial" panose="020B0604020202020204" pitchFamily="34" charset="0"/>
                <a:cs typeface="Arial" panose="020B0604020202020204" pitchFamily="34" charset="0"/>
              </a:rPr>
              <a:t>of the opportunities afforded by CERN membership</a:t>
            </a:r>
          </a:p>
          <a:p>
            <a:endParaRPr lang="en-GB" dirty="0"/>
          </a:p>
          <a:p>
            <a:r>
              <a:rPr lang="en-GB" dirty="0"/>
              <a:t>In government now for review and approval.</a:t>
            </a:r>
          </a:p>
        </p:txBody>
      </p:sp>
      <p:sp>
        <p:nvSpPr>
          <p:cNvPr id="4" name="Slide Number Placeholder 3"/>
          <p:cNvSpPr>
            <a:spLocks noGrp="1"/>
          </p:cNvSpPr>
          <p:nvPr>
            <p:ph type="sldNum" sz="quarter" idx="5"/>
          </p:nvPr>
        </p:nvSpPr>
        <p:spPr/>
        <p:txBody>
          <a:bodyPr/>
          <a:lstStyle/>
          <a:p>
            <a:pPr defTabSz="947593">
              <a:defRPr/>
            </a:pPr>
            <a:fld id="{C0F3BA1D-A00F-DB41-84DA-BE26C4853B35}" type="slidenum">
              <a:rPr lang="en-US">
                <a:solidFill>
                  <a:prstClr val="black"/>
                </a:solidFill>
                <a:latin typeface="Arial Regular"/>
              </a:rPr>
              <a:pPr defTabSz="947593">
                <a:defRPr/>
              </a:pPr>
              <a:t>12</a:t>
            </a:fld>
            <a:endParaRPr lang="en-US" dirty="0">
              <a:solidFill>
                <a:prstClr val="black"/>
              </a:solidFill>
              <a:latin typeface="Arial Regular"/>
            </a:endParaRPr>
          </a:p>
        </p:txBody>
      </p:sp>
    </p:spTree>
    <p:extLst>
      <p:ext uri="{BB962C8B-B14F-4D97-AF65-F5344CB8AC3E}">
        <p14:creationId xmlns:p14="http://schemas.microsoft.com/office/powerpoint/2010/main" val="1368436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505050"/>
                </a:solidFill>
                <a:effectLst/>
                <a:latin typeface="Roboto" panose="02000000000000000000" pitchFamily="2" charset="0"/>
              </a:rPr>
              <a:t>From 2022 to 2025, UK Research and Innovation (UKRI) is investing a total of £481 million into a portfolio of research and innovation infrastructure investments to maintain the UK’s position as a research and innovation superpower.</a:t>
            </a:r>
            <a:endParaRPr lang="en-GB" dirty="0"/>
          </a:p>
          <a:p>
            <a:endParaRPr lang="en-GB" dirty="0"/>
          </a:p>
          <a:p>
            <a:r>
              <a:rPr lang="en-GB" dirty="0"/>
              <a:t>The aim of visions to be able to tap into this funding and support research and innovation concepts that align to strategic priorities and initiatives. </a:t>
            </a:r>
          </a:p>
        </p:txBody>
      </p:sp>
      <p:sp>
        <p:nvSpPr>
          <p:cNvPr id="4" name="Slide Number Placeholder 3"/>
          <p:cNvSpPr>
            <a:spLocks noGrp="1"/>
          </p:cNvSpPr>
          <p:nvPr>
            <p:ph type="sldNum" sz="quarter" idx="5"/>
          </p:nvPr>
        </p:nvSpPr>
        <p:spPr/>
        <p:txBody>
          <a:bodyPr/>
          <a:lstStyle/>
          <a:p>
            <a:pPr defTabSz="947593">
              <a:defRPr/>
            </a:pPr>
            <a:fld id="{8A2F6884-987C-436F-885A-2A2FE766E3AE}" type="slidenum">
              <a:rPr lang="en-GB">
                <a:solidFill>
                  <a:prstClr val="black"/>
                </a:solidFill>
                <a:latin typeface="Calibri" panose="020F0502020204030204"/>
              </a:rPr>
              <a:pPr defTabSz="947593">
                <a:defRPr/>
              </a:pPr>
              <a:t>13</a:t>
            </a:fld>
            <a:endParaRPr lang="en-GB">
              <a:solidFill>
                <a:prstClr val="black"/>
              </a:solidFill>
              <a:latin typeface="Calibri" panose="020F0502020204030204"/>
            </a:endParaRPr>
          </a:p>
        </p:txBody>
      </p:sp>
    </p:spTree>
    <p:extLst>
      <p:ext uri="{BB962C8B-B14F-4D97-AF65-F5344CB8AC3E}">
        <p14:creationId xmlns:p14="http://schemas.microsoft.com/office/powerpoint/2010/main" val="3897590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Wave 3 outcomes for STFC – UK ELT, next generation GW</a:t>
            </a:r>
          </a:p>
          <a:p>
            <a:endParaRPr lang="en-GB" dirty="0"/>
          </a:p>
          <a:p>
            <a:r>
              <a:rPr lang="en-GB" dirty="0"/>
              <a:t>Wave 4 started late May with guidance </a:t>
            </a:r>
            <a:r>
              <a:rPr lang="en-GB"/>
              <a:t>going out to the Aps.</a:t>
            </a:r>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defTabSz="947593">
              <a:defRPr/>
            </a:pPr>
            <a:fld id="{8A2F6884-987C-436F-885A-2A2FE766E3AE}" type="slidenum">
              <a:rPr lang="en-GB">
                <a:solidFill>
                  <a:prstClr val="black"/>
                </a:solidFill>
                <a:latin typeface="Calibri" panose="020F0502020204030204"/>
              </a:rPr>
              <a:pPr defTabSz="947593">
                <a:defRPr/>
              </a:pPr>
              <a:t>14</a:t>
            </a:fld>
            <a:endParaRPr lang="en-GB">
              <a:solidFill>
                <a:prstClr val="black"/>
              </a:solidFill>
              <a:latin typeface="Calibri" panose="020F0502020204030204"/>
            </a:endParaRPr>
          </a:p>
        </p:txBody>
      </p:sp>
    </p:spTree>
    <p:extLst>
      <p:ext uri="{BB962C8B-B14F-4D97-AF65-F5344CB8AC3E}">
        <p14:creationId xmlns:p14="http://schemas.microsoft.com/office/powerpoint/2010/main" val="3470052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 message – AP is being asked to provide top 3 ranked proposals according to how they align to the IF</a:t>
            </a:r>
          </a:p>
          <a:p>
            <a:pPr marL="177674" indent="-177674">
              <a:buFont typeface="Arial" panose="020B0604020202020204" pitchFamily="34" charset="0"/>
              <a:buChar char="•"/>
            </a:pPr>
            <a:r>
              <a:rPr lang="en-GB" dirty="0"/>
              <a:t>R&amp;I science excellence and community support</a:t>
            </a:r>
          </a:p>
          <a:p>
            <a:pPr marL="177674" indent="-177674">
              <a:buFont typeface="Arial" panose="020B0604020202020204" pitchFamily="34" charset="0"/>
              <a:buChar char="•"/>
            </a:pPr>
            <a:r>
              <a:rPr lang="en-GB" dirty="0"/>
              <a:t>Strategic drivers</a:t>
            </a:r>
          </a:p>
          <a:p>
            <a:pPr marL="177674" indent="-177674">
              <a:buFont typeface="Arial" panose="020B0604020202020204" pitchFamily="34" charset="0"/>
              <a:buChar char="•"/>
            </a:pPr>
            <a:r>
              <a:rPr lang="en-GB" dirty="0"/>
              <a:t>High impact potential</a:t>
            </a:r>
          </a:p>
          <a:p>
            <a:pPr marL="177674" indent="-177674">
              <a:buFont typeface="Arial" panose="020B0604020202020204" pitchFamily="34" charset="0"/>
              <a:buChar char="•"/>
            </a:pPr>
            <a:r>
              <a:rPr lang="en-GB" dirty="0"/>
              <a:t>Step change in capability</a:t>
            </a:r>
          </a:p>
          <a:p>
            <a:pPr marL="177674" indent="-177674">
              <a:buFont typeface="Arial" panose="020B0604020202020204" pitchFamily="34" charset="0"/>
              <a:buChar char="•"/>
            </a:pPr>
            <a:r>
              <a:rPr lang="en-GB" dirty="0"/>
              <a:t>Feasibility and Deliverability</a:t>
            </a:r>
          </a:p>
          <a:p>
            <a:pPr marL="177674" indent="-177674">
              <a:buFont typeface="Arial" panose="020B0604020202020204" pitchFamily="34" charset="0"/>
              <a:buChar char="•"/>
            </a:pPr>
            <a:r>
              <a:rPr lang="en-GB" dirty="0"/>
              <a:t>Accessibility </a:t>
            </a:r>
          </a:p>
          <a:p>
            <a:pPr marL="177674" indent="-177674">
              <a:buFont typeface="Arial" panose="020B0604020202020204" pitchFamily="34" charset="0"/>
              <a:buChar char="•"/>
            </a:pPr>
            <a:r>
              <a:rPr lang="en-GB" dirty="0"/>
              <a:t>Environmental sustainability</a:t>
            </a:r>
          </a:p>
          <a:p>
            <a:endParaRPr lang="en-GB" dirty="0"/>
          </a:p>
          <a:p>
            <a:r>
              <a:rPr lang="en-GB" dirty="0"/>
              <a:t>Any questions please speak with PPAP in the first instance or you can contact the Infrastructure team directly.</a:t>
            </a:r>
          </a:p>
          <a:p>
            <a:endParaRPr lang="en-GB" dirty="0"/>
          </a:p>
          <a:p>
            <a:r>
              <a:rPr lang="en-GB" dirty="0"/>
              <a:t>The expectation is to run a PA round annually – the advice from the team is submit proposals through Visions throughout the year.  A line will be drawn in the sand of what is in the pipeline May/June to then take forward through the process.</a:t>
            </a:r>
          </a:p>
          <a:p>
            <a:endParaRPr lang="en-GB" dirty="0"/>
          </a:p>
        </p:txBody>
      </p:sp>
      <p:sp>
        <p:nvSpPr>
          <p:cNvPr id="4" name="Slide Number Placeholder 3"/>
          <p:cNvSpPr>
            <a:spLocks noGrp="1"/>
          </p:cNvSpPr>
          <p:nvPr>
            <p:ph type="sldNum" sz="quarter" idx="5"/>
          </p:nvPr>
        </p:nvSpPr>
        <p:spPr/>
        <p:txBody>
          <a:bodyPr/>
          <a:lstStyle/>
          <a:p>
            <a:pPr defTabSz="947593">
              <a:defRPr/>
            </a:pPr>
            <a:fld id="{8A2F6884-987C-436F-885A-2A2FE766E3AE}" type="slidenum">
              <a:rPr lang="en-GB">
                <a:solidFill>
                  <a:prstClr val="black"/>
                </a:solidFill>
                <a:latin typeface="Calibri" panose="020F0502020204030204"/>
              </a:rPr>
              <a:pPr defTabSz="947593">
                <a:defRPr/>
              </a:pPr>
              <a:t>15</a:t>
            </a:fld>
            <a:endParaRPr lang="en-GB">
              <a:solidFill>
                <a:prstClr val="black"/>
              </a:solidFill>
              <a:latin typeface="Calibri" panose="020F0502020204030204"/>
            </a:endParaRPr>
          </a:p>
        </p:txBody>
      </p:sp>
    </p:spTree>
    <p:extLst>
      <p:ext uri="{BB962C8B-B14F-4D97-AF65-F5344CB8AC3E}">
        <p14:creationId xmlns:p14="http://schemas.microsoft.com/office/powerpoint/2010/main" val="3330973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16</a:t>
            </a:fld>
            <a:endParaRPr lang="en-US" dirty="0"/>
          </a:p>
        </p:txBody>
      </p:sp>
    </p:spTree>
    <p:extLst>
      <p:ext uri="{BB962C8B-B14F-4D97-AF65-F5344CB8AC3E}">
        <p14:creationId xmlns:p14="http://schemas.microsoft.com/office/powerpoint/2010/main" val="3657450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GB" b="1" dirty="0">
                <a:solidFill>
                  <a:srgbClr val="1E5DF8"/>
                </a:solidFill>
                <a:latin typeface="Arial" panose="020B0604020202020204" pitchFamily="34" charset="0"/>
                <a:cs typeface="Arial" panose="020B0604020202020204" pitchFamily="34" charset="0"/>
              </a:rPr>
              <a:t>As a quick reminder, this is a snapshot of the STFC Strategic Delivery Plan for this spending review period.  Mark had presented a number of slides outlining various priorities that touch upon the PPAN and particle physics areas.</a:t>
            </a:r>
          </a:p>
          <a:p>
            <a:pPr lvl="0">
              <a:defRPr/>
            </a:pPr>
            <a:endParaRPr lang="en-GB" b="1" dirty="0">
              <a:solidFill>
                <a:srgbClr val="1E5DF8"/>
              </a:solidFill>
              <a:latin typeface="Arial" panose="020B0604020202020204" pitchFamily="34" charset="0"/>
              <a:cs typeface="Arial" panose="020B0604020202020204" pitchFamily="34" charset="0"/>
            </a:endParaRPr>
          </a:p>
          <a:p>
            <a:pPr lvl="0">
              <a:defRPr/>
            </a:pPr>
            <a:r>
              <a:rPr lang="en-GB" b="1" dirty="0">
                <a:solidFill>
                  <a:srgbClr val="1E5DF8"/>
                </a:solidFill>
                <a:latin typeface="Arial" panose="020B0604020202020204" pitchFamily="34" charset="0"/>
                <a:cs typeface="Arial" panose="020B0604020202020204" pitchFamily="34" charset="0"/>
              </a:rPr>
              <a:t>Published on 02 September 2022: </a:t>
            </a:r>
          </a:p>
          <a:p>
            <a:pPr lvl="0">
              <a:defRPr/>
            </a:pPr>
            <a:endParaRPr lang="en-GB" b="1" dirty="0">
              <a:solidFill>
                <a:srgbClr val="1E5DF8"/>
              </a:solidFill>
              <a:latin typeface="Arial" panose="020B0604020202020204" pitchFamily="34" charset="0"/>
              <a:cs typeface="Arial" panose="020B0604020202020204" pitchFamily="34" charset="0"/>
            </a:endParaRPr>
          </a:p>
          <a:p>
            <a:pPr lvl="0">
              <a:defRPr/>
            </a:pPr>
            <a:r>
              <a:rPr lang="en-GB" b="1" dirty="0">
                <a:solidFill>
                  <a:srgbClr val="1E5DF8"/>
                </a:solidFill>
                <a:latin typeface="Arial" panose="020B0604020202020204" pitchFamily="34" charset="0"/>
                <a:cs typeface="Arial" panose="020B0604020202020204" pitchFamily="34" charset="0"/>
              </a:rPr>
              <a:t>Uplift to the CG!  And enhancing UK research and innovation infrastructure!</a:t>
            </a:r>
          </a:p>
          <a:p>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t>2</a:t>
            </a:fld>
            <a:endParaRPr lang="en-US" dirty="0"/>
          </a:p>
        </p:txBody>
      </p:sp>
    </p:spTree>
    <p:extLst>
      <p:ext uri="{BB962C8B-B14F-4D97-AF65-F5344CB8AC3E}">
        <p14:creationId xmlns:p14="http://schemas.microsoft.com/office/powerpoint/2010/main" val="2935893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the pressures that STFC is facing across its portfolio on the UK and international front.  This is challenging but the outcomes of this SR have been extremely positive so its important that we maximise that as much as possible.</a:t>
            </a:r>
          </a:p>
        </p:txBody>
      </p:sp>
      <p:sp>
        <p:nvSpPr>
          <p:cNvPr id="4" name="Slide Number Placeholder 3"/>
          <p:cNvSpPr>
            <a:spLocks noGrp="1"/>
          </p:cNvSpPr>
          <p:nvPr>
            <p:ph type="sldNum" sz="quarter" idx="5"/>
          </p:nvPr>
        </p:nvSpPr>
        <p:spPr/>
        <p:txBody>
          <a:bodyPr/>
          <a:lstStyle/>
          <a:p>
            <a:fld id="{C0F3BA1D-A00F-DB41-84DA-BE26C4853B35}" type="slidenum">
              <a:rPr lang="en-US" smtClean="0"/>
              <a:t>3</a:t>
            </a:fld>
            <a:endParaRPr lang="en-US" dirty="0"/>
          </a:p>
        </p:txBody>
      </p:sp>
    </p:spTree>
    <p:extLst>
      <p:ext uri="{BB962C8B-B14F-4D97-AF65-F5344CB8AC3E}">
        <p14:creationId xmlns:p14="http://schemas.microsoft.com/office/powerpoint/2010/main" val="2290436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r>
              <a:rPr lang="en-GB" dirty="0"/>
              <a:t>Really helpful review to consider how best to support PP in the UK.</a:t>
            </a:r>
          </a:p>
          <a:p>
            <a:r>
              <a:rPr lang="en-GB" dirty="0"/>
              <a:t>Report recommendations which Mark presented in more detail in April but I thought it would be helpful mention the number of developments since publication that we have been doing.</a:t>
            </a:r>
          </a:p>
          <a:p>
            <a:endParaRPr lang="en-GB" dirty="0"/>
          </a:p>
          <a:p>
            <a:r>
              <a:rPr lang="en-GB" b="1" dirty="0"/>
              <a:t>Accelerator R&amp;D call </a:t>
            </a:r>
            <a:r>
              <a:rPr lang="en-GB" dirty="0"/>
              <a:t>– call set up in November.  Looking at R&amp;D for LHC and upgrades, novel acceleration technologies and UK FEL capabilities. outline stage was peer  reviewed by TAAB who were asked to undertake prioritisation activity of these outline proposal.  </a:t>
            </a:r>
          </a:p>
          <a:p>
            <a:endParaRPr lang="en-GB" dirty="0"/>
          </a:p>
          <a:p>
            <a:r>
              <a:rPr lang="en-GB" b="1" dirty="0"/>
              <a:t>Detector R&amp;D call in discussions</a:t>
            </a:r>
          </a:p>
          <a:p>
            <a:endParaRPr lang="en-GB" dirty="0"/>
          </a:p>
          <a:p>
            <a:r>
              <a:rPr lang="en-GB" dirty="0"/>
              <a:t>Jess Atkinson has been leading the development of the UK strategy with CERN with DSIT – more shortly</a:t>
            </a:r>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pPr defTabSz="947593">
              <a:defRPr/>
            </a:pPr>
            <a:fld id="{C0F3BA1D-A00F-DB41-84DA-BE26C4853B35}" type="slidenum">
              <a:rPr lang="en-US">
                <a:solidFill>
                  <a:prstClr val="black"/>
                </a:solidFill>
                <a:latin typeface="Calibri" panose="020F0502020204030204"/>
              </a:rPr>
              <a:pPr defTabSz="947593">
                <a:defRPr/>
              </a:pPr>
              <a:t>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887272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Review highlighted the need for improved strategic advice with a prioritised roadmap produced for particle physics.  Recommendation was for a new small committee to be formed however STFC felt it would be more effective to revise the </a:t>
            </a:r>
            <a:r>
              <a:rPr lang="en-GB" dirty="0" err="1"/>
              <a:t>ToR</a:t>
            </a:r>
            <a:r>
              <a:rPr lang="en-GB" dirty="0"/>
              <a:t> of Science Board to be commissioned to develop this roadmap, but also help shape the UK community and National Labs.  </a:t>
            </a:r>
          </a:p>
          <a:p>
            <a:endParaRPr lang="en-GB" dirty="0"/>
          </a:p>
          <a:p>
            <a:r>
              <a:rPr lang="en-GB" dirty="0"/>
              <a:t>A working group within STFC (PD, NL and SPC) established to operationalise the new PPAN Science Board.  At the moment we are working on the induction programme and how they will work to deliver on their new </a:t>
            </a:r>
            <a:r>
              <a:rPr lang="en-GB" dirty="0" err="1"/>
              <a:t>ToR</a:t>
            </a:r>
            <a:r>
              <a:rPr lang="en-GB" dirty="0"/>
              <a:t>, and what information they require to do this.</a:t>
            </a:r>
          </a:p>
          <a:p>
            <a:endParaRPr lang="en-GB" dirty="0"/>
          </a:p>
        </p:txBody>
      </p:sp>
      <p:sp>
        <p:nvSpPr>
          <p:cNvPr id="4" name="Slide Number Placeholder 3"/>
          <p:cNvSpPr>
            <a:spLocks noGrp="1"/>
          </p:cNvSpPr>
          <p:nvPr>
            <p:ph type="sldNum" sz="quarter" idx="5"/>
          </p:nvPr>
        </p:nvSpPr>
        <p:spPr/>
        <p:txBody>
          <a:bodyPr/>
          <a:lstStyle/>
          <a:p>
            <a:pPr defTabSz="947593">
              <a:defRPr/>
            </a:pPr>
            <a:fld id="{C0F3BA1D-A00F-DB41-84DA-BE26C4853B35}" type="slidenum">
              <a:rPr lang="en-US">
                <a:solidFill>
                  <a:prstClr val="black"/>
                </a:solidFill>
                <a:latin typeface="Calibri" panose="020F0502020204030204"/>
              </a:rPr>
              <a:pPr defTabSz="947593">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3340140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Individuals invited to the new SB will have an induction in September where we will begin to provide the landscape/ overview of the STFC PPAN programme.</a:t>
            </a:r>
          </a:p>
        </p:txBody>
      </p:sp>
      <p:sp>
        <p:nvSpPr>
          <p:cNvPr id="4" name="Slide Number Placeholder 3"/>
          <p:cNvSpPr>
            <a:spLocks noGrp="1"/>
          </p:cNvSpPr>
          <p:nvPr>
            <p:ph type="sldNum" sz="quarter" idx="5"/>
          </p:nvPr>
        </p:nvSpPr>
        <p:spPr/>
        <p:txBody>
          <a:bodyPr/>
          <a:lstStyle/>
          <a:p>
            <a:pPr defTabSz="947593">
              <a:defRPr/>
            </a:pPr>
            <a:fld id="{C0F3BA1D-A00F-DB41-84DA-BE26C4853B35}" type="slidenum">
              <a:rPr lang="en-US">
                <a:solidFill>
                  <a:prstClr val="black"/>
                </a:solidFill>
                <a:latin typeface="Calibri" panose="020F0502020204030204"/>
              </a:rPr>
              <a:pPr defTabSz="947593">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1110459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review also emphasised the importance on project management – </a:t>
            </a:r>
          </a:p>
          <a:p>
            <a:r>
              <a:rPr lang="en-GB" dirty="0"/>
              <a:t>In addition, STFC looking across the board how it approaches funding large capital infrastructure projects</a:t>
            </a:r>
          </a:p>
          <a:p>
            <a:endParaRPr lang="en-GB" dirty="0"/>
          </a:p>
          <a:p>
            <a:r>
              <a:rPr lang="en-GB" dirty="0"/>
              <a:t>Some of the key points of the analysis were;</a:t>
            </a:r>
          </a:p>
          <a:p>
            <a:pPr marL="177674" indent="-177674">
              <a:buFont typeface="Arial" panose="020B0604020202020204" pitchFamily="34" charset="0"/>
              <a:buChar char="•"/>
            </a:pPr>
            <a:r>
              <a:rPr lang="en-GB" dirty="0"/>
              <a:t>Project scope is manageable within cost and schedule</a:t>
            </a:r>
          </a:p>
          <a:p>
            <a:pPr marL="177674" indent="-177674">
              <a:buFont typeface="Arial" panose="020B0604020202020204" pitchFamily="34" charset="0"/>
              <a:buChar char="•"/>
            </a:pPr>
            <a:r>
              <a:rPr lang="en-GB" dirty="0"/>
              <a:t>Full cost of project is understood, including I&amp;C but funding to be released in stages aligned to outputs and deliverables.</a:t>
            </a:r>
          </a:p>
          <a:p>
            <a:pPr marL="177674" indent="-177674">
              <a:buFont typeface="Arial" panose="020B0604020202020204" pitchFamily="34" charset="0"/>
              <a:buChar char="•"/>
            </a:pPr>
            <a:r>
              <a:rPr lang="en-GB" dirty="0"/>
              <a:t>Funding profile is realistic with controls to monitor and manage spend</a:t>
            </a:r>
          </a:p>
          <a:p>
            <a:pPr marL="177674" indent="-177674">
              <a:buFont typeface="Arial" panose="020B0604020202020204" pitchFamily="34" charset="0"/>
              <a:buChar char="•"/>
            </a:pPr>
            <a:r>
              <a:rPr lang="en-GB" dirty="0"/>
              <a:t>PM effort is sufficient and PM works closely with the PI and is empowered to actively deliver the projects</a:t>
            </a:r>
          </a:p>
          <a:p>
            <a:pPr marL="177674" indent="-177674">
              <a:buFont typeface="Arial" panose="020B0604020202020204" pitchFamily="34" charset="0"/>
              <a:buChar char="•"/>
            </a:pPr>
            <a:r>
              <a:rPr lang="en-GB" dirty="0"/>
              <a:t>Change control is robust and importance is understood.</a:t>
            </a:r>
          </a:p>
        </p:txBody>
      </p:sp>
      <p:sp>
        <p:nvSpPr>
          <p:cNvPr id="4" name="Slide Number Placeholder 3"/>
          <p:cNvSpPr>
            <a:spLocks noGrp="1"/>
          </p:cNvSpPr>
          <p:nvPr>
            <p:ph type="sldNum" sz="quarter" idx="5"/>
          </p:nvPr>
        </p:nvSpPr>
        <p:spPr/>
        <p:txBody>
          <a:bodyPr/>
          <a:lstStyle/>
          <a:p>
            <a:fld id="{C0F3BA1D-A00F-DB41-84DA-BE26C4853B35}" type="slidenum">
              <a:rPr lang="en-US" smtClean="0"/>
              <a:t>7</a:t>
            </a:fld>
            <a:endParaRPr lang="en-US" dirty="0"/>
          </a:p>
        </p:txBody>
      </p:sp>
    </p:spTree>
    <p:extLst>
      <p:ext uri="{BB962C8B-B14F-4D97-AF65-F5344CB8AC3E}">
        <p14:creationId xmlns:p14="http://schemas.microsoft.com/office/powerpoint/2010/main" val="4128401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project office in TD acts as a central coordination PM effort for accelerators and nuclear physics projects that is well established and working well for those projects.  We also support project managers who may be based in universities that have the right credentials and experience to work closely with the PO.</a:t>
            </a:r>
          </a:p>
          <a:p>
            <a:endParaRPr lang="en-GB" dirty="0"/>
          </a:p>
          <a:p>
            <a:r>
              <a:rPr lang="en-GB" dirty="0"/>
              <a:t>Key point of this slide is to engage early with the Project Office at RAL early on for pp projects.</a:t>
            </a:r>
          </a:p>
        </p:txBody>
      </p:sp>
      <p:sp>
        <p:nvSpPr>
          <p:cNvPr id="4" name="Slide Number Placeholder 3"/>
          <p:cNvSpPr>
            <a:spLocks noGrp="1"/>
          </p:cNvSpPr>
          <p:nvPr>
            <p:ph type="sldNum" sz="quarter" idx="5"/>
          </p:nvPr>
        </p:nvSpPr>
        <p:spPr/>
        <p:txBody>
          <a:bodyPr/>
          <a:lstStyle/>
          <a:p>
            <a:fld id="{C0F3BA1D-A00F-DB41-84DA-BE26C4853B35}" type="slidenum">
              <a:rPr lang="en-US" smtClean="0"/>
              <a:t>8</a:t>
            </a:fld>
            <a:endParaRPr lang="en-US" dirty="0"/>
          </a:p>
        </p:txBody>
      </p:sp>
    </p:spTree>
    <p:extLst>
      <p:ext uri="{BB962C8B-B14F-4D97-AF65-F5344CB8AC3E}">
        <p14:creationId xmlns:p14="http://schemas.microsoft.com/office/powerpoint/2010/main" val="1030901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dirty="0"/>
          </a:p>
        </p:txBody>
      </p:sp>
      <p:sp>
        <p:nvSpPr>
          <p:cNvPr id="4" name="Slide Number Placeholder 3"/>
          <p:cNvSpPr>
            <a:spLocks noGrp="1"/>
          </p:cNvSpPr>
          <p:nvPr>
            <p:ph type="sldNum" sz="quarter" idx="10"/>
          </p:nvPr>
        </p:nvSpPr>
        <p:spPr/>
        <p:txBody>
          <a:bodyPr/>
          <a:lstStyle/>
          <a:p>
            <a:pPr defTabSz="947593">
              <a:defRPr/>
            </a:pPr>
            <a:fld id="{C0F3BA1D-A00F-DB41-84DA-BE26C4853B35}" type="slidenum">
              <a:rPr lang="en-US">
                <a:solidFill>
                  <a:prstClr val="black"/>
                </a:solidFill>
                <a:latin typeface="Calibri" panose="020F0502020204030204"/>
              </a:rPr>
              <a:pPr defTabSz="947593">
                <a:defRPr/>
              </a:pPr>
              <a:t>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603502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8082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56DE6-A1A7-9D40-837D-43CAE9D4D6B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207D814-0F37-7045-BF9E-76EF7EF4E32D}"/>
              </a:ext>
            </a:extLst>
          </p:cNvPr>
          <p:cNvSpPr>
            <a:spLocks noGrp="1"/>
          </p:cNvSpPr>
          <p:nvPr>
            <p:ph type="dt" sz="half" idx="10"/>
          </p:nvPr>
        </p:nvSpPr>
        <p:spPr/>
        <p:txBody>
          <a:bodyPr/>
          <a:lstStyle/>
          <a:p>
            <a:fld id="{94CEF251-E918-784C-8717-1F0B733AA660}" type="datetimeFigureOut">
              <a:rPr lang="en-US" smtClean="0"/>
              <a:t>7/6/2023</a:t>
            </a:fld>
            <a:endParaRPr lang="en-US" dirty="0"/>
          </a:p>
        </p:txBody>
      </p:sp>
      <p:sp>
        <p:nvSpPr>
          <p:cNvPr id="4" name="Footer Placeholder 3">
            <a:extLst>
              <a:ext uri="{FF2B5EF4-FFF2-40B4-BE49-F238E27FC236}">
                <a16:creationId xmlns:a16="http://schemas.microsoft.com/office/drawing/2014/main" id="{BBBE4044-FEE8-0E48-AAC0-309063E276F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4F2B29F-4371-D14C-8FFB-2863B3B297DF}"/>
              </a:ext>
            </a:extLst>
          </p:cNvPr>
          <p:cNvSpPr>
            <a:spLocks noGrp="1"/>
          </p:cNvSpPr>
          <p:nvPr>
            <p:ph type="sldNum" sz="quarter" idx="12"/>
          </p:nvPr>
        </p:nvSpPr>
        <p:spPr/>
        <p:txBody>
          <a:bodyPr/>
          <a:lstStyle/>
          <a:p>
            <a:fld id="{5E0B49ED-3BDC-B645-964C-10CAC51D48A6}" type="slidenum">
              <a:rPr lang="en-US" smtClean="0"/>
              <a:t>‹#›</a:t>
            </a:fld>
            <a:endParaRPr lang="en-US" dirty="0"/>
          </a:p>
        </p:txBody>
      </p:sp>
    </p:spTree>
    <p:extLst>
      <p:ext uri="{BB962C8B-B14F-4D97-AF65-F5344CB8AC3E}">
        <p14:creationId xmlns:p14="http://schemas.microsoft.com/office/powerpoint/2010/main" val="7673962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06/07/2023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38317360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06/07/2023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6399123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06/07/2023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36691763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35478561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12763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AE69-592D-6D48-8D37-1AF709B0432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ECE34F9-FD31-954C-90A9-25364BF3A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381E6B-7D41-F84E-B286-61EBCE0535F6}"/>
              </a:ext>
            </a:extLst>
          </p:cNvPr>
          <p:cNvSpPr>
            <a:spLocks noGrp="1"/>
          </p:cNvSpPr>
          <p:nvPr>
            <p:ph type="dt" sz="half" idx="10"/>
          </p:nvPr>
        </p:nvSpPr>
        <p:spPr/>
        <p:txBody>
          <a:bodyPr/>
          <a:lstStyle/>
          <a:p>
            <a:fld id="{14BD68BC-1AD8-B640-8B1E-602BF3073AFD}" type="datetimeFigureOut">
              <a:rPr lang="en-US" smtClean="0"/>
              <a:t>7/6/2023</a:t>
            </a:fld>
            <a:endParaRPr lang="en-US"/>
          </a:p>
        </p:txBody>
      </p:sp>
      <p:sp>
        <p:nvSpPr>
          <p:cNvPr id="5" name="Footer Placeholder 4">
            <a:extLst>
              <a:ext uri="{FF2B5EF4-FFF2-40B4-BE49-F238E27FC236}">
                <a16:creationId xmlns:a16="http://schemas.microsoft.com/office/drawing/2014/main" id="{73CE29A8-E8C2-784C-9495-F0D437E955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039A4-CB11-B346-94E7-20D66FCAC610}"/>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89035510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p:txBody>
          <a:bodyPr/>
          <a:lstStyle/>
          <a:p>
            <a:fld id="{14BD68BC-1AD8-B640-8B1E-602BF3073AFD}" type="datetimeFigureOut">
              <a:rPr lang="en-US" smtClean="0"/>
              <a:t>7/6/2023</a:t>
            </a:fld>
            <a:endParaRPr lang="en-US"/>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92930016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1CB58-4758-1C42-8DAA-2AAA3F98FE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AB7D025-4B39-8D45-811F-5B1E30D5E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42683CA-90A4-5E49-AA2C-3DCED63A8EBC}"/>
              </a:ext>
            </a:extLst>
          </p:cNvPr>
          <p:cNvSpPr>
            <a:spLocks noGrp="1"/>
          </p:cNvSpPr>
          <p:nvPr>
            <p:ph type="dt" sz="half" idx="10"/>
          </p:nvPr>
        </p:nvSpPr>
        <p:spPr/>
        <p:txBody>
          <a:bodyPr/>
          <a:lstStyle/>
          <a:p>
            <a:fld id="{14BD68BC-1AD8-B640-8B1E-602BF3073AFD}" type="datetimeFigureOut">
              <a:rPr lang="en-US" smtClean="0"/>
              <a:t>7/6/2023</a:t>
            </a:fld>
            <a:endParaRPr lang="en-US"/>
          </a:p>
        </p:txBody>
      </p:sp>
      <p:sp>
        <p:nvSpPr>
          <p:cNvPr id="5" name="Footer Placeholder 4">
            <a:extLst>
              <a:ext uri="{FF2B5EF4-FFF2-40B4-BE49-F238E27FC236}">
                <a16:creationId xmlns:a16="http://schemas.microsoft.com/office/drawing/2014/main" id="{97E1DED1-CD68-AC4C-ABC6-F8EEE292B7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A83341-F52D-D14B-A417-6C66E51D03C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60004865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51C6-2D17-C14E-8DC1-418227C698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A0F791E-6CBD-2747-86C9-A91E120F50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76279C1-F68E-7E4B-B565-93EC951F8A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CD866C6-99FF-2F4A-936E-613FC9DB3BB2}"/>
              </a:ext>
            </a:extLst>
          </p:cNvPr>
          <p:cNvSpPr>
            <a:spLocks noGrp="1"/>
          </p:cNvSpPr>
          <p:nvPr>
            <p:ph type="dt" sz="half" idx="10"/>
          </p:nvPr>
        </p:nvSpPr>
        <p:spPr/>
        <p:txBody>
          <a:bodyPr/>
          <a:lstStyle/>
          <a:p>
            <a:fld id="{14BD68BC-1AD8-B640-8B1E-602BF3073AFD}" type="datetimeFigureOut">
              <a:rPr lang="en-US" smtClean="0"/>
              <a:t>7/6/2023</a:t>
            </a:fld>
            <a:endParaRPr lang="en-US"/>
          </a:p>
        </p:txBody>
      </p:sp>
      <p:sp>
        <p:nvSpPr>
          <p:cNvPr id="6" name="Footer Placeholder 5">
            <a:extLst>
              <a:ext uri="{FF2B5EF4-FFF2-40B4-BE49-F238E27FC236}">
                <a16:creationId xmlns:a16="http://schemas.microsoft.com/office/drawing/2014/main" id="{45D0DB7C-BDCE-D146-9584-809FFC25DD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FD1283-F062-2E4B-8DD8-A11DB5311AF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86442428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CD01-DE9B-A849-A35D-9F761E7A293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213394-3DB5-5A4C-965B-35CC3D1F2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0C87B7-015A-EE48-9BA2-392DACDC00E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3A97E02-FB0B-A048-9274-06CF17436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ADCF4DD-E248-C543-910E-BAFFB18831D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C573B90-35AD-3E43-B0CA-8BA2F2BBBC62}"/>
              </a:ext>
            </a:extLst>
          </p:cNvPr>
          <p:cNvSpPr>
            <a:spLocks noGrp="1"/>
          </p:cNvSpPr>
          <p:nvPr>
            <p:ph type="dt" sz="half" idx="10"/>
          </p:nvPr>
        </p:nvSpPr>
        <p:spPr/>
        <p:txBody>
          <a:bodyPr/>
          <a:lstStyle/>
          <a:p>
            <a:fld id="{14BD68BC-1AD8-B640-8B1E-602BF3073AFD}" type="datetimeFigureOut">
              <a:rPr lang="en-US" smtClean="0"/>
              <a:t>7/6/2023</a:t>
            </a:fld>
            <a:endParaRPr lang="en-US"/>
          </a:p>
        </p:txBody>
      </p:sp>
      <p:sp>
        <p:nvSpPr>
          <p:cNvPr id="8" name="Footer Placeholder 7">
            <a:extLst>
              <a:ext uri="{FF2B5EF4-FFF2-40B4-BE49-F238E27FC236}">
                <a16:creationId xmlns:a16="http://schemas.microsoft.com/office/drawing/2014/main" id="{126E709E-0F2B-524A-BB14-376202A269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8CED43-5180-C24B-8196-24914383E7BA}"/>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994319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13D379-6B66-4C43-8C11-027452FEC409}"/>
              </a:ext>
            </a:extLst>
          </p:cNvPr>
          <p:cNvSpPr>
            <a:spLocks noGrp="1"/>
          </p:cNvSpPr>
          <p:nvPr>
            <p:ph type="dt" sz="half" idx="10"/>
          </p:nvPr>
        </p:nvSpPr>
        <p:spPr/>
        <p:txBody>
          <a:bodyPr/>
          <a:lstStyle/>
          <a:p>
            <a:fld id="{94CEF251-E918-784C-8717-1F0B733AA660}" type="datetimeFigureOut">
              <a:rPr lang="en-US" smtClean="0"/>
              <a:t>7/6/2023</a:t>
            </a:fld>
            <a:endParaRPr lang="en-US" dirty="0"/>
          </a:p>
        </p:txBody>
      </p:sp>
      <p:sp>
        <p:nvSpPr>
          <p:cNvPr id="3" name="Footer Placeholder 2">
            <a:extLst>
              <a:ext uri="{FF2B5EF4-FFF2-40B4-BE49-F238E27FC236}">
                <a16:creationId xmlns:a16="http://schemas.microsoft.com/office/drawing/2014/main" id="{C61BB4D2-2BBB-5E4B-8DBA-14070135000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21D3CEE-6069-BA46-BC1C-D1DD92649391}"/>
              </a:ext>
            </a:extLst>
          </p:cNvPr>
          <p:cNvSpPr>
            <a:spLocks noGrp="1"/>
          </p:cNvSpPr>
          <p:nvPr>
            <p:ph type="sldNum" sz="quarter" idx="12"/>
          </p:nvPr>
        </p:nvSpPr>
        <p:spPr/>
        <p:txBody>
          <a:bodyPr/>
          <a:lstStyle/>
          <a:p>
            <a:fld id="{5E0B49ED-3BDC-B645-964C-10CAC51D48A6}" type="slidenum">
              <a:rPr lang="en-US" smtClean="0"/>
              <a:t>‹#›</a:t>
            </a:fld>
            <a:endParaRPr lang="en-US" dirty="0"/>
          </a:p>
        </p:txBody>
      </p:sp>
    </p:spTree>
    <p:extLst>
      <p:ext uri="{BB962C8B-B14F-4D97-AF65-F5344CB8AC3E}">
        <p14:creationId xmlns:p14="http://schemas.microsoft.com/office/powerpoint/2010/main" val="199566974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fld id="{14BD68BC-1AD8-B640-8B1E-602BF3073AFD}" type="datetimeFigureOut">
              <a:rPr lang="en-US" smtClean="0"/>
              <a:t>7/6/2023</a:t>
            </a:fld>
            <a:endParaRPr lang="en-US"/>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75407479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31B14-AAAA-D746-8A4F-C3E1BB0AC402}"/>
              </a:ext>
            </a:extLst>
          </p:cNvPr>
          <p:cNvSpPr>
            <a:spLocks noGrp="1"/>
          </p:cNvSpPr>
          <p:nvPr>
            <p:ph type="dt" sz="half" idx="10"/>
          </p:nvPr>
        </p:nvSpPr>
        <p:spPr/>
        <p:txBody>
          <a:bodyPr/>
          <a:lstStyle/>
          <a:p>
            <a:fld id="{14BD68BC-1AD8-B640-8B1E-602BF3073AFD}" type="datetimeFigureOut">
              <a:rPr lang="en-US" smtClean="0"/>
              <a:t>7/6/2023</a:t>
            </a:fld>
            <a:endParaRPr lang="en-US"/>
          </a:p>
        </p:txBody>
      </p:sp>
      <p:sp>
        <p:nvSpPr>
          <p:cNvPr id="3" name="Footer Placeholder 2">
            <a:extLst>
              <a:ext uri="{FF2B5EF4-FFF2-40B4-BE49-F238E27FC236}">
                <a16:creationId xmlns:a16="http://schemas.microsoft.com/office/drawing/2014/main" id="{0E54D6A3-2EE2-B640-B0F3-7408BA955A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3CF3B5-8136-464C-B9CE-C289E9FE88E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24653022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96A-43E5-A645-B273-977F074EA4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2B250C-BB32-7348-BE3C-383B51A8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C78973E-998F-6D41-9801-A30991298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45CC00-44DF-1E48-95F7-E532F4C69D56}"/>
              </a:ext>
            </a:extLst>
          </p:cNvPr>
          <p:cNvSpPr>
            <a:spLocks noGrp="1"/>
          </p:cNvSpPr>
          <p:nvPr>
            <p:ph type="dt" sz="half" idx="10"/>
          </p:nvPr>
        </p:nvSpPr>
        <p:spPr/>
        <p:txBody>
          <a:bodyPr/>
          <a:lstStyle/>
          <a:p>
            <a:fld id="{14BD68BC-1AD8-B640-8B1E-602BF3073AFD}" type="datetimeFigureOut">
              <a:rPr lang="en-US" smtClean="0"/>
              <a:t>7/6/2023</a:t>
            </a:fld>
            <a:endParaRPr lang="en-US"/>
          </a:p>
        </p:txBody>
      </p:sp>
      <p:sp>
        <p:nvSpPr>
          <p:cNvPr id="6" name="Footer Placeholder 5">
            <a:extLst>
              <a:ext uri="{FF2B5EF4-FFF2-40B4-BE49-F238E27FC236}">
                <a16:creationId xmlns:a16="http://schemas.microsoft.com/office/drawing/2014/main" id="{B984893D-3FFC-6749-AD92-18B78F33AD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03AAAD-3463-B142-AEB9-CFB5F3DCA4FF}"/>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44795078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AEEA-03B0-C845-83C2-A99DE7CF45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4D0810E-8148-AB45-8D0B-5492633BC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CE66B3-4F01-3148-9B21-03E05C59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80305A-EC70-204D-A203-97127CF60F29}"/>
              </a:ext>
            </a:extLst>
          </p:cNvPr>
          <p:cNvSpPr>
            <a:spLocks noGrp="1"/>
          </p:cNvSpPr>
          <p:nvPr>
            <p:ph type="dt" sz="half" idx="10"/>
          </p:nvPr>
        </p:nvSpPr>
        <p:spPr/>
        <p:txBody>
          <a:bodyPr/>
          <a:lstStyle/>
          <a:p>
            <a:fld id="{14BD68BC-1AD8-B640-8B1E-602BF3073AFD}" type="datetimeFigureOut">
              <a:rPr lang="en-US" smtClean="0"/>
              <a:t>7/6/2023</a:t>
            </a:fld>
            <a:endParaRPr lang="en-US"/>
          </a:p>
        </p:txBody>
      </p:sp>
      <p:sp>
        <p:nvSpPr>
          <p:cNvPr id="6" name="Footer Placeholder 5">
            <a:extLst>
              <a:ext uri="{FF2B5EF4-FFF2-40B4-BE49-F238E27FC236}">
                <a16:creationId xmlns:a16="http://schemas.microsoft.com/office/drawing/2014/main" id="{0FCDF6F2-688B-AC47-8BE3-B3918FD0BB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DCE4F3-8FAC-C647-B187-2C76584703E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57656540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39B2-85B2-8A4B-8008-EE871C7A57D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2A1684-4147-4E4A-BE1D-647E280F681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E7061D-97DA-5D45-A717-D8A7EEF03D1B}"/>
              </a:ext>
            </a:extLst>
          </p:cNvPr>
          <p:cNvSpPr>
            <a:spLocks noGrp="1"/>
          </p:cNvSpPr>
          <p:nvPr>
            <p:ph type="dt" sz="half" idx="10"/>
          </p:nvPr>
        </p:nvSpPr>
        <p:spPr/>
        <p:txBody>
          <a:bodyPr/>
          <a:lstStyle/>
          <a:p>
            <a:fld id="{14BD68BC-1AD8-B640-8B1E-602BF3073AFD}" type="datetimeFigureOut">
              <a:rPr lang="en-US" smtClean="0"/>
              <a:t>7/6/2023</a:t>
            </a:fld>
            <a:endParaRPr lang="en-US"/>
          </a:p>
        </p:txBody>
      </p:sp>
      <p:sp>
        <p:nvSpPr>
          <p:cNvPr id="5" name="Footer Placeholder 4">
            <a:extLst>
              <a:ext uri="{FF2B5EF4-FFF2-40B4-BE49-F238E27FC236}">
                <a16:creationId xmlns:a16="http://schemas.microsoft.com/office/drawing/2014/main" id="{F08C7700-26C6-804B-9BEF-4E4886CEB3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8D442D-6AED-C347-A737-1092964EAE8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44527549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360F0-A2C2-BC4E-AC8F-28FB5C10E34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5D444D-2CB3-C84E-AFAB-6E36673058E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CCCC5E-1493-D445-AD8B-A3A5697A2531}"/>
              </a:ext>
            </a:extLst>
          </p:cNvPr>
          <p:cNvSpPr>
            <a:spLocks noGrp="1"/>
          </p:cNvSpPr>
          <p:nvPr>
            <p:ph type="dt" sz="half" idx="10"/>
          </p:nvPr>
        </p:nvSpPr>
        <p:spPr/>
        <p:txBody>
          <a:bodyPr/>
          <a:lstStyle/>
          <a:p>
            <a:fld id="{14BD68BC-1AD8-B640-8B1E-602BF3073AFD}" type="datetimeFigureOut">
              <a:rPr lang="en-US" smtClean="0"/>
              <a:t>7/6/2023</a:t>
            </a:fld>
            <a:endParaRPr lang="en-US"/>
          </a:p>
        </p:txBody>
      </p:sp>
      <p:sp>
        <p:nvSpPr>
          <p:cNvPr id="5" name="Footer Placeholder 4">
            <a:extLst>
              <a:ext uri="{FF2B5EF4-FFF2-40B4-BE49-F238E27FC236}">
                <a16:creationId xmlns:a16="http://schemas.microsoft.com/office/drawing/2014/main" id="{0036B37B-4148-1847-B7D0-E506A8B43B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948933-1B9F-6140-A9E4-6AC0E5BF3C6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897887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DE275-3175-8940-8941-B73F9487F0D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C8D4FF-6DB8-CB47-84EE-F800EABE25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11A7C96-7710-754F-859E-3324D5BB21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B65DE5A-17BC-A14B-BE2D-3C65DA828F95}"/>
              </a:ext>
            </a:extLst>
          </p:cNvPr>
          <p:cNvSpPr>
            <a:spLocks noGrp="1"/>
          </p:cNvSpPr>
          <p:nvPr>
            <p:ph type="dt" sz="half" idx="10"/>
          </p:nvPr>
        </p:nvSpPr>
        <p:spPr/>
        <p:txBody>
          <a:bodyPr/>
          <a:lstStyle/>
          <a:p>
            <a:fld id="{94CEF251-E918-784C-8717-1F0B733AA660}" type="datetimeFigureOut">
              <a:rPr lang="en-US" smtClean="0"/>
              <a:t>7/6/2023</a:t>
            </a:fld>
            <a:endParaRPr lang="en-US" dirty="0"/>
          </a:p>
        </p:txBody>
      </p:sp>
      <p:sp>
        <p:nvSpPr>
          <p:cNvPr id="6" name="Footer Placeholder 5">
            <a:extLst>
              <a:ext uri="{FF2B5EF4-FFF2-40B4-BE49-F238E27FC236}">
                <a16:creationId xmlns:a16="http://schemas.microsoft.com/office/drawing/2014/main" id="{B1998738-4EC7-1A4C-BC62-FA434DD7696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99C443E-082B-F54C-A3E9-C32507B6942F}"/>
              </a:ext>
            </a:extLst>
          </p:cNvPr>
          <p:cNvSpPr>
            <a:spLocks noGrp="1"/>
          </p:cNvSpPr>
          <p:nvPr>
            <p:ph type="sldNum" sz="quarter" idx="12"/>
          </p:nvPr>
        </p:nvSpPr>
        <p:spPr/>
        <p:txBody>
          <a:bodyPr/>
          <a:lstStyle/>
          <a:p>
            <a:fld id="{5E0B49ED-3BDC-B645-964C-10CAC51D48A6}" type="slidenum">
              <a:rPr lang="en-US" smtClean="0"/>
              <a:t>‹#›</a:t>
            </a:fld>
            <a:endParaRPr lang="en-US" dirty="0"/>
          </a:p>
        </p:txBody>
      </p:sp>
    </p:spTree>
    <p:extLst>
      <p:ext uri="{BB962C8B-B14F-4D97-AF65-F5344CB8AC3E}">
        <p14:creationId xmlns:p14="http://schemas.microsoft.com/office/powerpoint/2010/main" val="1250877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17BAB-D57F-5A41-9396-E5E951E94FC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B5103D9-54E1-8248-8ED4-933DC986C6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B2CF96C-B930-C341-9E97-F2332D0BF1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EE1E317-DA57-D046-BED1-C068CDB5DC1B}"/>
              </a:ext>
            </a:extLst>
          </p:cNvPr>
          <p:cNvSpPr>
            <a:spLocks noGrp="1"/>
          </p:cNvSpPr>
          <p:nvPr>
            <p:ph type="dt" sz="half" idx="10"/>
          </p:nvPr>
        </p:nvSpPr>
        <p:spPr/>
        <p:txBody>
          <a:bodyPr/>
          <a:lstStyle/>
          <a:p>
            <a:fld id="{94CEF251-E918-784C-8717-1F0B733AA660}" type="datetimeFigureOut">
              <a:rPr lang="en-US" smtClean="0"/>
              <a:t>7/6/2023</a:t>
            </a:fld>
            <a:endParaRPr lang="en-US" dirty="0"/>
          </a:p>
        </p:txBody>
      </p:sp>
      <p:sp>
        <p:nvSpPr>
          <p:cNvPr id="6" name="Footer Placeholder 5">
            <a:extLst>
              <a:ext uri="{FF2B5EF4-FFF2-40B4-BE49-F238E27FC236}">
                <a16:creationId xmlns:a16="http://schemas.microsoft.com/office/drawing/2014/main" id="{F0ED388F-32AC-9544-AB6D-949EB044B9C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7030145-CB91-184B-9F8E-EE37057F405C}"/>
              </a:ext>
            </a:extLst>
          </p:cNvPr>
          <p:cNvSpPr>
            <a:spLocks noGrp="1"/>
          </p:cNvSpPr>
          <p:nvPr>
            <p:ph type="sldNum" sz="quarter" idx="12"/>
          </p:nvPr>
        </p:nvSpPr>
        <p:spPr/>
        <p:txBody>
          <a:bodyPr/>
          <a:lstStyle/>
          <a:p>
            <a:fld id="{5E0B49ED-3BDC-B645-964C-10CAC51D48A6}" type="slidenum">
              <a:rPr lang="en-US" smtClean="0"/>
              <a:t>‹#›</a:t>
            </a:fld>
            <a:endParaRPr lang="en-US" dirty="0"/>
          </a:p>
        </p:txBody>
      </p:sp>
    </p:spTree>
    <p:extLst>
      <p:ext uri="{BB962C8B-B14F-4D97-AF65-F5344CB8AC3E}">
        <p14:creationId xmlns:p14="http://schemas.microsoft.com/office/powerpoint/2010/main" val="3239045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C5EF6-5D89-7748-8596-F9E2BEE5F80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B3E38CE-7FD6-404C-8276-09E2D0F8C93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0D28EE1-CB37-144D-BE53-35FE26E59BED}"/>
              </a:ext>
            </a:extLst>
          </p:cNvPr>
          <p:cNvSpPr>
            <a:spLocks noGrp="1"/>
          </p:cNvSpPr>
          <p:nvPr>
            <p:ph type="dt" sz="half" idx="10"/>
          </p:nvPr>
        </p:nvSpPr>
        <p:spPr/>
        <p:txBody>
          <a:bodyPr/>
          <a:lstStyle/>
          <a:p>
            <a:fld id="{94CEF251-E918-784C-8717-1F0B733AA660}" type="datetimeFigureOut">
              <a:rPr lang="en-US" smtClean="0"/>
              <a:t>7/6/2023</a:t>
            </a:fld>
            <a:endParaRPr lang="en-US" dirty="0"/>
          </a:p>
        </p:txBody>
      </p:sp>
      <p:sp>
        <p:nvSpPr>
          <p:cNvPr id="5" name="Footer Placeholder 4">
            <a:extLst>
              <a:ext uri="{FF2B5EF4-FFF2-40B4-BE49-F238E27FC236}">
                <a16:creationId xmlns:a16="http://schemas.microsoft.com/office/drawing/2014/main" id="{62B4CB85-7467-EA41-A01C-8988111E269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F23341E-21F0-8D49-B5F4-16F6097865D7}"/>
              </a:ext>
            </a:extLst>
          </p:cNvPr>
          <p:cNvSpPr>
            <a:spLocks noGrp="1"/>
          </p:cNvSpPr>
          <p:nvPr>
            <p:ph type="sldNum" sz="quarter" idx="12"/>
          </p:nvPr>
        </p:nvSpPr>
        <p:spPr/>
        <p:txBody>
          <a:bodyPr/>
          <a:lstStyle/>
          <a:p>
            <a:fld id="{5E0B49ED-3BDC-B645-964C-10CAC51D48A6}" type="slidenum">
              <a:rPr lang="en-US" smtClean="0"/>
              <a:t>‹#›</a:t>
            </a:fld>
            <a:endParaRPr lang="en-US" dirty="0"/>
          </a:p>
        </p:txBody>
      </p:sp>
    </p:spTree>
    <p:extLst>
      <p:ext uri="{BB962C8B-B14F-4D97-AF65-F5344CB8AC3E}">
        <p14:creationId xmlns:p14="http://schemas.microsoft.com/office/powerpoint/2010/main" val="903279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D5F80C-7E89-704E-BEBB-76DF8087DEE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330698D-BB01-DC4A-A5BE-861A384CF36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FF90F05-0F2E-E840-8B45-E403A2D0F56A}"/>
              </a:ext>
            </a:extLst>
          </p:cNvPr>
          <p:cNvSpPr>
            <a:spLocks noGrp="1"/>
          </p:cNvSpPr>
          <p:nvPr>
            <p:ph type="dt" sz="half" idx="10"/>
          </p:nvPr>
        </p:nvSpPr>
        <p:spPr/>
        <p:txBody>
          <a:bodyPr/>
          <a:lstStyle/>
          <a:p>
            <a:fld id="{94CEF251-E918-784C-8717-1F0B733AA660}" type="datetimeFigureOut">
              <a:rPr lang="en-US" smtClean="0"/>
              <a:t>7/6/2023</a:t>
            </a:fld>
            <a:endParaRPr lang="en-US" dirty="0"/>
          </a:p>
        </p:txBody>
      </p:sp>
      <p:sp>
        <p:nvSpPr>
          <p:cNvPr id="5" name="Footer Placeholder 4">
            <a:extLst>
              <a:ext uri="{FF2B5EF4-FFF2-40B4-BE49-F238E27FC236}">
                <a16:creationId xmlns:a16="http://schemas.microsoft.com/office/drawing/2014/main" id="{B54BE417-1044-134B-ABF1-7DCB00F467E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3484E22-19D9-5847-BE52-92951EBFCE3E}"/>
              </a:ext>
            </a:extLst>
          </p:cNvPr>
          <p:cNvSpPr>
            <a:spLocks noGrp="1"/>
          </p:cNvSpPr>
          <p:nvPr>
            <p:ph type="sldNum" sz="quarter" idx="12"/>
          </p:nvPr>
        </p:nvSpPr>
        <p:spPr/>
        <p:txBody>
          <a:bodyPr/>
          <a:lstStyle/>
          <a:p>
            <a:fld id="{5E0B49ED-3BDC-B645-964C-10CAC51D48A6}" type="slidenum">
              <a:rPr lang="en-US" smtClean="0"/>
              <a:t>‹#›</a:t>
            </a:fld>
            <a:endParaRPr lang="en-US" dirty="0"/>
          </a:p>
        </p:txBody>
      </p:sp>
    </p:spTree>
    <p:extLst>
      <p:ext uri="{BB962C8B-B14F-4D97-AF65-F5344CB8AC3E}">
        <p14:creationId xmlns:p14="http://schemas.microsoft.com/office/powerpoint/2010/main" val="2404797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3731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001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6248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8586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74860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26560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AE69-592D-6D48-8D37-1AF709B0432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ECE34F9-FD31-954C-90A9-25364BF3A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381E6B-7D41-F84E-B286-61EBCE0535F6}"/>
              </a:ext>
            </a:extLst>
          </p:cNvPr>
          <p:cNvSpPr>
            <a:spLocks noGrp="1"/>
          </p:cNvSpPr>
          <p:nvPr>
            <p:ph type="dt" sz="half" idx="10"/>
          </p:nvPr>
        </p:nvSpPr>
        <p:spPr/>
        <p:txBody>
          <a:bodyPr/>
          <a:lstStyle/>
          <a:p>
            <a:fld id="{14BD68BC-1AD8-B640-8B1E-602BF3073AFD}" type="datetimeFigureOut">
              <a:rPr lang="en-US" smtClean="0"/>
              <a:t>7/6/2023</a:t>
            </a:fld>
            <a:endParaRPr lang="en-US"/>
          </a:p>
        </p:txBody>
      </p:sp>
      <p:sp>
        <p:nvSpPr>
          <p:cNvPr id="5" name="Footer Placeholder 4">
            <a:extLst>
              <a:ext uri="{FF2B5EF4-FFF2-40B4-BE49-F238E27FC236}">
                <a16:creationId xmlns:a16="http://schemas.microsoft.com/office/drawing/2014/main" id="{73CE29A8-E8C2-784C-9495-F0D437E955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039A4-CB11-B346-94E7-20D66FCAC610}"/>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828103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p:txBody>
          <a:bodyPr/>
          <a:lstStyle/>
          <a:p>
            <a:fld id="{14BD68BC-1AD8-B640-8B1E-602BF3073AFD}" type="datetimeFigureOut">
              <a:rPr lang="en-US" smtClean="0"/>
              <a:t>7/6/2023</a:t>
            </a:fld>
            <a:endParaRPr lang="en-US"/>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7533159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1CB58-4758-1C42-8DAA-2AAA3F98FE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AB7D025-4B39-8D45-811F-5B1E30D5E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42683CA-90A4-5E49-AA2C-3DCED63A8EBC}"/>
              </a:ext>
            </a:extLst>
          </p:cNvPr>
          <p:cNvSpPr>
            <a:spLocks noGrp="1"/>
          </p:cNvSpPr>
          <p:nvPr>
            <p:ph type="dt" sz="half" idx="10"/>
          </p:nvPr>
        </p:nvSpPr>
        <p:spPr/>
        <p:txBody>
          <a:bodyPr/>
          <a:lstStyle/>
          <a:p>
            <a:fld id="{14BD68BC-1AD8-B640-8B1E-602BF3073AFD}" type="datetimeFigureOut">
              <a:rPr lang="en-US" smtClean="0"/>
              <a:t>7/6/2023</a:t>
            </a:fld>
            <a:endParaRPr lang="en-US"/>
          </a:p>
        </p:txBody>
      </p:sp>
      <p:sp>
        <p:nvSpPr>
          <p:cNvPr id="5" name="Footer Placeholder 4">
            <a:extLst>
              <a:ext uri="{FF2B5EF4-FFF2-40B4-BE49-F238E27FC236}">
                <a16:creationId xmlns:a16="http://schemas.microsoft.com/office/drawing/2014/main" id="{97E1DED1-CD68-AC4C-ABC6-F8EEE292B7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A83341-F52D-D14B-A417-6C66E51D03C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5388876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51C6-2D17-C14E-8DC1-418227C698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A0F791E-6CBD-2747-86C9-A91E120F50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76279C1-F68E-7E4B-B565-93EC951F8A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CD866C6-99FF-2F4A-936E-613FC9DB3BB2}"/>
              </a:ext>
            </a:extLst>
          </p:cNvPr>
          <p:cNvSpPr>
            <a:spLocks noGrp="1"/>
          </p:cNvSpPr>
          <p:nvPr>
            <p:ph type="dt" sz="half" idx="10"/>
          </p:nvPr>
        </p:nvSpPr>
        <p:spPr/>
        <p:txBody>
          <a:bodyPr/>
          <a:lstStyle/>
          <a:p>
            <a:fld id="{14BD68BC-1AD8-B640-8B1E-602BF3073AFD}" type="datetimeFigureOut">
              <a:rPr lang="en-US" smtClean="0"/>
              <a:t>7/6/2023</a:t>
            </a:fld>
            <a:endParaRPr lang="en-US"/>
          </a:p>
        </p:txBody>
      </p:sp>
      <p:sp>
        <p:nvSpPr>
          <p:cNvPr id="6" name="Footer Placeholder 5">
            <a:extLst>
              <a:ext uri="{FF2B5EF4-FFF2-40B4-BE49-F238E27FC236}">
                <a16:creationId xmlns:a16="http://schemas.microsoft.com/office/drawing/2014/main" id="{45D0DB7C-BDCE-D146-9584-809FFC25DD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FD1283-F062-2E4B-8DD8-A11DB5311AF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2020697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CD01-DE9B-A849-A35D-9F761E7A293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213394-3DB5-5A4C-965B-35CC3D1F2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0C87B7-015A-EE48-9BA2-392DACDC00E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3A97E02-FB0B-A048-9274-06CF17436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ADCF4DD-E248-C543-910E-BAFFB18831D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C573B90-35AD-3E43-B0CA-8BA2F2BBBC62}"/>
              </a:ext>
            </a:extLst>
          </p:cNvPr>
          <p:cNvSpPr>
            <a:spLocks noGrp="1"/>
          </p:cNvSpPr>
          <p:nvPr>
            <p:ph type="dt" sz="half" idx="10"/>
          </p:nvPr>
        </p:nvSpPr>
        <p:spPr/>
        <p:txBody>
          <a:bodyPr/>
          <a:lstStyle/>
          <a:p>
            <a:fld id="{14BD68BC-1AD8-B640-8B1E-602BF3073AFD}" type="datetimeFigureOut">
              <a:rPr lang="en-US" smtClean="0"/>
              <a:t>7/6/2023</a:t>
            </a:fld>
            <a:endParaRPr lang="en-US"/>
          </a:p>
        </p:txBody>
      </p:sp>
      <p:sp>
        <p:nvSpPr>
          <p:cNvPr id="8" name="Footer Placeholder 7">
            <a:extLst>
              <a:ext uri="{FF2B5EF4-FFF2-40B4-BE49-F238E27FC236}">
                <a16:creationId xmlns:a16="http://schemas.microsoft.com/office/drawing/2014/main" id="{126E709E-0F2B-524A-BB14-376202A269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8CED43-5180-C24B-8196-24914383E7BA}"/>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8645229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fld id="{14BD68BC-1AD8-B640-8B1E-602BF3073AFD}" type="datetimeFigureOut">
              <a:rPr lang="en-US" smtClean="0"/>
              <a:t>7/6/2023</a:t>
            </a:fld>
            <a:endParaRPr lang="en-US"/>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4318119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31B14-AAAA-D746-8A4F-C3E1BB0AC402}"/>
              </a:ext>
            </a:extLst>
          </p:cNvPr>
          <p:cNvSpPr>
            <a:spLocks noGrp="1"/>
          </p:cNvSpPr>
          <p:nvPr>
            <p:ph type="dt" sz="half" idx="10"/>
          </p:nvPr>
        </p:nvSpPr>
        <p:spPr/>
        <p:txBody>
          <a:bodyPr/>
          <a:lstStyle/>
          <a:p>
            <a:fld id="{14BD68BC-1AD8-B640-8B1E-602BF3073AFD}" type="datetimeFigureOut">
              <a:rPr lang="en-US" smtClean="0"/>
              <a:t>7/6/2023</a:t>
            </a:fld>
            <a:endParaRPr lang="en-US"/>
          </a:p>
        </p:txBody>
      </p:sp>
      <p:sp>
        <p:nvSpPr>
          <p:cNvPr id="3" name="Footer Placeholder 2">
            <a:extLst>
              <a:ext uri="{FF2B5EF4-FFF2-40B4-BE49-F238E27FC236}">
                <a16:creationId xmlns:a16="http://schemas.microsoft.com/office/drawing/2014/main" id="{0E54D6A3-2EE2-B640-B0F3-7408BA955A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3CF3B5-8136-464C-B9CE-C289E9FE88E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6388726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96A-43E5-A645-B273-977F074EA4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2B250C-BB32-7348-BE3C-383B51A8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C78973E-998F-6D41-9801-A30991298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45CC00-44DF-1E48-95F7-E532F4C69D56}"/>
              </a:ext>
            </a:extLst>
          </p:cNvPr>
          <p:cNvSpPr>
            <a:spLocks noGrp="1"/>
          </p:cNvSpPr>
          <p:nvPr>
            <p:ph type="dt" sz="half" idx="10"/>
          </p:nvPr>
        </p:nvSpPr>
        <p:spPr/>
        <p:txBody>
          <a:bodyPr/>
          <a:lstStyle/>
          <a:p>
            <a:fld id="{14BD68BC-1AD8-B640-8B1E-602BF3073AFD}" type="datetimeFigureOut">
              <a:rPr lang="en-US" smtClean="0"/>
              <a:t>7/6/2023</a:t>
            </a:fld>
            <a:endParaRPr lang="en-US"/>
          </a:p>
        </p:txBody>
      </p:sp>
      <p:sp>
        <p:nvSpPr>
          <p:cNvPr id="6" name="Footer Placeholder 5">
            <a:extLst>
              <a:ext uri="{FF2B5EF4-FFF2-40B4-BE49-F238E27FC236}">
                <a16:creationId xmlns:a16="http://schemas.microsoft.com/office/drawing/2014/main" id="{B984893D-3FFC-6749-AD92-18B78F33AD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03AAAD-3463-B142-AEB9-CFB5F3DCA4FF}"/>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4428498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AEEA-03B0-C845-83C2-A99DE7CF45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4D0810E-8148-AB45-8D0B-5492633BC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CE66B3-4F01-3148-9B21-03E05C59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80305A-EC70-204D-A203-97127CF60F29}"/>
              </a:ext>
            </a:extLst>
          </p:cNvPr>
          <p:cNvSpPr>
            <a:spLocks noGrp="1"/>
          </p:cNvSpPr>
          <p:nvPr>
            <p:ph type="dt" sz="half" idx="10"/>
          </p:nvPr>
        </p:nvSpPr>
        <p:spPr/>
        <p:txBody>
          <a:bodyPr/>
          <a:lstStyle/>
          <a:p>
            <a:fld id="{14BD68BC-1AD8-B640-8B1E-602BF3073AFD}" type="datetimeFigureOut">
              <a:rPr lang="en-US" smtClean="0"/>
              <a:t>7/6/2023</a:t>
            </a:fld>
            <a:endParaRPr lang="en-US"/>
          </a:p>
        </p:txBody>
      </p:sp>
      <p:sp>
        <p:nvSpPr>
          <p:cNvPr id="6" name="Footer Placeholder 5">
            <a:extLst>
              <a:ext uri="{FF2B5EF4-FFF2-40B4-BE49-F238E27FC236}">
                <a16:creationId xmlns:a16="http://schemas.microsoft.com/office/drawing/2014/main" id="{0FCDF6F2-688B-AC47-8BE3-B3918FD0BB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DCE4F3-8FAC-C647-B187-2C76584703E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926162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2138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39B2-85B2-8A4B-8008-EE871C7A57D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2A1684-4147-4E4A-BE1D-647E280F681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E7061D-97DA-5D45-A717-D8A7EEF03D1B}"/>
              </a:ext>
            </a:extLst>
          </p:cNvPr>
          <p:cNvSpPr>
            <a:spLocks noGrp="1"/>
          </p:cNvSpPr>
          <p:nvPr>
            <p:ph type="dt" sz="half" idx="10"/>
          </p:nvPr>
        </p:nvSpPr>
        <p:spPr/>
        <p:txBody>
          <a:bodyPr/>
          <a:lstStyle/>
          <a:p>
            <a:fld id="{14BD68BC-1AD8-B640-8B1E-602BF3073AFD}" type="datetimeFigureOut">
              <a:rPr lang="en-US" smtClean="0"/>
              <a:t>7/6/2023</a:t>
            </a:fld>
            <a:endParaRPr lang="en-US"/>
          </a:p>
        </p:txBody>
      </p:sp>
      <p:sp>
        <p:nvSpPr>
          <p:cNvPr id="5" name="Footer Placeholder 4">
            <a:extLst>
              <a:ext uri="{FF2B5EF4-FFF2-40B4-BE49-F238E27FC236}">
                <a16:creationId xmlns:a16="http://schemas.microsoft.com/office/drawing/2014/main" id="{F08C7700-26C6-804B-9BEF-4E4886CEB3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8D442D-6AED-C347-A737-1092964EAE8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5577975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360F0-A2C2-BC4E-AC8F-28FB5C10E34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5D444D-2CB3-C84E-AFAB-6E36673058E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CCCC5E-1493-D445-AD8B-A3A5697A2531}"/>
              </a:ext>
            </a:extLst>
          </p:cNvPr>
          <p:cNvSpPr>
            <a:spLocks noGrp="1"/>
          </p:cNvSpPr>
          <p:nvPr>
            <p:ph type="dt" sz="half" idx="10"/>
          </p:nvPr>
        </p:nvSpPr>
        <p:spPr/>
        <p:txBody>
          <a:bodyPr/>
          <a:lstStyle/>
          <a:p>
            <a:fld id="{14BD68BC-1AD8-B640-8B1E-602BF3073AFD}" type="datetimeFigureOut">
              <a:rPr lang="en-US" smtClean="0"/>
              <a:t>7/6/2023</a:t>
            </a:fld>
            <a:endParaRPr lang="en-US"/>
          </a:p>
        </p:txBody>
      </p:sp>
      <p:sp>
        <p:nvSpPr>
          <p:cNvPr id="5" name="Footer Placeholder 4">
            <a:extLst>
              <a:ext uri="{FF2B5EF4-FFF2-40B4-BE49-F238E27FC236}">
                <a16:creationId xmlns:a16="http://schemas.microsoft.com/office/drawing/2014/main" id="{0036B37B-4148-1847-B7D0-E506A8B43B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948933-1B9F-6140-A9E4-6AC0E5BF3C6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40593463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97875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AE69-592D-6D48-8D37-1AF709B0432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ECE34F9-FD31-954C-90A9-25364BF3A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381E6B-7D41-F84E-B286-61EBCE0535F6}"/>
              </a:ext>
            </a:extLst>
          </p:cNvPr>
          <p:cNvSpPr>
            <a:spLocks noGrp="1"/>
          </p:cNvSpPr>
          <p:nvPr>
            <p:ph type="dt" sz="half" idx="10"/>
          </p:nvPr>
        </p:nvSpPr>
        <p:spPr/>
        <p:txBody>
          <a:bodyPr/>
          <a:lstStyle/>
          <a:p>
            <a:fld id="{14BD68BC-1AD8-B640-8B1E-602BF3073AFD}" type="datetimeFigureOut">
              <a:rPr lang="en-US" smtClean="0"/>
              <a:t>7/6/2023</a:t>
            </a:fld>
            <a:endParaRPr lang="en-US"/>
          </a:p>
        </p:txBody>
      </p:sp>
      <p:sp>
        <p:nvSpPr>
          <p:cNvPr id="5" name="Footer Placeholder 4">
            <a:extLst>
              <a:ext uri="{FF2B5EF4-FFF2-40B4-BE49-F238E27FC236}">
                <a16:creationId xmlns:a16="http://schemas.microsoft.com/office/drawing/2014/main" id="{73CE29A8-E8C2-784C-9495-F0D437E955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039A4-CB11-B346-94E7-20D66FCAC610}"/>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4142327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p:txBody>
          <a:bodyPr/>
          <a:lstStyle/>
          <a:p>
            <a:fld id="{14BD68BC-1AD8-B640-8B1E-602BF3073AFD}" type="datetimeFigureOut">
              <a:rPr lang="en-US" smtClean="0"/>
              <a:t>7/6/2023</a:t>
            </a:fld>
            <a:endParaRPr lang="en-US"/>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0920295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1CB58-4758-1C42-8DAA-2AAA3F98FE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AB7D025-4B39-8D45-811F-5B1E30D5E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42683CA-90A4-5E49-AA2C-3DCED63A8EBC}"/>
              </a:ext>
            </a:extLst>
          </p:cNvPr>
          <p:cNvSpPr>
            <a:spLocks noGrp="1"/>
          </p:cNvSpPr>
          <p:nvPr>
            <p:ph type="dt" sz="half" idx="10"/>
          </p:nvPr>
        </p:nvSpPr>
        <p:spPr/>
        <p:txBody>
          <a:bodyPr/>
          <a:lstStyle/>
          <a:p>
            <a:fld id="{14BD68BC-1AD8-B640-8B1E-602BF3073AFD}" type="datetimeFigureOut">
              <a:rPr lang="en-US" smtClean="0"/>
              <a:t>7/6/2023</a:t>
            </a:fld>
            <a:endParaRPr lang="en-US"/>
          </a:p>
        </p:txBody>
      </p:sp>
      <p:sp>
        <p:nvSpPr>
          <p:cNvPr id="5" name="Footer Placeholder 4">
            <a:extLst>
              <a:ext uri="{FF2B5EF4-FFF2-40B4-BE49-F238E27FC236}">
                <a16:creationId xmlns:a16="http://schemas.microsoft.com/office/drawing/2014/main" id="{97E1DED1-CD68-AC4C-ABC6-F8EEE292B7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A83341-F52D-D14B-A417-6C66E51D03C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4980799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51C6-2D17-C14E-8DC1-418227C698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A0F791E-6CBD-2747-86C9-A91E120F50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76279C1-F68E-7E4B-B565-93EC951F8A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CD866C6-99FF-2F4A-936E-613FC9DB3BB2}"/>
              </a:ext>
            </a:extLst>
          </p:cNvPr>
          <p:cNvSpPr>
            <a:spLocks noGrp="1"/>
          </p:cNvSpPr>
          <p:nvPr>
            <p:ph type="dt" sz="half" idx="10"/>
          </p:nvPr>
        </p:nvSpPr>
        <p:spPr/>
        <p:txBody>
          <a:bodyPr/>
          <a:lstStyle/>
          <a:p>
            <a:fld id="{14BD68BC-1AD8-B640-8B1E-602BF3073AFD}" type="datetimeFigureOut">
              <a:rPr lang="en-US" smtClean="0"/>
              <a:t>7/6/2023</a:t>
            </a:fld>
            <a:endParaRPr lang="en-US"/>
          </a:p>
        </p:txBody>
      </p:sp>
      <p:sp>
        <p:nvSpPr>
          <p:cNvPr id="6" name="Footer Placeholder 5">
            <a:extLst>
              <a:ext uri="{FF2B5EF4-FFF2-40B4-BE49-F238E27FC236}">
                <a16:creationId xmlns:a16="http://schemas.microsoft.com/office/drawing/2014/main" id="{45D0DB7C-BDCE-D146-9584-809FFC25DD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FD1283-F062-2E4B-8DD8-A11DB5311AF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9688339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CD01-DE9B-A849-A35D-9F761E7A293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213394-3DB5-5A4C-965B-35CC3D1F2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0C87B7-015A-EE48-9BA2-392DACDC00E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3A97E02-FB0B-A048-9274-06CF17436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ADCF4DD-E248-C543-910E-BAFFB18831D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C573B90-35AD-3E43-B0CA-8BA2F2BBBC62}"/>
              </a:ext>
            </a:extLst>
          </p:cNvPr>
          <p:cNvSpPr>
            <a:spLocks noGrp="1"/>
          </p:cNvSpPr>
          <p:nvPr>
            <p:ph type="dt" sz="half" idx="10"/>
          </p:nvPr>
        </p:nvSpPr>
        <p:spPr/>
        <p:txBody>
          <a:bodyPr/>
          <a:lstStyle/>
          <a:p>
            <a:fld id="{14BD68BC-1AD8-B640-8B1E-602BF3073AFD}" type="datetimeFigureOut">
              <a:rPr lang="en-US" smtClean="0"/>
              <a:t>7/6/2023</a:t>
            </a:fld>
            <a:endParaRPr lang="en-US"/>
          </a:p>
        </p:txBody>
      </p:sp>
      <p:sp>
        <p:nvSpPr>
          <p:cNvPr id="8" name="Footer Placeholder 7">
            <a:extLst>
              <a:ext uri="{FF2B5EF4-FFF2-40B4-BE49-F238E27FC236}">
                <a16:creationId xmlns:a16="http://schemas.microsoft.com/office/drawing/2014/main" id="{126E709E-0F2B-524A-BB14-376202A269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8CED43-5180-C24B-8196-24914383E7BA}"/>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6331936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fld id="{14BD68BC-1AD8-B640-8B1E-602BF3073AFD}" type="datetimeFigureOut">
              <a:rPr lang="en-US" smtClean="0"/>
              <a:t>7/6/2023</a:t>
            </a:fld>
            <a:endParaRPr lang="en-US"/>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1613158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31B14-AAAA-D746-8A4F-C3E1BB0AC402}"/>
              </a:ext>
            </a:extLst>
          </p:cNvPr>
          <p:cNvSpPr>
            <a:spLocks noGrp="1"/>
          </p:cNvSpPr>
          <p:nvPr>
            <p:ph type="dt" sz="half" idx="10"/>
          </p:nvPr>
        </p:nvSpPr>
        <p:spPr/>
        <p:txBody>
          <a:bodyPr/>
          <a:lstStyle/>
          <a:p>
            <a:fld id="{14BD68BC-1AD8-B640-8B1E-602BF3073AFD}" type="datetimeFigureOut">
              <a:rPr lang="en-US" smtClean="0"/>
              <a:t>7/6/2023</a:t>
            </a:fld>
            <a:endParaRPr lang="en-US"/>
          </a:p>
        </p:txBody>
      </p:sp>
      <p:sp>
        <p:nvSpPr>
          <p:cNvPr id="3" name="Footer Placeholder 2">
            <a:extLst>
              <a:ext uri="{FF2B5EF4-FFF2-40B4-BE49-F238E27FC236}">
                <a16:creationId xmlns:a16="http://schemas.microsoft.com/office/drawing/2014/main" id="{0E54D6A3-2EE2-B640-B0F3-7408BA955A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3CF3B5-8136-464C-B9CE-C289E9FE88E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552535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70059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96A-43E5-A645-B273-977F074EA4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2B250C-BB32-7348-BE3C-383B51A8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C78973E-998F-6D41-9801-A30991298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45CC00-44DF-1E48-95F7-E532F4C69D56}"/>
              </a:ext>
            </a:extLst>
          </p:cNvPr>
          <p:cNvSpPr>
            <a:spLocks noGrp="1"/>
          </p:cNvSpPr>
          <p:nvPr>
            <p:ph type="dt" sz="half" idx="10"/>
          </p:nvPr>
        </p:nvSpPr>
        <p:spPr/>
        <p:txBody>
          <a:bodyPr/>
          <a:lstStyle/>
          <a:p>
            <a:fld id="{14BD68BC-1AD8-B640-8B1E-602BF3073AFD}" type="datetimeFigureOut">
              <a:rPr lang="en-US" smtClean="0"/>
              <a:t>7/6/2023</a:t>
            </a:fld>
            <a:endParaRPr lang="en-US"/>
          </a:p>
        </p:txBody>
      </p:sp>
      <p:sp>
        <p:nvSpPr>
          <p:cNvPr id="6" name="Footer Placeholder 5">
            <a:extLst>
              <a:ext uri="{FF2B5EF4-FFF2-40B4-BE49-F238E27FC236}">
                <a16:creationId xmlns:a16="http://schemas.microsoft.com/office/drawing/2014/main" id="{B984893D-3FFC-6749-AD92-18B78F33AD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03AAAD-3463-B142-AEB9-CFB5F3DCA4FF}"/>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8602977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AEEA-03B0-C845-83C2-A99DE7CF45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4D0810E-8148-AB45-8D0B-5492633BC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CE66B3-4F01-3148-9B21-03E05C59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80305A-EC70-204D-A203-97127CF60F29}"/>
              </a:ext>
            </a:extLst>
          </p:cNvPr>
          <p:cNvSpPr>
            <a:spLocks noGrp="1"/>
          </p:cNvSpPr>
          <p:nvPr>
            <p:ph type="dt" sz="half" idx="10"/>
          </p:nvPr>
        </p:nvSpPr>
        <p:spPr/>
        <p:txBody>
          <a:bodyPr/>
          <a:lstStyle/>
          <a:p>
            <a:fld id="{14BD68BC-1AD8-B640-8B1E-602BF3073AFD}" type="datetimeFigureOut">
              <a:rPr lang="en-US" smtClean="0"/>
              <a:t>7/6/2023</a:t>
            </a:fld>
            <a:endParaRPr lang="en-US"/>
          </a:p>
        </p:txBody>
      </p:sp>
      <p:sp>
        <p:nvSpPr>
          <p:cNvPr id="6" name="Footer Placeholder 5">
            <a:extLst>
              <a:ext uri="{FF2B5EF4-FFF2-40B4-BE49-F238E27FC236}">
                <a16:creationId xmlns:a16="http://schemas.microsoft.com/office/drawing/2014/main" id="{0FCDF6F2-688B-AC47-8BE3-B3918FD0BB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DCE4F3-8FAC-C647-B187-2C76584703E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0398813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39B2-85B2-8A4B-8008-EE871C7A57D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2A1684-4147-4E4A-BE1D-647E280F681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E7061D-97DA-5D45-A717-D8A7EEF03D1B}"/>
              </a:ext>
            </a:extLst>
          </p:cNvPr>
          <p:cNvSpPr>
            <a:spLocks noGrp="1"/>
          </p:cNvSpPr>
          <p:nvPr>
            <p:ph type="dt" sz="half" idx="10"/>
          </p:nvPr>
        </p:nvSpPr>
        <p:spPr/>
        <p:txBody>
          <a:bodyPr/>
          <a:lstStyle/>
          <a:p>
            <a:fld id="{14BD68BC-1AD8-B640-8B1E-602BF3073AFD}" type="datetimeFigureOut">
              <a:rPr lang="en-US" smtClean="0"/>
              <a:t>7/6/2023</a:t>
            </a:fld>
            <a:endParaRPr lang="en-US"/>
          </a:p>
        </p:txBody>
      </p:sp>
      <p:sp>
        <p:nvSpPr>
          <p:cNvPr id="5" name="Footer Placeholder 4">
            <a:extLst>
              <a:ext uri="{FF2B5EF4-FFF2-40B4-BE49-F238E27FC236}">
                <a16:creationId xmlns:a16="http://schemas.microsoft.com/office/drawing/2014/main" id="{F08C7700-26C6-804B-9BEF-4E4886CEB3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8D442D-6AED-C347-A737-1092964EAE8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742608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360F0-A2C2-BC4E-AC8F-28FB5C10E34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5D444D-2CB3-C84E-AFAB-6E36673058E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CCCC5E-1493-D445-AD8B-A3A5697A2531}"/>
              </a:ext>
            </a:extLst>
          </p:cNvPr>
          <p:cNvSpPr>
            <a:spLocks noGrp="1"/>
          </p:cNvSpPr>
          <p:nvPr>
            <p:ph type="dt" sz="half" idx="10"/>
          </p:nvPr>
        </p:nvSpPr>
        <p:spPr/>
        <p:txBody>
          <a:bodyPr/>
          <a:lstStyle/>
          <a:p>
            <a:fld id="{14BD68BC-1AD8-B640-8B1E-602BF3073AFD}" type="datetimeFigureOut">
              <a:rPr lang="en-US" smtClean="0"/>
              <a:t>7/6/2023</a:t>
            </a:fld>
            <a:endParaRPr lang="en-US"/>
          </a:p>
        </p:txBody>
      </p:sp>
      <p:sp>
        <p:nvSpPr>
          <p:cNvPr id="5" name="Footer Placeholder 4">
            <a:extLst>
              <a:ext uri="{FF2B5EF4-FFF2-40B4-BE49-F238E27FC236}">
                <a16:creationId xmlns:a16="http://schemas.microsoft.com/office/drawing/2014/main" id="{0036B37B-4148-1847-B7D0-E506A8B43B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948933-1B9F-6140-A9E4-6AC0E5BF3C6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1642180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20DFF-3916-0B4A-B84D-C2732ED5B0A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DD0D351-91F7-034E-968A-A3236723AA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CCDB3A1-7179-F645-AF8C-E9B7D3272788}"/>
              </a:ext>
            </a:extLst>
          </p:cNvPr>
          <p:cNvSpPr>
            <a:spLocks noGrp="1"/>
          </p:cNvSpPr>
          <p:nvPr>
            <p:ph type="dt" sz="half" idx="10"/>
          </p:nvPr>
        </p:nvSpPr>
        <p:spPr/>
        <p:txBody>
          <a:bodyPr/>
          <a:lstStyle/>
          <a:p>
            <a:fld id="{94CEF251-E918-784C-8717-1F0B733AA660}" type="datetimeFigureOut">
              <a:rPr lang="en-US" smtClean="0"/>
              <a:t>7/6/2023</a:t>
            </a:fld>
            <a:endParaRPr lang="en-US"/>
          </a:p>
        </p:txBody>
      </p:sp>
      <p:sp>
        <p:nvSpPr>
          <p:cNvPr id="5" name="Footer Placeholder 4">
            <a:extLst>
              <a:ext uri="{FF2B5EF4-FFF2-40B4-BE49-F238E27FC236}">
                <a16:creationId xmlns:a16="http://schemas.microsoft.com/office/drawing/2014/main" id="{F1D41B01-8BA8-D244-8516-6EB84BFC2E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678062-78FD-9E44-A81E-5AC98CA51B7C}"/>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29056308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6FD0F-BC89-3341-BEF5-1C56B0E6E5E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4930D44-0215-D248-87ED-89277D0BCA7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C3BFADF-3CB1-A44C-A2BE-79E6880DE006}"/>
              </a:ext>
            </a:extLst>
          </p:cNvPr>
          <p:cNvSpPr>
            <a:spLocks noGrp="1"/>
          </p:cNvSpPr>
          <p:nvPr>
            <p:ph type="dt" sz="half" idx="10"/>
          </p:nvPr>
        </p:nvSpPr>
        <p:spPr/>
        <p:txBody>
          <a:bodyPr/>
          <a:lstStyle/>
          <a:p>
            <a:fld id="{94CEF251-E918-784C-8717-1F0B733AA660}" type="datetimeFigureOut">
              <a:rPr lang="en-US" smtClean="0"/>
              <a:t>7/6/2023</a:t>
            </a:fld>
            <a:endParaRPr lang="en-US"/>
          </a:p>
        </p:txBody>
      </p:sp>
      <p:sp>
        <p:nvSpPr>
          <p:cNvPr id="5" name="Footer Placeholder 4">
            <a:extLst>
              <a:ext uri="{FF2B5EF4-FFF2-40B4-BE49-F238E27FC236}">
                <a16:creationId xmlns:a16="http://schemas.microsoft.com/office/drawing/2014/main" id="{3DA9675D-AB04-8348-BE44-CE18BB8F2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696C95-E4FD-8142-B065-C128516EFCA6}"/>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42447901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00079-1CA4-4747-95A0-88F2B3095BA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D9DFF59-B037-E445-86E1-DC2169C35F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7C3F387-F019-4F48-9FC8-031E1F1A2454}"/>
              </a:ext>
            </a:extLst>
          </p:cNvPr>
          <p:cNvSpPr>
            <a:spLocks noGrp="1"/>
          </p:cNvSpPr>
          <p:nvPr>
            <p:ph type="dt" sz="half" idx="10"/>
          </p:nvPr>
        </p:nvSpPr>
        <p:spPr/>
        <p:txBody>
          <a:bodyPr/>
          <a:lstStyle/>
          <a:p>
            <a:fld id="{94CEF251-E918-784C-8717-1F0B733AA660}" type="datetimeFigureOut">
              <a:rPr lang="en-US" smtClean="0"/>
              <a:t>7/6/2023</a:t>
            </a:fld>
            <a:endParaRPr lang="en-US"/>
          </a:p>
        </p:txBody>
      </p:sp>
      <p:sp>
        <p:nvSpPr>
          <p:cNvPr id="5" name="Footer Placeholder 4">
            <a:extLst>
              <a:ext uri="{FF2B5EF4-FFF2-40B4-BE49-F238E27FC236}">
                <a16:creationId xmlns:a16="http://schemas.microsoft.com/office/drawing/2014/main" id="{397CF4C4-5D7A-0C45-B394-F72F7480CB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734801-F295-7648-9713-ED70A1A5B5C9}"/>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13505432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7DB49-3F42-BD41-B31C-4ED4614E79D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72F9892-C65C-5E4F-A21B-1F7490174EC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C2E25AB-2711-944A-86B2-1DEA345D712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178C173-458B-D340-B1B3-C76C2CB79712}"/>
              </a:ext>
            </a:extLst>
          </p:cNvPr>
          <p:cNvSpPr>
            <a:spLocks noGrp="1"/>
          </p:cNvSpPr>
          <p:nvPr>
            <p:ph type="dt" sz="half" idx="10"/>
          </p:nvPr>
        </p:nvSpPr>
        <p:spPr/>
        <p:txBody>
          <a:bodyPr/>
          <a:lstStyle/>
          <a:p>
            <a:fld id="{94CEF251-E918-784C-8717-1F0B733AA660}" type="datetimeFigureOut">
              <a:rPr lang="en-US" smtClean="0"/>
              <a:t>7/6/2023</a:t>
            </a:fld>
            <a:endParaRPr lang="en-US"/>
          </a:p>
        </p:txBody>
      </p:sp>
      <p:sp>
        <p:nvSpPr>
          <p:cNvPr id="6" name="Footer Placeholder 5">
            <a:extLst>
              <a:ext uri="{FF2B5EF4-FFF2-40B4-BE49-F238E27FC236}">
                <a16:creationId xmlns:a16="http://schemas.microsoft.com/office/drawing/2014/main" id="{FE4CA2E5-F12B-BA4A-99A2-E45BC2ADA3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294777-B486-9545-9F85-24D9787CB48F}"/>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42818392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8095E-DBC4-CA45-BC5A-FA2506035AC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6685C2B-C1DD-4D4E-9481-F67788B529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0465ADB-0A3A-264A-B3F2-C9FE34C9E73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75BF135-216A-404E-9046-77061A75D0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2CFF0F6-2BF2-5644-BAE0-5B1D19CADBD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2BF68C1-9101-FE4C-946A-BECA5AE73D5B}"/>
              </a:ext>
            </a:extLst>
          </p:cNvPr>
          <p:cNvSpPr>
            <a:spLocks noGrp="1"/>
          </p:cNvSpPr>
          <p:nvPr>
            <p:ph type="dt" sz="half" idx="10"/>
          </p:nvPr>
        </p:nvSpPr>
        <p:spPr/>
        <p:txBody>
          <a:bodyPr/>
          <a:lstStyle/>
          <a:p>
            <a:fld id="{94CEF251-E918-784C-8717-1F0B733AA660}" type="datetimeFigureOut">
              <a:rPr lang="en-US" smtClean="0"/>
              <a:t>7/6/2023</a:t>
            </a:fld>
            <a:endParaRPr lang="en-US"/>
          </a:p>
        </p:txBody>
      </p:sp>
      <p:sp>
        <p:nvSpPr>
          <p:cNvPr id="8" name="Footer Placeholder 7">
            <a:extLst>
              <a:ext uri="{FF2B5EF4-FFF2-40B4-BE49-F238E27FC236}">
                <a16:creationId xmlns:a16="http://schemas.microsoft.com/office/drawing/2014/main" id="{F6BA5FA9-2C6B-C94B-AB41-BEA6099639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FE26E6-F856-6C4B-B612-DB42F5B961A8}"/>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408940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56DE6-A1A7-9D40-837D-43CAE9D4D6B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207D814-0F37-7045-BF9E-76EF7EF4E32D}"/>
              </a:ext>
            </a:extLst>
          </p:cNvPr>
          <p:cNvSpPr>
            <a:spLocks noGrp="1"/>
          </p:cNvSpPr>
          <p:nvPr>
            <p:ph type="dt" sz="half" idx="10"/>
          </p:nvPr>
        </p:nvSpPr>
        <p:spPr/>
        <p:txBody>
          <a:bodyPr/>
          <a:lstStyle/>
          <a:p>
            <a:fld id="{94CEF251-E918-784C-8717-1F0B733AA660}" type="datetimeFigureOut">
              <a:rPr lang="en-US" smtClean="0"/>
              <a:t>7/6/2023</a:t>
            </a:fld>
            <a:endParaRPr lang="en-US"/>
          </a:p>
        </p:txBody>
      </p:sp>
      <p:sp>
        <p:nvSpPr>
          <p:cNvPr id="4" name="Footer Placeholder 3">
            <a:extLst>
              <a:ext uri="{FF2B5EF4-FFF2-40B4-BE49-F238E27FC236}">
                <a16:creationId xmlns:a16="http://schemas.microsoft.com/office/drawing/2014/main" id="{BBBE4044-FEE8-0E48-AAC0-309063E276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F2B29F-4371-D14C-8FFB-2863B3B297DF}"/>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3902048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20DFF-3916-0B4A-B84D-C2732ED5B0A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DD0D351-91F7-034E-968A-A3236723AA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CCDB3A1-7179-F645-AF8C-E9B7D3272788}"/>
              </a:ext>
            </a:extLst>
          </p:cNvPr>
          <p:cNvSpPr>
            <a:spLocks noGrp="1"/>
          </p:cNvSpPr>
          <p:nvPr>
            <p:ph type="dt" sz="half" idx="10"/>
          </p:nvPr>
        </p:nvSpPr>
        <p:spPr/>
        <p:txBody>
          <a:bodyPr/>
          <a:lstStyle/>
          <a:p>
            <a:fld id="{94CEF251-E918-784C-8717-1F0B733AA660}" type="datetimeFigureOut">
              <a:rPr lang="en-US" smtClean="0"/>
              <a:t>7/6/2023</a:t>
            </a:fld>
            <a:endParaRPr lang="en-US" dirty="0"/>
          </a:p>
        </p:txBody>
      </p:sp>
      <p:sp>
        <p:nvSpPr>
          <p:cNvPr id="5" name="Footer Placeholder 4">
            <a:extLst>
              <a:ext uri="{FF2B5EF4-FFF2-40B4-BE49-F238E27FC236}">
                <a16:creationId xmlns:a16="http://schemas.microsoft.com/office/drawing/2014/main" id="{F1D41B01-8BA8-D244-8516-6EB84BFC2E9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A678062-78FD-9E44-A81E-5AC98CA51B7C}"/>
              </a:ext>
            </a:extLst>
          </p:cNvPr>
          <p:cNvSpPr>
            <a:spLocks noGrp="1"/>
          </p:cNvSpPr>
          <p:nvPr>
            <p:ph type="sldNum" sz="quarter" idx="12"/>
          </p:nvPr>
        </p:nvSpPr>
        <p:spPr/>
        <p:txBody>
          <a:bodyPr/>
          <a:lstStyle/>
          <a:p>
            <a:fld id="{5E0B49ED-3BDC-B645-964C-10CAC51D48A6}" type="slidenum">
              <a:rPr lang="en-US" smtClean="0"/>
              <a:t>‹#›</a:t>
            </a:fld>
            <a:endParaRPr lang="en-US" dirty="0"/>
          </a:p>
        </p:txBody>
      </p:sp>
    </p:spTree>
    <p:extLst>
      <p:ext uri="{BB962C8B-B14F-4D97-AF65-F5344CB8AC3E}">
        <p14:creationId xmlns:p14="http://schemas.microsoft.com/office/powerpoint/2010/main" val="15036194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13D379-6B66-4C43-8C11-027452FEC409}"/>
              </a:ext>
            </a:extLst>
          </p:cNvPr>
          <p:cNvSpPr>
            <a:spLocks noGrp="1"/>
          </p:cNvSpPr>
          <p:nvPr>
            <p:ph type="dt" sz="half" idx="10"/>
          </p:nvPr>
        </p:nvSpPr>
        <p:spPr/>
        <p:txBody>
          <a:bodyPr/>
          <a:lstStyle/>
          <a:p>
            <a:fld id="{94CEF251-E918-784C-8717-1F0B733AA660}" type="datetimeFigureOut">
              <a:rPr lang="en-US" smtClean="0"/>
              <a:t>7/6/2023</a:t>
            </a:fld>
            <a:endParaRPr lang="en-US"/>
          </a:p>
        </p:txBody>
      </p:sp>
      <p:sp>
        <p:nvSpPr>
          <p:cNvPr id="3" name="Footer Placeholder 2">
            <a:extLst>
              <a:ext uri="{FF2B5EF4-FFF2-40B4-BE49-F238E27FC236}">
                <a16:creationId xmlns:a16="http://schemas.microsoft.com/office/drawing/2014/main" id="{C61BB4D2-2BBB-5E4B-8DBA-1407013500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1D3CEE-6069-BA46-BC1C-D1DD92649391}"/>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34306449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DE275-3175-8940-8941-B73F9487F0D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C8D4FF-6DB8-CB47-84EE-F800EABE25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11A7C96-7710-754F-859E-3324D5BB21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B65DE5A-17BC-A14B-BE2D-3C65DA828F95}"/>
              </a:ext>
            </a:extLst>
          </p:cNvPr>
          <p:cNvSpPr>
            <a:spLocks noGrp="1"/>
          </p:cNvSpPr>
          <p:nvPr>
            <p:ph type="dt" sz="half" idx="10"/>
          </p:nvPr>
        </p:nvSpPr>
        <p:spPr/>
        <p:txBody>
          <a:bodyPr/>
          <a:lstStyle/>
          <a:p>
            <a:fld id="{94CEF251-E918-784C-8717-1F0B733AA660}" type="datetimeFigureOut">
              <a:rPr lang="en-US" smtClean="0"/>
              <a:t>7/6/2023</a:t>
            </a:fld>
            <a:endParaRPr lang="en-US"/>
          </a:p>
        </p:txBody>
      </p:sp>
      <p:sp>
        <p:nvSpPr>
          <p:cNvPr id="6" name="Footer Placeholder 5">
            <a:extLst>
              <a:ext uri="{FF2B5EF4-FFF2-40B4-BE49-F238E27FC236}">
                <a16:creationId xmlns:a16="http://schemas.microsoft.com/office/drawing/2014/main" id="{B1998738-4EC7-1A4C-BC62-FA434DD769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9C443E-082B-F54C-A3E9-C32507B6942F}"/>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21499674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17BAB-D57F-5A41-9396-E5E951E94FC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B5103D9-54E1-8248-8ED4-933DC986C6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2CF96C-B930-C341-9E97-F2332D0BF1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EE1E317-DA57-D046-BED1-C068CDB5DC1B}"/>
              </a:ext>
            </a:extLst>
          </p:cNvPr>
          <p:cNvSpPr>
            <a:spLocks noGrp="1"/>
          </p:cNvSpPr>
          <p:nvPr>
            <p:ph type="dt" sz="half" idx="10"/>
          </p:nvPr>
        </p:nvSpPr>
        <p:spPr/>
        <p:txBody>
          <a:bodyPr/>
          <a:lstStyle/>
          <a:p>
            <a:fld id="{94CEF251-E918-784C-8717-1F0B733AA660}" type="datetimeFigureOut">
              <a:rPr lang="en-US" smtClean="0"/>
              <a:t>7/6/2023</a:t>
            </a:fld>
            <a:endParaRPr lang="en-US"/>
          </a:p>
        </p:txBody>
      </p:sp>
      <p:sp>
        <p:nvSpPr>
          <p:cNvPr id="6" name="Footer Placeholder 5">
            <a:extLst>
              <a:ext uri="{FF2B5EF4-FFF2-40B4-BE49-F238E27FC236}">
                <a16:creationId xmlns:a16="http://schemas.microsoft.com/office/drawing/2014/main" id="{F0ED388F-32AC-9544-AB6D-949EB044B9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030145-CB91-184B-9F8E-EE37057F405C}"/>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21823241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C5EF6-5D89-7748-8596-F9E2BEE5F80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B3E38CE-7FD6-404C-8276-09E2D0F8C93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0D28EE1-CB37-144D-BE53-35FE26E59BED}"/>
              </a:ext>
            </a:extLst>
          </p:cNvPr>
          <p:cNvSpPr>
            <a:spLocks noGrp="1"/>
          </p:cNvSpPr>
          <p:nvPr>
            <p:ph type="dt" sz="half" idx="10"/>
          </p:nvPr>
        </p:nvSpPr>
        <p:spPr/>
        <p:txBody>
          <a:bodyPr/>
          <a:lstStyle/>
          <a:p>
            <a:fld id="{94CEF251-E918-784C-8717-1F0B733AA660}" type="datetimeFigureOut">
              <a:rPr lang="en-US" smtClean="0"/>
              <a:t>7/6/2023</a:t>
            </a:fld>
            <a:endParaRPr lang="en-US"/>
          </a:p>
        </p:txBody>
      </p:sp>
      <p:sp>
        <p:nvSpPr>
          <p:cNvPr id="5" name="Footer Placeholder 4">
            <a:extLst>
              <a:ext uri="{FF2B5EF4-FFF2-40B4-BE49-F238E27FC236}">
                <a16:creationId xmlns:a16="http://schemas.microsoft.com/office/drawing/2014/main" id="{62B4CB85-7467-EA41-A01C-8988111E26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23341E-21F0-8D49-B5F4-16F6097865D7}"/>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32565065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D5F80C-7E89-704E-BEBB-76DF8087DEE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330698D-BB01-DC4A-A5BE-861A384CF36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FF90F05-0F2E-E840-8B45-E403A2D0F56A}"/>
              </a:ext>
            </a:extLst>
          </p:cNvPr>
          <p:cNvSpPr>
            <a:spLocks noGrp="1"/>
          </p:cNvSpPr>
          <p:nvPr>
            <p:ph type="dt" sz="half" idx="10"/>
          </p:nvPr>
        </p:nvSpPr>
        <p:spPr/>
        <p:txBody>
          <a:bodyPr/>
          <a:lstStyle/>
          <a:p>
            <a:fld id="{94CEF251-E918-784C-8717-1F0B733AA660}" type="datetimeFigureOut">
              <a:rPr lang="en-US" smtClean="0"/>
              <a:t>7/6/2023</a:t>
            </a:fld>
            <a:endParaRPr lang="en-US"/>
          </a:p>
        </p:txBody>
      </p:sp>
      <p:sp>
        <p:nvSpPr>
          <p:cNvPr id="5" name="Footer Placeholder 4">
            <a:extLst>
              <a:ext uri="{FF2B5EF4-FFF2-40B4-BE49-F238E27FC236}">
                <a16:creationId xmlns:a16="http://schemas.microsoft.com/office/drawing/2014/main" id="{B54BE417-1044-134B-ABF1-7DCB00F467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484E22-19D9-5847-BE52-92951EBFCE3E}"/>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31572877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AE69-592D-6D48-8D37-1AF709B0432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ECE34F9-FD31-954C-90A9-25364BF3A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381E6B-7D41-F84E-B286-61EBCE0535F6}"/>
              </a:ext>
            </a:extLst>
          </p:cNvPr>
          <p:cNvSpPr>
            <a:spLocks noGrp="1"/>
          </p:cNvSpPr>
          <p:nvPr>
            <p:ph type="dt" sz="half" idx="10"/>
          </p:nvPr>
        </p:nvSpPr>
        <p:spPr/>
        <p:txBody>
          <a:bodyPr/>
          <a:lstStyle/>
          <a:p>
            <a:fld id="{14BD68BC-1AD8-B640-8B1E-602BF3073AFD}" type="datetimeFigureOut">
              <a:rPr lang="en-US" smtClean="0"/>
              <a:t>7/6/2023</a:t>
            </a:fld>
            <a:endParaRPr lang="en-US"/>
          </a:p>
        </p:txBody>
      </p:sp>
      <p:sp>
        <p:nvSpPr>
          <p:cNvPr id="5" name="Footer Placeholder 4">
            <a:extLst>
              <a:ext uri="{FF2B5EF4-FFF2-40B4-BE49-F238E27FC236}">
                <a16:creationId xmlns:a16="http://schemas.microsoft.com/office/drawing/2014/main" id="{73CE29A8-E8C2-784C-9495-F0D437E955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039A4-CB11-B346-94E7-20D66FCAC610}"/>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0988973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p:txBody>
          <a:bodyPr/>
          <a:lstStyle/>
          <a:p>
            <a:fld id="{14BD68BC-1AD8-B640-8B1E-602BF3073AFD}" type="datetimeFigureOut">
              <a:rPr lang="en-US" smtClean="0"/>
              <a:t>7/6/2023</a:t>
            </a:fld>
            <a:endParaRPr lang="en-US"/>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460819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1CB58-4758-1C42-8DAA-2AAA3F98FE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AB7D025-4B39-8D45-811F-5B1E30D5E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42683CA-90A4-5E49-AA2C-3DCED63A8EBC}"/>
              </a:ext>
            </a:extLst>
          </p:cNvPr>
          <p:cNvSpPr>
            <a:spLocks noGrp="1"/>
          </p:cNvSpPr>
          <p:nvPr>
            <p:ph type="dt" sz="half" idx="10"/>
          </p:nvPr>
        </p:nvSpPr>
        <p:spPr/>
        <p:txBody>
          <a:bodyPr/>
          <a:lstStyle/>
          <a:p>
            <a:fld id="{14BD68BC-1AD8-B640-8B1E-602BF3073AFD}" type="datetimeFigureOut">
              <a:rPr lang="en-US" smtClean="0"/>
              <a:t>7/6/2023</a:t>
            </a:fld>
            <a:endParaRPr lang="en-US"/>
          </a:p>
        </p:txBody>
      </p:sp>
      <p:sp>
        <p:nvSpPr>
          <p:cNvPr id="5" name="Footer Placeholder 4">
            <a:extLst>
              <a:ext uri="{FF2B5EF4-FFF2-40B4-BE49-F238E27FC236}">
                <a16:creationId xmlns:a16="http://schemas.microsoft.com/office/drawing/2014/main" id="{97E1DED1-CD68-AC4C-ABC6-F8EEE292B7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A83341-F52D-D14B-A417-6C66E51D03C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4709676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51C6-2D17-C14E-8DC1-418227C698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A0F791E-6CBD-2747-86C9-A91E120F50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76279C1-F68E-7E4B-B565-93EC951F8A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CD866C6-99FF-2F4A-936E-613FC9DB3BB2}"/>
              </a:ext>
            </a:extLst>
          </p:cNvPr>
          <p:cNvSpPr>
            <a:spLocks noGrp="1"/>
          </p:cNvSpPr>
          <p:nvPr>
            <p:ph type="dt" sz="half" idx="10"/>
          </p:nvPr>
        </p:nvSpPr>
        <p:spPr/>
        <p:txBody>
          <a:bodyPr/>
          <a:lstStyle/>
          <a:p>
            <a:fld id="{14BD68BC-1AD8-B640-8B1E-602BF3073AFD}" type="datetimeFigureOut">
              <a:rPr lang="en-US" smtClean="0"/>
              <a:t>7/6/2023</a:t>
            </a:fld>
            <a:endParaRPr lang="en-US"/>
          </a:p>
        </p:txBody>
      </p:sp>
      <p:sp>
        <p:nvSpPr>
          <p:cNvPr id="6" name="Footer Placeholder 5">
            <a:extLst>
              <a:ext uri="{FF2B5EF4-FFF2-40B4-BE49-F238E27FC236}">
                <a16:creationId xmlns:a16="http://schemas.microsoft.com/office/drawing/2014/main" id="{45D0DB7C-BDCE-D146-9584-809FFC25DD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FD1283-F062-2E4B-8DD8-A11DB5311AF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7023222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CD01-DE9B-A849-A35D-9F761E7A293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213394-3DB5-5A4C-965B-35CC3D1F2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0C87B7-015A-EE48-9BA2-392DACDC00E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3A97E02-FB0B-A048-9274-06CF17436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ADCF4DD-E248-C543-910E-BAFFB18831D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C573B90-35AD-3E43-B0CA-8BA2F2BBBC62}"/>
              </a:ext>
            </a:extLst>
          </p:cNvPr>
          <p:cNvSpPr>
            <a:spLocks noGrp="1"/>
          </p:cNvSpPr>
          <p:nvPr>
            <p:ph type="dt" sz="half" idx="10"/>
          </p:nvPr>
        </p:nvSpPr>
        <p:spPr/>
        <p:txBody>
          <a:bodyPr/>
          <a:lstStyle/>
          <a:p>
            <a:fld id="{14BD68BC-1AD8-B640-8B1E-602BF3073AFD}" type="datetimeFigureOut">
              <a:rPr lang="en-US" smtClean="0"/>
              <a:t>7/6/2023</a:t>
            </a:fld>
            <a:endParaRPr lang="en-US"/>
          </a:p>
        </p:txBody>
      </p:sp>
      <p:sp>
        <p:nvSpPr>
          <p:cNvPr id="8" name="Footer Placeholder 7">
            <a:extLst>
              <a:ext uri="{FF2B5EF4-FFF2-40B4-BE49-F238E27FC236}">
                <a16:creationId xmlns:a16="http://schemas.microsoft.com/office/drawing/2014/main" id="{126E709E-0F2B-524A-BB14-376202A269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8CED43-5180-C24B-8196-24914383E7BA}"/>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929166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6FD0F-BC89-3341-BEF5-1C56B0E6E5E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4930D44-0215-D248-87ED-89277D0BCA7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C3BFADF-3CB1-A44C-A2BE-79E6880DE006}"/>
              </a:ext>
            </a:extLst>
          </p:cNvPr>
          <p:cNvSpPr>
            <a:spLocks noGrp="1"/>
          </p:cNvSpPr>
          <p:nvPr>
            <p:ph type="dt" sz="half" idx="10"/>
          </p:nvPr>
        </p:nvSpPr>
        <p:spPr/>
        <p:txBody>
          <a:bodyPr/>
          <a:lstStyle/>
          <a:p>
            <a:fld id="{94CEF251-E918-784C-8717-1F0B733AA660}" type="datetimeFigureOut">
              <a:rPr lang="en-US" smtClean="0"/>
              <a:t>7/6/2023</a:t>
            </a:fld>
            <a:endParaRPr lang="en-US" dirty="0"/>
          </a:p>
        </p:txBody>
      </p:sp>
      <p:sp>
        <p:nvSpPr>
          <p:cNvPr id="5" name="Footer Placeholder 4">
            <a:extLst>
              <a:ext uri="{FF2B5EF4-FFF2-40B4-BE49-F238E27FC236}">
                <a16:creationId xmlns:a16="http://schemas.microsoft.com/office/drawing/2014/main" id="{3DA9675D-AB04-8348-BE44-CE18BB8F285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9696C95-E4FD-8142-B065-C128516EFCA6}"/>
              </a:ext>
            </a:extLst>
          </p:cNvPr>
          <p:cNvSpPr>
            <a:spLocks noGrp="1"/>
          </p:cNvSpPr>
          <p:nvPr>
            <p:ph type="sldNum" sz="quarter" idx="12"/>
          </p:nvPr>
        </p:nvSpPr>
        <p:spPr/>
        <p:txBody>
          <a:bodyPr/>
          <a:lstStyle/>
          <a:p>
            <a:fld id="{5E0B49ED-3BDC-B645-964C-10CAC51D48A6}" type="slidenum">
              <a:rPr lang="en-US" smtClean="0"/>
              <a:t>‹#›</a:t>
            </a:fld>
            <a:endParaRPr lang="en-US" dirty="0"/>
          </a:p>
        </p:txBody>
      </p:sp>
    </p:spTree>
    <p:extLst>
      <p:ext uri="{BB962C8B-B14F-4D97-AF65-F5344CB8AC3E}">
        <p14:creationId xmlns:p14="http://schemas.microsoft.com/office/powerpoint/2010/main" val="19455971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fld id="{14BD68BC-1AD8-B640-8B1E-602BF3073AFD}" type="datetimeFigureOut">
              <a:rPr lang="en-US" smtClean="0"/>
              <a:t>7/6/2023</a:t>
            </a:fld>
            <a:endParaRPr lang="en-US"/>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8355413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31B14-AAAA-D746-8A4F-C3E1BB0AC402}"/>
              </a:ext>
            </a:extLst>
          </p:cNvPr>
          <p:cNvSpPr>
            <a:spLocks noGrp="1"/>
          </p:cNvSpPr>
          <p:nvPr>
            <p:ph type="dt" sz="half" idx="10"/>
          </p:nvPr>
        </p:nvSpPr>
        <p:spPr/>
        <p:txBody>
          <a:bodyPr/>
          <a:lstStyle/>
          <a:p>
            <a:fld id="{14BD68BC-1AD8-B640-8B1E-602BF3073AFD}" type="datetimeFigureOut">
              <a:rPr lang="en-US" smtClean="0"/>
              <a:t>7/6/2023</a:t>
            </a:fld>
            <a:endParaRPr lang="en-US"/>
          </a:p>
        </p:txBody>
      </p:sp>
      <p:sp>
        <p:nvSpPr>
          <p:cNvPr id="3" name="Footer Placeholder 2">
            <a:extLst>
              <a:ext uri="{FF2B5EF4-FFF2-40B4-BE49-F238E27FC236}">
                <a16:creationId xmlns:a16="http://schemas.microsoft.com/office/drawing/2014/main" id="{0E54D6A3-2EE2-B640-B0F3-7408BA955A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3CF3B5-8136-464C-B9CE-C289E9FE88E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249656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96A-43E5-A645-B273-977F074EA4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2B250C-BB32-7348-BE3C-383B51A8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C78973E-998F-6D41-9801-A30991298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45CC00-44DF-1E48-95F7-E532F4C69D56}"/>
              </a:ext>
            </a:extLst>
          </p:cNvPr>
          <p:cNvSpPr>
            <a:spLocks noGrp="1"/>
          </p:cNvSpPr>
          <p:nvPr>
            <p:ph type="dt" sz="half" idx="10"/>
          </p:nvPr>
        </p:nvSpPr>
        <p:spPr/>
        <p:txBody>
          <a:bodyPr/>
          <a:lstStyle/>
          <a:p>
            <a:fld id="{14BD68BC-1AD8-B640-8B1E-602BF3073AFD}" type="datetimeFigureOut">
              <a:rPr lang="en-US" smtClean="0"/>
              <a:t>7/6/2023</a:t>
            </a:fld>
            <a:endParaRPr lang="en-US"/>
          </a:p>
        </p:txBody>
      </p:sp>
      <p:sp>
        <p:nvSpPr>
          <p:cNvPr id="6" name="Footer Placeholder 5">
            <a:extLst>
              <a:ext uri="{FF2B5EF4-FFF2-40B4-BE49-F238E27FC236}">
                <a16:creationId xmlns:a16="http://schemas.microsoft.com/office/drawing/2014/main" id="{B984893D-3FFC-6749-AD92-18B78F33AD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03AAAD-3463-B142-AEB9-CFB5F3DCA4FF}"/>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3986226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AEEA-03B0-C845-83C2-A99DE7CF45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4D0810E-8148-AB45-8D0B-5492633BC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CE66B3-4F01-3148-9B21-03E05C59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80305A-EC70-204D-A203-97127CF60F29}"/>
              </a:ext>
            </a:extLst>
          </p:cNvPr>
          <p:cNvSpPr>
            <a:spLocks noGrp="1"/>
          </p:cNvSpPr>
          <p:nvPr>
            <p:ph type="dt" sz="half" idx="10"/>
          </p:nvPr>
        </p:nvSpPr>
        <p:spPr/>
        <p:txBody>
          <a:bodyPr/>
          <a:lstStyle/>
          <a:p>
            <a:fld id="{14BD68BC-1AD8-B640-8B1E-602BF3073AFD}" type="datetimeFigureOut">
              <a:rPr lang="en-US" smtClean="0"/>
              <a:t>7/6/2023</a:t>
            </a:fld>
            <a:endParaRPr lang="en-US"/>
          </a:p>
        </p:txBody>
      </p:sp>
      <p:sp>
        <p:nvSpPr>
          <p:cNvPr id="6" name="Footer Placeholder 5">
            <a:extLst>
              <a:ext uri="{FF2B5EF4-FFF2-40B4-BE49-F238E27FC236}">
                <a16:creationId xmlns:a16="http://schemas.microsoft.com/office/drawing/2014/main" id="{0FCDF6F2-688B-AC47-8BE3-B3918FD0BB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DCE4F3-8FAC-C647-B187-2C76584703E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41701882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39B2-85B2-8A4B-8008-EE871C7A57D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2A1684-4147-4E4A-BE1D-647E280F681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E7061D-97DA-5D45-A717-D8A7EEF03D1B}"/>
              </a:ext>
            </a:extLst>
          </p:cNvPr>
          <p:cNvSpPr>
            <a:spLocks noGrp="1"/>
          </p:cNvSpPr>
          <p:nvPr>
            <p:ph type="dt" sz="half" idx="10"/>
          </p:nvPr>
        </p:nvSpPr>
        <p:spPr/>
        <p:txBody>
          <a:bodyPr/>
          <a:lstStyle/>
          <a:p>
            <a:fld id="{14BD68BC-1AD8-B640-8B1E-602BF3073AFD}" type="datetimeFigureOut">
              <a:rPr lang="en-US" smtClean="0"/>
              <a:t>7/6/2023</a:t>
            </a:fld>
            <a:endParaRPr lang="en-US"/>
          </a:p>
        </p:txBody>
      </p:sp>
      <p:sp>
        <p:nvSpPr>
          <p:cNvPr id="5" name="Footer Placeholder 4">
            <a:extLst>
              <a:ext uri="{FF2B5EF4-FFF2-40B4-BE49-F238E27FC236}">
                <a16:creationId xmlns:a16="http://schemas.microsoft.com/office/drawing/2014/main" id="{F08C7700-26C6-804B-9BEF-4E4886CEB3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8D442D-6AED-C347-A737-1092964EAE8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6399742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360F0-A2C2-BC4E-AC8F-28FB5C10E34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5D444D-2CB3-C84E-AFAB-6E36673058E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CCCC5E-1493-D445-AD8B-A3A5697A2531}"/>
              </a:ext>
            </a:extLst>
          </p:cNvPr>
          <p:cNvSpPr>
            <a:spLocks noGrp="1"/>
          </p:cNvSpPr>
          <p:nvPr>
            <p:ph type="dt" sz="half" idx="10"/>
          </p:nvPr>
        </p:nvSpPr>
        <p:spPr/>
        <p:txBody>
          <a:bodyPr/>
          <a:lstStyle/>
          <a:p>
            <a:fld id="{14BD68BC-1AD8-B640-8B1E-602BF3073AFD}" type="datetimeFigureOut">
              <a:rPr lang="en-US" smtClean="0"/>
              <a:t>7/6/2023</a:t>
            </a:fld>
            <a:endParaRPr lang="en-US"/>
          </a:p>
        </p:txBody>
      </p:sp>
      <p:sp>
        <p:nvSpPr>
          <p:cNvPr id="5" name="Footer Placeholder 4">
            <a:extLst>
              <a:ext uri="{FF2B5EF4-FFF2-40B4-BE49-F238E27FC236}">
                <a16:creationId xmlns:a16="http://schemas.microsoft.com/office/drawing/2014/main" id="{0036B37B-4148-1847-B7D0-E506A8B43B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948933-1B9F-6140-A9E4-6AC0E5BF3C6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1651683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25308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847579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10006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AE69-592D-6D48-8D37-1AF709B0432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ECE34F9-FD31-954C-90A9-25364BF3A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381E6B-7D41-F84E-B286-61EBCE0535F6}"/>
              </a:ext>
            </a:extLst>
          </p:cNvPr>
          <p:cNvSpPr>
            <a:spLocks noGrp="1"/>
          </p:cNvSpPr>
          <p:nvPr>
            <p:ph type="dt" sz="half" idx="10"/>
          </p:nvPr>
        </p:nvSpPr>
        <p:spPr/>
        <p:txBody>
          <a:bodyPr/>
          <a:lstStyle/>
          <a:p>
            <a:fld id="{14BD68BC-1AD8-B640-8B1E-602BF3073AFD}" type="datetimeFigureOut">
              <a:rPr lang="en-US" smtClean="0"/>
              <a:t>7/6/2023</a:t>
            </a:fld>
            <a:endParaRPr lang="en-US"/>
          </a:p>
        </p:txBody>
      </p:sp>
      <p:sp>
        <p:nvSpPr>
          <p:cNvPr id="5" name="Footer Placeholder 4">
            <a:extLst>
              <a:ext uri="{FF2B5EF4-FFF2-40B4-BE49-F238E27FC236}">
                <a16:creationId xmlns:a16="http://schemas.microsoft.com/office/drawing/2014/main" id="{73CE29A8-E8C2-784C-9495-F0D437E955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039A4-CB11-B346-94E7-20D66FCAC610}"/>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864167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00079-1CA4-4747-95A0-88F2B3095BA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D9DFF59-B037-E445-86E1-DC2169C35FE0}"/>
              </a:ext>
            </a:extLst>
          </p:cNvPr>
          <p:cNvSpPr>
            <a:spLocks noGrp="1"/>
          </p:cNvSpPr>
          <p:nvPr>
            <p:ph type="body" idx="1"/>
          </p:nvPr>
        </p:nvSpPr>
        <p:spPr>
          <a:xfrm>
            <a:off x="831850" y="4589463"/>
            <a:ext cx="10515600" cy="10493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7C3F387-F019-4F48-9FC8-031E1F1A2454}"/>
              </a:ext>
            </a:extLst>
          </p:cNvPr>
          <p:cNvSpPr>
            <a:spLocks noGrp="1"/>
          </p:cNvSpPr>
          <p:nvPr>
            <p:ph type="dt" sz="half" idx="10"/>
          </p:nvPr>
        </p:nvSpPr>
        <p:spPr/>
        <p:txBody>
          <a:bodyPr/>
          <a:lstStyle/>
          <a:p>
            <a:fld id="{94CEF251-E918-784C-8717-1F0B733AA660}" type="datetimeFigureOut">
              <a:rPr lang="en-US" smtClean="0"/>
              <a:t>7/6/2023</a:t>
            </a:fld>
            <a:endParaRPr lang="en-US" dirty="0"/>
          </a:p>
        </p:txBody>
      </p:sp>
      <p:sp>
        <p:nvSpPr>
          <p:cNvPr id="5" name="Footer Placeholder 4">
            <a:extLst>
              <a:ext uri="{FF2B5EF4-FFF2-40B4-BE49-F238E27FC236}">
                <a16:creationId xmlns:a16="http://schemas.microsoft.com/office/drawing/2014/main" id="{397CF4C4-5D7A-0C45-B394-F72F7480CB6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9734801-F295-7648-9713-ED70A1A5B5C9}"/>
              </a:ext>
            </a:extLst>
          </p:cNvPr>
          <p:cNvSpPr>
            <a:spLocks noGrp="1"/>
          </p:cNvSpPr>
          <p:nvPr>
            <p:ph type="sldNum" sz="quarter" idx="12"/>
          </p:nvPr>
        </p:nvSpPr>
        <p:spPr/>
        <p:txBody>
          <a:bodyPr/>
          <a:lstStyle/>
          <a:p>
            <a:fld id="{5E0B49ED-3BDC-B645-964C-10CAC51D48A6}" type="slidenum">
              <a:rPr lang="en-US" smtClean="0"/>
              <a:t>‹#›</a:t>
            </a:fld>
            <a:endParaRPr lang="en-US" dirty="0"/>
          </a:p>
        </p:txBody>
      </p:sp>
    </p:spTree>
    <p:extLst>
      <p:ext uri="{BB962C8B-B14F-4D97-AF65-F5344CB8AC3E}">
        <p14:creationId xmlns:p14="http://schemas.microsoft.com/office/powerpoint/2010/main" val="194381075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p:txBody>
          <a:bodyPr/>
          <a:lstStyle/>
          <a:p>
            <a:fld id="{14BD68BC-1AD8-B640-8B1E-602BF3073AFD}" type="datetimeFigureOut">
              <a:rPr lang="en-US" smtClean="0"/>
              <a:t>7/6/2023</a:t>
            </a:fld>
            <a:endParaRPr lang="en-US"/>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1642703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1CB58-4758-1C42-8DAA-2AAA3F98FE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AB7D025-4B39-8D45-811F-5B1E30D5E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42683CA-90A4-5E49-AA2C-3DCED63A8EBC}"/>
              </a:ext>
            </a:extLst>
          </p:cNvPr>
          <p:cNvSpPr>
            <a:spLocks noGrp="1"/>
          </p:cNvSpPr>
          <p:nvPr>
            <p:ph type="dt" sz="half" idx="10"/>
          </p:nvPr>
        </p:nvSpPr>
        <p:spPr/>
        <p:txBody>
          <a:bodyPr/>
          <a:lstStyle/>
          <a:p>
            <a:fld id="{14BD68BC-1AD8-B640-8B1E-602BF3073AFD}" type="datetimeFigureOut">
              <a:rPr lang="en-US" smtClean="0"/>
              <a:t>7/6/2023</a:t>
            </a:fld>
            <a:endParaRPr lang="en-US"/>
          </a:p>
        </p:txBody>
      </p:sp>
      <p:sp>
        <p:nvSpPr>
          <p:cNvPr id="5" name="Footer Placeholder 4">
            <a:extLst>
              <a:ext uri="{FF2B5EF4-FFF2-40B4-BE49-F238E27FC236}">
                <a16:creationId xmlns:a16="http://schemas.microsoft.com/office/drawing/2014/main" id="{97E1DED1-CD68-AC4C-ABC6-F8EEE292B7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A83341-F52D-D14B-A417-6C66E51D03C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83662973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51C6-2D17-C14E-8DC1-418227C698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A0F791E-6CBD-2747-86C9-A91E120F50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76279C1-F68E-7E4B-B565-93EC951F8A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CD866C6-99FF-2F4A-936E-613FC9DB3BB2}"/>
              </a:ext>
            </a:extLst>
          </p:cNvPr>
          <p:cNvSpPr>
            <a:spLocks noGrp="1"/>
          </p:cNvSpPr>
          <p:nvPr>
            <p:ph type="dt" sz="half" idx="10"/>
          </p:nvPr>
        </p:nvSpPr>
        <p:spPr/>
        <p:txBody>
          <a:bodyPr/>
          <a:lstStyle/>
          <a:p>
            <a:fld id="{14BD68BC-1AD8-B640-8B1E-602BF3073AFD}" type="datetimeFigureOut">
              <a:rPr lang="en-US" smtClean="0"/>
              <a:t>7/6/2023</a:t>
            </a:fld>
            <a:endParaRPr lang="en-US"/>
          </a:p>
        </p:txBody>
      </p:sp>
      <p:sp>
        <p:nvSpPr>
          <p:cNvPr id="6" name="Footer Placeholder 5">
            <a:extLst>
              <a:ext uri="{FF2B5EF4-FFF2-40B4-BE49-F238E27FC236}">
                <a16:creationId xmlns:a16="http://schemas.microsoft.com/office/drawing/2014/main" id="{45D0DB7C-BDCE-D146-9584-809FFC25DD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FD1283-F062-2E4B-8DD8-A11DB5311AF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79253489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CD01-DE9B-A849-A35D-9F761E7A293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213394-3DB5-5A4C-965B-35CC3D1F2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0C87B7-015A-EE48-9BA2-392DACDC00E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3A97E02-FB0B-A048-9274-06CF17436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ADCF4DD-E248-C543-910E-BAFFB18831D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C573B90-35AD-3E43-B0CA-8BA2F2BBBC62}"/>
              </a:ext>
            </a:extLst>
          </p:cNvPr>
          <p:cNvSpPr>
            <a:spLocks noGrp="1"/>
          </p:cNvSpPr>
          <p:nvPr>
            <p:ph type="dt" sz="half" idx="10"/>
          </p:nvPr>
        </p:nvSpPr>
        <p:spPr/>
        <p:txBody>
          <a:bodyPr/>
          <a:lstStyle/>
          <a:p>
            <a:fld id="{14BD68BC-1AD8-B640-8B1E-602BF3073AFD}" type="datetimeFigureOut">
              <a:rPr lang="en-US" smtClean="0"/>
              <a:t>7/6/2023</a:t>
            </a:fld>
            <a:endParaRPr lang="en-US"/>
          </a:p>
        </p:txBody>
      </p:sp>
      <p:sp>
        <p:nvSpPr>
          <p:cNvPr id="8" name="Footer Placeholder 7">
            <a:extLst>
              <a:ext uri="{FF2B5EF4-FFF2-40B4-BE49-F238E27FC236}">
                <a16:creationId xmlns:a16="http://schemas.microsoft.com/office/drawing/2014/main" id="{126E709E-0F2B-524A-BB14-376202A269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8CED43-5180-C24B-8196-24914383E7BA}"/>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33544180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fld id="{14BD68BC-1AD8-B640-8B1E-602BF3073AFD}" type="datetimeFigureOut">
              <a:rPr lang="en-US" smtClean="0"/>
              <a:t>7/6/2023</a:t>
            </a:fld>
            <a:endParaRPr lang="en-US"/>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57995948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31B14-AAAA-D746-8A4F-C3E1BB0AC402}"/>
              </a:ext>
            </a:extLst>
          </p:cNvPr>
          <p:cNvSpPr>
            <a:spLocks noGrp="1"/>
          </p:cNvSpPr>
          <p:nvPr>
            <p:ph type="dt" sz="half" idx="10"/>
          </p:nvPr>
        </p:nvSpPr>
        <p:spPr/>
        <p:txBody>
          <a:bodyPr/>
          <a:lstStyle/>
          <a:p>
            <a:fld id="{14BD68BC-1AD8-B640-8B1E-602BF3073AFD}" type="datetimeFigureOut">
              <a:rPr lang="en-US" smtClean="0"/>
              <a:t>7/6/2023</a:t>
            </a:fld>
            <a:endParaRPr lang="en-US"/>
          </a:p>
        </p:txBody>
      </p:sp>
      <p:sp>
        <p:nvSpPr>
          <p:cNvPr id="3" name="Footer Placeholder 2">
            <a:extLst>
              <a:ext uri="{FF2B5EF4-FFF2-40B4-BE49-F238E27FC236}">
                <a16:creationId xmlns:a16="http://schemas.microsoft.com/office/drawing/2014/main" id="{0E54D6A3-2EE2-B640-B0F3-7408BA955A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3CF3B5-8136-464C-B9CE-C289E9FE88E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83619494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96A-43E5-A645-B273-977F074EA4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2B250C-BB32-7348-BE3C-383B51A8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C78973E-998F-6D41-9801-A30991298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45CC00-44DF-1E48-95F7-E532F4C69D56}"/>
              </a:ext>
            </a:extLst>
          </p:cNvPr>
          <p:cNvSpPr>
            <a:spLocks noGrp="1"/>
          </p:cNvSpPr>
          <p:nvPr>
            <p:ph type="dt" sz="half" idx="10"/>
          </p:nvPr>
        </p:nvSpPr>
        <p:spPr/>
        <p:txBody>
          <a:bodyPr/>
          <a:lstStyle/>
          <a:p>
            <a:fld id="{14BD68BC-1AD8-B640-8B1E-602BF3073AFD}" type="datetimeFigureOut">
              <a:rPr lang="en-US" smtClean="0"/>
              <a:t>7/6/2023</a:t>
            </a:fld>
            <a:endParaRPr lang="en-US"/>
          </a:p>
        </p:txBody>
      </p:sp>
      <p:sp>
        <p:nvSpPr>
          <p:cNvPr id="6" name="Footer Placeholder 5">
            <a:extLst>
              <a:ext uri="{FF2B5EF4-FFF2-40B4-BE49-F238E27FC236}">
                <a16:creationId xmlns:a16="http://schemas.microsoft.com/office/drawing/2014/main" id="{B984893D-3FFC-6749-AD92-18B78F33AD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03AAAD-3463-B142-AEB9-CFB5F3DCA4FF}"/>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04780187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AEEA-03B0-C845-83C2-A99DE7CF45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4D0810E-8148-AB45-8D0B-5492633BC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CE66B3-4F01-3148-9B21-03E05C59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80305A-EC70-204D-A203-97127CF60F29}"/>
              </a:ext>
            </a:extLst>
          </p:cNvPr>
          <p:cNvSpPr>
            <a:spLocks noGrp="1"/>
          </p:cNvSpPr>
          <p:nvPr>
            <p:ph type="dt" sz="half" idx="10"/>
          </p:nvPr>
        </p:nvSpPr>
        <p:spPr/>
        <p:txBody>
          <a:bodyPr/>
          <a:lstStyle/>
          <a:p>
            <a:fld id="{14BD68BC-1AD8-B640-8B1E-602BF3073AFD}" type="datetimeFigureOut">
              <a:rPr lang="en-US" smtClean="0"/>
              <a:t>7/6/2023</a:t>
            </a:fld>
            <a:endParaRPr lang="en-US"/>
          </a:p>
        </p:txBody>
      </p:sp>
      <p:sp>
        <p:nvSpPr>
          <p:cNvPr id="6" name="Footer Placeholder 5">
            <a:extLst>
              <a:ext uri="{FF2B5EF4-FFF2-40B4-BE49-F238E27FC236}">
                <a16:creationId xmlns:a16="http://schemas.microsoft.com/office/drawing/2014/main" id="{0FCDF6F2-688B-AC47-8BE3-B3918FD0BB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DCE4F3-8FAC-C647-B187-2C76584703E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90132334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39B2-85B2-8A4B-8008-EE871C7A57D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2A1684-4147-4E4A-BE1D-647E280F681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E7061D-97DA-5D45-A717-D8A7EEF03D1B}"/>
              </a:ext>
            </a:extLst>
          </p:cNvPr>
          <p:cNvSpPr>
            <a:spLocks noGrp="1"/>
          </p:cNvSpPr>
          <p:nvPr>
            <p:ph type="dt" sz="half" idx="10"/>
          </p:nvPr>
        </p:nvSpPr>
        <p:spPr/>
        <p:txBody>
          <a:bodyPr/>
          <a:lstStyle/>
          <a:p>
            <a:fld id="{14BD68BC-1AD8-B640-8B1E-602BF3073AFD}" type="datetimeFigureOut">
              <a:rPr lang="en-US" smtClean="0"/>
              <a:t>7/6/2023</a:t>
            </a:fld>
            <a:endParaRPr lang="en-US"/>
          </a:p>
        </p:txBody>
      </p:sp>
      <p:sp>
        <p:nvSpPr>
          <p:cNvPr id="5" name="Footer Placeholder 4">
            <a:extLst>
              <a:ext uri="{FF2B5EF4-FFF2-40B4-BE49-F238E27FC236}">
                <a16:creationId xmlns:a16="http://schemas.microsoft.com/office/drawing/2014/main" id="{F08C7700-26C6-804B-9BEF-4E4886CEB3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8D442D-6AED-C347-A737-1092964EAE8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83780615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360F0-A2C2-BC4E-AC8F-28FB5C10E34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5D444D-2CB3-C84E-AFAB-6E36673058E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CCCC5E-1493-D445-AD8B-A3A5697A2531}"/>
              </a:ext>
            </a:extLst>
          </p:cNvPr>
          <p:cNvSpPr>
            <a:spLocks noGrp="1"/>
          </p:cNvSpPr>
          <p:nvPr>
            <p:ph type="dt" sz="half" idx="10"/>
          </p:nvPr>
        </p:nvSpPr>
        <p:spPr/>
        <p:txBody>
          <a:bodyPr/>
          <a:lstStyle/>
          <a:p>
            <a:fld id="{14BD68BC-1AD8-B640-8B1E-602BF3073AFD}" type="datetimeFigureOut">
              <a:rPr lang="en-US" smtClean="0"/>
              <a:t>7/6/2023</a:t>
            </a:fld>
            <a:endParaRPr lang="en-US"/>
          </a:p>
        </p:txBody>
      </p:sp>
      <p:sp>
        <p:nvSpPr>
          <p:cNvPr id="5" name="Footer Placeholder 4">
            <a:extLst>
              <a:ext uri="{FF2B5EF4-FFF2-40B4-BE49-F238E27FC236}">
                <a16:creationId xmlns:a16="http://schemas.microsoft.com/office/drawing/2014/main" id="{0036B37B-4148-1847-B7D0-E506A8B43B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948933-1B9F-6140-A9E4-6AC0E5BF3C6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666524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7DB49-3F42-BD41-B31C-4ED4614E79D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72F9892-C65C-5E4F-A21B-1F7490174EC4}"/>
              </a:ext>
            </a:extLst>
          </p:cNvPr>
          <p:cNvSpPr>
            <a:spLocks noGrp="1"/>
          </p:cNvSpPr>
          <p:nvPr>
            <p:ph sz="half" idx="1"/>
          </p:nvPr>
        </p:nvSpPr>
        <p:spPr>
          <a:xfrm>
            <a:off x="838200" y="1825625"/>
            <a:ext cx="5181600" cy="377930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C2E25AB-2711-944A-86B2-1DEA345D7121}"/>
              </a:ext>
            </a:extLst>
          </p:cNvPr>
          <p:cNvSpPr>
            <a:spLocks noGrp="1"/>
          </p:cNvSpPr>
          <p:nvPr>
            <p:ph sz="half" idx="2"/>
          </p:nvPr>
        </p:nvSpPr>
        <p:spPr>
          <a:xfrm>
            <a:off x="6172200" y="1825625"/>
            <a:ext cx="5181600" cy="377930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178C173-458B-D340-B1B3-C76C2CB79712}"/>
              </a:ext>
            </a:extLst>
          </p:cNvPr>
          <p:cNvSpPr>
            <a:spLocks noGrp="1"/>
          </p:cNvSpPr>
          <p:nvPr>
            <p:ph type="dt" sz="half" idx="10"/>
          </p:nvPr>
        </p:nvSpPr>
        <p:spPr/>
        <p:txBody>
          <a:bodyPr/>
          <a:lstStyle/>
          <a:p>
            <a:fld id="{94CEF251-E918-784C-8717-1F0B733AA660}" type="datetimeFigureOut">
              <a:rPr lang="en-US" smtClean="0"/>
              <a:t>7/6/2023</a:t>
            </a:fld>
            <a:endParaRPr lang="en-US" dirty="0"/>
          </a:p>
        </p:txBody>
      </p:sp>
      <p:sp>
        <p:nvSpPr>
          <p:cNvPr id="6" name="Footer Placeholder 5">
            <a:extLst>
              <a:ext uri="{FF2B5EF4-FFF2-40B4-BE49-F238E27FC236}">
                <a16:creationId xmlns:a16="http://schemas.microsoft.com/office/drawing/2014/main" id="{FE4CA2E5-F12B-BA4A-99A2-E45BC2ADA3A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A294777-B486-9545-9F85-24D9787CB48F}"/>
              </a:ext>
            </a:extLst>
          </p:cNvPr>
          <p:cNvSpPr>
            <a:spLocks noGrp="1"/>
          </p:cNvSpPr>
          <p:nvPr>
            <p:ph type="sldNum" sz="quarter" idx="12"/>
          </p:nvPr>
        </p:nvSpPr>
        <p:spPr/>
        <p:txBody>
          <a:bodyPr/>
          <a:lstStyle/>
          <a:p>
            <a:fld id="{5E0B49ED-3BDC-B645-964C-10CAC51D48A6}" type="slidenum">
              <a:rPr lang="en-US" smtClean="0"/>
              <a:t>‹#›</a:t>
            </a:fld>
            <a:endParaRPr lang="en-US" dirty="0"/>
          </a:p>
        </p:txBody>
      </p:sp>
    </p:spTree>
    <p:extLst>
      <p:ext uri="{BB962C8B-B14F-4D97-AF65-F5344CB8AC3E}">
        <p14:creationId xmlns:p14="http://schemas.microsoft.com/office/powerpoint/2010/main" val="24913347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74004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AE69-592D-6D48-8D37-1AF709B0432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ECE34F9-FD31-954C-90A9-25364BF3A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381E6B-7D41-F84E-B286-61EBCE0535F6}"/>
              </a:ext>
            </a:extLst>
          </p:cNvPr>
          <p:cNvSpPr>
            <a:spLocks noGrp="1"/>
          </p:cNvSpPr>
          <p:nvPr>
            <p:ph type="dt" sz="half" idx="10"/>
          </p:nvPr>
        </p:nvSpPr>
        <p:spPr/>
        <p:txBody>
          <a:bodyPr/>
          <a:lstStyle/>
          <a:p>
            <a:fld id="{14BD68BC-1AD8-B640-8B1E-602BF3073AFD}" type="datetimeFigureOut">
              <a:rPr lang="en-US" smtClean="0"/>
              <a:t>7/6/2023</a:t>
            </a:fld>
            <a:endParaRPr lang="en-US"/>
          </a:p>
        </p:txBody>
      </p:sp>
      <p:sp>
        <p:nvSpPr>
          <p:cNvPr id="5" name="Footer Placeholder 4">
            <a:extLst>
              <a:ext uri="{FF2B5EF4-FFF2-40B4-BE49-F238E27FC236}">
                <a16:creationId xmlns:a16="http://schemas.microsoft.com/office/drawing/2014/main" id="{73CE29A8-E8C2-784C-9495-F0D437E955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039A4-CB11-B346-94E7-20D66FCAC610}"/>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7287169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p:txBody>
          <a:bodyPr/>
          <a:lstStyle/>
          <a:p>
            <a:fld id="{14BD68BC-1AD8-B640-8B1E-602BF3073AFD}" type="datetimeFigureOut">
              <a:rPr lang="en-US" smtClean="0"/>
              <a:t>7/6/2023</a:t>
            </a:fld>
            <a:endParaRPr lang="en-US"/>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414991047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1CB58-4758-1C42-8DAA-2AAA3F98FE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AB7D025-4B39-8D45-811F-5B1E30D5E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42683CA-90A4-5E49-AA2C-3DCED63A8EBC}"/>
              </a:ext>
            </a:extLst>
          </p:cNvPr>
          <p:cNvSpPr>
            <a:spLocks noGrp="1"/>
          </p:cNvSpPr>
          <p:nvPr>
            <p:ph type="dt" sz="half" idx="10"/>
          </p:nvPr>
        </p:nvSpPr>
        <p:spPr/>
        <p:txBody>
          <a:bodyPr/>
          <a:lstStyle/>
          <a:p>
            <a:fld id="{14BD68BC-1AD8-B640-8B1E-602BF3073AFD}" type="datetimeFigureOut">
              <a:rPr lang="en-US" smtClean="0"/>
              <a:t>7/6/2023</a:t>
            </a:fld>
            <a:endParaRPr lang="en-US"/>
          </a:p>
        </p:txBody>
      </p:sp>
      <p:sp>
        <p:nvSpPr>
          <p:cNvPr id="5" name="Footer Placeholder 4">
            <a:extLst>
              <a:ext uri="{FF2B5EF4-FFF2-40B4-BE49-F238E27FC236}">
                <a16:creationId xmlns:a16="http://schemas.microsoft.com/office/drawing/2014/main" id="{97E1DED1-CD68-AC4C-ABC6-F8EEE292B7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A83341-F52D-D14B-A417-6C66E51D03C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41333222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51C6-2D17-C14E-8DC1-418227C698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A0F791E-6CBD-2747-86C9-A91E120F50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76279C1-F68E-7E4B-B565-93EC951F8A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CD866C6-99FF-2F4A-936E-613FC9DB3BB2}"/>
              </a:ext>
            </a:extLst>
          </p:cNvPr>
          <p:cNvSpPr>
            <a:spLocks noGrp="1"/>
          </p:cNvSpPr>
          <p:nvPr>
            <p:ph type="dt" sz="half" idx="10"/>
          </p:nvPr>
        </p:nvSpPr>
        <p:spPr/>
        <p:txBody>
          <a:bodyPr/>
          <a:lstStyle/>
          <a:p>
            <a:fld id="{14BD68BC-1AD8-B640-8B1E-602BF3073AFD}" type="datetimeFigureOut">
              <a:rPr lang="en-US" smtClean="0"/>
              <a:t>7/6/2023</a:t>
            </a:fld>
            <a:endParaRPr lang="en-US"/>
          </a:p>
        </p:txBody>
      </p:sp>
      <p:sp>
        <p:nvSpPr>
          <p:cNvPr id="6" name="Footer Placeholder 5">
            <a:extLst>
              <a:ext uri="{FF2B5EF4-FFF2-40B4-BE49-F238E27FC236}">
                <a16:creationId xmlns:a16="http://schemas.microsoft.com/office/drawing/2014/main" id="{45D0DB7C-BDCE-D146-9584-809FFC25DD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FD1283-F062-2E4B-8DD8-A11DB5311AF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14671110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CD01-DE9B-A849-A35D-9F761E7A293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213394-3DB5-5A4C-965B-35CC3D1F2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0C87B7-015A-EE48-9BA2-392DACDC00E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3A97E02-FB0B-A048-9274-06CF17436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ADCF4DD-E248-C543-910E-BAFFB18831D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C573B90-35AD-3E43-B0CA-8BA2F2BBBC62}"/>
              </a:ext>
            </a:extLst>
          </p:cNvPr>
          <p:cNvSpPr>
            <a:spLocks noGrp="1"/>
          </p:cNvSpPr>
          <p:nvPr>
            <p:ph type="dt" sz="half" idx="10"/>
          </p:nvPr>
        </p:nvSpPr>
        <p:spPr/>
        <p:txBody>
          <a:bodyPr/>
          <a:lstStyle/>
          <a:p>
            <a:fld id="{14BD68BC-1AD8-B640-8B1E-602BF3073AFD}" type="datetimeFigureOut">
              <a:rPr lang="en-US" smtClean="0"/>
              <a:t>7/6/2023</a:t>
            </a:fld>
            <a:endParaRPr lang="en-US"/>
          </a:p>
        </p:txBody>
      </p:sp>
      <p:sp>
        <p:nvSpPr>
          <p:cNvPr id="8" name="Footer Placeholder 7">
            <a:extLst>
              <a:ext uri="{FF2B5EF4-FFF2-40B4-BE49-F238E27FC236}">
                <a16:creationId xmlns:a16="http://schemas.microsoft.com/office/drawing/2014/main" id="{126E709E-0F2B-524A-BB14-376202A269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8CED43-5180-C24B-8196-24914383E7BA}"/>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412640970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fld id="{14BD68BC-1AD8-B640-8B1E-602BF3073AFD}" type="datetimeFigureOut">
              <a:rPr lang="en-US" smtClean="0"/>
              <a:t>7/6/2023</a:t>
            </a:fld>
            <a:endParaRPr lang="en-US"/>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8692385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31B14-AAAA-D746-8A4F-C3E1BB0AC402}"/>
              </a:ext>
            </a:extLst>
          </p:cNvPr>
          <p:cNvSpPr>
            <a:spLocks noGrp="1"/>
          </p:cNvSpPr>
          <p:nvPr>
            <p:ph type="dt" sz="half" idx="10"/>
          </p:nvPr>
        </p:nvSpPr>
        <p:spPr/>
        <p:txBody>
          <a:bodyPr/>
          <a:lstStyle/>
          <a:p>
            <a:fld id="{14BD68BC-1AD8-B640-8B1E-602BF3073AFD}" type="datetimeFigureOut">
              <a:rPr lang="en-US" smtClean="0"/>
              <a:t>7/6/2023</a:t>
            </a:fld>
            <a:endParaRPr lang="en-US"/>
          </a:p>
        </p:txBody>
      </p:sp>
      <p:sp>
        <p:nvSpPr>
          <p:cNvPr id="3" name="Footer Placeholder 2">
            <a:extLst>
              <a:ext uri="{FF2B5EF4-FFF2-40B4-BE49-F238E27FC236}">
                <a16:creationId xmlns:a16="http://schemas.microsoft.com/office/drawing/2014/main" id="{0E54D6A3-2EE2-B640-B0F3-7408BA955A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3CF3B5-8136-464C-B9CE-C289E9FE88E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73011568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96A-43E5-A645-B273-977F074EA4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2B250C-BB32-7348-BE3C-383B51A8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C78973E-998F-6D41-9801-A30991298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45CC00-44DF-1E48-95F7-E532F4C69D56}"/>
              </a:ext>
            </a:extLst>
          </p:cNvPr>
          <p:cNvSpPr>
            <a:spLocks noGrp="1"/>
          </p:cNvSpPr>
          <p:nvPr>
            <p:ph type="dt" sz="half" idx="10"/>
          </p:nvPr>
        </p:nvSpPr>
        <p:spPr/>
        <p:txBody>
          <a:bodyPr/>
          <a:lstStyle/>
          <a:p>
            <a:fld id="{14BD68BC-1AD8-B640-8B1E-602BF3073AFD}" type="datetimeFigureOut">
              <a:rPr lang="en-US" smtClean="0"/>
              <a:t>7/6/2023</a:t>
            </a:fld>
            <a:endParaRPr lang="en-US"/>
          </a:p>
        </p:txBody>
      </p:sp>
      <p:sp>
        <p:nvSpPr>
          <p:cNvPr id="6" name="Footer Placeholder 5">
            <a:extLst>
              <a:ext uri="{FF2B5EF4-FFF2-40B4-BE49-F238E27FC236}">
                <a16:creationId xmlns:a16="http://schemas.microsoft.com/office/drawing/2014/main" id="{B984893D-3FFC-6749-AD92-18B78F33AD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03AAAD-3463-B142-AEB9-CFB5F3DCA4FF}"/>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415045886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AEEA-03B0-C845-83C2-A99DE7CF45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4D0810E-8148-AB45-8D0B-5492633BC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CE66B3-4F01-3148-9B21-03E05C59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80305A-EC70-204D-A203-97127CF60F29}"/>
              </a:ext>
            </a:extLst>
          </p:cNvPr>
          <p:cNvSpPr>
            <a:spLocks noGrp="1"/>
          </p:cNvSpPr>
          <p:nvPr>
            <p:ph type="dt" sz="half" idx="10"/>
          </p:nvPr>
        </p:nvSpPr>
        <p:spPr/>
        <p:txBody>
          <a:bodyPr/>
          <a:lstStyle/>
          <a:p>
            <a:fld id="{14BD68BC-1AD8-B640-8B1E-602BF3073AFD}" type="datetimeFigureOut">
              <a:rPr lang="en-US" smtClean="0"/>
              <a:t>7/6/2023</a:t>
            </a:fld>
            <a:endParaRPr lang="en-US"/>
          </a:p>
        </p:txBody>
      </p:sp>
      <p:sp>
        <p:nvSpPr>
          <p:cNvPr id="6" name="Footer Placeholder 5">
            <a:extLst>
              <a:ext uri="{FF2B5EF4-FFF2-40B4-BE49-F238E27FC236}">
                <a16:creationId xmlns:a16="http://schemas.microsoft.com/office/drawing/2014/main" id="{0FCDF6F2-688B-AC47-8BE3-B3918FD0BB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DCE4F3-8FAC-C647-B187-2C76584703E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383420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8095E-DBC4-CA45-BC5A-FA2506035AC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6685C2B-C1DD-4D4E-9481-F67788B529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0465ADB-0A3A-264A-B3F2-C9FE34C9E739}"/>
              </a:ext>
            </a:extLst>
          </p:cNvPr>
          <p:cNvSpPr>
            <a:spLocks noGrp="1"/>
          </p:cNvSpPr>
          <p:nvPr>
            <p:ph sz="half" idx="2"/>
          </p:nvPr>
        </p:nvSpPr>
        <p:spPr>
          <a:xfrm>
            <a:off x="839788" y="2505075"/>
            <a:ext cx="5157787" cy="320145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75BF135-216A-404E-9046-77061A75D0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2CFF0F6-2BF2-5644-BAE0-5B1D19CADBDE}"/>
              </a:ext>
            </a:extLst>
          </p:cNvPr>
          <p:cNvSpPr>
            <a:spLocks noGrp="1"/>
          </p:cNvSpPr>
          <p:nvPr>
            <p:ph sz="quarter" idx="4"/>
          </p:nvPr>
        </p:nvSpPr>
        <p:spPr>
          <a:xfrm>
            <a:off x="6172200" y="2505075"/>
            <a:ext cx="5183188" cy="320145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2BF68C1-9101-FE4C-946A-BECA5AE73D5B}"/>
              </a:ext>
            </a:extLst>
          </p:cNvPr>
          <p:cNvSpPr>
            <a:spLocks noGrp="1"/>
          </p:cNvSpPr>
          <p:nvPr>
            <p:ph type="dt" sz="half" idx="10"/>
          </p:nvPr>
        </p:nvSpPr>
        <p:spPr/>
        <p:txBody>
          <a:bodyPr/>
          <a:lstStyle/>
          <a:p>
            <a:fld id="{94CEF251-E918-784C-8717-1F0B733AA660}" type="datetimeFigureOut">
              <a:rPr lang="en-US" smtClean="0"/>
              <a:t>7/6/2023</a:t>
            </a:fld>
            <a:endParaRPr lang="en-US" dirty="0"/>
          </a:p>
        </p:txBody>
      </p:sp>
      <p:sp>
        <p:nvSpPr>
          <p:cNvPr id="8" name="Footer Placeholder 7">
            <a:extLst>
              <a:ext uri="{FF2B5EF4-FFF2-40B4-BE49-F238E27FC236}">
                <a16:creationId xmlns:a16="http://schemas.microsoft.com/office/drawing/2014/main" id="{F6BA5FA9-2C6B-C94B-AB41-BEA60996391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7FE26E6-F856-6C4B-B612-DB42F5B961A8}"/>
              </a:ext>
            </a:extLst>
          </p:cNvPr>
          <p:cNvSpPr>
            <a:spLocks noGrp="1"/>
          </p:cNvSpPr>
          <p:nvPr>
            <p:ph type="sldNum" sz="quarter" idx="12"/>
          </p:nvPr>
        </p:nvSpPr>
        <p:spPr/>
        <p:txBody>
          <a:bodyPr/>
          <a:lstStyle/>
          <a:p>
            <a:fld id="{5E0B49ED-3BDC-B645-964C-10CAC51D48A6}" type="slidenum">
              <a:rPr lang="en-US" smtClean="0"/>
              <a:t>‹#›</a:t>
            </a:fld>
            <a:endParaRPr lang="en-US" dirty="0"/>
          </a:p>
        </p:txBody>
      </p:sp>
    </p:spTree>
    <p:extLst>
      <p:ext uri="{BB962C8B-B14F-4D97-AF65-F5344CB8AC3E}">
        <p14:creationId xmlns:p14="http://schemas.microsoft.com/office/powerpoint/2010/main" val="361295371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39B2-85B2-8A4B-8008-EE871C7A57D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2A1684-4147-4E4A-BE1D-647E280F681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E7061D-97DA-5D45-A717-D8A7EEF03D1B}"/>
              </a:ext>
            </a:extLst>
          </p:cNvPr>
          <p:cNvSpPr>
            <a:spLocks noGrp="1"/>
          </p:cNvSpPr>
          <p:nvPr>
            <p:ph type="dt" sz="half" idx="10"/>
          </p:nvPr>
        </p:nvSpPr>
        <p:spPr/>
        <p:txBody>
          <a:bodyPr/>
          <a:lstStyle/>
          <a:p>
            <a:fld id="{14BD68BC-1AD8-B640-8B1E-602BF3073AFD}" type="datetimeFigureOut">
              <a:rPr lang="en-US" smtClean="0"/>
              <a:t>7/6/2023</a:t>
            </a:fld>
            <a:endParaRPr lang="en-US"/>
          </a:p>
        </p:txBody>
      </p:sp>
      <p:sp>
        <p:nvSpPr>
          <p:cNvPr id="5" name="Footer Placeholder 4">
            <a:extLst>
              <a:ext uri="{FF2B5EF4-FFF2-40B4-BE49-F238E27FC236}">
                <a16:creationId xmlns:a16="http://schemas.microsoft.com/office/drawing/2014/main" id="{F08C7700-26C6-804B-9BEF-4E4886CEB3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8D442D-6AED-C347-A737-1092964EAE8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60644904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360F0-A2C2-BC4E-AC8F-28FB5C10E34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5D444D-2CB3-C84E-AFAB-6E36673058E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CCCC5E-1493-D445-AD8B-A3A5697A2531}"/>
              </a:ext>
            </a:extLst>
          </p:cNvPr>
          <p:cNvSpPr>
            <a:spLocks noGrp="1"/>
          </p:cNvSpPr>
          <p:nvPr>
            <p:ph type="dt" sz="half" idx="10"/>
          </p:nvPr>
        </p:nvSpPr>
        <p:spPr/>
        <p:txBody>
          <a:bodyPr/>
          <a:lstStyle/>
          <a:p>
            <a:fld id="{14BD68BC-1AD8-B640-8B1E-602BF3073AFD}" type="datetimeFigureOut">
              <a:rPr lang="en-US" smtClean="0"/>
              <a:t>7/6/2023</a:t>
            </a:fld>
            <a:endParaRPr lang="en-US"/>
          </a:p>
        </p:txBody>
      </p:sp>
      <p:sp>
        <p:nvSpPr>
          <p:cNvPr id="5" name="Footer Placeholder 4">
            <a:extLst>
              <a:ext uri="{FF2B5EF4-FFF2-40B4-BE49-F238E27FC236}">
                <a16:creationId xmlns:a16="http://schemas.microsoft.com/office/drawing/2014/main" id="{0036B37B-4148-1847-B7D0-E506A8B43B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948933-1B9F-6140-A9E4-6AC0E5BF3C6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65238278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115731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616585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65616578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81283776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40806578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06/07/2023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95362627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06/07/2023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82717476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06/07/2023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6656340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10.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7.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11.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image" Target="../media/image8.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theme" Target="../theme/theme12.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image" Target="../media/image7.png"/><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13.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3.pn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5.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4.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6.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7.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5.pn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8.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68.xml"/><Relationship Id="rId2" Type="http://schemas.openxmlformats.org/officeDocument/2006/relationships/slideLayout" Target="../slideLayouts/slideLayout67.xml"/><Relationship Id="rId1" Type="http://schemas.openxmlformats.org/officeDocument/2006/relationships/slideLayout" Target="../slideLayouts/slideLayout66.xml"/><Relationship Id="rId5" Type="http://schemas.openxmlformats.org/officeDocument/2006/relationships/image" Target="../media/image6.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2787FE-8CBB-6248-9619-3941DE55C1B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15940" y="6095141"/>
            <a:ext cx="2111379" cy="539751"/>
          </a:xfrm>
          <a:prstGeom prst="rect">
            <a:avLst/>
          </a:prstGeom>
        </p:spPr>
      </p:pic>
    </p:spTree>
    <p:extLst>
      <p:ext uri="{BB962C8B-B14F-4D97-AF65-F5344CB8AC3E}">
        <p14:creationId xmlns:p14="http://schemas.microsoft.com/office/powerpoint/2010/main" val="554890378"/>
      </p:ext>
    </p:extLst>
  </p:cSld>
  <p:clrMap bg1="lt1" tx1="dk1" bg2="lt2" tx2="dk2" accent1="accent1" accent2="accent2" accent3="accent3" accent4="accent4" accent5="accent5" accent6="accent6" hlink="hlink" folHlink="folHlink"/>
  <p:sldLayoutIdLst>
    <p:sldLayoutId id="2147483662" r:id="rId1"/>
    <p:sldLayoutId id="2147483667" r:id="rId2"/>
    <p:sldLayoutId id="214748366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D68BC-1AD8-B640-8B1E-602BF3073AFD}" type="datetimeFigureOut">
              <a:rPr lang="en-US" smtClean="0"/>
              <a:t>7/6/2023</a:t>
            </a:fld>
            <a:endParaRPr lang="en-US"/>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a:p>
        </p:txBody>
      </p:sp>
      <p:pic>
        <p:nvPicPr>
          <p:cNvPr id="7" name="Picture 6">
            <a:extLst>
              <a:ext uri="{FF2B5EF4-FFF2-40B4-BE49-F238E27FC236}">
                <a16:creationId xmlns:a16="http://schemas.microsoft.com/office/drawing/2014/main" id="{87733AA2-E8FC-2540-AA49-4AA124C76F24}"/>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515940" y="5802305"/>
            <a:ext cx="2111379" cy="539751"/>
          </a:xfrm>
          <a:prstGeom prst="rect">
            <a:avLst/>
          </a:prstGeom>
        </p:spPr>
      </p:pic>
    </p:spTree>
    <p:extLst>
      <p:ext uri="{BB962C8B-B14F-4D97-AF65-F5344CB8AC3E}">
        <p14:creationId xmlns:p14="http://schemas.microsoft.com/office/powerpoint/2010/main" val="2285372444"/>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D68BC-1AD8-B640-8B1E-602BF3073AFD}" type="datetimeFigureOut">
              <a:rPr lang="en-US" smtClean="0"/>
              <a:t>7/6/2023</a:t>
            </a:fld>
            <a:endParaRPr lang="en-US"/>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a:p>
        </p:txBody>
      </p:sp>
      <p:pic>
        <p:nvPicPr>
          <p:cNvPr id="7" name="Picture 6">
            <a:extLst>
              <a:ext uri="{FF2B5EF4-FFF2-40B4-BE49-F238E27FC236}">
                <a16:creationId xmlns:a16="http://schemas.microsoft.com/office/drawing/2014/main" id="{87733AA2-E8FC-2540-AA49-4AA124C76F24}"/>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515940" y="5802305"/>
            <a:ext cx="2111379" cy="539751"/>
          </a:xfrm>
          <a:prstGeom prst="rect">
            <a:avLst/>
          </a:prstGeom>
        </p:spPr>
      </p:pic>
    </p:spTree>
    <p:extLst>
      <p:ext uri="{BB962C8B-B14F-4D97-AF65-F5344CB8AC3E}">
        <p14:creationId xmlns:p14="http://schemas.microsoft.com/office/powerpoint/2010/main" val="1261959266"/>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06/07/2023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1415473753"/>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D68BC-1AD8-B640-8B1E-602BF3073AFD}" type="datetimeFigureOut">
              <a:rPr lang="en-US" smtClean="0"/>
              <a:t>7/6/2023</a:t>
            </a:fld>
            <a:endParaRPr lang="en-US"/>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a:p>
        </p:txBody>
      </p:sp>
      <p:pic>
        <p:nvPicPr>
          <p:cNvPr id="7" name="Picture 6">
            <a:extLst>
              <a:ext uri="{FF2B5EF4-FFF2-40B4-BE49-F238E27FC236}">
                <a16:creationId xmlns:a16="http://schemas.microsoft.com/office/drawing/2014/main" id="{87733AA2-E8FC-2540-AA49-4AA124C76F24}"/>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515940" y="5802305"/>
            <a:ext cx="2111379" cy="539751"/>
          </a:xfrm>
          <a:prstGeom prst="rect">
            <a:avLst/>
          </a:prstGeom>
        </p:spPr>
      </p:pic>
    </p:spTree>
    <p:extLst>
      <p:ext uri="{BB962C8B-B14F-4D97-AF65-F5344CB8AC3E}">
        <p14:creationId xmlns:p14="http://schemas.microsoft.com/office/powerpoint/2010/main" val="182179664"/>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D7AF2DF-B182-3D42-AFB4-BDFF5FB9E9F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5943" y="5936120"/>
            <a:ext cx="2108080" cy="539750"/>
          </a:xfrm>
          <a:prstGeom prst="rect">
            <a:avLst/>
          </a:prstGeom>
        </p:spPr>
      </p:pic>
    </p:spTree>
    <p:extLst>
      <p:ext uri="{BB962C8B-B14F-4D97-AF65-F5344CB8AC3E}">
        <p14:creationId xmlns:p14="http://schemas.microsoft.com/office/powerpoint/2010/main" val="251128307"/>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F8F165-EA3E-BE4D-A166-E1808E6958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F8E08D52-24AA-2746-B1C0-CFEBF69439B8}"/>
              </a:ext>
            </a:extLst>
          </p:cNvPr>
          <p:cNvSpPr>
            <a:spLocks noGrp="1"/>
          </p:cNvSpPr>
          <p:nvPr>
            <p:ph type="body" idx="1"/>
          </p:nvPr>
        </p:nvSpPr>
        <p:spPr>
          <a:xfrm>
            <a:off x="838200" y="1825625"/>
            <a:ext cx="10515600" cy="379624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C816DB20-01DB-D84C-A74D-2C16DBBEB9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CEF251-E918-784C-8717-1F0B733AA660}" type="datetimeFigureOut">
              <a:rPr lang="en-US" smtClean="0"/>
              <a:t>7/6/2023</a:t>
            </a:fld>
            <a:endParaRPr lang="en-US" dirty="0"/>
          </a:p>
        </p:txBody>
      </p:sp>
      <p:sp>
        <p:nvSpPr>
          <p:cNvPr id="5" name="Footer Placeholder 4">
            <a:extLst>
              <a:ext uri="{FF2B5EF4-FFF2-40B4-BE49-F238E27FC236}">
                <a16:creationId xmlns:a16="http://schemas.microsoft.com/office/drawing/2014/main" id="{7106315B-BB5B-9F4C-96E0-DAFAB644F0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98D7268-6812-EE40-A071-66B15A590D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B49ED-3BDC-B645-964C-10CAC51D48A6}" type="slidenum">
              <a:rPr lang="en-US" smtClean="0"/>
              <a:t>‹#›</a:t>
            </a:fld>
            <a:endParaRPr lang="en-US" dirty="0"/>
          </a:p>
        </p:txBody>
      </p:sp>
      <p:pic>
        <p:nvPicPr>
          <p:cNvPr id="7" name="Picture 6">
            <a:extLst>
              <a:ext uri="{FF2B5EF4-FFF2-40B4-BE49-F238E27FC236}">
                <a16:creationId xmlns:a16="http://schemas.microsoft.com/office/drawing/2014/main" id="{8EAD00EF-584A-B74E-9B07-9D59591082B8}"/>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515938" y="5982632"/>
            <a:ext cx="1645372" cy="484067"/>
          </a:xfrm>
          <a:prstGeom prst="rect">
            <a:avLst/>
          </a:prstGeom>
        </p:spPr>
      </p:pic>
    </p:spTree>
    <p:extLst>
      <p:ext uri="{BB962C8B-B14F-4D97-AF65-F5344CB8AC3E}">
        <p14:creationId xmlns:p14="http://schemas.microsoft.com/office/powerpoint/2010/main" val="349962814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2" r:id="rId13"/>
  </p:sldLayoutIdLst>
  <p:txStyles>
    <p:titleStyle>
      <a:lvl1pPr algn="l" defTabSz="914400" rtl="0" eaLnBrk="1" latinLnBrk="0" hangingPunct="1">
        <a:lnSpc>
          <a:spcPct val="90000"/>
        </a:lnSpc>
        <a:spcBef>
          <a:spcPct val="0"/>
        </a:spcBef>
        <a:buNone/>
        <a:defRPr sz="4400" b="1" kern="1200">
          <a:solidFill>
            <a:schemeClr val="accent4"/>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4"/>
        </a:buClr>
        <a:buFont typeface="Wingdings" pitchFamily="2" charset="2"/>
        <a:buChar char="§"/>
        <a:defRPr sz="2800" kern="1200">
          <a:solidFill>
            <a:srgbClr val="67676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4"/>
        </a:buClr>
        <a:buFont typeface="Wingdings" pitchFamily="2" charset="2"/>
        <a:buChar char="§"/>
        <a:defRPr sz="2400" kern="1200">
          <a:solidFill>
            <a:srgbClr val="67676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4"/>
        </a:buClr>
        <a:buFont typeface="Wingdings" pitchFamily="2" charset="2"/>
        <a:buChar char="§"/>
        <a:defRPr sz="2000" kern="1200">
          <a:solidFill>
            <a:srgbClr val="67676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4"/>
        </a:buClr>
        <a:buFont typeface="Wingdings" pitchFamily="2" charset="2"/>
        <a:buChar char="§"/>
        <a:defRPr sz="1800" kern="1200">
          <a:solidFill>
            <a:srgbClr val="67676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4"/>
        </a:buClr>
        <a:buFont typeface="Wingdings" pitchFamily="2" charset="2"/>
        <a:buChar char="§"/>
        <a:defRPr sz="1800" kern="1200">
          <a:solidFill>
            <a:srgbClr val="67676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2787FE-8CBB-6248-9619-3941DE55C1B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15940" y="6081084"/>
            <a:ext cx="2111379" cy="539751"/>
          </a:xfrm>
          <a:prstGeom prst="rect">
            <a:avLst/>
          </a:prstGeom>
        </p:spPr>
      </p:pic>
    </p:spTree>
    <p:extLst>
      <p:ext uri="{BB962C8B-B14F-4D97-AF65-F5344CB8AC3E}">
        <p14:creationId xmlns:p14="http://schemas.microsoft.com/office/powerpoint/2010/main" val="1841946330"/>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D68BC-1AD8-B640-8B1E-602BF3073AFD}" type="datetimeFigureOut">
              <a:rPr lang="en-US" smtClean="0"/>
              <a:t>7/6/2023</a:t>
            </a:fld>
            <a:endParaRPr lang="en-US"/>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a:p>
        </p:txBody>
      </p:sp>
      <p:pic>
        <p:nvPicPr>
          <p:cNvPr id="7" name="Picture 6">
            <a:extLst>
              <a:ext uri="{FF2B5EF4-FFF2-40B4-BE49-F238E27FC236}">
                <a16:creationId xmlns:a16="http://schemas.microsoft.com/office/drawing/2014/main" id="{87733AA2-E8FC-2540-AA49-4AA124C76F24}"/>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515940" y="5919345"/>
            <a:ext cx="2111379" cy="539751"/>
          </a:xfrm>
          <a:prstGeom prst="rect">
            <a:avLst/>
          </a:prstGeom>
        </p:spPr>
      </p:pic>
    </p:spTree>
    <p:extLst>
      <p:ext uri="{BB962C8B-B14F-4D97-AF65-F5344CB8AC3E}">
        <p14:creationId xmlns:p14="http://schemas.microsoft.com/office/powerpoint/2010/main" val="416033079"/>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D68BC-1AD8-B640-8B1E-602BF3073AFD}" type="datetimeFigureOut">
              <a:rPr lang="en-US" smtClean="0"/>
              <a:t>7/6/2023</a:t>
            </a:fld>
            <a:endParaRPr lang="en-US"/>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a:p>
        </p:txBody>
      </p:sp>
      <p:pic>
        <p:nvPicPr>
          <p:cNvPr id="7" name="Picture 6">
            <a:extLst>
              <a:ext uri="{FF2B5EF4-FFF2-40B4-BE49-F238E27FC236}">
                <a16:creationId xmlns:a16="http://schemas.microsoft.com/office/drawing/2014/main" id="{87733AA2-E8FC-2540-AA49-4AA124C76F24}"/>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515940" y="5802305"/>
            <a:ext cx="2111379" cy="539751"/>
          </a:xfrm>
          <a:prstGeom prst="rect">
            <a:avLst/>
          </a:prstGeom>
        </p:spPr>
      </p:pic>
    </p:spTree>
    <p:extLst>
      <p:ext uri="{BB962C8B-B14F-4D97-AF65-F5344CB8AC3E}">
        <p14:creationId xmlns:p14="http://schemas.microsoft.com/office/powerpoint/2010/main" val="4209280370"/>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F8F165-EA3E-BE4D-A166-E1808E6958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F8E08D52-24AA-2746-B1C0-CFEBF69439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C816DB20-01DB-D84C-A74D-2C16DBBEB9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CEF251-E918-784C-8717-1F0B733AA660}" type="datetimeFigureOut">
              <a:rPr lang="en-US" smtClean="0"/>
              <a:t>7/6/2023</a:t>
            </a:fld>
            <a:endParaRPr lang="en-US"/>
          </a:p>
        </p:txBody>
      </p:sp>
      <p:sp>
        <p:nvSpPr>
          <p:cNvPr id="5" name="Footer Placeholder 4">
            <a:extLst>
              <a:ext uri="{FF2B5EF4-FFF2-40B4-BE49-F238E27FC236}">
                <a16:creationId xmlns:a16="http://schemas.microsoft.com/office/drawing/2014/main" id="{7106315B-BB5B-9F4C-96E0-DAFAB644F0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8D7268-6812-EE40-A071-66B15A590D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B49ED-3BDC-B645-964C-10CAC51D48A6}" type="slidenum">
              <a:rPr lang="en-US" smtClean="0"/>
              <a:t>‹#›</a:t>
            </a:fld>
            <a:endParaRPr lang="en-US"/>
          </a:p>
        </p:txBody>
      </p:sp>
    </p:spTree>
    <p:extLst>
      <p:ext uri="{BB962C8B-B14F-4D97-AF65-F5344CB8AC3E}">
        <p14:creationId xmlns:p14="http://schemas.microsoft.com/office/powerpoint/2010/main" val="518410793"/>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l" defTabSz="914400" rtl="0" eaLnBrk="1" latinLnBrk="0" hangingPunct="1">
        <a:lnSpc>
          <a:spcPct val="90000"/>
        </a:lnSpc>
        <a:spcBef>
          <a:spcPct val="0"/>
        </a:spcBef>
        <a:buNone/>
        <a:defRPr sz="4400" b="1" kern="1200">
          <a:solidFill>
            <a:schemeClr val="accent4"/>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4"/>
        </a:buClr>
        <a:buFont typeface="Wingdings" pitchFamily="2" charset="2"/>
        <a:buChar char="§"/>
        <a:defRPr sz="2800" kern="1200">
          <a:solidFill>
            <a:srgbClr val="67676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4"/>
        </a:buClr>
        <a:buFont typeface="Wingdings" pitchFamily="2" charset="2"/>
        <a:buChar char="§"/>
        <a:defRPr sz="2400" kern="1200">
          <a:solidFill>
            <a:srgbClr val="67676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4"/>
        </a:buClr>
        <a:buFont typeface="Wingdings" pitchFamily="2" charset="2"/>
        <a:buChar char="§"/>
        <a:defRPr sz="2000" kern="1200">
          <a:solidFill>
            <a:srgbClr val="67676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4"/>
        </a:buClr>
        <a:buFont typeface="Wingdings" pitchFamily="2" charset="2"/>
        <a:buChar char="§"/>
        <a:defRPr sz="1800" kern="1200">
          <a:solidFill>
            <a:srgbClr val="67676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4"/>
        </a:buClr>
        <a:buFont typeface="Wingdings" pitchFamily="2" charset="2"/>
        <a:buChar char="§"/>
        <a:defRPr sz="1800" kern="1200">
          <a:solidFill>
            <a:srgbClr val="67676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D68BC-1AD8-B640-8B1E-602BF3073AFD}" type="datetimeFigureOut">
              <a:rPr lang="en-US" smtClean="0"/>
              <a:t>7/6/2023</a:t>
            </a:fld>
            <a:endParaRPr lang="en-US"/>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a:p>
        </p:txBody>
      </p:sp>
      <p:pic>
        <p:nvPicPr>
          <p:cNvPr id="7" name="Picture 6">
            <a:extLst>
              <a:ext uri="{FF2B5EF4-FFF2-40B4-BE49-F238E27FC236}">
                <a16:creationId xmlns:a16="http://schemas.microsoft.com/office/drawing/2014/main" id="{87733AA2-E8FC-2540-AA49-4AA124C76F24}"/>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515940" y="5802305"/>
            <a:ext cx="2111379" cy="539751"/>
          </a:xfrm>
          <a:prstGeom prst="rect">
            <a:avLst/>
          </a:prstGeom>
        </p:spPr>
      </p:pic>
    </p:spTree>
    <p:extLst>
      <p:ext uri="{BB962C8B-B14F-4D97-AF65-F5344CB8AC3E}">
        <p14:creationId xmlns:p14="http://schemas.microsoft.com/office/powerpoint/2010/main" val="2674419799"/>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2787FE-8CBB-6248-9619-3941DE55C1B6}"/>
              </a:ext>
            </a:extLst>
          </p:cNvPr>
          <p:cNvPicPr>
            <a:picLocks noChangeAspect="1"/>
          </p:cNvPicPr>
          <p:nvPr userDrawn="1"/>
        </p:nvPicPr>
        <p:blipFill>
          <a:blip r:embed="rId5"/>
          <a:stretch>
            <a:fillRect/>
          </a:stretch>
        </p:blipFill>
        <p:spPr>
          <a:xfrm>
            <a:off x="515940" y="5802305"/>
            <a:ext cx="2111379" cy="539751"/>
          </a:xfrm>
          <a:prstGeom prst="rect">
            <a:avLst/>
          </a:prstGeom>
        </p:spPr>
      </p:pic>
    </p:spTree>
    <p:extLst>
      <p:ext uri="{BB962C8B-B14F-4D97-AF65-F5344CB8AC3E}">
        <p14:creationId xmlns:p14="http://schemas.microsoft.com/office/powerpoint/2010/main" val="2023335628"/>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8" Type="http://schemas.openxmlformats.org/officeDocument/2006/relationships/hyperlink" Target="https://youtu.be/w_JMIvw3KdU" TargetMode="External"/><Relationship Id="rId3" Type="http://schemas.openxmlformats.org/officeDocument/2006/relationships/hyperlink" Target="mailto:SBF@ukri.org" TargetMode="External"/><Relationship Id="rId7" Type="http://schemas.openxmlformats.org/officeDocument/2006/relationships/hyperlink" Target="https://youtu.be/i7f6TNz8mN8"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youtu.be/5NlWMVBr1jc" TargetMode="External"/><Relationship Id="rId5" Type="http://schemas.openxmlformats.org/officeDocument/2006/relationships/image" Target="../media/image19.png"/><Relationship Id="rId4" Type="http://schemas.openxmlformats.org/officeDocument/2006/relationships/hyperlink" Target="https://www.ukri.org/apply-for-funding/improving-your-funding-experience/how-applicants-use-the-ukri-funding-servic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9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95.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95.xml"/><Relationship Id="rId5" Type="http://schemas.openxmlformats.org/officeDocument/2006/relationships/image" Target="../media/image26.jpeg"/><Relationship Id="rId4" Type="http://schemas.openxmlformats.org/officeDocument/2006/relationships/hyperlink" Target="https://www.ukri.org/news/ukri-invests-72-million-upgrading-uk-research-infrastructur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95.xml"/><Relationship Id="rId4" Type="http://schemas.openxmlformats.org/officeDocument/2006/relationships/image" Target="../media/image27.emf"/></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ukri.org/about-us/stfc/how-we-are-governed/advisory-boards/strategic-review-of-particle-physics-panel/"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B460467-1FF7-C745-9E17-03FC0ADFFE4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905460" y="0"/>
            <a:ext cx="3286539" cy="6858000"/>
          </a:xfrm>
          <a:prstGeom prst="rect">
            <a:avLst/>
          </a:prstGeom>
        </p:spPr>
      </p:pic>
      <p:sp>
        <p:nvSpPr>
          <p:cNvPr id="3" name="TextBox 2">
            <a:extLst>
              <a:ext uri="{FF2B5EF4-FFF2-40B4-BE49-F238E27FC236}">
                <a16:creationId xmlns:a16="http://schemas.microsoft.com/office/drawing/2014/main" id="{78DB0FE0-A4AF-D848-8925-91A37993D74D}"/>
              </a:ext>
            </a:extLst>
          </p:cNvPr>
          <p:cNvSpPr txBox="1"/>
          <p:nvPr/>
        </p:nvSpPr>
        <p:spPr>
          <a:xfrm>
            <a:off x="515938" y="2518494"/>
            <a:ext cx="6627288" cy="3606115"/>
          </a:xfrm>
          <a:prstGeom prst="rect">
            <a:avLst/>
          </a:prstGeom>
          <a:noFill/>
        </p:spPr>
        <p:txBody>
          <a:bodyPr wrap="square" rtlCol="0" anchor="t">
            <a:spAutoFit/>
          </a:bodyPr>
          <a:lstStyle/>
          <a:p>
            <a:pPr>
              <a:spcAft>
                <a:spcPts val="1000"/>
              </a:spcAft>
            </a:pPr>
            <a:r>
              <a:rPr lang="en-US" sz="4800" b="1" spc="-150" dirty="0">
                <a:solidFill>
                  <a:srgbClr val="002060"/>
                </a:solidFill>
                <a:latin typeface="Arial" panose="020B0604020202020204" pitchFamily="34" charset="0"/>
                <a:cs typeface="Arial" panose="020B0604020202020204" pitchFamily="34" charset="0"/>
              </a:rPr>
              <a:t>STFC Programmes Update</a:t>
            </a:r>
          </a:p>
          <a:p>
            <a:pPr lvl="0"/>
            <a:r>
              <a:rPr lang="en-US" sz="2800" dirty="0">
                <a:solidFill>
                  <a:srgbClr val="4D4D4D"/>
                </a:solidFill>
                <a:latin typeface="Arial" panose="020B0604020202020204" pitchFamily="34" charset="0"/>
                <a:cs typeface="Arial" panose="020B0604020202020204" pitchFamily="34" charset="0"/>
              </a:rPr>
              <a:t>Karen Clifford</a:t>
            </a:r>
          </a:p>
          <a:p>
            <a:pPr lvl="0"/>
            <a:r>
              <a:rPr lang="en-US" sz="2400" dirty="0">
                <a:solidFill>
                  <a:srgbClr val="4D4D4D"/>
                </a:solidFill>
                <a:latin typeface="Arial" panose="020B0604020202020204" pitchFamily="34" charset="0"/>
                <a:cs typeface="Arial" panose="020B0604020202020204" pitchFamily="34" charset="0"/>
              </a:rPr>
              <a:t>Head of Particle Physics Programme</a:t>
            </a:r>
          </a:p>
          <a:p>
            <a:pPr lvl="0"/>
            <a:endParaRPr lang="en-US" sz="2400" dirty="0">
              <a:solidFill>
                <a:srgbClr val="4D4D4D"/>
              </a:solidFill>
              <a:latin typeface="Arial" panose="020B0604020202020204" pitchFamily="34" charset="0"/>
              <a:cs typeface="Arial" panose="020B0604020202020204" pitchFamily="34" charset="0"/>
            </a:endParaRPr>
          </a:p>
          <a:p>
            <a:pPr lvl="0"/>
            <a:r>
              <a:rPr lang="en-US" sz="2400" dirty="0">
                <a:solidFill>
                  <a:srgbClr val="4D4D4D"/>
                </a:solidFill>
                <a:latin typeface="Arial" panose="020B0604020202020204" pitchFamily="34" charset="0"/>
                <a:cs typeface="Arial" panose="020B0604020202020204" pitchFamily="34" charset="0"/>
              </a:rPr>
              <a:t>PPAP Community Meeting</a:t>
            </a:r>
          </a:p>
          <a:p>
            <a:pPr lvl="0"/>
            <a:r>
              <a:rPr lang="en-US" sz="2400" dirty="0">
                <a:solidFill>
                  <a:srgbClr val="4D4D4D"/>
                </a:solidFill>
                <a:latin typeface="Arial" panose="020B0604020202020204" pitchFamily="34" charset="0"/>
                <a:cs typeface="Arial" panose="020B0604020202020204" pitchFamily="34" charset="0"/>
              </a:rPr>
              <a:t>6-7 July 2023</a:t>
            </a:r>
          </a:p>
        </p:txBody>
      </p:sp>
      <p:pic>
        <p:nvPicPr>
          <p:cNvPr id="6" name="Picture 5">
            <a:extLst>
              <a:ext uri="{FF2B5EF4-FFF2-40B4-BE49-F238E27FC236}">
                <a16:creationId xmlns:a16="http://schemas.microsoft.com/office/drawing/2014/main" id="{E201A9D8-A541-934F-8FC4-9439FCBF676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5938" y="412403"/>
            <a:ext cx="3770785" cy="963960"/>
          </a:xfrm>
          <a:prstGeom prst="rect">
            <a:avLst/>
          </a:prstGeom>
        </p:spPr>
      </p:pic>
    </p:spTree>
    <p:extLst>
      <p:ext uri="{BB962C8B-B14F-4D97-AF65-F5344CB8AC3E}">
        <p14:creationId xmlns:p14="http://schemas.microsoft.com/office/powerpoint/2010/main" val="3224382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D88C18A-0348-8B41-9674-2C4240E4CCF6}"/>
              </a:ext>
            </a:extLst>
          </p:cNvPr>
          <p:cNvSpPr txBox="1"/>
          <p:nvPr/>
        </p:nvSpPr>
        <p:spPr>
          <a:xfrm>
            <a:off x="379308" y="294684"/>
            <a:ext cx="11261764" cy="769441"/>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4400" b="1" dirty="0">
                <a:solidFill>
                  <a:srgbClr val="002060"/>
                </a:solidFill>
                <a:latin typeface="Arial" panose="020B0604020202020204" pitchFamily="34" charset="0"/>
                <a:cs typeface="Arial" panose="020B0604020202020204" pitchFamily="34" charset="0"/>
              </a:rPr>
              <a:t>Particle Physics Updates</a:t>
            </a:r>
            <a:endParaRPr kumimoji="0" lang="en-GB" altLang="en-US" sz="4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DEB6CCE9-5A58-4069-88BD-7E2B2926CE44}"/>
              </a:ext>
            </a:extLst>
          </p:cNvPr>
          <p:cNvSpPr txBox="1"/>
          <p:nvPr/>
        </p:nvSpPr>
        <p:spPr>
          <a:xfrm>
            <a:off x="550928" y="1079100"/>
            <a:ext cx="6977404" cy="4893647"/>
          </a:xfrm>
          <a:prstGeom prst="rect">
            <a:avLst/>
          </a:prstGeom>
          <a:noFill/>
        </p:spPr>
        <p:txBody>
          <a:bodyPr wrap="square">
            <a:spAutoFit/>
          </a:bodyPr>
          <a:lstStyle/>
          <a:p>
            <a:r>
              <a:rPr lang="en-GB" b="1" dirty="0">
                <a:solidFill>
                  <a:srgbClr val="1E5DF8"/>
                </a:solidFill>
                <a:latin typeface="Arial" panose="020B0604020202020204" pitchFamily="34" charset="0"/>
                <a:cs typeface="Arial" panose="020B0604020202020204" pitchFamily="34" charset="0"/>
              </a:rPr>
              <a:t>Energy Frontier </a:t>
            </a:r>
            <a:r>
              <a:rPr lang="en-GB" dirty="0"/>
              <a:t>	</a:t>
            </a:r>
          </a:p>
          <a:p>
            <a:pPr marL="285750" indent="-285750">
              <a:buFont typeface="Arial" panose="020B0604020202020204" pitchFamily="34" charset="0"/>
              <a:buChar char="•"/>
            </a:pPr>
            <a:r>
              <a:rPr lang="en-GB" b="1" dirty="0"/>
              <a:t>ATLAS</a:t>
            </a:r>
            <a:r>
              <a:rPr lang="en-GB" dirty="0"/>
              <a:t> Upgrade Phase II construction awarded in April 2023</a:t>
            </a:r>
          </a:p>
          <a:p>
            <a:pPr marL="285750" indent="-285750">
              <a:buFont typeface="Arial" panose="020B0604020202020204" pitchFamily="34" charset="0"/>
              <a:buChar char="•"/>
            </a:pPr>
            <a:r>
              <a:rPr lang="en-GB" b="1" dirty="0"/>
              <a:t>CMS</a:t>
            </a:r>
            <a:r>
              <a:rPr lang="en-GB" dirty="0"/>
              <a:t> Upgrade Phase II construction will be extended and undergo peer review in 2024.</a:t>
            </a:r>
          </a:p>
          <a:p>
            <a:r>
              <a:rPr lang="en-GB" b="1" dirty="0">
                <a:solidFill>
                  <a:srgbClr val="1E5DF8"/>
                </a:solidFill>
                <a:latin typeface="Arial" panose="020B0604020202020204" pitchFamily="34" charset="0"/>
                <a:cs typeface="Arial" panose="020B0604020202020204" pitchFamily="34" charset="0"/>
              </a:rPr>
              <a:t>Flavour physics</a:t>
            </a:r>
          </a:p>
          <a:p>
            <a:pPr marL="285750" indent="-285750">
              <a:buFont typeface="Arial" panose="020B0604020202020204" pitchFamily="34" charset="0"/>
              <a:buChar char="•"/>
            </a:pPr>
            <a:r>
              <a:rPr lang="en-GB" b="1" dirty="0"/>
              <a:t>LHCb</a:t>
            </a:r>
            <a:r>
              <a:rPr lang="en-GB" dirty="0"/>
              <a:t> Upgrade II R&amp;D completing in the next year, pre-construction phase proposal going through peer review now (UKRI IF) </a:t>
            </a:r>
          </a:p>
          <a:p>
            <a:pPr marL="285750" indent="-285750">
              <a:buFont typeface="Arial" panose="020B0604020202020204" pitchFamily="34" charset="0"/>
              <a:buChar char="•"/>
            </a:pPr>
            <a:r>
              <a:rPr lang="en-GB" b="1" dirty="0"/>
              <a:t>Mu3e</a:t>
            </a:r>
            <a:r>
              <a:rPr lang="en-GB" dirty="0"/>
              <a:t> nearing completion</a:t>
            </a:r>
          </a:p>
          <a:p>
            <a:r>
              <a:rPr lang="en-GB" b="1" dirty="0">
                <a:solidFill>
                  <a:srgbClr val="1E5DF8"/>
                </a:solidFill>
                <a:latin typeface="Arial" panose="020B0604020202020204" pitchFamily="34" charset="0"/>
                <a:cs typeface="Arial" panose="020B0604020202020204" pitchFamily="34" charset="0"/>
              </a:rPr>
              <a:t>Neutrino physics</a:t>
            </a:r>
          </a:p>
          <a:p>
            <a:pPr marL="285750" indent="-285750">
              <a:buFont typeface="Arial" panose="020B0604020202020204" pitchFamily="34" charset="0"/>
              <a:buChar char="•"/>
            </a:pPr>
            <a:r>
              <a:rPr lang="en-GB" b="1" dirty="0"/>
              <a:t>DUNE</a:t>
            </a:r>
            <a:r>
              <a:rPr lang="en-GB" dirty="0"/>
              <a:t> construction (part of the LBNF/DUNE programme) mid-term review completed, peer review in autumn </a:t>
            </a:r>
          </a:p>
          <a:p>
            <a:pPr marL="285750" indent="-285750">
              <a:buFont typeface="Arial" panose="020B0604020202020204" pitchFamily="34" charset="0"/>
              <a:buChar char="•"/>
            </a:pPr>
            <a:r>
              <a:rPr lang="en-GB" b="1" dirty="0"/>
              <a:t>Hyper-K</a:t>
            </a:r>
            <a:r>
              <a:rPr lang="en-GB" dirty="0"/>
              <a:t> construction (funding from the core programme + UKRI IF)</a:t>
            </a:r>
          </a:p>
          <a:p>
            <a:r>
              <a:rPr lang="en-GB" b="1" dirty="0">
                <a:solidFill>
                  <a:srgbClr val="1E5DF8"/>
                </a:solidFill>
                <a:latin typeface="Arial" panose="020B0604020202020204" pitchFamily="34" charset="0"/>
                <a:cs typeface="Arial" panose="020B0604020202020204" pitchFamily="34" charset="0"/>
              </a:rPr>
              <a:t>Dark sector</a:t>
            </a:r>
          </a:p>
          <a:p>
            <a:pPr marL="285750" indent="-285750">
              <a:buFont typeface="Arial" panose="020B0604020202020204" pitchFamily="34" charset="0"/>
              <a:buChar char="•"/>
            </a:pPr>
            <a:r>
              <a:rPr lang="en-GB" dirty="0"/>
              <a:t>Projects funded primarily by the PA Programme</a:t>
            </a:r>
          </a:p>
          <a:p>
            <a:r>
              <a:rPr lang="en-GB" b="1" dirty="0">
                <a:solidFill>
                  <a:srgbClr val="1E5DF8"/>
                </a:solidFill>
                <a:latin typeface="Arial" panose="020B0604020202020204" pitchFamily="34" charset="0"/>
                <a:cs typeface="Arial" panose="020B0604020202020204" pitchFamily="34" charset="0"/>
              </a:rPr>
              <a:t>Theory</a:t>
            </a:r>
          </a:p>
          <a:p>
            <a:pPr marL="285750" indent="-285750">
              <a:buFont typeface="Arial" panose="020B0604020202020204" pitchFamily="34" charset="0"/>
              <a:buChar char="•"/>
            </a:pPr>
            <a:r>
              <a:rPr lang="en-GB" dirty="0"/>
              <a:t>Cosmology, Lattice, Phenomenology, Quantum Field Theory, Strings</a:t>
            </a:r>
          </a:p>
          <a:p>
            <a:pPr marL="285750" indent="-285750">
              <a:buFont typeface="Arial" panose="020B0604020202020204" pitchFamily="34" charset="0"/>
              <a:buChar char="•"/>
            </a:pPr>
            <a:r>
              <a:rPr lang="en-GB" dirty="0"/>
              <a:t>IPPP</a:t>
            </a:r>
          </a:p>
        </p:txBody>
      </p:sp>
      <p:pic>
        <p:nvPicPr>
          <p:cNvPr id="8" name="Picture 7" descr="A picture containing indoor, building, metal, sitting&#10;&#10;Description automatically generated">
            <a:extLst>
              <a:ext uri="{FF2B5EF4-FFF2-40B4-BE49-F238E27FC236}">
                <a16:creationId xmlns:a16="http://schemas.microsoft.com/office/drawing/2014/main" id="{3A91981D-D6CF-4C30-B4D1-1AC273C075B7}"/>
              </a:ext>
            </a:extLst>
          </p:cNvPr>
          <p:cNvPicPr>
            <a:picLocks noChangeAspect="1"/>
          </p:cNvPicPr>
          <p:nvPr/>
        </p:nvPicPr>
        <p:blipFill rotWithShape="1">
          <a:blip r:embed="rId3"/>
          <a:srcRect l="7509" r="16546" b="5"/>
          <a:stretch/>
        </p:blipFill>
        <p:spPr>
          <a:xfrm>
            <a:off x="7872367" y="2810041"/>
            <a:ext cx="2024854" cy="1779616"/>
          </a:xfrm>
          <a:prstGeom prst="rect">
            <a:avLst/>
          </a:prstGeom>
        </p:spPr>
      </p:pic>
      <p:pic>
        <p:nvPicPr>
          <p:cNvPr id="11" name="Picture 10" descr="A picture containing metal, train, building, bicycle&#10;&#10;Description automatically generated">
            <a:extLst>
              <a:ext uri="{FF2B5EF4-FFF2-40B4-BE49-F238E27FC236}">
                <a16:creationId xmlns:a16="http://schemas.microsoft.com/office/drawing/2014/main" id="{1E2DA045-22C1-42E8-9EDE-7C4C388E0846}"/>
              </a:ext>
            </a:extLst>
          </p:cNvPr>
          <p:cNvPicPr>
            <a:picLocks noChangeAspect="1"/>
          </p:cNvPicPr>
          <p:nvPr/>
        </p:nvPicPr>
        <p:blipFill rotWithShape="1">
          <a:blip r:embed="rId4"/>
          <a:srcRect l="7883" r="17310" b="2"/>
          <a:stretch/>
        </p:blipFill>
        <p:spPr>
          <a:xfrm>
            <a:off x="9974107" y="2810043"/>
            <a:ext cx="2040309" cy="1779614"/>
          </a:xfrm>
          <a:prstGeom prst="rect">
            <a:avLst/>
          </a:prstGeom>
        </p:spPr>
      </p:pic>
      <p:pic>
        <p:nvPicPr>
          <p:cNvPr id="12" name="Picture 11" descr="A picture containing building&#10;&#10;Description automatically generated">
            <a:extLst>
              <a:ext uri="{FF2B5EF4-FFF2-40B4-BE49-F238E27FC236}">
                <a16:creationId xmlns:a16="http://schemas.microsoft.com/office/drawing/2014/main" id="{2F0569C1-22FE-4071-A122-28D2EE8B2AE1}"/>
              </a:ext>
            </a:extLst>
          </p:cNvPr>
          <p:cNvPicPr>
            <a:picLocks noChangeAspect="1"/>
          </p:cNvPicPr>
          <p:nvPr/>
        </p:nvPicPr>
        <p:blipFill rotWithShape="1">
          <a:blip r:embed="rId5"/>
          <a:srcRect t="8772" r="1" b="10629"/>
          <a:stretch/>
        </p:blipFill>
        <p:spPr>
          <a:xfrm>
            <a:off x="7796676" y="304845"/>
            <a:ext cx="4201089" cy="2268665"/>
          </a:xfrm>
          <a:prstGeom prst="rect">
            <a:avLst/>
          </a:prstGeom>
        </p:spPr>
      </p:pic>
      <p:pic>
        <p:nvPicPr>
          <p:cNvPr id="1028" name="Picture 4" descr="Graduate Study | University of Oxford Department of Physics">
            <a:extLst>
              <a:ext uri="{FF2B5EF4-FFF2-40B4-BE49-F238E27FC236}">
                <a16:creationId xmlns:a16="http://schemas.microsoft.com/office/drawing/2014/main" id="{0531F182-5E97-4538-8BF5-6C5DCC794B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96676" y="4950175"/>
            <a:ext cx="4217740" cy="1435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78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D88C18A-0348-8B41-9674-2C4240E4CCF6}"/>
              </a:ext>
            </a:extLst>
          </p:cNvPr>
          <p:cNvSpPr txBox="1"/>
          <p:nvPr/>
        </p:nvSpPr>
        <p:spPr>
          <a:xfrm>
            <a:off x="379308" y="294684"/>
            <a:ext cx="11261764" cy="769441"/>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4400" b="1" dirty="0">
                <a:solidFill>
                  <a:srgbClr val="002060"/>
                </a:solidFill>
                <a:latin typeface="Arial" panose="020B0604020202020204" pitchFamily="34" charset="0"/>
                <a:cs typeface="Arial" panose="020B0604020202020204" pitchFamily="34" charset="0"/>
              </a:rPr>
              <a:t>Applying for UKRI Funding is changing</a:t>
            </a:r>
            <a:endParaRPr kumimoji="0" lang="en-GB" altLang="en-US" sz="4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680E49C5-60B1-4F75-8686-04B55E20206C}"/>
              </a:ext>
            </a:extLst>
          </p:cNvPr>
          <p:cNvSpPr txBox="1"/>
          <p:nvPr/>
        </p:nvSpPr>
        <p:spPr>
          <a:xfrm>
            <a:off x="422753" y="1064125"/>
            <a:ext cx="7548663" cy="5189113"/>
          </a:xfrm>
          <a:prstGeom prst="rect">
            <a:avLst/>
          </a:prstGeom>
          <a:noFill/>
        </p:spPr>
        <p:txBody>
          <a:bodyPr wrap="square" rtlCol="0">
            <a:spAutoFit/>
          </a:bodyPr>
          <a:lstStyle/>
          <a:p>
            <a:pPr algn="l"/>
            <a:r>
              <a:rPr lang="en-GB" b="1" i="0" u="none" strike="noStrike" baseline="0" dirty="0">
                <a:solidFill>
                  <a:srgbClr val="1E5DF9"/>
                </a:solidFill>
                <a:latin typeface="Arial" panose="020B0604020202020204" pitchFamily="34" charset="0"/>
                <a:cs typeface="Arial" panose="020B0604020202020204" pitchFamily="34" charset="0"/>
              </a:rPr>
              <a:t>UKRI’s “Simpler and Better Funding” (SBF) programme aims to create an easy-to-use funding service that supports all involved in research funding</a:t>
            </a:r>
          </a:p>
          <a:p>
            <a:pPr algn="l">
              <a:lnSpc>
                <a:spcPct val="120000"/>
              </a:lnSpc>
            </a:pPr>
            <a:r>
              <a:rPr lang="en-GB" b="0" i="0" u="none" strike="noStrike" baseline="0" dirty="0">
                <a:solidFill>
                  <a:srgbClr val="4D4D4D"/>
                </a:solidFill>
                <a:latin typeface="Arial" panose="020B0604020202020204" pitchFamily="34" charset="0"/>
                <a:cs typeface="Arial" panose="020B0604020202020204" pitchFamily="34" charset="0"/>
              </a:rPr>
              <a:t>• From (approximately) January 2024, all council funding opportunities will be launched and managed in The Funding Service (TFS)</a:t>
            </a:r>
          </a:p>
          <a:p>
            <a:pPr algn="l">
              <a:lnSpc>
                <a:spcPct val="120000"/>
              </a:lnSpc>
            </a:pPr>
            <a:r>
              <a:rPr lang="en-GB" b="0" i="0" u="none" strike="noStrike" baseline="0" dirty="0">
                <a:solidFill>
                  <a:srgbClr val="4D4D4D"/>
                </a:solidFill>
                <a:latin typeface="Arial" panose="020B0604020202020204" pitchFamily="34" charset="0"/>
                <a:cs typeface="Arial" panose="020B0604020202020204" pitchFamily="34" charset="0"/>
              </a:rPr>
              <a:t>• During 2023, we will still run some opportunities in Je-S while ramping up the schemes supported on TFS.</a:t>
            </a:r>
          </a:p>
          <a:p>
            <a:pPr algn="l">
              <a:lnSpc>
                <a:spcPct val="120000"/>
              </a:lnSpc>
            </a:pPr>
            <a:r>
              <a:rPr lang="en-GB" b="0" i="0" u="none" strike="noStrike" baseline="0" dirty="0">
                <a:solidFill>
                  <a:srgbClr val="4D4D4D"/>
                </a:solidFill>
                <a:latin typeface="Arial" panose="020B0604020202020204" pitchFamily="34" charset="0"/>
                <a:cs typeface="Arial" panose="020B0604020202020204" pitchFamily="34" charset="0"/>
              </a:rPr>
              <a:t>• The goal is that UKRI operates a single, consistent user-centred service that reduces the burden of finding, applying for and managing research funding (single “front door”)</a:t>
            </a:r>
          </a:p>
          <a:p>
            <a:pPr algn="l">
              <a:lnSpc>
                <a:spcPct val="120000"/>
              </a:lnSpc>
            </a:pPr>
            <a:endParaRPr lang="en-GB" b="0" i="0" u="none" strike="noStrike" baseline="0" dirty="0">
              <a:solidFill>
                <a:srgbClr val="4D4D4D"/>
              </a:solidFill>
              <a:latin typeface="Arial" panose="020B0604020202020204" pitchFamily="34" charset="0"/>
              <a:cs typeface="Arial" panose="020B0604020202020204" pitchFamily="34" charset="0"/>
            </a:endParaRPr>
          </a:p>
          <a:p>
            <a:pPr algn="l">
              <a:lnSpc>
                <a:spcPct val="120000"/>
              </a:lnSpc>
            </a:pPr>
            <a:r>
              <a:rPr lang="en-GB" dirty="0">
                <a:latin typeface="Arial" panose="020B0604020202020204" pitchFamily="34" charset="0"/>
                <a:cs typeface="Arial" panose="020B0604020202020204" pitchFamily="34" charset="0"/>
              </a:rPr>
              <a:t>STFC working to ensure the funding models we use (</a:t>
            </a:r>
            <a:r>
              <a:rPr lang="en-GB" dirty="0" err="1">
                <a:latin typeface="Arial" panose="020B0604020202020204" pitchFamily="34" charset="0"/>
                <a:cs typeface="Arial" panose="020B0604020202020204" pitchFamily="34" charset="0"/>
              </a:rPr>
              <a:t>e.g</a:t>
            </a:r>
            <a:r>
              <a:rPr lang="en-GB" dirty="0">
                <a:latin typeface="Arial" panose="020B0604020202020204" pitchFamily="34" charset="0"/>
                <a:cs typeface="Arial" panose="020B0604020202020204" pitchFamily="34" charset="0"/>
              </a:rPr>
              <a:t> CGs and project grants) are supported effectively in TFS</a:t>
            </a:r>
          </a:p>
          <a:p>
            <a:pPr algn="l">
              <a:lnSpc>
                <a:spcPct val="120000"/>
              </a:lnSpc>
            </a:pPr>
            <a:r>
              <a:rPr lang="en-GB" dirty="0">
                <a:latin typeface="Arial" panose="020B0604020202020204" pitchFamily="34" charset="0"/>
                <a:cs typeface="Arial" panose="020B0604020202020204" pitchFamily="34" charset="0"/>
              </a:rPr>
              <a:t>If you have experienced any issues, please let us know but also contact </a:t>
            </a:r>
            <a:r>
              <a:rPr lang="en-GB" dirty="0">
                <a:latin typeface="Arial" panose="020B0604020202020204" pitchFamily="34" charset="0"/>
                <a:cs typeface="Arial" panose="020B0604020202020204" pitchFamily="34" charset="0"/>
                <a:hlinkClick r:id="rId3"/>
              </a:rPr>
              <a:t>SBF@ukri.org</a:t>
            </a:r>
            <a:endParaRPr lang="en-GB" dirty="0">
              <a:latin typeface="Arial" panose="020B0604020202020204" pitchFamily="34" charset="0"/>
              <a:cs typeface="Arial" panose="020B0604020202020204" pitchFamily="34" charset="0"/>
            </a:endParaRPr>
          </a:p>
          <a:p>
            <a:pPr algn="l"/>
            <a:endParaRPr lang="en-GB"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249DFDC-D320-447C-9802-849B34996C55}"/>
              </a:ext>
            </a:extLst>
          </p:cNvPr>
          <p:cNvSpPr txBox="1"/>
          <p:nvPr/>
        </p:nvSpPr>
        <p:spPr>
          <a:xfrm>
            <a:off x="6650916" y="6291437"/>
            <a:ext cx="6094206" cy="369332"/>
          </a:xfrm>
          <a:prstGeom prst="rect">
            <a:avLst/>
          </a:prstGeom>
          <a:noFill/>
        </p:spPr>
        <p:txBody>
          <a:bodyPr wrap="square">
            <a:spAutoFit/>
          </a:bodyPr>
          <a:lstStyle/>
          <a:p>
            <a:r>
              <a:rPr lang="en-GB" dirty="0">
                <a:hlinkClick r:id="rId4"/>
              </a:rPr>
              <a:t>How applicants use the UKRI Funding Service – UKRI</a:t>
            </a:r>
            <a:endParaRPr lang="en-GB" dirty="0"/>
          </a:p>
        </p:txBody>
      </p:sp>
      <p:pic>
        <p:nvPicPr>
          <p:cNvPr id="8" name="Picture 7">
            <a:extLst>
              <a:ext uri="{FF2B5EF4-FFF2-40B4-BE49-F238E27FC236}">
                <a16:creationId xmlns:a16="http://schemas.microsoft.com/office/drawing/2014/main" id="{3D6D8D9B-B038-49E9-BFF4-97DE2E5373BD}"/>
              </a:ext>
            </a:extLst>
          </p:cNvPr>
          <p:cNvPicPr>
            <a:picLocks noChangeAspect="1"/>
          </p:cNvPicPr>
          <p:nvPr/>
        </p:nvPicPr>
        <p:blipFill rotWithShape="1">
          <a:blip r:embed="rId5"/>
          <a:srcRect l="1588" t="20588" r="70971" b="24196"/>
          <a:stretch/>
        </p:blipFill>
        <p:spPr>
          <a:xfrm>
            <a:off x="8240358" y="2571077"/>
            <a:ext cx="3786691" cy="2142951"/>
          </a:xfrm>
          <a:prstGeom prst="rect">
            <a:avLst/>
          </a:prstGeom>
        </p:spPr>
      </p:pic>
      <p:sp>
        <p:nvSpPr>
          <p:cNvPr id="10" name="TextBox 9">
            <a:extLst>
              <a:ext uri="{FF2B5EF4-FFF2-40B4-BE49-F238E27FC236}">
                <a16:creationId xmlns:a16="http://schemas.microsoft.com/office/drawing/2014/main" id="{0D19C876-801D-431E-9875-FF245B8C2030}"/>
              </a:ext>
            </a:extLst>
          </p:cNvPr>
          <p:cNvSpPr txBox="1"/>
          <p:nvPr/>
        </p:nvSpPr>
        <p:spPr>
          <a:xfrm>
            <a:off x="8592031" y="2182646"/>
            <a:ext cx="3177216"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Series of videos on YouTube;</a:t>
            </a:r>
          </a:p>
        </p:txBody>
      </p:sp>
      <p:sp>
        <p:nvSpPr>
          <p:cNvPr id="12" name="TextBox 11">
            <a:extLst>
              <a:ext uri="{FF2B5EF4-FFF2-40B4-BE49-F238E27FC236}">
                <a16:creationId xmlns:a16="http://schemas.microsoft.com/office/drawing/2014/main" id="{59D6CEE3-7E5A-4DE8-88E3-103759F80513}"/>
              </a:ext>
            </a:extLst>
          </p:cNvPr>
          <p:cNvSpPr txBox="1"/>
          <p:nvPr/>
        </p:nvSpPr>
        <p:spPr>
          <a:xfrm>
            <a:off x="8165436" y="4731599"/>
            <a:ext cx="4502075" cy="600164"/>
          </a:xfrm>
          <a:prstGeom prst="rect">
            <a:avLst/>
          </a:prstGeom>
          <a:noFill/>
        </p:spPr>
        <p:txBody>
          <a:bodyPr wrap="square">
            <a:spAutoFit/>
          </a:bodyPr>
          <a:lstStyle/>
          <a:p>
            <a:r>
              <a:rPr lang="en-GB" sz="11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6"/>
              </a:rPr>
              <a:t>https://youtu.be/5NlWMVBr1jc</a:t>
            </a:r>
            <a:r>
              <a:rPr lang="en-GB" sz="1100" dirty="0">
                <a:effectLst/>
                <a:latin typeface="Arial" panose="020B0604020202020204" pitchFamily="34" charset="0"/>
                <a:ea typeface="Calibri" panose="020F0502020204030204" pitchFamily="34" charset="0"/>
                <a:cs typeface="Arial" panose="020B0604020202020204" pitchFamily="34" charset="0"/>
              </a:rPr>
              <a:t> - completing an application</a:t>
            </a:r>
          </a:p>
          <a:p>
            <a:r>
              <a:rPr lang="en-GB" sz="11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7"/>
              </a:rPr>
              <a:t>https://youtu.be/i7f6TNz8mN8</a:t>
            </a:r>
            <a:r>
              <a:rPr lang="en-GB" sz="1100" dirty="0">
                <a:effectLst/>
                <a:latin typeface="Arial" panose="020B0604020202020204" pitchFamily="34" charset="0"/>
                <a:ea typeface="Calibri" panose="020F0502020204030204" pitchFamily="34" charset="0"/>
                <a:cs typeface="Arial" panose="020B0604020202020204" pitchFamily="34" charset="0"/>
              </a:rPr>
              <a:t> - how to apply for an opportunity </a:t>
            </a:r>
          </a:p>
          <a:p>
            <a:r>
              <a:rPr lang="en-GB" sz="11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8"/>
              </a:rPr>
              <a:t>https://youtu.be/w_JMIvw3KdU</a:t>
            </a:r>
            <a:r>
              <a:rPr lang="en-GB" sz="1100" dirty="0">
                <a:effectLst/>
                <a:latin typeface="Arial" panose="020B0604020202020204" pitchFamily="34" charset="0"/>
                <a:ea typeface="Calibri" panose="020F0502020204030204" pitchFamily="34" charset="0"/>
                <a:cs typeface="Arial" panose="020B0604020202020204" pitchFamily="34" charset="0"/>
              </a:rPr>
              <a:t> - how to find an opportunity</a:t>
            </a:r>
          </a:p>
        </p:txBody>
      </p:sp>
    </p:spTree>
    <p:extLst>
      <p:ext uri="{BB962C8B-B14F-4D97-AF65-F5344CB8AC3E}">
        <p14:creationId xmlns:p14="http://schemas.microsoft.com/office/powerpoint/2010/main" val="3654245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7BFE5A-7C82-E244-83C3-A634D5C30E22}"/>
              </a:ext>
            </a:extLst>
          </p:cNvPr>
          <p:cNvSpPr/>
          <p:nvPr/>
        </p:nvSpPr>
        <p:spPr>
          <a:xfrm>
            <a:off x="403340" y="1383597"/>
            <a:ext cx="7844188" cy="3724096"/>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rPr>
              <a:t>Aiming for </a:t>
            </a:r>
            <a:r>
              <a:rPr kumimoji="0" lang="en-GB" sz="1800" b="1" i="0" u="none" strike="noStrike" kern="1200" cap="none" spc="0" normalizeH="0" baseline="0" noProof="0" dirty="0">
                <a:ln>
                  <a:noFill/>
                </a:ln>
                <a:solidFill>
                  <a:srgbClr val="1E5DF8"/>
                </a:solidFill>
                <a:effectLst/>
                <a:uLnTx/>
                <a:uFillTx/>
                <a:latin typeface="Arial" panose="020B0604020202020204" pitchFamily="34" charset="0"/>
                <a:ea typeface="+mn-ea"/>
                <a:cs typeface="Arial" panose="020B0604020202020204" pitchFamily="34" charset="0"/>
              </a:rPr>
              <a:t>publication in September 2023</a:t>
            </a:r>
            <a:r>
              <a:rPr kumimoji="0" lang="en-GB" sz="1800" b="1" i="0" u="none" strike="noStrike" kern="1200" cap="none" spc="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rPr>
              <a:t> </a:t>
            </a:r>
            <a:r>
              <a:rPr kumimoji="0" lang="en-GB" sz="1800" b="0" i="0" u="none" strike="noStrike" kern="1200" cap="none" spc="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rPr>
              <a:t>hopefully with announcement by Science Minister</a:t>
            </a:r>
            <a:endParaRPr kumimoji="0" lang="en-GB" sz="1800" b="1" i="0" u="none" strike="noStrike" kern="1200" cap="none" spc="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rPr>
              <a:t>To be published on the </a:t>
            </a:r>
            <a:r>
              <a:rPr kumimoji="0" lang="en-GB" sz="1800" b="1" i="0" u="none" strike="noStrike" kern="1200" cap="none" spc="0" normalizeH="0" baseline="0" noProof="0" dirty="0">
                <a:ln>
                  <a:noFill/>
                </a:ln>
                <a:solidFill>
                  <a:srgbClr val="1E5DF8"/>
                </a:solidFill>
                <a:effectLst/>
                <a:uLnTx/>
                <a:uFillTx/>
                <a:latin typeface="Arial" panose="020B0604020202020204" pitchFamily="34" charset="0"/>
                <a:ea typeface="+mn-ea"/>
                <a:cs typeface="Arial" panose="020B0604020202020204" pitchFamily="34" charset="0"/>
              </a:rPr>
              <a:t>gov.uk</a:t>
            </a:r>
            <a:r>
              <a:rPr kumimoji="0" lang="en-GB" sz="1800" b="0" i="0" u="none" strike="noStrike" kern="1200" cap="none" spc="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rPr>
              <a:t> website with forewords from the </a:t>
            </a:r>
            <a:r>
              <a:rPr kumimoji="0" lang="en-GB" sz="1800" b="1" i="0" u="none" strike="noStrike" kern="1200" cap="none" spc="0" normalizeH="0" baseline="0" noProof="0" dirty="0">
                <a:ln>
                  <a:noFill/>
                </a:ln>
                <a:solidFill>
                  <a:srgbClr val="1E5DF8"/>
                </a:solidFill>
                <a:effectLst/>
                <a:uLnTx/>
                <a:uFillTx/>
                <a:latin typeface="Arial" panose="020B0604020202020204" pitchFamily="34" charset="0"/>
                <a:ea typeface="+mn-ea"/>
                <a:cs typeface="Arial" panose="020B0604020202020204" pitchFamily="34" charset="0"/>
              </a:rPr>
              <a:t>Science Minister </a:t>
            </a:r>
            <a:r>
              <a:rPr kumimoji="0" lang="en-GB" sz="1800" b="0" i="0" u="none" strike="noStrike" kern="1200" cap="none" spc="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rPr>
              <a:t>and </a:t>
            </a:r>
            <a:r>
              <a:rPr kumimoji="0" lang="en-GB" sz="1800" b="1" i="0" u="none" strike="noStrike" kern="1200" cap="none" spc="0" normalizeH="0" baseline="0" noProof="0" dirty="0">
                <a:ln>
                  <a:noFill/>
                </a:ln>
                <a:solidFill>
                  <a:srgbClr val="1E5DF8"/>
                </a:solidFill>
                <a:effectLst/>
                <a:uLnTx/>
                <a:uFillTx/>
                <a:latin typeface="Arial" panose="020B0604020202020204" pitchFamily="34" charset="0"/>
                <a:ea typeface="+mn-ea"/>
                <a:cs typeface="Arial" panose="020B0604020202020204" pitchFamily="34" charset="0"/>
              </a:rPr>
              <a:t>Mark Thomson</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rPr>
              <a:t>Full </a:t>
            </a:r>
            <a:r>
              <a:rPr kumimoji="0" lang="en-GB" sz="1800" b="1" i="0" u="none" strike="noStrike" kern="1200" cap="none" spc="0" normalizeH="0" baseline="0" noProof="0" dirty="0">
                <a:ln>
                  <a:noFill/>
                </a:ln>
                <a:solidFill>
                  <a:srgbClr val="1E5DF8"/>
                </a:solidFill>
                <a:effectLst/>
                <a:uLnTx/>
                <a:uFillTx/>
                <a:latin typeface="Arial" panose="020B0604020202020204" pitchFamily="34" charset="0"/>
                <a:ea typeface="+mn-ea"/>
                <a:cs typeface="Arial" panose="020B0604020202020204" pitchFamily="34" charset="0"/>
              </a:rPr>
              <a:t>implementation plan </a:t>
            </a:r>
            <a:r>
              <a:rPr kumimoji="0" lang="en-GB" sz="1800" b="0" i="0" u="none" strike="noStrike" kern="1200" cap="none" spc="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rPr>
              <a:t>and monitoring and evaluation plan in place in early 2024</a:t>
            </a: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rPr>
              <a:t>Significant </a:t>
            </a:r>
            <a:r>
              <a:rPr kumimoji="0" lang="en-GB" sz="1800" b="1" i="0" u="none" strike="noStrike" kern="1200" cap="none" spc="0" normalizeH="0" baseline="0" noProof="0" dirty="0">
                <a:ln>
                  <a:noFill/>
                </a:ln>
                <a:solidFill>
                  <a:srgbClr val="1E5DF8"/>
                </a:solidFill>
                <a:effectLst/>
                <a:uLnTx/>
                <a:uFillTx/>
                <a:latin typeface="Arial" panose="020B0604020202020204" pitchFamily="34" charset="0"/>
                <a:ea typeface="+mn-ea"/>
                <a:cs typeface="Arial" panose="020B0604020202020204" pitchFamily="34" charset="0"/>
              </a:rPr>
              <a:t>implementation already underway </a:t>
            </a:r>
            <a:r>
              <a:rPr kumimoji="0" lang="en-GB" sz="1800" b="0" i="0" u="none" strike="noStrike" kern="1200" cap="none" spc="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rPr>
              <a:t>and making good progress e.g. industrial return activities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rPr>
              <a:t>Implementation will be coordinated by STFC and it will involve stakeholders in STFC, DSIT, CERN, the </a:t>
            </a:r>
            <a:r>
              <a:rPr kumimoji="0" lang="en-GB" sz="1800" b="1" i="0" u="none" strike="noStrike" kern="1200" cap="none" spc="0" normalizeH="0" baseline="0" noProof="0" dirty="0">
                <a:ln>
                  <a:noFill/>
                </a:ln>
                <a:solidFill>
                  <a:srgbClr val="FF6900"/>
                </a:solidFill>
                <a:effectLst/>
                <a:uLnTx/>
                <a:uFillTx/>
                <a:latin typeface="Arial" panose="020B0604020202020204" pitchFamily="34" charset="0"/>
                <a:ea typeface="+mn-ea"/>
                <a:cs typeface="Arial" panose="020B0604020202020204" pitchFamily="34" charset="0"/>
              </a:rPr>
              <a:t>UK research community and universities</a:t>
            </a:r>
            <a:r>
              <a:rPr kumimoji="0" lang="en-GB" sz="1800" b="0" i="0" u="none" strike="noStrike" kern="1200" cap="none" spc="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rPr>
              <a:t>, other government departments and others to deliver the ambitions of the strategy</a:t>
            </a:r>
          </a:p>
        </p:txBody>
      </p:sp>
      <p:sp>
        <p:nvSpPr>
          <p:cNvPr id="7" name="TextBox 6">
            <a:extLst>
              <a:ext uri="{FF2B5EF4-FFF2-40B4-BE49-F238E27FC236}">
                <a16:creationId xmlns:a16="http://schemas.microsoft.com/office/drawing/2014/main" id="{67B54F19-1212-9345-95FF-9D2815FD6E96}"/>
              </a:ext>
            </a:extLst>
          </p:cNvPr>
          <p:cNvSpPr txBox="1"/>
          <p:nvPr/>
        </p:nvSpPr>
        <p:spPr>
          <a:xfrm>
            <a:off x="403340" y="345182"/>
            <a:ext cx="10595980" cy="769441"/>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rPr>
              <a:t>UK Strategy for Engagement with CERN</a:t>
            </a:r>
          </a:p>
        </p:txBody>
      </p:sp>
      <p:sp>
        <p:nvSpPr>
          <p:cNvPr id="6" name="Rectangle 5">
            <a:extLst>
              <a:ext uri="{FF2B5EF4-FFF2-40B4-BE49-F238E27FC236}">
                <a16:creationId xmlns:a16="http://schemas.microsoft.com/office/drawing/2014/main" id="{3CD48BC3-436C-4ACA-AC2A-76246FA70640}"/>
              </a:ext>
            </a:extLst>
          </p:cNvPr>
          <p:cNvSpPr/>
          <p:nvPr/>
        </p:nvSpPr>
        <p:spPr>
          <a:xfrm>
            <a:off x="270917" y="5743376"/>
            <a:ext cx="2876320" cy="769441"/>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F8538217-D00E-42A4-B099-AE255EA3EC82}"/>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6248179"/>
            <a:ext cx="12192000" cy="628123"/>
          </a:xfrm>
          <a:prstGeom prst="rect">
            <a:avLst/>
          </a:prstGeom>
        </p:spPr>
      </p:pic>
      <p:pic>
        <p:nvPicPr>
          <p:cNvPr id="10" name="Picture 9" descr="A picture containing graphical user interface&#10;&#10;Description automatically generated">
            <a:extLst>
              <a:ext uri="{FF2B5EF4-FFF2-40B4-BE49-F238E27FC236}">
                <a16:creationId xmlns:a16="http://schemas.microsoft.com/office/drawing/2014/main" id="{8643BAB4-F26D-4331-BE76-5C8782E79D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0917" y="6288076"/>
            <a:ext cx="1749269" cy="449484"/>
          </a:xfrm>
          <a:prstGeom prst="rect">
            <a:avLst/>
          </a:prstGeom>
        </p:spPr>
      </p:pic>
      <p:grpSp>
        <p:nvGrpSpPr>
          <p:cNvPr id="11" name="Group 10">
            <a:extLst>
              <a:ext uri="{FF2B5EF4-FFF2-40B4-BE49-F238E27FC236}">
                <a16:creationId xmlns:a16="http://schemas.microsoft.com/office/drawing/2014/main" id="{E6F971FE-0B71-4A65-B3BF-FD452B907F08}"/>
              </a:ext>
            </a:extLst>
          </p:cNvPr>
          <p:cNvGrpSpPr/>
          <p:nvPr/>
        </p:nvGrpSpPr>
        <p:grpSpPr>
          <a:xfrm>
            <a:off x="10999320" y="6368471"/>
            <a:ext cx="1201880" cy="507831"/>
            <a:chOff x="10999320" y="6368471"/>
            <a:chExt cx="1201880" cy="507831"/>
          </a:xfrm>
        </p:grpSpPr>
        <p:sp>
          <p:nvSpPr>
            <p:cNvPr id="12" name="Rectangle 11">
              <a:extLst>
                <a:ext uri="{FF2B5EF4-FFF2-40B4-BE49-F238E27FC236}">
                  <a16:creationId xmlns:a16="http://schemas.microsoft.com/office/drawing/2014/main" id="{486615B6-ED1C-4FD5-9FC7-713EC5797EB3}"/>
                </a:ext>
              </a:extLst>
            </p:cNvPr>
            <p:cNvSpPr/>
            <p:nvPr/>
          </p:nvSpPr>
          <p:spPr>
            <a:xfrm>
              <a:off x="11075195" y="6415350"/>
              <a:ext cx="1050130" cy="414075"/>
            </a:xfrm>
            <a:prstGeom prst="rect">
              <a:avLst/>
            </a:prstGeom>
            <a:solidFill>
              <a:srgbClr val="004A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447BB2F0-CBA1-455F-990F-88A2CB3C186B}"/>
                </a:ext>
              </a:extLst>
            </p:cNvPr>
            <p:cNvSpPr txBox="1"/>
            <p:nvPr/>
          </p:nvSpPr>
          <p:spPr>
            <a:xfrm>
              <a:off x="10999320" y="6368471"/>
              <a:ext cx="1201880"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5B9BD5">
                      <a:lumMod val="20000"/>
                      <a:lumOff val="80000"/>
                    </a:srgbClr>
                  </a:solidFill>
                  <a:effectLst/>
                  <a:uLnTx/>
                  <a:uFillTx/>
                  <a:latin typeface="Arial" panose="020B0604020202020204" pitchFamily="34" charset="0"/>
                  <a:ea typeface="+mn-ea"/>
                  <a:cs typeface="Arial" panose="020B0604020202020204" pitchFamily="34" charset="0"/>
                </a:rPr>
                <a:t>Department for Science, Innovation and Technology</a:t>
              </a:r>
            </a:p>
          </p:txBody>
        </p:sp>
      </p:grpSp>
      <p:pic>
        <p:nvPicPr>
          <p:cNvPr id="14" name="Picture 2">
            <a:extLst>
              <a:ext uri="{FF2B5EF4-FFF2-40B4-BE49-F238E27FC236}">
                <a16:creationId xmlns:a16="http://schemas.microsoft.com/office/drawing/2014/main" id="{CDAC0C46-6F6F-4E1D-B367-34E36956341F}"/>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9264191" y="4002320"/>
            <a:ext cx="2694290" cy="176446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57BC5AFF-50D0-48CC-89B7-1E9927A333F2}"/>
              </a:ext>
            </a:extLst>
          </p:cNvPr>
          <p:cNvSpPr txBox="1"/>
          <p:nvPr/>
        </p:nvSpPr>
        <p:spPr>
          <a:xfrm>
            <a:off x="8620411" y="5813663"/>
            <a:ext cx="169054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Photo from CERN</a:t>
            </a:r>
          </a:p>
        </p:txBody>
      </p:sp>
      <p:pic>
        <p:nvPicPr>
          <p:cNvPr id="16" name="Picture 15" descr="A picture containing station, platform, subway&#10;&#10;Description automatically generated">
            <a:extLst>
              <a:ext uri="{FF2B5EF4-FFF2-40B4-BE49-F238E27FC236}">
                <a16:creationId xmlns:a16="http://schemas.microsoft.com/office/drawing/2014/main" id="{1A2A8808-CBCE-41EE-A72D-FD61256196BE}"/>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619614" y="1161502"/>
            <a:ext cx="2169045" cy="2440176"/>
          </a:xfrm>
          <a:prstGeom prst="rect">
            <a:avLst/>
          </a:prstGeom>
        </p:spPr>
      </p:pic>
    </p:spTree>
    <p:extLst>
      <p:ext uri="{BB962C8B-B14F-4D97-AF65-F5344CB8AC3E}">
        <p14:creationId xmlns:p14="http://schemas.microsoft.com/office/powerpoint/2010/main" val="3219027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784F5-88B6-7982-B71B-35B55EBCF073}"/>
              </a:ext>
            </a:extLst>
          </p:cNvPr>
          <p:cNvSpPr>
            <a:spLocks noGrp="1"/>
          </p:cNvSpPr>
          <p:nvPr>
            <p:ph type="title"/>
          </p:nvPr>
        </p:nvSpPr>
        <p:spPr>
          <a:xfrm>
            <a:off x="-2156735" y="223514"/>
            <a:ext cx="11599984" cy="650374"/>
          </a:xfrm>
        </p:spPr>
        <p:txBody>
          <a:bodyPr>
            <a:normAutofit fontScale="90000"/>
          </a:bodyPr>
          <a:lstStyle/>
          <a:p>
            <a:pPr algn="ctr"/>
            <a:r>
              <a:rPr lang="en-GB" b="1" dirty="0">
                <a:solidFill>
                  <a:srgbClr val="002060"/>
                </a:solidFill>
                <a:latin typeface="Arial"/>
                <a:cs typeface="Calibri Light"/>
              </a:rPr>
              <a:t>STFC Visions Update</a:t>
            </a:r>
            <a:endParaRPr lang="en-US" dirty="0"/>
          </a:p>
        </p:txBody>
      </p:sp>
      <p:pic>
        <p:nvPicPr>
          <p:cNvPr id="11" name="Picture 4" descr="A picture containing icon&#10;&#10;Description automatically generated">
            <a:extLst>
              <a:ext uri="{FF2B5EF4-FFF2-40B4-BE49-F238E27FC236}">
                <a16:creationId xmlns:a16="http://schemas.microsoft.com/office/drawing/2014/main" id="{DD4DAC1A-81F6-4391-AD29-30B0D3773C01}"/>
              </a:ext>
            </a:extLst>
          </p:cNvPr>
          <p:cNvPicPr>
            <a:picLocks noChangeAspect="1"/>
          </p:cNvPicPr>
          <p:nvPr/>
        </p:nvPicPr>
        <p:blipFill>
          <a:blip r:embed="rId3"/>
          <a:stretch>
            <a:fillRect/>
          </a:stretch>
        </p:blipFill>
        <p:spPr>
          <a:xfrm>
            <a:off x="341482" y="6092545"/>
            <a:ext cx="2104006" cy="541941"/>
          </a:xfrm>
          <a:prstGeom prst="rect">
            <a:avLst/>
          </a:prstGeom>
        </p:spPr>
      </p:pic>
      <p:sp>
        <p:nvSpPr>
          <p:cNvPr id="15" name="TextBox 14">
            <a:extLst>
              <a:ext uri="{FF2B5EF4-FFF2-40B4-BE49-F238E27FC236}">
                <a16:creationId xmlns:a16="http://schemas.microsoft.com/office/drawing/2014/main" id="{7C3CCCDB-F3C7-DF95-D490-D1065160E035}"/>
              </a:ext>
            </a:extLst>
          </p:cNvPr>
          <p:cNvSpPr txBox="1"/>
          <p:nvPr/>
        </p:nvSpPr>
        <p:spPr>
          <a:xfrm>
            <a:off x="341482" y="920621"/>
            <a:ext cx="11433751" cy="5016758"/>
          </a:xfrm>
          <a:prstGeom prst="rect">
            <a:avLst/>
          </a:prstGeom>
          <a:noFill/>
        </p:spPr>
        <p:txBody>
          <a:bodyPr wrap="square" lIns="91440" tIns="45720" rIns="91440" bIns="45720" rtlCol="0" anchor="t">
            <a:spAutoFit/>
          </a:bodyPr>
          <a:lstStyle/>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en-US" sz="2000" b="1"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STFC Visions </a:t>
            </a:r>
            <a:r>
              <a:rPr kumimoji="0" lang="en-US" sz="2000" b="0"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aims to identify ground-breaking, </a:t>
            </a:r>
            <a:r>
              <a:rPr kumimoji="0" lang="en-US" sz="2000" b="1"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early-stage concepts</a:t>
            </a:r>
            <a:r>
              <a:rPr kumimoji="0" lang="en-US" sz="2000" b="0"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that have the potential to be developed into </a:t>
            </a:r>
            <a:r>
              <a:rPr kumimoji="0" lang="en-US" sz="2000" b="1"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ambitious initiatives and infrastructures, </a:t>
            </a:r>
            <a:r>
              <a:rPr kumimoji="0" lang="en-US" sz="2000" b="0"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and might not have been captured through STFC's existing processes. </a:t>
            </a:r>
            <a:endParaRPr kumimoji="0" lang="en-US" sz="2000" b="0" i="0" u="none" strike="noStrike" kern="0" cap="none" spc="0" normalizeH="0" baseline="0" noProof="0" dirty="0">
              <a:ln>
                <a:noFill/>
              </a:ln>
              <a:solidFill>
                <a:srgbClr val="002060"/>
              </a:solidFill>
              <a:effectLst/>
              <a:uLnTx/>
              <a:uFillTx/>
              <a:latin typeface="Arial" panose="020B0604020202020204" pitchFamily="34" charset="0"/>
              <a:ea typeface="Calibri" panose="020F0502020204030204"/>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en-US" sz="2000" b="1"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Key Aims: </a:t>
            </a:r>
            <a:endParaRPr kumimoji="0" lang="en-US" sz="2000" b="1" i="0" u="none" strike="noStrike" kern="0" cap="none" spc="0" normalizeH="0" baseline="0" noProof="0" dirty="0">
              <a:ln>
                <a:noFill/>
              </a:ln>
              <a:solidFill>
                <a:srgbClr val="002060"/>
              </a:solidFill>
              <a:effectLst/>
              <a:uLnTx/>
              <a:uFillTx/>
              <a:latin typeface="Arial" panose="020B0604020202020204" pitchFamily="34" charset="0"/>
              <a:ea typeface="Calibri" panose="020F0502020204030204"/>
              <a:cs typeface="Arial" panose="020B0604020202020204" pitchFamily="34" charset="0"/>
            </a:endParaRPr>
          </a:p>
          <a:p>
            <a:pPr marL="800100" marR="0" lvl="1" indent="-342900" algn="l" defTabSz="914400" rtl="0" eaLnBrk="1" fontAlgn="auto" latinLnBrk="0" hangingPunct="1">
              <a:lnSpc>
                <a:spcPct val="100000"/>
              </a:lnSpc>
              <a:spcBef>
                <a:spcPts val="0"/>
              </a:spcBef>
              <a:spcAft>
                <a:spcPts val="0"/>
              </a:spcAft>
              <a:buClrTx/>
              <a:buSzTx/>
              <a:buFont typeface="Arial"/>
              <a:buChar char="•"/>
              <a:tabLst/>
              <a:defRPr/>
            </a:pPr>
            <a:r>
              <a:rPr kumimoji="0" lang="en-US" sz="2000" b="0"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to build capacity to react quickly to emerging opportunities </a:t>
            </a:r>
          </a:p>
          <a:p>
            <a:pPr marL="800100" marR="0" lvl="1" indent="-342900" algn="l" defTabSz="914400" rtl="0" eaLnBrk="1" fontAlgn="auto" latinLnBrk="0" hangingPunct="1">
              <a:lnSpc>
                <a:spcPct val="100000"/>
              </a:lnSpc>
              <a:spcBef>
                <a:spcPts val="0"/>
              </a:spcBef>
              <a:spcAft>
                <a:spcPts val="0"/>
              </a:spcAft>
              <a:buClrTx/>
              <a:buSzTx/>
              <a:buFont typeface="Arial"/>
              <a:buChar char="•"/>
              <a:tabLst/>
              <a:defRPr/>
            </a:pPr>
            <a:r>
              <a:rPr kumimoji="0" lang="en-US" sz="2000" b="0"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to better position STFC to influence new strategic and funding opportunities, outside of core funding (note: there is no direct funding attached to the scheme)</a:t>
            </a:r>
          </a:p>
          <a:p>
            <a:pPr marL="800100" marR="0" lvl="1" indent="-342900" algn="l" defTabSz="914400" rtl="0" eaLnBrk="1" fontAlgn="auto" latinLnBrk="0" hangingPunct="1">
              <a:lnSpc>
                <a:spcPct val="100000"/>
              </a:lnSpc>
              <a:spcBef>
                <a:spcPts val="0"/>
              </a:spcBef>
              <a:spcAft>
                <a:spcPts val="0"/>
              </a:spcAft>
              <a:buClrTx/>
              <a:buSzTx/>
              <a:buFont typeface="Arial"/>
              <a:buChar char="•"/>
              <a:tabLst/>
              <a:defRPr/>
            </a:pPr>
            <a:r>
              <a:rPr kumimoji="0" lang="en-US" sz="2000" b="0"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to support STFC research communities to drive forward ambitious </a:t>
            </a:r>
            <a:r>
              <a:rPr kumimoji="0" lang="en-US" sz="2000" b="0" i="0" u="none" strike="noStrike" kern="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programmes</a:t>
            </a:r>
            <a:r>
              <a:rPr kumimoji="0" lang="en-US" sz="2000" b="0"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of science and innovation </a:t>
            </a:r>
            <a:endParaRPr kumimoji="0" lang="en-US" sz="2000" b="0" i="0" u="none" strike="noStrike" kern="0" cap="none" spc="0" normalizeH="0" baseline="0" noProof="0" dirty="0">
              <a:ln>
                <a:noFill/>
              </a:ln>
              <a:solidFill>
                <a:srgbClr val="002060"/>
              </a:solidFill>
              <a:effectLst/>
              <a:uLnTx/>
              <a:uFillTx/>
              <a:latin typeface="Arial" panose="020B0604020202020204" pitchFamily="34" charset="0"/>
              <a:ea typeface="+mn-lt"/>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en-US" sz="2000" b="0" i="0" u="none" strike="noStrike" kern="0" cap="none" spc="0" normalizeH="0" baseline="0" noProof="0" dirty="0">
                <a:ln>
                  <a:noFill/>
                </a:ln>
                <a:solidFill>
                  <a:srgbClr val="002060"/>
                </a:solidFill>
                <a:effectLst/>
                <a:uLnTx/>
                <a:uFillTx/>
                <a:latin typeface="Arial" panose="020B0604020202020204" pitchFamily="34" charset="0"/>
                <a:ea typeface="+mn-lt"/>
                <a:cs typeface="Arial" panose="020B0604020202020204" pitchFamily="34" charset="0"/>
              </a:rPr>
              <a:t>The Visions Panel focus on two assessment criteria:</a:t>
            </a:r>
          </a:p>
          <a:p>
            <a:pPr marL="1371600" marR="0" lvl="2"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000" b="1"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Is the concept going to deliver a step-change for the Research and Innovation community?</a:t>
            </a:r>
          </a:p>
          <a:p>
            <a:pPr marL="1371600" marR="0" lvl="2"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000" b="1"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Is the proposal timely within the current strategic landscape?</a:t>
            </a: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en-US" sz="2000" b="0"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Project ideas can be submitted at any time throughout the year and will be used to support </a:t>
            </a:r>
            <a:r>
              <a:rPr kumimoji="0" lang="en-US" sz="2000" b="1" i="0" u="none" strike="noStrike" kern="0" cap="none" spc="0" normalizeH="0" baseline="0" noProof="0" dirty="0">
                <a:ln>
                  <a:noFill/>
                </a:ln>
                <a:solidFill>
                  <a:srgbClr val="FF6900"/>
                </a:solidFill>
                <a:effectLst/>
                <a:uLnTx/>
                <a:uFillTx/>
                <a:latin typeface="Arial" panose="020B0604020202020204" pitchFamily="34" charset="0"/>
                <a:ea typeface="+mn-ea"/>
                <a:cs typeface="Arial" panose="020B0604020202020204" pitchFamily="34" charset="0"/>
              </a:rPr>
              <a:t>STFC's pipeline for future opportunities </a:t>
            </a:r>
            <a:r>
              <a:rPr kumimoji="0" lang="en-US" sz="2000" b="0"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(e.g. Infrastructure Fund waves moving forward). </a:t>
            </a:r>
            <a:endParaRPr kumimoji="0" lang="en-GB" sz="2000" b="0"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3" name="Picture 3" descr="Text&#10;&#10;Description automatically generated">
            <a:extLst>
              <a:ext uri="{FF2B5EF4-FFF2-40B4-BE49-F238E27FC236}">
                <a16:creationId xmlns:a16="http://schemas.microsoft.com/office/drawing/2014/main" id="{F7D80136-18FA-236F-9EDF-E4170AD006E2}"/>
              </a:ext>
            </a:extLst>
          </p:cNvPr>
          <p:cNvPicPr>
            <a:picLocks noChangeAspect="1"/>
          </p:cNvPicPr>
          <p:nvPr/>
        </p:nvPicPr>
        <p:blipFill>
          <a:blip r:embed="rId4"/>
          <a:stretch>
            <a:fillRect/>
          </a:stretch>
        </p:blipFill>
        <p:spPr>
          <a:xfrm>
            <a:off x="3360615" y="6141478"/>
            <a:ext cx="5478584" cy="358428"/>
          </a:xfrm>
          <a:prstGeom prst="rect">
            <a:avLst/>
          </a:prstGeom>
        </p:spPr>
      </p:pic>
    </p:spTree>
    <p:extLst>
      <p:ext uri="{BB962C8B-B14F-4D97-AF65-F5344CB8AC3E}">
        <p14:creationId xmlns:p14="http://schemas.microsoft.com/office/powerpoint/2010/main" val="1738012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784F5-88B6-7982-B71B-35B55EBCF073}"/>
              </a:ext>
            </a:extLst>
          </p:cNvPr>
          <p:cNvSpPr>
            <a:spLocks noGrp="1"/>
          </p:cNvSpPr>
          <p:nvPr>
            <p:ph type="title"/>
          </p:nvPr>
        </p:nvSpPr>
        <p:spPr>
          <a:xfrm>
            <a:off x="-2111261" y="130368"/>
            <a:ext cx="11599984" cy="650374"/>
          </a:xfrm>
        </p:spPr>
        <p:txBody>
          <a:bodyPr>
            <a:normAutofit/>
          </a:bodyPr>
          <a:lstStyle/>
          <a:p>
            <a:pPr algn="ctr"/>
            <a:r>
              <a:rPr lang="en-GB" sz="3200" b="1" dirty="0">
                <a:solidFill>
                  <a:srgbClr val="002060"/>
                </a:solidFill>
                <a:latin typeface="Arial"/>
                <a:cs typeface="Calibri Light"/>
              </a:rPr>
              <a:t>UKRI Infrastructure Fund Update</a:t>
            </a:r>
            <a:endParaRPr lang="en-US" dirty="0"/>
          </a:p>
        </p:txBody>
      </p:sp>
      <p:pic>
        <p:nvPicPr>
          <p:cNvPr id="11" name="Picture 4" descr="A picture containing icon&#10;&#10;Description automatically generated">
            <a:extLst>
              <a:ext uri="{FF2B5EF4-FFF2-40B4-BE49-F238E27FC236}">
                <a16:creationId xmlns:a16="http://schemas.microsoft.com/office/drawing/2014/main" id="{DD4DAC1A-81F6-4391-AD29-30B0D3773C01}"/>
              </a:ext>
            </a:extLst>
          </p:cNvPr>
          <p:cNvPicPr>
            <a:picLocks noChangeAspect="1"/>
          </p:cNvPicPr>
          <p:nvPr/>
        </p:nvPicPr>
        <p:blipFill>
          <a:blip r:embed="rId3"/>
          <a:stretch>
            <a:fillRect/>
          </a:stretch>
        </p:blipFill>
        <p:spPr>
          <a:xfrm>
            <a:off x="341482" y="6092545"/>
            <a:ext cx="2104006" cy="541941"/>
          </a:xfrm>
          <a:prstGeom prst="rect">
            <a:avLst/>
          </a:prstGeom>
        </p:spPr>
      </p:pic>
      <p:sp>
        <p:nvSpPr>
          <p:cNvPr id="15" name="TextBox 14">
            <a:extLst>
              <a:ext uri="{FF2B5EF4-FFF2-40B4-BE49-F238E27FC236}">
                <a16:creationId xmlns:a16="http://schemas.microsoft.com/office/drawing/2014/main" id="{7C3CCCDB-F3C7-DF95-D490-D1065160E035}"/>
              </a:ext>
            </a:extLst>
          </p:cNvPr>
          <p:cNvSpPr txBox="1"/>
          <p:nvPr/>
        </p:nvSpPr>
        <p:spPr>
          <a:xfrm>
            <a:off x="2493552" y="4657022"/>
            <a:ext cx="9517767" cy="1977464"/>
          </a:xfrm>
          <a:prstGeom prst="rect">
            <a:avLst/>
          </a:prstGeom>
          <a:noFill/>
        </p:spPr>
        <p:txBody>
          <a:bodyPr wrap="square" lIns="91440" tIns="45720" rIns="91440" bIns="4572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002060"/>
                </a:solidFill>
                <a:effectLst/>
                <a:uLnTx/>
                <a:uFillTx/>
                <a:latin typeface="Arial"/>
                <a:ea typeface="+mn-ea"/>
                <a:cs typeface="Arial"/>
              </a:rPr>
              <a:t>Wave 4 Preliminary Activities:</a:t>
            </a:r>
          </a:p>
          <a:p>
            <a:pPr marL="342900" marR="0" lvl="0" indent="-342900" algn="just" defTabSz="914400" rtl="0" eaLnBrk="1" fontAlgn="auto" latinLnBrk="0" hangingPunct="1">
              <a:lnSpc>
                <a:spcPct val="100000"/>
              </a:lnSpc>
              <a:spcBef>
                <a:spcPts val="0"/>
              </a:spcBef>
              <a:spcAft>
                <a:spcPts val="0"/>
              </a:spcAft>
              <a:buClrTx/>
              <a:buSzTx/>
              <a:buFont typeface="Arial,Sans-Serif"/>
              <a:buChar char="•"/>
              <a:tabLst/>
              <a:defRPr/>
            </a:pPr>
            <a:r>
              <a:rPr kumimoji="0" lang="en-GB" sz="1600" b="1" i="0" u="none" strike="noStrike" kern="0" cap="none" spc="0" normalizeH="0" baseline="0" noProof="0" dirty="0">
                <a:ln>
                  <a:noFill/>
                </a:ln>
                <a:solidFill>
                  <a:srgbClr val="002060"/>
                </a:solidFill>
                <a:effectLst/>
                <a:uLnTx/>
                <a:uFillTx/>
                <a:latin typeface="Arial"/>
                <a:ea typeface="+mn-ea"/>
                <a:cs typeface="Arial"/>
              </a:rPr>
              <a:t>Wave 4 Applications: </a:t>
            </a:r>
            <a:r>
              <a:rPr kumimoji="0" lang="en-GB" sz="1600" b="0" i="0" u="none" strike="noStrike" kern="0" cap="none" spc="0" normalizeH="0" baseline="0" noProof="0" dirty="0">
                <a:ln>
                  <a:noFill/>
                </a:ln>
                <a:solidFill>
                  <a:srgbClr val="002060"/>
                </a:solidFill>
                <a:effectLst/>
                <a:uLnTx/>
                <a:uFillTx/>
                <a:latin typeface="Arial"/>
                <a:ea typeface="+mn-ea"/>
                <a:cs typeface="Arial"/>
              </a:rPr>
              <a:t>Form follows structure of UKRI Infrastructure Fund proforma and guidance is provided per section where appropriate. </a:t>
            </a:r>
            <a:r>
              <a:rPr kumimoji="0" lang="en-GB" sz="1600" b="1" i="0" u="none" strike="noStrike" kern="0" cap="none" spc="0" normalizeH="0" baseline="0" noProof="0" dirty="0">
                <a:ln>
                  <a:noFill/>
                </a:ln>
                <a:solidFill>
                  <a:srgbClr val="002060"/>
                </a:solidFill>
                <a:effectLst/>
                <a:uLnTx/>
                <a:uFillTx/>
                <a:latin typeface="Arial"/>
                <a:ea typeface="+mn-ea"/>
                <a:cs typeface="Arial"/>
              </a:rPr>
              <a:t>External community submissions to STFC can only come through an Advisory Panel. Cross panel submissions encouraged! </a:t>
            </a:r>
            <a:endParaRPr kumimoji="0" lang="en-US" sz="1600" b="1" i="0" u="none" strike="noStrike" kern="0" cap="none" spc="0" normalizeH="0" baseline="0" noProof="0" dirty="0">
              <a:ln>
                <a:noFill/>
              </a:ln>
              <a:solidFill>
                <a:srgbClr val="002060"/>
              </a:solidFill>
              <a:effectLst/>
              <a:uLnTx/>
              <a:uFillTx/>
              <a:latin typeface="Arial"/>
              <a:ea typeface="+mn-ea"/>
              <a:cs typeface="Arial"/>
            </a:endParaRPr>
          </a:p>
          <a:p>
            <a:pPr marL="285750" marR="0" lvl="0" indent="-285750" algn="just" defTabSz="914400" rtl="0" eaLnBrk="1" fontAlgn="auto" latinLnBrk="0" hangingPunct="1">
              <a:lnSpc>
                <a:spcPct val="100000"/>
              </a:lnSpc>
              <a:spcBef>
                <a:spcPts val="0"/>
              </a:spcBef>
              <a:spcAft>
                <a:spcPts val="0"/>
              </a:spcAft>
              <a:buClrTx/>
              <a:buSzTx/>
              <a:buFont typeface="Arial,Sans-Serif"/>
              <a:buChar char="•"/>
              <a:tabLst/>
              <a:defRPr/>
            </a:pPr>
            <a:endParaRPr kumimoji="0" lang="en-GB" sz="1050" b="1"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Sans-Serif"/>
              <a:buChar char="•"/>
              <a:tabLst/>
              <a:defRPr/>
            </a:pPr>
            <a:r>
              <a:rPr kumimoji="0" lang="en-GB" sz="1600" b="1" i="0" u="none" strike="noStrike" kern="0" cap="none" spc="0" normalizeH="0" baseline="0" noProof="0" dirty="0">
                <a:ln>
                  <a:noFill/>
                </a:ln>
                <a:solidFill>
                  <a:srgbClr val="002060"/>
                </a:solidFill>
                <a:effectLst/>
                <a:uLnTx/>
                <a:uFillTx/>
                <a:latin typeface="Arial"/>
                <a:ea typeface="+mn-ea"/>
                <a:cs typeface="Arial"/>
              </a:rPr>
              <a:t>Given the annual nature of the Infrastructure Fund for preliminary activities and the new role of STFC Visions, we encourage communities to only bring forward projects that are ready for consideration for funding in the current round and which are high quality and timely. </a:t>
            </a:r>
            <a:endParaRPr kumimoji="0" lang="en-US" sz="1600" b="0" i="0" u="none" strike="noStrike" kern="0" cap="none" spc="0" normalizeH="0" baseline="0" noProof="0" dirty="0">
              <a:ln>
                <a:noFill/>
              </a:ln>
              <a:solidFill>
                <a:srgbClr val="002060"/>
              </a:solidFill>
              <a:effectLst/>
              <a:uLnTx/>
              <a:uFillTx/>
              <a:latin typeface="Arial"/>
              <a:ea typeface="+mn-ea"/>
              <a:cs typeface="Arial"/>
            </a:endParaRPr>
          </a:p>
        </p:txBody>
      </p:sp>
      <p:sp>
        <p:nvSpPr>
          <p:cNvPr id="3" name="TextBox 2">
            <a:extLst>
              <a:ext uri="{FF2B5EF4-FFF2-40B4-BE49-F238E27FC236}">
                <a16:creationId xmlns:a16="http://schemas.microsoft.com/office/drawing/2014/main" id="{4A1936CC-C76A-A5BE-59EF-2B0D3411EAC3}"/>
              </a:ext>
            </a:extLst>
          </p:cNvPr>
          <p:cNvSpPr txBox="1"/>
          <p:nvPr/>
        </p:nvSpPr>
        <p:spPr>
          <a:xfrm>
            <a:off x="123233" y="811351"/>
            <a:ext cx="11945534" cy="3539430"/>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GB" sz="1600" b="1" i="0" u="none" strike="noStrike" kern="0" cap="none" spc="0" normalizeH="0" baseline="0" noProof="0" dirty="0">
                <a:ln>
                  <a:noFill/>
                </a:ln>
                <a:solidFill>
                  <a:srgbClr val="002060"/>
                </a:solidFill>
                <a:effectLst/>
                <a:uLnTx/>
                <a:uFillTx/>
                <a:latin typeface="Arial"/>
                <a:ea typeface="+mn-ea"/>
                <a:cs typeface="Arial"/>
              </a:rPr>
              <a:t>What is the UKRI Infrastructure Fund? </a:t>
            </a:r>
            <a:endParaRPr kumimoji="0" lang="en-GB" sz="1600" b="1" i="0" u="none" strike="noStrike" kern="0" cap="none" spc="0" normalizeH="0" baseline="0" noProof="0" dirty="0">
              <a:ln>
                <a:noFill/>
              </a:ln>
              <a:solidFill>
                <a:srgbClr val="002060"/>
              </a:solidFill>
              <a:effectLst/>
              <a:uLnTx/>
              <a:uFillTx/>
              <a:latin typeface="Arial" panose="020B0604020202020204" pitchFamily="34" charset="0"/>
              <a:ea typeface="+mn-lt"/>
              <a:cs typeface="Arial" panose="020B0604020202020204" pitchFamily="34" charset="0"/>
            </a:endParaRPr>
          </a:p>
          <a:p>
            <a:pPr marL="742950" marR="0" lvl="1" indent="-285750" algn="just" defTabSz="914400" rtl="0" eaLnBrk="1" fontAlgn="auto" latinLnBrk="0" hangingPunct="1">
              <a:lnSpc>
                <a:spcPct val="100000"/>
              </a:lnSpc>
              <a:spcBef>
                <a:spcPts val="0"/>
              </a:spcBef>
              <a:spcAft>
                <a:spcPts val="0"/>
              </a:spcAft>
              <a:buClrTx/>
              <a:buSzTx/>
              <a:buFont typeface="Arial"/>
              <a:buChar char="•"/>
              <a:tabLst/>
              <a:defRPr/>
            </a:pPr>
            <a:r>
              <a:rPr kumimoji="0" lang="en-GB" sz="1600" b="0" i="0" u="none" strike="noStrike" kern="0" cap="none" spc="0" normalizeH="0" baseline="0" noProof="0" dirty="0">
                <a:ln>
                  <a:noFill/>
                </a:ln>
                <a:solidFill>
                  <a:srgbClr val="002060"/>
                </a:solidFill>
                <a:effectLst/>
                <a:uLnTx/>
                <a:uFillTx/>
                <a:latin typeface="Arial"/>
                <a:ea typeface="+mn-lt"/>
                <a:cs typeface="Calibri" panose="020F0502020204030204"/>
              </a:rPr>
              <a:t>Aimed at supporting significant investments that enable a step change in research and innovation infrastructure, where there is a key benefit that can be articulated to the research and innovation community. Focuses on an infrastructure providing an international- or national-level capability. Time bound funding. Infrastructure provides access, resources or related services to the wider, community outside the infrastructure institution itself (e.g. host institution and funding partners). Two Waves of funding complete, 2 in progress. Many STFC successes so far!</a:t>
            </a:r>
            <a:endParaRPr kumimoji="0" lang="en-GB" sz="1800" b="0" i="0" u="none" strike="noStrike" kern="1200" cap="none" spc="0" normalizeH="0" baseline="0" noProof="0" dirty="0">
              <a:ln>
                <a:noFill/>
              </a:ln>
              <a:solidFill>
                <a:srgbClr val="002060"/>
              </a:solidFill>
              <a:effectLst/>
              <a:uLnTx/>
              <a:uFillTx/>
              <a:latin typeface="Arial"/>
              <a:ea typeface="+mn-ea"/>
              <a:cs typeface="Arial"/>
            </a:endParaRPr>
          </a:p>
          <a:p>
            <a:pPr marL="285750" marR="0" lvl="0" indent="-285750" algn="just" defTabSz="914400" rtl="0" eaLnBrk="1" fontAlgn="auto" latinLnBrk="0" hangingPunct="1">
              <a:lnSpc>
                <a:spcPct val="100000"/>
              </a:lnSpc>
              <a:spcBef>
                <a:spcPts val="0"/>
              </a:spcBef>
              <a:spcAft>
                <a:spcPts val="0"/>
              </a:spcAft>
              <a:buClrTx/>
              <a:buSzTx/>
              <a:buFont typeface="Arial,Sans-Serif"/>
              <a:buChar char="•"/>
              <a:tabLst/>
              <a:defRPr/>
            </a:pPr>
            <a:endParaRPr kumimoji="0" lang="en-GB" sz="1600" b="1"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Sans-Serif"/>
              <a:buChar char="•"/>
              <a:tabLst/>
              <a:defRPr/>
            </a:pPr>
            <a:r>
              <a:rPr kumimoji="0" lang="en-GB" sz="1600" b="1" i="0" u="none" strike="noStrike" kern="0" cap="none" spc="0" normalizeH="0" baseline="0" noProof="0" dirty="0">
                <a:ln>
                  <a:noFill/>
                </a:ln>
                <a:solidFill>
                  <a:srgbClr val="002060"/>
                </a:solidFill>
                <a:effectLst/>
                <a:uLnTx/>
                <a:uFillTx/>
                <a:latin typeface="Arial"/>
                <a:ea typeface="+mn-ea"/>
                <a:cs typeface="Arial"/>
              </a:rPr>
              <a:t>Recent Updates:</a:t>
            </a:r>
          </a:p>
          <a:p>
            <a:pPr marL="742950" marR="0" lvl="1" indent="-285750" algn="l" defTabSz="914400" rtl="0" eaLnBrk="1" fontAlgn="auto" latinLnBrk="0" hangingPunct="1">
              <a:lnSpc>
                <a:spcPct val="100000"/>
              </a:lnSpc>
              <a:spcBef>
                <a:spcPts val="0"/>
              </a:spcBef>
              <a:spcAft>
                <a:spcPts val="0"/>
              </a:spcAft>
              <a:buClrTx/>
              <a:buSzTx/>
              <a:buFont typeface="Arial,Sans-Serif"/>
              <a:buChar char="•"/>
              <a:tabLst/>
              <a:defRPr/>
            </a:pPr>
            <a:r>
              <a:rPr kumimoji="0" lang="en-GB" sz="1600" b="1" i="0" u="none" strike="noStrike" kern="0" cap="none" spc="0" normalizeH="0" baseline="0" noProof="0" dirty="0">
                <a:ln>
                  <a:noFill/>
                </a:ln>
                <a:solidFill>
                  <a:srgbClr val="002060"/>
                </a:solidFill>
                <a:effectLst/>
                <a:uLnTx/>
                <a:uFillTx/>
                <a:latin typeface="Arial"/>
                <a:ea typeface="+mn-ea"/>
                <a:cs typeface="Arial"/>
              </a:rPr>
              <a:t>Wave 3 in Progress</a:t>
            </a:r>
            <a:endParaRPr kumimoji="0" lang="en-GB" sz="1600" b="0"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1200150" marR="0" lvl="2" indent="-285750" algn="l" defTabSz="914400" rtl="0" eaLnBrk="1" fontAlgn="auto" latinLnBrk="0" hangingPunct="1">
              <a:lnSpc>
                <a:spcPct val="100000"/>
              </a:lnSpc>
              <a:spcBef>
                <a:spcPts val="0"/>
              </a:spcBef>
              <a:spcAft>
                <a:spcPts val="0"/>
              </a:spcAft>
              <a:buClrTx/>
              <a:buSzTx/>
              <a:buFont typeface="Arial,Sans-Serif"/>
              <a:buChar char="•"/>
              <a:tabLst/>
              <a:defRPr/>
            </a:pPr>
            <a:r>
              <a:rPr kumimoji="0" lang="en-GB" sz="1600" b="0" i="0" u="none" strike="noStrike" kern="0" cap="none" spc="0" normalizeH="0" baseline="0" noProof="0" dirty="0">
                <a:ln>
                  <a:noFill/>
                </a:ln>
                <a:solidFill>
                  <a:srgbClr val="002060"/>
                </a:solidFill>
                <a:effectLst/>
                <a:uLnTx/>
                <a:uFillTx/>
                <a:latin typeface="Arial"/>
                <a:ea typeface="+mn-ea"/>
                <a:cs typeface="Arial"/>
              </a:rPr>
              <a:t>Wave 3 Preliminary Activity outcomes just announced</a:t>
            </a:r>
            <a:br>
              <a:rPr kumimoji="0" lang="en-GB" sz="1600" b="0" i="0" u="none" strike="noStrike" kern="0" cap="none" spc="0" normalizeH="0" baseline="0" noProof="0" dirty="0">
                <a:ln>
                  <a:noFill/>
                </a:ln>
                <a:solidFill>
                  <a:srgbClr val="002060"/>
                </a:solidFill>
                <a:effectLst/>
                <a:uLnTx/>
                <a:uFillTx/>
                <a:latin typeface="Arial"/>
                <a:ea typeface="+mn-lt"/>
                <a:cs typeface="Arial"/>
              </a:rPr>
            </a:br>
            <a:r>
              <a:rPr kumimoji="0" lang="en-GB" sz="1600" b="0" i="0" u="none" strike="noStrike" kern="0" cap="none" spc="0" normalizeH="0" baseline="0" noProof="0" dirty="0">
                <a:ln>
                  <a:noFill/>
                </a:ln>
                <a:solidFill>
                  <a:srgbClr val="002060"/>
                </a:solidFill>
                <a:effectLst/>
                <a:uLnTx/>
                <a:uFillTx/>
                <a:latin typeface="Arial"/>
                <a:ea typeface="Calibri"/>
                <a:cs typeface="Calibri"/>
                <a:hlinkClick r:id="rId4">
                  <a:extLst>
                    <a:ext uri="{A12FA001-AC4F-418D-AE19-62706E023703}">
                      <ahyp:hlinkClr xmlns:ahyp="http://schemas.microsoft.com/office/drawing/2018/hyperlinkcolor" val="tx"/>
                    </a:ext>
                  </a:extLst>
                </a:hlinkClick>
              </a:rPr>
              <a:t>https://www.ukri.org/news/ukri-invests-72-million-</a:t>
            </a:r>
            <a:br>
              <a:rPr kumimoji="0" lang="en-GB" sz="1600" b="0" i="0" u="none" strike="noStrike" kern="0" cap="none" spc="0" normalizeH="0" baseline="0" noProof="0" dirty="0">
                <a:ln>
                  <a:noFill/>
                </a:ln>
                <a:solidFill>
                  <a:srgbClr val="002060"/>
                </a:solidFill>
                <a:effectLst/>
                <a:uLnTx/>
                <a:uFillTx/>
                <a:latin typeface="Arial"/>
                <a:ea typeface="Calibri"/>
                <a:cs typeface="Calibri"/>
                <a:hlinkClick r:id="rId4">
                  <a:extLst>
                    <a:ext uri="{A12FA001-AC4F-418D-AE19-62706E023703}">
                      <ahyp:hlinkClr xmlns:ahyp="http://schemas.microsoft.com/office/drawing/2018/hyperlinkcolor" val="tx"/>
                    </a:ext>
                  </a:extLst>
                </a:hlinkClick>
              </a:rPr>
            </a:br>
            <a:r>
              <a:rPr kumimoji="0" lang="en-GB" sz="1600" b="0" i="0" u="none" strike="noStrike" kern="0" cap="none" spc="0" normalizeH="0" baseline="0" noProof="0" dirty="0">
                <a:ln>
                  <a:noFill/>
                </a:ln>
                <a:solidFill>
                  <a:srgbClr val="002060"/>
                </a:solidFill>
                <a:effectLst/>
                <a:uLnTx/>
                <a:uFillTx/>
                <a:latin typeface="Arial"/>
                <a:ea typeface="Calibri"/>
                <a:cs typeface="Calibri"/>
                <a:hlinkClick r:id="rId4">
                  <a:extLst>
                    <a:ext uri="{A12FA001-AC4F-418D-AE19-62706E023703}">
                      <ahyp:hlinkClr xmlns:ahyp="http://schemas.microsoft.com/office/drawing/2018/hyperlinkcolor" val="tx"/>
                    </a:ext>
                  </a:extLst>
                </a:hlinkClick>
              </a:rPr>
              <a:t>upgrading-</a:t>
            </a:r>
            <a:r>
              <a:rPr kumimoji="0" lang="en-GB" sz="1600" b="0" i="0" u="none" strike="noStrike" kern="0" cap="none" spc="0" normalizeH="0" baseline="0" noProof="0" dirty="0" err="1">
                <a:ln>
                  <a:noFill/>
                </a:ln>
                <a:solidFill>
                  <a:srgbClr val="002060"/>
                </a:solidFill>
                <a:effectLst/>
                <a:uLnTx/>
                <a:uFillTx/>
                <a:latin typeface="Arial"/>
                <a:ea typeface="Calibri"/>
                <a:cs typeface="Calibri"/>
                <a:hlinkClick r:id="rId4">
                  <a:extLst>
                    <a:ext uri="{A12FA001-AC4F-418D-AE19-62706E023703}">
                      <ahyp:hlinkClr xmlns:ahyp="http://schemas.microsoft.com/office/drawing/2018/hyperlinkcolor" val="tx"/>
                    </a:ext>
                  </a:extLst>
                </a:hlinkClick>
              </a:rPr>
              <a:t>uk</a:t>
            </a:r>
            <a:r>
              <a:rPr kumimoji="0" lang="en-GB" sz="1600" b="0" i="0" u="none" strike="noStrike" kern="0" cap="none" spc="0" normalizeH="0" baseline="0" noProof="0" dirty="0">
                <a:ln>
                  <a:noFill/>
                </a:ln>
                <a:solidFill>
                  <a:srgbClr val="002060"/>
                </a:solidFill>
                <a:effectLst/>
                <a:uLnTx/>
                <a:uFillTx/>
                <a:latin typeface="Arial"/>
                <a:ea typeface="Calibri"/>
                <a:cs typeface="Calibri"/>
                <a:hlinkClick r:id="rId4">
                  <a:extLst>
                    <a:ext uri="{A12FA001-AC4F-418D-AE19-62706E023703}">
                      <ahyp:hlinkClr xmlns:ahyp="http://schemas.microsoft.com/office/drawing/2018/hyperlinkcolor" val="tx"/>
                    </a:ext>
                  </a:extLst>
                </a:hlinkClick>
              </a:rPr>
              <a:t>-research-infrastructure/</a:t>
            </a:r>
            <a:r>
              <a:rPr kumimoji="0" lang="en-GB" sz="1600" b="0" i="0" u="none" strike="noStrike" kern="0" cap="none" spc="0" normalizeH="0" baseline="0" noProof="0" dirty="0">
                <a:ln>
                  <a:noFill/>
                </a:ln>
                <a:solidFill>
                  <a:srgbClr val="002060"/>
                </a:solidFill>
                <a:effectLst/>
                <a:uLnTx/>
                <a:uFillTx/>
                <a:latin typeface="Arial"/>
                <a:ea typeface="Calibri"/>
                <a:cs typeface="Calibri"/>
              </a:rPr>
              <a:t> </a:t>
            </a:r>
          </a:p>
          <a:p>
            <a:pPr marL="1200150" marR="0" lvl="2" indent="-285750" algn="l" defTabSz="914400" rtl="0" eaLnBrk="1" fontAlgn="auto" latinLnBrk="0" hangingPunct="1">
              <a:lnSpc>
                <a:spcPct val="100000"/>
              </a:lnSpc>
              <a:spcBef>
                <a:spcPts val="0"/>
              </a:spcBef>
              <a:spcAft>
                <a:spcPts val="0"/>
              </a:spcAft>
              <a:buClrTx/>
              <a:buSzTx/>
              <a:buFont typeface="Arial,Sans-Serif"/>
              <a:buChar char="•"/>
              <a:tabLst/>
              <a:defRPr/>
            </a:pPr>
            <a:r>
              <a:rPr kumimoji="0" lang="en-GB" sz="1600" b="0" i="0" u="none" strike="noStrike" kern="0" cap="none" spc="0" normalizeH="0" baseline="0" noProof="0" dirty="0">
                <a:ln>
                  <a:noFill/>
                </a:ln>
                <a:solidFill>
                  <a:srgbClr val="002060"/>
                </a:solidFill>
                <a:effectLst/>
                <a:uLnTx/>
                <a:uFillTx/>
                <a:latin typeface="Arial"/>
                <a:ea typeface="Calibri"/>
                <a:cs typeface="Calibri"/>
              </a:rPr>
              <a:t>Wave 3 Full Proposal process in progress</a:t>
            </a:r>
          </a:p>
          <a:p>
            <a:pPr marL="742950" marR="0" lvl="1" indent="-285750" algn="l" defTabSz="914400" rtl="0" eaLnBrk="1" fontAlgn="auto" latinLnBrk="0" hangingPunct="1">
              <a:lnSpc>
                <a:spcPct val="100000"/>
              </a:lnSpc>
              <a:spcBef>
                <a:spcPts val="0"/>
              </a:spcBef>
              <a:spcAft>
                <a:spcPts val="0"/>
              </a:spcAft>
              <a:buClrTx/>
              <a:buSzTx/>
              <a:buFont typeface="Arial,Sans-Serif"/>
              <a:buChar char="•"/>
              <a:tabLst/>
              <a:defRPr/>
            </a:pPr>
            <a:r>
              <a:rPr kumimoji="0" lang="en-GB" sz="1600" b="1" i="0" u="none" strike="noStrike" kern="0" cap="none" spc="0" normalizeH="0" baseline="0" noProof="0" dirty="0">
                <a:ln>
                  <a:noFill/>
                </a:ln>
                <a:solidFill>
                  <a:srgbClr val="002060"/>
                </a:solidFill>
                <a:effectLst/>
                <a:uLnTx/>
                <a:uFillTx/>
                <a:latin typeface="Arial"/>
                <a:ea typeface="Calibri"/>
                <a:cs typeface="Calibri"/>
              </a:rPr>
              <a:t>Wave 4</a:t>
            </a:r>
            <a:r>
              <a:rPr kumimoji="0" lang="en-GB" sz="1600" b="0" i="0" u="none" strike="noStrike" kern="0" cap="none" spc="0" normalizeH="0" baseline="0" noProof="0" dirty="0">
                <a:ln>
                  <a:noFill/>
                </a:ln>
                <a:solidFill>
                  <a:srgbClr val="002060"/>
                </a:solidFill>
                <a:effectLst/>
                <a:uLnTx/>
                <a:uFillTx/>
                <a:latin typeface="Arial"/>
                <a:ea typeface="Calibri"/>
                <a:cs typeface="Calibri"/>
              </a:rPr>
              <a:t> Preliminary Activities recently launched (late May 2023)</a:t>
            </a:r>
            <a:endParaRPr kumimoji="0" lang="en-GB" sz="1600" b="0" i="0" u="none" strike="noStrike" kern="0" cap="none" spc="0" normalizeH="0" baseline="0" noProof="0" dirty="0">
              <a:ln>
                <a:noFill/>
              </a:ln>
              <a:solidFill>
                <a:srgbClr val="002060"/>
              </a:solidFill>
              <a:effectLst/>
              <a:uLnTx/>
              <a:uFillTx/>
              <a:latin typeface="Arial" panose="020B0604020202020204" pitchFamily="34" charset="0"/>
              <a:ea typeface="Calibri"/>
              <a:cs typeface="Calibri"/>
            </a:endParaRPr>
          </a:p>
        </p:txBody>
      </p:sp>
      <p:pic>
        <p:nvPicPr>
          <p:cNvPr id="5" name="Picture 5" descr="A picture containing timeline&#10;&#10;Description automatically generated">
            <a:extLst>
              <a:ext uri="{FF2B5EF4-FFF2-40B4-BE49-F238E27FC236}">
                <a16:creationId xmlns:a16="http://schemas.microsoft.com/office/drawing/2014/main" id="{927A6111-4E54-4DD2-E144-7A34F83DA844}"/>
              </a:ext>
            </a:extLst>
          </p:cNvPr>
          <p:cNvPicPr>
            <a:picLocks noChangeAspect="1"/>
          </p:cNvPicPr>
          <p:nvPr/>
        </p:nvPicPr>
        <p:blipFill>
          <a:blip r:embed="rId5"/>
          <a:stretch>
            <a:fillRect/>
          </a:stretch>
        </p:blipFill>
        <p:spPr>
          <a:xfrm>
            <a:off x="6759262" y="2478892"/>
            <a:ext cx="5252057" cy="1900215"/>
          </a:xfrm>
          <a:prstGeom prst="rect">
            <a:avLst/>
          </a:prstGeom>
        </p:spPr>
      </p:pic>
    </p:spTree>
    <p:extLst>
      <p:ext uri="{BB962C8B-B14F-4D97-AF65-F5344CB8AC3E}">
        <p14:creationId xmlns:p14="http://schemas.microsoft.com/office/powerpoint/2010/main" val="2993963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784F5-88B6-7982-B71B-35B55EBCF073}"/>
              </a:ext>
            </a:extLst>
          </p:cNvPr>
          <p:cNvSpPr>
            <a:spLocks noGrp="1"/>
          </p:cNvSpPr>
          <p:nvPr>
            <p:ph type="title"/>
          </p:nvPr>
        </p:nvSpPr>
        <p:spPr>
          <a:xfrm>
            <a:off x="-1877766" y="235255"/>
            <a:ext cx="11599984" cy="650374"/>
          </a:xfrm>
        </p:spPr>
        <p:txBody>
          <a:bodyPr>
            <a:normAutofit fontScale="90000"/>
          </a:bodyPr>
          <a:lstStyle/>
          <a:p>
            <a:pPr algn="ctr"/>
            <a:r>
              <a:rPr lang="en-GB" b="1" dirty="0">
                <a:solidFill>
                  <a:srgbClr val="002060"/>
                </a:solidFill>
                <a:latin typeface="Arial"/>
                <a:cs typeface="Calibri Light"/>
              </a:rPr>
              <a:t>STFC Infrastructure Timeline</a:t>
            </a:r>
            <a:endParaRPr lang="en-US" dirty="0"/>
          </a:p>
        </p:txBody>
      </p:sp>
      <p:pic>
        <p:nvPicPr>
          <p:cNvPr id="11" name="Picture 4" descr="A picture containing icon&#10;&#10;Description automatically generated">
            <a:extLst>
              <a:ext uri="{FF2B5EF4-FFF2-40B4-BE49-F238E27FC236}">
                <a16:creationId xmlns:a16="http://schemas.microsoft.com/office/drawing/2014/main" id="{DD4DAC1A-81F6-4391-AD29-30B0D3773C01}"/>
              </a:ext>
            </a:extLst>
          </p:cNvPr>
          <p:cNvPicPr>
            <a:picLocks noChangeAspect="1"/>
          </p:cNvPicPr>
          <p:nvPr/>
        </p:nvPicPr>
        <p:blipFill>
          <a:blip r:embed="rId3"/>
          <a:stretch>
            <a:fillRect/>
          </a:stretch>
        </p:blipFill>
        <p:spPr>
          <a:xfrm>
            <a:off x="341482" y="6092545"/>
            <a:ext cx="2104006" cy="541941"/>
          </a:xfrm>
          <a:prstGeom prst="rect">
            <a:avLst/>
          </a:prstGeom>
        </p:spPr>
      </p:pic>
      <p:pic>
        <p:nvPicPr>
          <p:cNvPr id="5" name="Picture 4">
            <a:extLst>
              <a:ext uri="{FF2B5EF4-FFF2-40B4-BE49-F238E27FC236}">
                <a16:creationId xmlns:a16="http://schemas.microsoft.com/office/drawing/2014/main" id="{3D59567A-772A-48D1-B61F-5FAA6DBA6A3E}"/>
              </a:ext>
            </a:extLst>
          </p:cNvPr>
          <p:cNvPicPr>
            <a:picLocks noChangeAspect="1"/>
          </p:cNvPicPr>
          <p:nvPr/>
        </p:nvPicPr>
        <p:blipFill rotWithShape="1">
          <a:blip r:embed="rId4"/>
          <a:srcRect l="1104" t="43736" r="3485" b="-1"/>
          <a:stretch/>
        </p:blipFill>
        <p:spPr>
          <a:xfrm>
            <a:off x="69742" y="2464231"/>
            <a:ext cx="12052516" cy="2669628"/>
          </a:xfrm>
          <a:prstGeom prst="rect">
            <a:avLst/>
          </a:prstGeom>
        </p:spPr>
      </p:pic>
      <p:sp>
        <p:nvSpPr>
          <p:cNvPr id="6" name="TextBox 5">
            <a:extLst>
              <a:ext uri="{FF2B5EF4-FFF2-40B4-BE49-F238E27FC236}">
                <a16:creationId xmlns:a16="http://schemas.microsoft.com/office/drawing/2014/main" id="{B8AFAB0F-02F6-4DCC-99B3-ED676C9798DE}"/>
              </a:ext>
            </a:extLst>
          </p:cNvPr>
          <p:cNvSpPr txBox="1"/>
          <p:nvPr/>
        </p:nvSpPr>
        <p:spPr>
          <a:xfrm rot="18720290">
            <a:off x="311761" y="1659649"/>
            <a:ext cx="1562351"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Late May</a:t>
            </a:r>
          </a:p>
        </p:txBody>
      </p:sp>
      <p:sp>
        <p:nvSpPr>
          <p:cNvPr id="9" name="TextBox 8">
            <a:extLst>
              <a:ext uri="{FF2B5EF4-FFF2-40B4-BE49-F238E27FC236}">
                <a16:creationId xmlns:a16="http://schemas.microsoft.com/office/drawing/2014/main" id="{604CA12F-6DE0-48EE-9508-BED6E8DE5F16}"/>
              </a:ext>
            </a:extLst>
          </p:cNvPr>
          <p:cNvSpPr txBox="1"/>
          <p:nvPr/>
        </p:nvSpPr>
        <p:spPr>
          <a:xfrm rot="18720290">
            <a:off x="2481070" y="1571099"/>
            <a:ext cx="1562351"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21 July</a:t>
            </a:r>
          </a:p>
        </p:txBody>
      </p:sp>
      <p:sp>
        <p:nvSpPr>
          <p:cNvPr id="10" name="TextBox 9">
            <a:extLst>
              <a:ext uri="{FF2B5EF4-FFF2-40B4-BE49-F238E27FC236}">
                <a16:creationId xmlns:a16="http://schemas.microsoft.com/office/drawing/2014/main" id="{919A1C7E-00B3-46E4-9B00-E619D772B370}"/>
              </a:ext>
            </a:extLst>
          </p:cNvPr>
          <p:cNvSpPr txBox="1"/>
          <p:nvPr/>
        </p:nvSpPr>
        <p:spPr>
          <a:xfrm rot="18720290">
            <a:off x="5103734" y="1572235"/>
            <a:ext cx="1636841"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Mid-Sept</a:t>
            </a:r>
          </a:p>
        </p:txBody>
      </p:sp>
      <p:sp>
        <p:nvSpPr>
          <p:cNvPr id="12" name="TextBox 11">
            <a:extLst>
              <a:ext uri="{FF2B5EF4-FFF2-40B4-BE49-F238E27FC236}">
                <a16:creationId xmlns:a16="http://schemas.microsoft.com/office/drawing/2014/main" id="{5FB699EF-189B-47E8-97F5-80B3C2EA0383}"/>
              </a:ext>
            </a:extLst>
          </p:cNvPr>
          <p:cNvSpPr txBox="1"/>
          <p:nvPr/>
        </p:nvSpPr>
        <p:spPr>
          <a:xfrm rot="18720290">
            <a:off x="9084215" y="1598775"/>
            <a:ext cx="1636841"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Oct/Nov</a:t>
            </a:r>
          </a:p>
        </p:txBody>
      </p:sp>
      <p:sp>
        <p:nvSpPr>
          <p:cNvPr id="13" name="TextBox 12">
            <a:extLst>
              <a:ext uri="{FF2B5EF4-FFF2-40B4-BE49-F238E27FC236}">
                <a16:creationId xmlns:a16="http://schemas.microsoft.com/office/drawing/2014/main" id="{6A63E232-7BD6-423D-B4B9-2208D9E80B8F}"/>
              </a:ext>
            </a:extLst>
          </p:cNvPr>
          <p:cNvSpPr txBox="1"/>
          <p:nvPr/>
        </p:nvSpPr>
        <p:spPr>
          <a:xfrm rot="18720290">
            <a:off x="10940623" y="1507994"/>
            <a:ext cx="1636841" cy="369332"/>
          </a:xfrm>
          <a:prstGeom prst="rect">
            <a:avLst/>
          </a:prstGeom>
          <a:noFill/>
        </p:spPr>
        <p:txBody>
          <a:bodyPr wrap="square" rtlCol="0">
            <a:spAutoFit/>
          </a:bodyPr>
          <a:lstStyle/>
          <a:p>
            <a:r>
              <a:rPr lang="en-GB" dirty="0">
                <a:solidFill>
                  <a:srgbClr val="FF0000"/>
                </a:solidFill>
                <a:latin typeface="Arial" panose="020B0604020202020204" pitchFamily="34" charset="0"/>
                <a:cs typeface="Arial" panose="020B0604020202020204" pitchFamily="34" charset="0"/>
              </a:rPr>
              <a:t>Dec 2023</a:t>
            </a:r>
          </a:p>
        </p:txBody>
      </p:sp>
      <p:sp>
        <p:nvSpPr>
          <p:cNvPr id="14" name="TextBox 13">
            <a:extLst>
              <a:ext uri="{FF2B5EF4-FFF2-40B4-BE49-F238E27FC236}">
                <a16:creationId xmlns:a16="http://schemas.microsoft.com/office/drawing/2014/main" id="{595BEE8B-4ADD-43BF-8C53-3F9A58A87BD9}"/>
              </a:ext>
            </a:extLst>
          </p:cNvPr>
          <p:cNvSpPr txBox="1"/>
          <p:nvPr/>
        </p:nvSpPr>
        <p:spPr>
          <a:xfrm>
            <a:off x="8542150" y="6167991"/>
            <a:ext cx="7160216" cy="400110"/>
          </a:xfrm>
          <a:prstGeom prst="rect">
            <a:avLst/>
          </a:prstGeom>
          <a:noFill/>
        </p:spPr>
        <p:txBody>
          <a:bodyPr wrap="square">
            <a:spAutoFit/>
          </a:bodyPr>
          <a:lstStyle/>
          <a:p>
            <a:r>
              <a:rPr lang="en-GB" sz="2000" b="1" dirty="0">
                <a:solidFill>
                  <a:schemeClr val="accent1"/>
                </a:solidFill>
                <a:latin typeface="Arial" panose="020B0604020202020204" pitchFamily="34" charset="0"/>
                <a:cs typeface="Arial" panose="020B0604020202020204" pitchFamily="34" charset="0"/>
              </a:rPr>
              <a:t>infrastrategy@stfc.ac.uk</a:t>
            </a:r>
          </a:p>
        </p:txBody>
      </p:sp>
    </p:spTree>
    <p:extLst>
      <p:ext uri="{BB962C8B-B14F-4D97-AF65-F5344CB8AC3E}">
        <p14:creationId xmlns:p14="http://schemas.microsoft.com/office/powerpoint/2010/main" val="3507921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53F8DB5-D875-CF4D-A96F-70F080421F1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5938" y="412403"/>
            <a:ext cx="3770785" cy="963960"/>
          </a:xfrm>
          <a:prstGeom prst="rect">
            <a:avLst/>
          </a:prstGeom>
        </p:spPr>
      </p:pic>
    </p:spTree>
    <p:extLst>
      <p:ext uri="{BB962C8B-B14F-4D97-AF65-F5344CB8AC3E}">
        <p14:creationId xmlns:p14="http://schemas.microsoft.com/office/powerpoint/2010/main" val="4218522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7E5C98-BB99-4160-A3E0-5F6E3F2B59DC}"/>
              </a:ext>
            </a:extLst>
          </p:cNvPr>
          <p:cNvPicPr>
            <a:picLocks noChangeAspect="1"/>
          </p:cNvPicPr>
          <p:nvPr/>
        </p:nvPicPr>
        <p:blipFill>
          <a:blip r:embed="rId3"/>
          <a:stretch>
            <a:fillRect/>
          </a:stretch>
        </p:blipFill>
        <p:spPr>
          <a:xfrm>
            <a:off x="7147461" y="1757597"/>
            <a:ext cx="4734228" cy="3342806"/>
          </a:xfrm>
          <a:prstGeom prst="rect">
            <a:avLst/>
          </a:prstGeom>
        </p:spPr>
      </p:pic>
      <p:sp>
        <p:nvSpPr>
          <p:cNvPr id="4" name="Rectangle 3">
            <a:extLst>
              <a:ext uri="{FF2B5EF4-FFF2-40B4-BE49-F238E27FC236}">
                <a16:creationId xmlns:a16="http://schemas.microsoft.com/office/drawing/2014/main" id="{9B24BD72-D2F7-40B9-8B66-9499BEE9978B}"/>
              </a:ext>
            </a:extLst>
          </p:cNvPr>
          <p:cNvSpPr/>
          <p:nvPr/>
        </p:nvSpPr>
        <p:spPr>
          <a:xfrm>
            <a:off x="529400" y="891197"/>
            <a:ext cx="6349173" cy="552458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E5DF8"/>
                </a:solidFill>
                <a:effectLst/>
                <a:uLnTx/>
                <a:uFillTx/>
                <a:latin typeface="Arial" panose="020B0604020202020204" pitchFamily="34" charset="0"/>
                <a:cs typeface="Arial" panose="020B0604020202020204" pitchFamily="34" charset="0"/>
              </a:rPr>
              <a:t>Supporting the UK’s ambition to be a science superpower;</a:t>
            </a:r>
            <a:endParaRPr lang="en-GB" sz="2400" b="1" dirty="0">
              <a:solidFill>
                <a:srgbClr val="1E5DF8"/>
              </a:solidFill>
              <a:latin typeface="Arial" panose="020B0604020202020204" pitchFamily="34" charset="0"/>
              <a:cs typeface="Arial" panose="020B0604020202020204" pitchFamily="34" charset="0"/>
            </a:endParaRPr>
          </a:p>
          <a:p>
            <a:pPr marL="342900" lvl="1" indent="-342900" defTabSz="914364" fontAlgn="base">
              <a:spcBef>
                <a:spcPct val="0"/>
              </a:spcBef>
              <a:spcAft>
                <a:spcPts val="600"/>
              </a:spcAft>
              <a:buFont typeface="Arial" panose="020B0604020202020204" pitchFamily="34" charset="0"/>
              <a:buChar char="•"/>
            </a:pPr>
            <a:r>
              <a:rPr kumimoji="0" lang="en-GB" sz="2000" b="0" i="0" u="none" strike="noStrike" kern="1200" cap="none" spc="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rPr>
              <a:t>An increase of £19M for STFC supported frontier research programmes in PPAN – </a:t>
            </a:r>
            <a:r>
              <a:rPr kumimoji="0" lang="en-GB" sz="2000" b="1" i="0" u="none" strike="noStrike" kern="1200" cap="none" spc="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rPr>
              <a:t>uplift to CGs</a:t>
            </a:r>
          </a:p>
          <a:p>
            <a:pPr marL="342900" lvl="1" indent="-342900" defTabSz="914364" fontAlgn="base">
              <a:spcBef>
                <a:spcPct val="0"/>
              </a:spcBef>
              <a:spcAft>
                <a:spcPts val="600"/>
              </a:spcAft>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Enhancing UK scientific links globally including funding for </a:t>
            </a:r>
            <a:r>
              <a:rPr lang="en-GB" sz="2000" b="1" dirty="0">
                <a:solidFill>
                  <a:srgbClr val="626262"/>
                </a:solidFill>
                <a:latin typeface="Arial" panose="020B0604020202020204" pitchFamily="34" charset="0"/>
                <a:cs typeface="Arial" panose="020B0604020202020204" pitchFamily="34" charset="0"/>
              </a:rPr>
              <a:t>LHCb 2030 (CERN), Hyper Kamiokande (Japan)</a:t>
            </a:r>
            <a:r>
              <a:rPr lang="en-GB" sz="2000" dirty="0">
                <a:solidFill>
                  <a:srgbClr val="626262"/>
                </a:solidFill>
                <a:latin typeface="Arial" panose="020B0604020202020204" pitchFamily="34" charset="0"/>
                <a:cs typeface="Arial" panose="020B0604020202020204" pitchFamily="34" charset="0"/>
              </a:rPr>
              <a:t>, US Simons Observatory (Chile) and </a:t>
            </a:r>
            <a:r>
              <a:rPr lang="en-GB" sz="2000" b="1" dirty="0">
                <a:solidFill>
                  <a:srgbClr val="626262"/>
                </a:solidFill>
                <a:latin typeface="Arial" panose="020B0604020202020204" pitchFamily="34" charset="0"/>
                <a:cs typeface="Arial" panose="020B0604020202020204" pitchFamily="34" charset="0"/>
              </a:rPr>
              <a:t>EIC</a:t>
            </a:r>
            <a:r>
              <a:rPr lang="en-GB" sz="2000" dirty="0">
                <a:solidFill>
                  <a:srgbClr val="626262"/>
                </a:solidFill>
                <a:latin typeface="Arial" panose="020B0604020202020204" pitchFamily="34" charset="0"/>
                <a:cs typeface="Arial" panose="020B0604020202020204" pitchFamily="34" charset="0"/>
              </a:rPr>
              <a:t> at BNL (USA)</a:t>
            </a:r>
          </a:p>
          <a:p>
            <a:pPr marL="342900" lvl="1" indent="-342900" defTabSz="914364" fontAlgn="base">
              <a:spcBef>
                <a:spcPct val="0"/>
              </a:spcBef>
              <a:spcAft>
                <a:spcPts val="600"/>
              </a:spcAft>
              <a:buFont typeface="Arial" panose="020B0604020202020204" pitchFamily="34" charset="0"/>
              <a:buChar char="•"/>
            </a:pPr>
            <a:r>
              <a:rPr kumimoji="0" lang="en-GB" sz="2000" b="0" i="0" u="none" strike="noStrike" kern="1200" cap="none" spc="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rPr>
              <a:t>Supporting the development of a pipeline of skilled engineers and technicians - £2.5M in Phase I of STFC Skills Factory</a:t>
            </a:r>
          </a:p>
          <a:p>
            <a:pPr marL="342900" lvl="1" indent="-342900" defTabSz="914364" fontAlgn="base">
              <a:spcBef>
                <a:spcPct val="0"/>
              </a:spcBef>
              <a:spcAft>
                <a:spcPts val="600"/>
              </a:spcAft>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Investment in a pipeline of novel technologies – new early TRL R&amp;D scheme</a:t>
            </a:r>
          </a:p>
          <a:p>
            <a:pPr marL="342900" lvl="1" indent="-342900" defTabSz="914364" fontAlgn="base">
              <a:spcBef>
                <a:spcPct val="0"/>
              </a:spcBef>
              <a:spcAft>
                <a:spcPts val="600"/>
              </a:spcAft>
              <a:buFont typeface="Arial" panose="020B0604020202020204" pitchFamily="34" charset="0"/>
              <a:buChar char="•"/>
            </a:pPr>
            <a:r>
              <a:rPr kumimoji="0" lang="en-GB" sz="2000" b="0" i="0" u="none" strike="noStrike" kern="1200" cap="none" spc="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rPr>
              <a:t>Investing £7.5M in a new ‘AI for Science’ initiative within STFC’s Scientific Computing Department</a:t>
            </a:r>
          </a:p>
          <a:p>
            <a:pPr marL="0" lvl="1" defTabSz="914364" fontAlgn="base">
              <a:spcBef>
                <a:spcPct val="0"/>
              </a:spcBef>
              <a:spcAft>
                <a:spcPts val="600"/>
              </a:spcAft>
            </a:pPr>
            <a:endParaRPr kumimoji="0" lang="en-GB" sz="2000" b="0" i="0" u="none" strike="noStrike" kern="1200" cap="none" spc="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A77A02A3-EC81-490F-8CC6-ACC1C51E599E}"/>
              </a:ext>
            </a:extLst>
          </p:cNvPr>
          <p:cNvSpPr txBox="1"/>
          <p:nvPr/>
        </p:nvSpPr>
        <p:spPr>
          <a:xfrm>
            <a:off x="163486" y="121756"/>
            <a:ext cx="11095364" cy="769441"/>
          </a:xfrm>
          <a:prstGeom prst="rect">
            <a:avLst/>
          </a:prstGeom>
          <a:noFill/>
        </p:spPr>
        <p:txBody>
          <a:bodyPr wrap="square" rtlCol="0" anchor="t">
            <a:spAutoFit/>
          </a:bodyPr>
          <a:lstStyle/>
          <a:p>
            <a:r>
              <a:rPr lang="en-GB" altLang="en-US" sz="4400" b="1" dirty="0">
                <a:solidFill>
                  <a:srgbClr val="002060"/>
                </a:solidFill>
                <a:latin typeface="Arial" panose="020B0604020202020204" pitchFamily="34" charset="0"/>
                <a:cs typeface="Arial" panose="020B0604020202020204" pitchFamily="34" charset="0"/>
              </a:rPr>
              <a:t>STFC Strategic Delivery Plan</a:t>
            </a:r>
          </a:p>
        </p:txBody>
      </p:sp>
    </p:spTree>
    <p:extLst>
      <p:ext uri="{BB962C8B-B14F-4D97-AF65-F5344CB8AC3E}">
        <p14:creationId xmlns:p14="http://schemas.microsoft.com/office/powerpoint/2010/main" val="2109160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24BD72-D2F7-40B9-8B66-9499BEE9978B}"/>
              </a:ext>
            </a:extLst>
          </p:cNvPr>
          <p:cNvSpPr/>
          <p:nvPr/>
        </p:nvSpPr>
        <p:spPr>
          <a:xfrm>
            <a:off x="529400" y="891197"/>
            <a:ext cx="10063838" cy="48320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E5DF8"/>
                </a:solidFill>
                <a:effectLst/>
                <a:uLnTx/>
                <a:uFillTx/>
                <a:latin typeface="Arial" panose="020B0604020202020204" pitchFamily="34" charset="0"/>
                <a:cs typeface="Arial" panose="020B0604020202020204" pitchFamily="34" charset="0"/>
              </a:rPr>
              <a:t>Pressures (inflation/energy cost) being felt across our UK programmes and the portfolio of international research facilities we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1E5DF8"/>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b="1" dirty="0">
                <a:solidFill>
                  <a:srgbClr val="BCBCBC"/>
                </a:solidFill>
                <a:latin typeface="Arial" panose="020B0604020202020204" pitchFamily="34" charset="0"/>
                <a:ea typeface="+mn-ea"/>
                <a:cs typeface="Arial" panose="020B0604020202020204" pitchFamily="34" charset="0"/>
              </a:rPr>
              <a:t>UK Challenges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i="0" u="none" strike="noStrike" kern="1200" cap="none" spc="0" normalizeH="0" baseline="0" noProof="0" dirty="0">
                <a:ln>
                  <a:noFill/>
                </a:ln>
                <a:solidFill>
                  <a:srgbClr val="4D4D4D"/>
                </a:solidFill>
                <a:effectLst/>
                <a:uLnTx/>
                <a:uFillTx/>
                <a:latin typeface="Arial" panose="020B0604020202020204" pitchFamily="34" charset="0"/>
                <a:cs typeface="Arial" panose="020B0604020202020204" pitchFamily="34" charset="0"/>
              </a:rPr>
              <a:t>Inflationary pressures on infrastructure costs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srgbClr val="4D4D4D"/>
                </a:solidFill>
                <a:latin typeface="Arial" panose="020B0604020202020204" pitchFamily="34" charset="0"/>
                <a:ea typeface="+mn-ea"/>
                <a:cs typeface="Arial" panose="020B0604020202020204" pitchFamily="34" charset="0"/>
              </a:rPr>
              <a:t>Supply </a:t>
            </a:r>
            <a:r>
              <a:rPr lang="en-GB" sz="2400" dirty="0">
                <a:solidFill>
                  <a:srgbClr val="4D4D4D"/>
                </a:solidFill>
                <a:latin typeface="Arial" panose="020B0604020202020204" pitchFamily="34" charset="0"/>
                <a:cs typeface="Arial" panose="020B0604020202020204" pitchFamily="34" charset="0"/>
              </a:rPr>
              <a:t>chain challenges are slowing ability to spend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Current and future energy costs are hard to predict</a:t>
            </a:r>
          </a:p>
          <a:p>
            <a:pPr marR="0" lvl="0" algn="l" defTabSz="914400" rtl="0" eaLnBrk="1" fontAlgn="auto" latinLnBrk="0" hangingPunct="1">
              <a:lnSpc>
                <a:spcPct val="100000"/>
              </a:lnSpc>
              <a:spcBef>
                <a:spcPts val="0"/>
              </a:spcBef>
              <a:spcAft>
                <a:spcPts val="0"/>
              </a:spcAft>
              <a:buClrTx/>
              <a:buSzTx/>
              <a:tabLst/>
              <a:defRPr/>
            </a:pPr>
            <a:endParaRPr kumimoji="0" lang="en-GB" sz="240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b="1" dirty="0">
                <a:solidFill>
                  <a:srgbClr val="BCBCBC"/>
                </a:solidFill>
                <a:latin typeface="Arial" panose="020B0604020202020204" pitchFamily="34" charset="0"/>
                <a:cs typeface="Arial" panose="020B0604020202020204" pitchFamily="34" charset="0"/>
              </a:rPr>
              <a:t>International Challenges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srgbClr val="4D4D4D"/>
                </a:solidFill>
                <a:latin typeface="Arial" panose="020B0604020202020204" pitchFamily="34" charset="0"/>
                <a:cs typeface="Arial" panose="020B0604020202020204" pitchFamily="34" charset="0"/>
              </a:rPr>
              <a:t>Fluctuations in exchange rate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STFC</a:t>
            </a:r>
            <a:r>
              <a:rPr lang="en-GB" sz="2400" dirty="0">
                <a:solidFill>
                  <a:srgbClr val="4D4D4D"/>
                </a:solidFill>
                <a:latin typeface="Arial" panose="020B0604020202020204" pitchFamily="34" charset="0"/>
                <a:cs typeface="Arial" panose="020B0604020202020204" pitchFamily="34" charset="0"/>
              </a:rPr>
              <a:t>’s budget assumed inflation at 2%</a:t>
            </a:r>
            <a:endParaRPr kumimoji="0" lang="en-GB" sz="200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endParaRPr>
          </a:p>
          <a:p>
            <a:pPr marL="0" lvl="1" defTabSz="914364" fontAlgn="base">
              <a:spcBef>
                <a:spcPct val="0"/>
              </a:spcBef>
              <a:spcAft>
                <a:spcPts val="600"/>
              </a:spcAft>
            </a:pPr>
            <a:endParaRPr kumimoji="0" lang="en-GB" sz="2000" b="0" i="0" u="none" strike="noStrike" kern="1200" cap="none" spc="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A77A02A3-EC81-490F-8CC6-ACC1C51E599E}"/>
              </a:ext>
            </a:extLst>
          </p:cNvPr>
          <p:cNvSpPr txBox="1"/>
          <p:nvPr/>
        </p:nvSpPr>
        <p:spPr>
          <a:xfrm>
            <a:off x="163486" y="121756"/>
            <a:ext cx="11095364" cy="769441"/>
          </a:xfrm>
          <a:prstGeom prst="rect">
            <a:avLst/>
          </a:prstGeom>
          <a:noFill/>
        </p:spPr>
        <p:txBody>
          <a:bodyPr wrap="square" rtlCol="0" anchor="t">
            <a:spAutoFit/>
          </a:bodyPr>
          <a:lstStyle/>
          <a:p>
            <a:r>
              <a:rPr lang="en-GB" altLang="en-US" sz="4400" b="1" dirty="0">
                <a:solidFill>
                  <a:srgbClr val="002060"/>
                </a:solidFill>
                <a:latin typeface="Arial" panose="020B0604020202020204" pitchFamily="34" charset="0"/>
                <a:cs typeface="Arial" panose="020B0604020202020204" pitchFamily="34" charset="0"/>
              </a:rPr>
              <a:t>Delivering our SDP: Pressures</a:t>
            </a:r>
          </a:p>
        </p:txBody>
      </p:sp>
    </p:spTree>
    <p:extLst>
      <p:ext uri="{BB962C8B-B14F-4D97-AF65-F5344CB8AC3E}">
        <p14:creationId xmlns:p14="http://schemas.microsoft.com/office/powerpoint/2010/main" val="709743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D88C18A-0348-8B41-9674-2C4240E4CCF6}"/>
              </a:ext>
            </a:extLst>
          </p:cNvPr>
          <p:cNvSpPr txBox="1"/>
          <p:nvPr/>
        </p:nvSpPr>
        <p:spPr>
          <a:xfrm>
            <a:off x="438683" y="294684"/>
            <a:ext cx="11261764" cy="769441"/>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4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Strategi</a:t>
            </a:r>
            <a:r>
              <a:rPr lang="en-GB" altLang="en-US" sz="4400" b="1" dirty="0">
                <a:solidFill>
                  <a:srgbClr val="002060"/>
                </a:solidFill>
                <a:latin typeface="Arial" panose="020B0604020202020204" pitchFamily="34" charset="0"/>
                <a:cs typeface="Arial" panose="020B0604020202020204" pitchFamily="34" charset="0"/>
              </a:rPr>
              <a:t>c Review of Particle Physics</a:t>
            </a:r>
            <a:endParaRPr kumimoji="0" lang="en-GB" altLang="en-US" sz="4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0" name="Rectangle 9">
            <a:extLst>
              <a:ext uri="{FF2B5EF4-FFF2-40B4-BE49-F238E27FC236}">
                <a16:creationId xmlns:a16="http://schemas.microsoft.com/office/drawing/2014/main" id="{E70B8EA0-FAC3-0E4C-9913-10C837B6B00E}"/>
              </a:ext>
            </a:extLst>
          </p:cNvPr>
          <p:cNvSpPr/>
          <p:nvPr/>
        </p:nvSpPr>
        <p:spPr>
          <a:xfrm>
            <a:off x="521300" y="1101824"/>
            <a:ext cx="8574429" cy="5119671"/>
          </a:xfrm>
          <a:prstGeom prst="rect">
            <a:avLst/>
          </a:prstGeom>
          <a:solidFill>
            <a:srgbClr val="FFFFFF"/>
          </a:solidFill>
        </p:spPr>
        <p:txBody>
          <a:bodyPr wrap="square">
            <a:spAutoFit/>
          </a:bodyPr>
          <a:lstStyle/>
          <a:p>
            <a:pPr lvl="0">
              <a:spcBef>
                <a:spcPct val="0"/>
              </a:spcBef>
              <a:spcAft>
                <a:spcPts val="100"/>
              </a:spcAft>
              <a:defRPr/>
            </a:pPr>
            <a:r>
              <a:rPr lang="en-US" altLang="en-US" sz="2400" b="1" dirty="0">
                <a:solidFill>
                  <a:srgbClr val="1E5DF8"/>
                </a:solidFill>
                <a:latin typeface="Arial" panose="020B0604020202020204" pitchFamily="34" charset="0"/>
                <a:cs typeface="Arial" panose="020B0604020202020204" pitchFamily="34" charset="0"/>
              </a:rPr>
              <a:t>Report published January 2023:</a:t>
            </a:r>
            <a:endParaRPr kumimoji="0" lang="en-GB" altLang="en-US" sz="2400" b="1" i="0" u="none" strike="noStrike" kern="1200" cap="none" spc="0" normalizeH="0" baseline="0" noProof="0" dirty="0">
              <a:ln>
                <a:noFill/>
              </a:ln>
              <a:solidFill>
                <a:srgbClr val="1E5DF8"/>
              </a:solidFill>
              <a:effectLst/>
              <a:uLnTx/>
              <a:uFillTx/>
              <a:latin typeface="Arial" panose="020B0604020202020204" pitchFamily="34" charset="0"/>
              <a:ea typeface="+mn-ea"/>
              <a:cs typeface="Arial" panose="020B0604020202020204" pitchFamily="34" charset="0"/>
            </a:endParaRPr>
          </a:p>
          <a:p>
            <a:pPr marL="288000">
              <a:lnSpc>
                <a:spcPct val="110000"/>
              </a:lnSpc>
              <a:spcBef>
                <a:spcPct val="0"/>
              </a:spcBef>
              <a:spcAft>
                <a:spcPts val="200"/>
              </a:spcAft>
              <a:defRPr/>
            </a:pPr>
            <a:r>
              <a:rPr lang="en-US" sz="2200" dirty="0">
                <a:solidFill>
                  <a:srgbClr val="4D4D4D"/>
                </a:solidFill>
                <a:latin typeface="Arial" panose="020B0604020202020204" pitchFamily="34" charset="0"/>
                <a:cs typeface="Arial" pitchFamily="34" charset="0"/>
              </a:rPr>
              <a:t>A light-touch strategic review of particle physics to consider how to best ensure the long-term health of PP in the UK</a:t>
            </a:r>
          </a:p>
          <a:p>
            <a:pPr marL="288000">
              <a:lnSpc>
                <a:spcPct val="110000"/>
              </a:lnSpc>
              <a:spcBef>
                <a:spcPct val="0"/>
              </a:spcBef>
              <a:spcAft>
                <a:spcPts val="200"/>
              </a:spcAft>
              <a:defRPr/>
            </a:pPr>
            <a:r>
              <a:rPr lang="en-US" sz="2200" b="1" dirty="0">
                <a:solidFill>
                  <a:srgbClr val="4D4D4D"/>
                </a:solidFill>
                <a:latin typeface="Arial" panose="020B0604020202020204" pitchFamily="34" charset="0"/>
                <a:cs typeface="Arial" pitchFamily="34" charset="0"/>
              </a:rPr>
              <a:t>Developments since the SRPP was published;</a:t>
            </a:r>
          </a:p>
          <a:p>
            <a:pPr marL="576000" indent="-288000">
              <a:lnSpc>
                <a:spcPct val="110000"/>
              </a:lnSpc>
              <a:spcBef>
                <a:spcPct val="0"/>
              </a:spcBef>
              <a:spcAft>
                <a:spcPts val="200"/>
              </a:spcAft>
              <a:buFont typeface="Arial" panose="020B0604020202020204" pitchFamily="34" charset="0"/>
              <a:buChar char="•"/>
              <a:defRPr/>
            </a:pPr>
            <a:r>
              <a:rPr lang="en-US" sz="2200" dirty="0">
                <a:solidFill>
                  <a:srgbClr val="4D4D4D"/>
                </a:solidFill>
                <a:latin typeface="Arial" panose="020B0604020202020204" pitchFamily="34" charset="0"/>
                <a:cs typeface="Arial" pitchFamily="34" charset="0"/>
              </a:rPr>
              <a:t>Accelerator R&amp;D funding call</a:t>
            </a:r>
          </a:p>
          <a:p>
            <a:pPr marL="576000" indent="-288000">
              <a:lnSpc>
                <a:spcPct val="110000"/>
              </a:lnSpc>
              <a:spcBef>
                <a:spcPct val="0"/>
              </a:spcBef>
              <a:spcAft>
                <a:spcPts val="200"/>
              </a:spcAft>
              <a:buFont typeface="Arial" panose="020B0604020202020204" pitchFamily="34" charset="0"/>
              <a:buChar char="•"/>
              <a:defRPr/>
            </a:pPr>
            <a:r>
              <a:rPr lang="en-US" sz="2200" dirty="0">
                <a:solidFill>
                  <a:srgbClr val="4D4D4D"/>
                </a:solidFill>
                <a:latin typeface="Arial" panose="020B0604020202020204" pitchFamily="34" charset="0"/>
                <a:cs typeface="Arial" pitchFamily="34" charset="0"/>
              </a:rPr>
              <a:t>Detector R&amp;D funding opportunity in discussions</a:t>
            </a:r>
          </a:p>
          <a:p>
            <a:pPr marL="576000" indent="-288000">
              <a:lnSpc>
                <a:spcPct val="110000"/>
              </a:lnSpc>
              <a:spcBef>
                <a:spcPct val="0"/>
              </a:spcBef>
              <a:spcAft>
                <a:spcPts val="200"/>
              </a:spcAft>
              <a:buFont typeface="Arial" panose="020B0604020202020204" pitchFamily="34" charset="0"/>
              <a:buChar char="•"/>
              <a:defRPr/>
            </a:pPr>
            <a:r>
              <a:rPr lang="en-US" sz="2200" dirty="0">
                <a:solidFill>
                  <a:srgbClr val="4D4D4D"/>
                </a:solidFill>
                <a:latin typeface="Arial" panose="020B0604020202020204" pitchFamily="34" charset="0"/>
                <a:cs typeface="Arial" pitchFamily="34" charset="0"/>
              </a:rPr>
              <a:t>UK Strategy for CERN developed with DSIT </a:t>
            </a:r>
          </a:p>
          <a:p>
            <a:pPr marL="576000" indent="-288000">
              <a:lnSpc>
                <a:spcPct val="110000"/>
              </a:lnSpc>
              <a:spcBef>
                <a:spcPct val="0"/>
              </a:spcBef>
              <a:spcAft>
                <a:spcPts val="200"/>
              </a:spcAft>
              <a:buFont typeface="Arial" panose="020B0604020202020204" pitchFamily="34" charset="0"/>
              <a:buChar char="•"/>
              <a:defRPr/>
            </a:pPr>
            <a:r>
              <a:rPr lang="en-US" sz="2200" dirty="0">
                <a:solidFill>
                  <a:srgbClr val="4D4D4D"/>
                </a:solidFill>
                <a:latin typeface="Arial" panose="020B0604020202020204" pitchFamily="34" charset="0"/>
                <a:cs typeface="Arial" pitchFamily="34" charset="0"/>
              </a:rPr>
              <a:t>Responsive PDRA round completed in 2022 to bolster the 2021 Experiment CG </a:t>
            </a:r>
          </a:p>
          <a:p>
            <a:pPr marL="576000" indent="-288000">
              <a:lnSpc>
                <a:spcPct val="110000"/>
              </a:lnSpc>
              <a:spcBef>
                <a:spcPct val="0"/>
              </a:spcBef>
              <a:spcAft>
                <a:spcPts val="200"/>
              </a:spcAft>
              <a:buFont typeface="Arial" panose="020B0604020202020204" pitchFamily="34" charset="0"/>
              <a:buChar char="•"/>
              <a:defRPr/>
            </a:pPr>
            <a:r>
              <a:rPr lang="en-US" sz="2200" dirty="0">
                <a:solidFill>
                  <a:srgbClr val="4D4D4D"/>
                </a:solidFill>
                <a:latin typeface="Arial" panose="020B0604020202020204" pitchFamily="34" charset="0"/>
                <a:cs typeface="Arial" pitchFamily="34" charset="0"/>
              </a:rPr>
              <a:t>Changes within STFC’s advisory structures (next slide)</a:t>
            </a:r>
          </a:p>
          <a:p>
            <a:pPr marL="576000" indent="-288000">
              <a:lnSpc>
                <a:spcPct val="110000"/>
              </a:lnSpc>
              <a:spcBef>
                <a:spcPct val="0"/>
              </a:spcBef>
              <a:spcAft>
                <a:spcPts val="200"/>
              </a:spcAft>
              <a:buFont typeface="Arial" panose="020B0604020202020204" pitchFamily="34" charset="0"/>
              <a:buChar char="•"/>
              <a:defRPr/>
            </a:pPr>
            <a:r>
              <a:rPr lang="en-US" sz="2200" dirty="0">
                <a:solidFill>
                  <a:srgbClr val="4D4D4D"/>
                </a:solidFill>
                <a:latin typeface="Arial" panose="020B0604020202020204" pitchFamily="34" charset="0"/>
                <a:cs typeface="Arial" pitchFamily="34" charset="0"/>
              </a:rPr>
              <a:t>Lessons learnt from analysis of funding large infrastructure projects</a:t>
            </a:r>
          </a:p>
          <a:p>
            <a:pPr marL="576000" indent="-288000">
              <a:lnSpc>
                <a:spcPct val="110000"/>
              </a:lnSpc>
              <a:spcBef>
                <a:spcPct val="0"/>
              </a:spcBef>
              <a:spcAft>
                <a:spcPts val="200"/>
              </a:spcAft>
              <a:buFont typeface="Arial" panose="020B0604020202020204" pitchFamily="34" charset="0"/>
              <a:buChar char="•"/>
              <a:defRPr/>
            </a:pPr>
            <a:r>
              <a:rPr lang="en-US" sz="2200" dirty="0">
                <a:solidFill>
                  <a:srgbClr val="4D4D4D"/>
                </a:solidFill>
                <a:latin typeface="Arial" panose="020B0604020202020204" pitchFamily="34" charset="0"/>
                <a:cs typeface="Arial" pitchFamily="34" charset="0"/>
              </a:rPr>
              <a:t>More emphasis on the importance of project management</a:t>
            </a:r>
          </a:p>
        </p:txBody>
      </p:sp>
      <p:sp>
        <p:nvSpPr>
          <p:cNvPr id="4" name="TextBox 3">
            <a:extLst>
              <a:ext uri="{FF2B5EF4-FFF2-40B4-BE49-F238E27FC236}">
                <a16:creationId xmlns:a16="http://schemas.microsoft.com/office/drawing/2014/main" id="{72FF35A3-5F31-48EF-BFBD-EBE69C11856C}"/>
              </a:ext>
            </a:extLst>
          </p:cNvPr>
          <p:cNvSpPr txBox="1"/>
          <p:nvPr/>
        </p:nvSpPr>
        <p:spPr>
          <a:xfrm>
            <a:off x="6914688" y="6212608"/>
            <a:ext cx="6096000" cy="369332"/>
          </a:xfrm>
          <a:prstGeom prst="rect">
            <a:avLst/>
          </a:prstGeom>
          <a:noFill/>
        </p:spPr>
        <p:txBody>
          <a:bodyPr wrap="square">
            <a:spAutoFit/>
          </a:bodyPr>
          <a:lstStyle/>
          <a:p>
            <a:r>
              <a:rPr lang="en-GB" dirty="0">
                <a:hlinkClick r:id="rId3"/>
              </a:rPr>
              <a:t>Strategic Review of Particle Physics Panel – UKRI</a:t>
            </a:r>
            <a:endParaRPr lang="en-GB" dirty="0"/>
          </a:p>
        </p:txBody>
      </p:sp>
      <p:pic>
        <p:nvPicPr>
          <p:cNvPr id="3" name="Picture 2">
            <a:extLst>
              <a:ext uri="{FF2B5EF4-FFF2-40B4-BE49-F238E27FC236}">
                <a16:creationId xmlns:a16="http://schemas.microsoft.com/office/drawing/2014/main" id="{6226D3EB-4B49-43F6-A7C1-CED5211789F8}"/>
              </a:ext>
            </a:extLst>
          </p:cNvPr>
          <p:cNvPicPr>
            <a:picLocks noChangeAspect="1"/>
          </p:cNvPicPr>
          <p:nvPr/>
        </p:nvPicPr>
        <p:blipFill rotWithShape="1">
          <a:blip r:embed="rId4"/>
          <a:srcRect l="61274" t="6854" r="14104" b="33200"/>
          <a:stretch/>
        </p:blipFill>
        <p:spPr>
          <a:xfrm>
            <a:off x="9094016" y="1478880"/>
            <a:ext cx="2576684" cy="1764285"/>
          </a:xfrm>
          <a:prstGeom prst="rect">
            <a:avLst/>
          </a:prstGeom>
          <a:ln>
            <a:solidFill>
              <a:schemeClr val="tx1"/>
            </a:solidFill>
          </a:ln>
        </p:spPr>
      </p:pic>
      <p:pic>
        <p:nvPicPr>
          <p:cNvPr id="6" name="Picture 5">
            <a:extLst>
              <a:ext uri="{FF2B5EF4-FFF2-40B4-BE49-F238E27FC236}">
                <a16:creationId xmlns:a16="http://schemas.microsoft.com/office/drawing/2014/main" id="{78464709-AF44-4C7A-9278-258B66B00D99}"/>
              </a:ext>
            </a:extLst>
          </p:cNvPr>
          <p:cNvPicPr>
            <a:picLocks noChangeAspect="1"/>
          </p:cNvPicPr>
          <p:nvPr/>
        </p:nvPicPr>
        <p:blipFill rotWithShape="1">
          <a:blip r:embed="rId5"/>
          <a:srcRect l="4262" t="10320" r="57735" b="5373"/>
          <a:stretch/>
        </p:blipFill>
        <p:spPr>
          <a:xfrm>
            <a:off x="9094016" y="3429000"/>
            <a:ext cx="2615940" cy="1632188"/>
          </a:xfrm>
          <a:prstGeom prst="rect">
            <a:avLst/>
          </a:prstGeom>
          <a:ln>
            <a:solidFill>
              <a:schemeClr val="tx1"/>
            </a:solidFill>
          </a:ln>
        </p:spPr>
      </p:pic>
    </p:spTree>
    <p:extLst>
      <p:ext uri="{BB962C8B-B14F-4D97-AF65-F5344CB8AC3E}">
        <p14:creationId xmlns:p14="http://schemas.microsoft.com/office/powerpoint/2010/main" val="2330394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3183" y="3742859"/>
            <a:ext cx="5113683" cy="1846659"/>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01D3E"/>
                </a:solidFill>
                <a:effectLst/>
                <a:uLnTx/>
                <a:uFillTx/>
                <a:latin typeface="Arial" panose="020B0604020202020204" pitchFamily="34" charset="0"/>
                <a:ea typeface="+mn-ea"/>
                <a:cs typeface="Arial" panose="020B0604020202020204" pitchFamily="34" charset="0"/>
              </a:rPr>
              <a:t>Science Board (PPAN)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201D3E"/>
                </a:solidFill>
                <a:effectLst/>
                <a:uLnTx/>
                <a:uFillTx/>
                <a:latin typeface="Arial" panose="020B0604020202020204" pitchFamily="34" charset="0"/>
                <a:ea typeface="+mn-ea"/>
                <a:cs typeface="Arial" panose="020B0604020202020204" pitchFamily="34" charset="0"/>
              </a:rPr>
              <a:t>Will provide advice on:</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201D3E"/>
                </a:solidFill>
                <a:effectLst/>
                <a:uLnTx/>
                <a:uFillTx/>
                <a:latin typeface="Arial" panose="020B0604020202020204" pitchFamily="34" charset="0"/>
                <a:ea typeface="+mn-ea"/>
                <a:cs typeface="Arial" panose="020B0604020202020204" pitchFamily="34" charset="0"/>
              </a:rPr>
              <a:t>Long-term balance of the programme</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201D3E"/>
                </a:solidFill>
                <a:effectLst/>
                <a:uLnTx/>
                <a:uFillTx/>
                <a:latin typeface="Arial" panose="020B0604020202020204" pitchFamily="34" charset="0"/>
                <a:ea typeface="+mn-ea"/>
                <a:cs typeface="Arial" panose="020B0604020202020204" pitchFamily="34" charset="0"/>
              </a:rPr>
              <a:t>Prioritised ‘roadmaps’ for different programme areas</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201D3E"/>
                </a:solidFill>
                <a:effectLst/>
                <a:uLnTx/>
                <a:uFillTx/>
                <a:latin typeface="Arial" panose="020B0604020202020204" pitchFamily="34" charset="0"/>
                <a:ea typeface="+mn-ea"/>
                <a:cs typeface="Arial" panose="020B0604020202020204" pitchFamily="34" charset="0"/>
              </a:rPr>
              <a:t>Within the context of STFC’s 10-year financial plan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201D3E"/>
              </a:solidFill>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a:off x="6413988" y="3742859"/>
            <a:ext cx="5373821" cy="1846659"/>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01D3E"/>
                </a:solidFill>
                <a:effectLst/>
                <a:uLnTx/>
                <a:uFillTx/>
                <a:latin typeface="Arial" panose="020B0604020202020204" pitchFamily="34" charset="0"/>
                <a:ea typeface="+mn-ea"/>
                <a:cs typeface="Arial" panose="020B0604020202020204" pitchFamily="34" charset="0"/>
              </a:rPr>
              <a:t>Science Board (Facilities and Laboratories)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201D3E"/>
                </a:solidFill>
                <a:effectLst/>
                <a:uLnTx/>
                <a:uFillTx/>
                <a:latin typeface="Arial" panose="020B0604020202020204" pitchFamily="34" charset="0"/>
                <a:ea typeface="+mn-ea"/>
                <a:cs typeface="Arial" panose="020B0604020202020204" pitchFamily="34" charset="0"/>
              </a:rPr>
              <a:t>Will provide advice on:</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201D3E"/>
                </a:solidFill>
                <a:effectLst/>
                <a:uLnTx/>
                <a:uFillTx/>
                <a:latin typeface="Arial" panose="020B0604020202020204" pitchFamily="34" charset="0"/>
                <a:ea typeface="+mn-ea"/>
                <a:cs typeface="Arial" panose="020B0604020202020204" pitchFamily="34" charset="0"/>
              </a:rPr>
              <a:t>Overall scientific investment portfolio</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201D3E"/>
                </a:solidFill>
                <a:effectLst/>
                <a:uLnTx/>
                <a:uFillTx/>
                <a:latin typeface="Arial" panose="020B0604020202020204" pitchFamily="34" charset="0"/>
                <a:ea typeface="+mn-ea"/>
                <a:cs typeface="Arial" panose="020B0604020202020204" pitchFamily="34" charset="0"/>
              </a:rPr>
              <a:t>Balance of capability and capacity across international and national large-scale multidisciplinary facilities</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201D3E"/>
                </a:solidFill>
                <a:effectLst/>
                <a:uLnTx/>
                <a:uFillTx/>
                <a:latin typeface="Arial" panose="020B0604020202020204" pitchFamily="34" charset="0"/>
                <a:ea typeface="+mn-ea"/>
                <a:cs typeface="Arial" panose="020B0604020202020204" pitchFamily="34" charset="0"/>
              </a:rPr>
              <a:t>Within the context of STFC’s 10-year financial plan</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201D3E"/>
              </a:solidFill>
              <a:effectLst/>
              <a:uLnTx/>
              <a:uFillTx/>
              <a:latin typeface="Arial" panose="020B0604020202020204" pitchFamily="34" charset="0"/>
              <a:ea typeface="+mn-ea"/>
              <a:cs typeface="Arial" panose="020B0604020202020204" pitchFamily="34" charset="0"/>
            </a:endParaRPr>
          </a:p>
        </p:txBody>
      </p:sp>
      <p:sp>
        <p:nvSpPr>
          <p:cNvPr id="8" name="TextBox 7"/>
          <p:cNvSpPr txBox="1"/>
          <p:nvPr/>
        </p:nvSpPr>
        <p:spPr>
          <a:xfrm>
            <a:off x="1113184" y="1568267"/>
            <a:ext cx="5113682" cy="1600438"/>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01D3E"/>
                </a:solidFill>
                <a:effectLst/>
                <a:uLnTx/>
                <a:uFillTx/>
                <a:latin typeface="Arial" panose="020B0604020202020204" pitchFamily="34" charset="0"/>
                <a:ea typeface="+mn-ea"/>
                <a:cs typeface="Arial" panose="020B0604020202020204" pitchFamily="34" charset="0"/>
              </a:rPr>
              <a:t>Science Board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201D3E"/>
                </a:solidFill>
                <a:effectLst/>
                <a:uLnTx/>
                <a:uFillTx/>
                <a:latin typeface="Arial" panose="020B0604020202020204" pitchFamily="34" charset="0"/>
                <a:ea typeface="+mn-ea"/>
                <a:cs typeface="Arial" panose="020B0604020202020204" pitchFamily="34" charset="0"/>
              </a:rPr>
              <a:t>Provides strategic scientific overview and assessment of, and science advice on, all the programmes STFC supports. This includes both multidisciplinary Facilities and Particle Physics, Astronomy and Nuclear Physics (PPAN)</a:t>
            </a:r>
          </a:p>
        </p:txBody>
      </p:sp>
      <p:sp>
        <p:nvSpPr>
          <p:cNvPr id="9" name="TextBox 8"/>
          <p:cNvSpPr txBox="1"/>
          <p:nvPr/>
        </p:nvSpPr>
        <p:spPr>
          <a:xfrm>
            <a:off x="6413988" y="1568266"/>
            <a:ext cx="5373821" cy="1600438"/>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01D3E"/>
                </a:solidFill>
                <a:effectLst/>
                <a:uLnTx/>
                <a:uFillTx/>
                <a:latin typeface="Arial" panose="020B0604020202020204" pitchFamily="34" charset="0"/>
                <a:ea typeface="+mn-ea"/>
                <a:cs typeface="Arial" panose="020B0604020202020204" pitchFamily="34" charset="0"/>
              </a:rPr>
              <a:t>Technology and Accelerator Advisory Board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201D3E"/>
                </a:solidFill>
                <a:effectLst/>
                <a:uLnTx/>
                <a:uFillTx/>
                <a:latin typeface="Arial" panose="020B0604020202020204" pitchFamily="34" charset="0"/>
                <a:ea typeface="+mn-ea"/>
                <a:cs typeface="Arial" panose="020B0604020202020204" pitchFamily="34" charset="0"/>
              </a:rPr>
              <a:t>Provides strategic advice on STFC’s funding and support for underpinning technologies, such as detectors and instrumentation, specialist engineering, optics, e-infrastructure, accelerator science and technology, and the connection to innovation and industry</a:t>
            </a:r>
          </a:p>
        </p:txBody>
      </p:sp>
      <p:sp>
        <p:nvSpPr>
          <p:cNvPr id="12" name="TextBox 11"/>
          <p:cNvSpPr txBox="1"/>
          <p:nvPr/>
        </p:nvSpPr>
        <p:spPr>
          <a:xfrm>
            <a:off x="43070" y="2414651"/>
            <a:ext cx="101876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1E5DF8"/>
                </a:solidFill>
                <a:effectLst/>
                <a:uLnTx/>
                <a:uFillTx/>
                <a:latin typeface="Arial" panose="020B0604020202020204" pitchFamily="34" charset="0"/>
                <a:ea typeface="+mn-ea"/>
                <a:cs typeface="Arial" panose="020B0604020202020204" pitchFamily="34" charset="0"/>
              </a:rPr>
              <a:t>Existing</a:t>
            </a:r>
          </a:p>
        </p:txBody>
      </p:sp>
      <p:sp>
        <p:nvSpPr>
          <p:cNvPr id="13" name="TextBox 12"/>
          <p:cNvSpPr txBox="1"/>
          <p:nvPr/>
        </p:nvSpPr>
        <p:spPr>
          <a:xfrm>
            <a:off x="43070" y="4373801"/>
            <a:ext cx="101876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1E5DF8"/>
                </a:solidFill>
                <a:effectLst/>
                <a:uLnTx/>
                <a:uFillTx/>
                <a:latin typeface="Calibri" panose="020F0502020204030204"/>
                <a:ea typeface="+mn-ea"/>
                <a:cs typeface="+mn-cs"/>
              </a:rPr>
              <a:t>New</a:t>
            </a:r>
          </a:p>
        </p:txBody>
      </p:sp>
      <p:sp>
        <p:nvSpPr>
          <p:cNvPr id="14" name="Down Arrow 13"/>
          <p:cNvSpPr/>
          <p:nvPr/>
        </p:nvSpPr>
        <p:spPr>
          <a:xfrm>
            <a:off x="3530876" y="3267021"/>
            <a:ext cx="278295" cy="387626"/>
          </a:xfrm>
          <a:prstGeom prst="downArrow">
            <a:avLst/>
          </a:prstGeom>
          <a:solidFill>
            <a:srgbClr val="1E5DF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6800"/>
              </a:solidFill>
              <a:effectLst/>
              <a:uLnTx/>
              <a:uFillTx/>
              <a:latin typeface="Calibri" panose="020F0502020204030204"/>
              <a:ea typeface="+mn-ea"/>
              <a:cs typeface="+mn-cs"/>
            </a:endParaRPr>
          </a:p>
        </p:txBody>
      </p:sp>
      <p:sp>
        <p:nvSpPr>
          <p:cNvPr id="15" name="Down Arrow 14"/>
          <p:cNvSpPr/>
          <p:nvPr/>
        </p:nvSpPr>
        <p:spPr>
          <a:xfrm>
            <a:off x="9091819" y="3267021"/>
            <a:ext cx="278295" cy="387626"/>
          </a:xfrm>
          <a:prstGeom prst="downArrow">
            <a:avLst/>
          </a:prstGeom>
          <a:solidFill>
            <a:srgbClr val="1E5DF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6800"/>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A121BF9D-7312-D146-A098-1393906DE9CF}"/>
              </a:ext>
            </a:extLst>
          </p:cNvPr>
          <p:cNvSpPr txBox="1"/>
          <p:nvPr/>
        </p:nvSpPr>
        <p:spPr>
          <a:xfrm>
            <a:off x="202776" y="247544"/>
            <a:ext cx="11684581" cy="76944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a:ln>
                  <a:noFill/>
                </a:ln>
                <a:solidFill>
                  <a:srgbClr val="2E2D62"/>
                </a:solidFill>
                <a:effectLst/>
                <a:uLnTx/>
                <a:uFillTx/>
                <a:latin typeface="Arial"/>
                <a:ea typeface="+mn-ea"/>
                <a:cs typeface="Arial"/>
              </a:rPr>
              <a:t>Changes to STFC’s advisory structures</a:t>
            </a:r>
            <a:endParaRPr kumimoji="0" lang="en-US" sz="1800" b="0" i="0" u="none" strike="noStrike" kern="1200" cap="none" spc="0" normalizeH="0" baseline="0" noProof="0" dirty="0">
              <a:ln>
                <a:noFill/>
              </a:ln>
              <a:solidFill>
                <a:srgbClr val="201D3E"/>
              </a:solidFill>
              <a:effectLst/>
              <a:uLnTx/>
              <a:uFillTx/>
              <a:latin typeface="Calibri" panose="020F0502020204030204"/>
              <a:ea typeface="+mn-ea"/>
              <a:cs typeface="+mn-cs"/>
            </a:endParaRPr>
          </a:p>
        </p:txBody>
      </p:sp>
      <p:sp>
        <p:nvSpPr>
          <p:cNvPr id="17" name="TextBox 16"/>
          <p:cNvSpPr txBox="1"/>
          <p:nvPr/>
        </p:nvSpPr>
        <p:spPr>
          <a:xfrm>
            <a:off x="260269" y="974894"/>
            <a:ext cx="709681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E5DF8"/>
                </a:solidFill>
                <a:effectLst/>
                <a:uLnTx/>
                <a:uFillTx/>
                <a:latin typeface="Arial" panose="020B0604020202020204" pitchFamily="34" charset="0"/>
                <a:ea typeface="+mn-ea"/>
                <a:cs typeface="Arial" panose="020B0604020202020204" pitchFamily="34" charset="0"/>
              </a:rPr>
              <a:t>Move to two parallel Science Boards each with a specific focus</a:t>
            </a:r>
          </a:p>
        </p:txBody>
      </p:sp>
    </p:spTree>
    <p:extLst>
      <p:ext uri="{BB962C8B-B14F-4D97-AF65-F5344CB8AC3E}">
        <p14:creationId xmlns:p14="http://schemas.microsoft.com/office/powerpoint/2010/main" val="4123507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21BF9D-7312-D146-A098-1393906DE9CF}"/>
              </a:ext>
            </a:extLst>
          </p:cNvPr>
          <p:cNvSpPr txBox="1"/>
          <p:nvPr/>
        </p:nvSpPr>
        <p:spPr>
          <a:xfrm>
            <a:off x="202776" y="247544"/>
            <a:ext cx="11684581" cy="76944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a:ln>
                  <a:noFill/>
                </a:ln>
                <a:solidFill>
                  <a:srgbClr val="2E2D62"/>
                </a:solidFill>
                <a:effectLst/>
                <a:uLnTx/>
                <a:uFillTx/>
                <a:latin typeface="Arial"/>
                <a:ea typeface="+mn-ea"/>
                <a:cs typeface="Arial"/>
              </a:rPr>
              <a:t>New Science Boards - Membership</a:t>
            </a:r>
            <a:endParaRPr kumimoji="0" lang="en-US" sz="1800" b="0" i="0" u="none" strike="noStrike" kern="1200" cap="none" spc="0" normalizeH="0" baseline="0" noProof="0" dirty="0">
              <a:ln>
                <a:noFill/>
              </a:ln>
              <a:solidFill>
                <a:srgbClr val="201D3E"/>
              </a:solidFill>
              <a:effectLst/>
              <a:uLnTx/>
              <a:uFillTx/>
              <a:latin typeface="Calibri" panose="020F0502020204030204"/>
              <a:ea typeface="+mn-ea"/>
              <a:cs typeface="+mn-cs"/>
            </a:endParaRPr>
          </a:p>
        </p:txBody>
      </p:sp>
      <p:sp>
        <p:nvSpPr>
          <p:cNvPr id="4" name="TextBox 3"/>
          <p:cNvSpPr txBox="1"/>
          <p:nvPr/>
        </p:nvSpPr>
        <p:spPr>
          <a:xfrm>
            <a:off x="655982" y="1512917"/>
            <a:ext cx="5347253"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01D3E"/>
                </a:solidFill>
                <a:effectLst/>
                <a:uLnTx/>
                <a:uFillTx/>
                <a:latin typeface="Arial" panose="020B0604020202020204" pitchFamily="34" charset="0"/>
                <a:ea typeface="+mn-ea"/>
                <a:cs typeface="Arial" panose="020B0604020202020204" pitchFamily="34" charset="0"/>
              </a:rPr>
              <a:t>Science Board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01D3E"/>
                </a:solidFill>
                <a:effectLst/>
                <a:uLnTx/>
                <a:uFillTx/>
                <a:latin typeface="Arial" panose="020B0604020202020204" pitchFamily="34" charset="0"/>
                <a:ea typeface="+mn-ea"/>
                <a:cs typeface="Arial" panose="020B0604020202020204" pitchFamily="34" charset="0"/>
              </a:rPr>
              <a:t>(PPAN includes particle astrophysics, space science and related areas of accelerator science)</a:t>
            </a:r>
          </a:p>
        </p:txBody>
      </p:sp>
      <p:sp>
        <p:nvSpPr>
          <p:cNvPr id="5" name="TextBox 4"/>
          <p:cNvSpPr txBox="1"/>
          <p:nvPr/>
        </p:nvSpPr>
        <p:spPr>
          <a:xfrm>
            <a:off x="6375953" y="1512917"/>
            <a:ext cx="5347253"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01D3E"/>
                </a:solidFill>
                <a:effectLst/>
                <a:uLnTx/>
                <a:uFillTx/>
                <a:latin typeface="Arial" panose="020B0604020202020204" pitchFamily="34" charset="0"/>
                <a:ea typeface="+mn-ea"/>
                <a:cs typeface="Arial" panose="020B0604020202020204" pitchFamily="34" charset="0"/>
              </a:rPr>
              <a:t>Science Board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01D3E"/>
                </a:solidFill>
                <a:effectLst/>
                <a:uLnTx/>
                <a:uFillTx/>
                <a:latin typeface="Arial"/>
                <a:ea typeface="+mn-ea"/>
                <a:cs typeface="Arial"/>
              </a:rPr>
              <a:t>(Facilities and Laboratories)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01D3E"/>
              </a:solidFill>
              <a:effectLst/>
              <a:uLnTx/>
              <a:uFillTx/>
              <a:latin typeface="Arial" panose="020B0604020202020204" pitchFamily="34" charset="0"/>
              <a:ea typeface="+mn-ea"/>
              <a:cs typeface="Arial" panose="020B0604020202020204" pitchFamily="34" charset="0"/>
            </a:endParaRPr>
          </a:p>
        </p:txBody>
      </p:sp>
      <p:sp>
        <p:nvSpPr>
          <p:cNvPr id="16" name="TextBox 15"/>
          <p:cNvSpPr txBox="1"/>
          <p:nvPr/>
        </p:nvSpPr>
        <p:spPr>
          <a:xfrm>
            <a:off x="655983" y="2600785"/>
            <a:ext cx="5347252" cy="2554545"/>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201D3E"/>
                </a:solidFill>
                <a:effectLst/>
                <a:uLnTx/>
                <a:uFillTx/>
                <a:latin typeface="Arial" panose="020B0604020202020204" pitchFamily="34" charset="0"/>
                <a:ea typeface="+mn-ea"/>
                <a:cs typeface="Arial" panose="020B0604020202020204" pitchFamily="34" charset="0"/>
              </a:rPr>
              <a:t>Board composition: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201D3E"/>
                </a:solidFill>
                <a:effectLst/>
                <a:uLnTx/>
                <a:uFillTx/>
                <a:latin typeface="Arial" panose="020B0604020202020204" pitchFamily="34" charset="0"/>
                <a:ea typeface="+mn-ea"/>
                <a:cs typeface="Arial" panose="020B0604020202020204" pitchFamily="34" charset="0"/>
              </a:rPr>
              <a:t>6 x Particle physics, including one theorist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201D3E"/>
                </a:solidFill>
                <a:effectLst/>
                <a:uLnTx/>
                <a:uFillTx/>
                <a:latin typeface="Arial" panose="020B0604020202020204" pitchFamily="34" charset="0"/>
                <a:ea typeface="+mn-ea"/>
                <a:cs typeface="Arial" panose="020B0604020202020204" pitchFamily="34" charset="0"/>
              </a:rPr>
              <a:t>6 x Astronomy/space science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201D3E"/>
                </a:solidFill>
                <a:effectLst/>
                <a:uLnTx/>
                <a:uFillTx/>
                <a:latin typeface="Arial" panose="020B0604020202020204" pitchFamily="34" charset="0"/>
                <a:ea typeface="+mn-ea"/>
                <a:cs typeface="Arial" panose="020B0604020202020204" pitchFamily="34" charset="0"/>
              </a:rPr>
              <a:t>2 x Particle astrophysics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201D3E"/>
                </a:solidFill>
                <a:effectLst/>
                <a:uLnTx/>
                <a:uFillTx/>
                <a:latin typeface="Arial" panose="020B0604020202020204" pitchFamily="34" charset="0"/>
                <a:ea typeface="+mn-ea"/>
                <a:cs typeface="Arial" panose="020B0604020202020204" pitchFamily="34" charset="0"/>
              </a:rPr>
              <a:t>2 x Nuclear physics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201D3E"/>
                </a:solidFill>
                <a:effectLst/>
                <a:uLnTx/>
                <a:uFillTx/>
                <a:latin typeface="Arial" panose="020B0604020202020204" pitchFamily="34" charset="0"/>
                <a:ea typeface="+mn-ea"/>
                <a:cs typeface="Arial" panose="020B0604020202020204" pitchFamily="34" charset="0"/>
              </a:rPr>
              <a:t>16 members plus a Chair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201D3E"/>
                </a:solidFill>
                <a:effectLst/>
                <a:uLnTx/>
                <a:uFillTx/>
                <a:latin typeface="Arial" panose="020B0604020202020204" pitchFamily="34" charset="0"/>
                <a:ea typeface="+mn-ea"/>
                <a:cs typeface="Arial" panose="020B0604020202020204" pitchFamily="34" charset="0"/>
              </a:rPr>
              <a:t>Members and the Chair must be based at UK institutions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201D3E"/>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201D3E"/>
              </a:solidFill>
              <a:effectLst/>
              <a:uLnTx/>
              <a:uFillTx/>
              <a:latin typeface="Arial" panose="020B0604020202020204" pitchFamily="34" charset="0"/>
              <a:ea typeface="+mn-ea"/>
              <a:cs typeface="Arial" panose="020B0604020202020204" pitchFamily="34" charset="0"/>
            </a:endParaRPr>
          </a:p>
        </p:txBody>
      </p:sp>
      <p:sp>
        <p:nvSpPr>
          <p:cNvPr id="17" name="TextBox 16"/>
          <p:cNvSpPr txBox="1"/>
          <p:nvPr/>
        </p:nvSpPr>
        <p:spPr>
          <a:xfrm>
            <a:off x="6375953" y="2600784"/>
            <a:ext cx="5347252" cy="2554545"/>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201D3E"/>
                </a:solidFill>
                <a:effectLst/>
                <a:uLnTx/>
                <a:uFillTx/>
                <a:latin typeface="Arial" panose="020B0604020202020204" pitchFamily="34" charset="0"/>
                <a:ea typeface="+mn-ea"/>
                <a:cs typeface="Arial" panose="020B0604020202020204" pitchFamily="34" charset="0"/>
              </a:rPr>
              <a:t>Board composition: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201D3E"/>
                </a:solidFill>
                <a:effectLst/>
                <a:uLnTx/>
                <a:uFillTx/>
                <a:latin typeface="Arial" panose="020B0604020202020204" pitchFamily="34" charset="0"/>
                <a:ea typeface="+mn-ea"/>
                <a:cs typeface="Arial" panose="020B0604020202020204" pitchFamily="34" charset="0"/>
              </a:rPr>
              <a:t>To represent a broad cross section of STFC’s facility user and technology-focussed stakeholder communities including: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201D3E"/>
                </a:solidFill>
                <a:effectLst/>
                <a:uLnTx/>
                <a:uFillTx/>
                <a:latin typeface="Arial" panose="020B0604020202020204" pitchFamily="34" charset="0"/>
                <a:ea typeface="+mn-ea"/>
                <a:cs typeface="Arial" panose="020B0604020202020204" pitchFamily="34" charset="0"/>
              </a:rPr>
              <a:t>Members of the UK academic and business/ industrial communities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201D3E"/>
                </a:solidFill>
                <a:effectLst/>
                <a:uLnTx/>
                <a:uFillTx/>
                <a:latin typeface="Arial" panose="020B0604020202020204" pitchFamily="34" charset="0"/>
                <a:ea typeface="+mn-ea"/>
                <a:cs typeface="Arial" panose="020B0604020202020204" pitchFamily="34" charset="0"/>
              </a:rPr>
              <a:t>Members from national and international facilities and laboratories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201D3E"/>
                </a:solidFill>
                <a:effectLst/>
                <a:uLnTx/>
                <a:uFillTx/>
                <a:latin typeface="Arial" panose="020B0604020202020204" pitchFamily="34" charset="0"/>
                <a:ea typeface="+mn-ea"/>
                <a:cs typeface="Arial" panose="020B0604020202020204" pitchFamily="34" charset="0"/>
              </a:rPr>
              <a:t>16 members plus a Chair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201D3E"/>
                </a:solidFill>
                <a:effectLst/>
                <a:uLnTx/>
                <a:uFillTx/>
                <a:latin typeface="Arial" panose="020B0604020202020204" pitchFamily="34" charset="0"/>
                <a:ea typeface="+mn-ea"/>
                <a:cs typeface="Arial" panose="020B0604020202020204" pitchFamily="34" charset="0"/>
              </a:rPr>
              <a:t>Chair must be based at a UK institution/entity</a:t>
            </a:r>
          </a:p>
        </p:txBody>
      </p:sp>
      <p:sp>
        <p:nvSpPr>
          <p:cNvPr id="7" name="TextBox 6"/>
          <p:cNvSpPr txBox="1"/>
          <p:nvPr/>
        </p:nvSpPr>
        <p:spPr>
          <a:xfrm>
            <a:off x="2329912" y="5254808"/>
            <a:ext cx="9393293" cy="830997"/>
          </a:xfrm>
          <a:prstGeom prst="rect">
            <a:avLst/>
          </a:prstGeom>
          <a:noFill/>
          <a:ln>
            <a:no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201D3E"/>
                </a:solidFill>
                <a:effectLst/>
                <a:uLnTx/>
                <a:uFillTx/>
                <a:latin typeface="Arial" panose="020B0604020202020204" pitchFamily="34" charset="0"/>
                <a:ea typeface="+mn-ea"/>
                <a:cs typeface="Arial" panose="020B0604020202020204" pitchFamily="34" charset="0"/>
              </a:rPr>
              <a:t>Asking existing members of Science Board and TAAB to move to the relevant new Science Board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Call for new members closed in May, new Boards will form in the autumn, becoming operational in their new roles during 2024</a:t>
            </a:r>
          </a:p>
        </p:txBody>
      </p:sp>
    </p:spTree>
    <p:extLst>
      <p:ext uri="{BB962C8B-B14F-4D97-AF65-F5344CB8AC3E}">
        <p14:creationId xmlns:p14="http://schemas.microsoft.com/office/powerpoint/2010/main" val="2145213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82FB78A-75FF-4A01-B024-D3EA8DB329D8}"/>
              </a:ext>
            </a:extLst>
          </p:cNvPr>
          <p:cNvSpPr txBox="1"/>
          <p:nvPr/>
        </p:nvSpPr>
        <p:spPr>
          <a:xfrm>
            <a:off x="403340" y="345182"/>
            <a:ext cx="10595980" cy="769441"/>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rPr>
              <a:t>Project Management</a:t>
            </a:r>
          </a:p>
        </p:txBody>
      </p:sp>
      <p:sp>
        <p:nvSpPr>
          <p:cNvPr id="3" name="TextBox 2">
            <a:extLst>
              <a:ext uri="{FF2B5EF4-FFF2-40B4-BE49-F238E27FC236}">
                <a16:creationId xmlns:a16="http://schemas.microsoft.com/office/drawing/2014/main" id="{E715757B-835A-4698-BF8D-AEC4A1F41A98}"/>
              </a:ext>
            </a:extLst>
          </p:cNvPr>
          <p:cNvSpPr txBox="1"/>
          <p:nvPr/>
        </p:nvSpPr>
        <p:spPr>
          <a:xfrm>
            <a:off x="720762" y="1333949"/>
            <a:ext cx="10725374" cy="4431983"/>
          </a:xfrm>
          <a:prstGeom prst="rect">
            <a:avLst/>
          </a:prstGeom>
          <a:noFill/>
        </p:spPr>
        <p:txBody>
          <a:bodyPr wrap="square" rtlCol="0">
            <a:spAutoFit/>
          </a:bodyPr>
          <a:lstStyle/>
          <a:p>
            <a:pPr>
              <a:defRPr/>
            </a:pPr>
            <a:r>
              <a:rPr lang="en-GB" sz="2400" b="1" dirty="0">
                <a:solidFill>
                  <a:srgbClr val="1E5DF8"/>
                </a:solidFill>
                <a:latin typeface="Arial" panose="020B0604020202020204" pitchFamily="34" charset="0"/>
                <a:cs typeface="Arial" panose="020B0604020202020204" pitchFamily="34" charset="0"/>
              </a:rPr>
              <a:t>From the SRPP</a:t>
            </a:r>
          </a:p>
          <a:p>
            <a:r>
              <a:rPr lang="en-GB" i="1" dirty="0"/>
              <a:t>An improvement in project management, </a:t>
            </a:r>
            <a:r>
              <a:rPr lang="en-GB" i="1" dirty="0" err="1"/>
              <a:t>e.g</a:t>
            </a:r>
            <a:r>
              <a:rPr lang="en-GB" i="1" dirty="0"/>
              <a:t> producing more </a:t>
            </a:r>
            <a:r>
              <a:rPr lang="en-GB" b="1" i="1" dirty="0"/>
              <a:t>realistic costings and timelines</a:t>
            </a:r>
            <a:r>
              <a:rPr lang="en-GB" i="1" dirty="0"/>
              <a:t>, should be effected by providing by more and better help and advice to the community at </a:t>
            </a:r>
            <a:r>
              <a:rPr lang="en-GB" b="1" i="1" dirty="0"/>
              <a:t>an early stage </a:t>
            </a:r>
            <a:r>
              <a:rPr lang="en-GB" i="1" dirty="0"/>
              <a:t>with timelines and forward planning.  This would be part of a proper pathway to approval.  …progress in this direction is already being made within the Project Office at RAL.</a:t>
            </a:r>
          </a:p>
          <a:p>
            <a:endParaRPr lang="en-GB" dirty="0"/>
          </a:p>
          <a:p>
            <a:pPr>
              <a:defRPr/>
            </a:pPr>
            <a:r>
              <a:rPr lang="en-GB" sz="2400" b="1" dirty="0">
                <a:solidFill>
                  <a:srgbClr val="1E5DF8"/>
                </a:solidFill>
                <a:latin typeface="Arial" panose="020B0604020202020204" pitchFamily="34" charset="0"/>
                <a:cs typeface="Arial" panose="020B0604020202020204" pitchFamily="34" charset="0"/>
              </a:rPr>
              <a:t>Lessons learnt</a:t>
            </a:r>
          </a:p>
          <a:p>
            <a:r>
              <a:rPr lang="en-GB" dirty="0"/>
              <a:t>STFC has been analysing lessons learnt from funding large infrastructure/capital projects and going forward there will be more emphasis on;</a:t>
            </a:r>
          </a:p>
          <a:p>
            <a:endParaRPr lang="en-GB" dirty="0"/>
          </a:p>
          <a:p>
            <a:pPr marL="285750" indent="-285750">
              <a:buFont typeface="Arial" panose="020B0604020202020204" pitchFamily="34" charset="0"/>
              <a:buChar char="•"/>
            </a:pPr>
            <a:r>
              <a:rPr lang="en-GB" dirty="0"/>
              <a:t>Projects should work to further embed STFC PMF processes within their projects </a:t>
            </a:r>
          </a:p>
          <a:p>
            <a:pPr marL="285750" indent="-285750">
              <a:buFont typeface="Arial" panose="020B0604020202020204" pitchFamily="34" charset="0"/>
              <a:buChar char="•"/>
            </a:pPr>
            <a:r>
              <a:rPr lang="en-GB" dirty="0"/>
              <a:t>Role and Responsibilities of PIs, PMs are clearly defined</a:t>
            </a:r>
          </a:p>
          <a:p>
            <a:pPr marL="285750" indent="-285750">
              <a:buFont typeface="Arial" panose="020B0604020202020204" pitchFamily="34" charset="0"/>
              <a:buChar char="•"/>
            </a:pPr>
            <a:r>
              <a:rPr lang="en-GB" dirty="0"/>
              <a:t>PMP and Change Control</a:t>
            </a:r>
          </a:p>
          <a:p>
            <a:pPr marL="285750" indent="-285750">
              <a:buFont typeface="Arial" panose="020B0604020202020204" pitchFamily="34" charset="0"/>
              <a:buChar char="•"/>
            </a:pPr>
            <a:r>
              <a:rPr lang="en-GB" dirty="0"/>
              <a:t>Risk register and issue logs</a:t>
            </a:r>
          </a:p>
          <a:p>
            <a:endParaRPr lang="en-GB" dirty="0"/>
          </a:p>
        </p:txBody>
      </p:sp>
    </p:spTree>
    <p:extLst>
      <p:ext uri="{BB962C8B-B14F-4D97-AF65-F5344CB8AC3E}">
        <p14:creationId xmlns:p14="http://schemas.microsoft.com/office/powerpoint/2010/main" val="457806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21C26-426B-1B3A-79E5-8B5A6F4246E1}"/>
              </a:ext>
            </a:extLst>
          </p:cNvPr>
          <p:cNvSpPr>
            <a:spLocks noGrp="1"/>
          </p:cNvSpPr>
          <p:nvPr>
            <p:ph type="title"/>
          </p:nvPr>
        </p:nvSpPr>
        <p:spPr>
          <a:xfrm>
            <a:off x="141515" y="27421"/>
            <a:ext cx="10515600" cy="1325563"/>
          </a:xfrm>
        </p:spPr>
        <p:txBody>
          <a:bodyPr/>
          <a:lstStyle/>
          <a:p>
            <a:r>
              <a:rPr lang="en-US" dirty="0"/>
              <a:t>STFC PP Project Office</a:t>
            </a:r>
          </a:p>
        </p:txBody>
      </p:sp>
      <p:sp>
        <p:nvSpPr>
          <p:cNvPr id="3" name="Content Placeholder 2">
            <a:extLst>
              <a:ext uri="{FF2B5EF4-FFF2-40B4-BE49-F238E27FC236}">
                <a16:creationId xmlns:a16="http://schemas.microsoft.com/office/drawing/2014/main" id="{59E768F9-7C47-23B6-D580-95AE3A4F71F7}"/>
              </a:ext>
            </a:extLst>
          </p:cNvPr>
          <p:cNvSpPr>
            <a:spLocks noGrp="1"/>
          </p:cNvSpPr>
          <p:nvPr>
            <p:ph idx="1"/>
          </p:nvPr>
        </p:nvSpPr>
        <p:spPr>
          <a:xfrm>
            <a:off x="315686" y="997729"/>
            <a:ext cx="11038114" cy="5479271"/>
          </a:xfrm>
          <a:solidFill>
            <a:schemeClr val="bg1"/>
          </a:solidFill>
        </p:spPr>
        <p:txBody>
          <a:bodyPr>
            <a:noAutofit/>
          </a:bodyPr>
          <a:lstStyle/>
          <a:p>
            <a:pPr algn="l" fontAlgn="base">
              <a:buFont typeface="Arial" panose="020B0604020202020204" pitchFamily="34" charset="0"/>
              <a:buChar char="•"/>
            </a:pPr>
            <a:r>
              <a:rPr lang="en-GB" sz="1400" b="1" i="0" dirty="0">
                <a:solidFill>
                  <a:schemeClr val="accent1">
                    <a:lumMod val="75000"/>
                  </a:schemeClr>
                </a:solidFill>
                <a:effectLst/>
              </a:rPr>
              <a:t>Provision of professional Project Management and associated support to deliver PP/collaborative projects;</a:t>
            </a:r>
          </a:p>
          <a:p>
            <a:pPr marL="742950" lvl="1" indent="-285750" algn="l" fontAlgn="base">
              <a:buFont typeface="Arial" panose="020B0604020202020204" pitchFamily="34" charset="0"/>
              <a:buChar char="•"/>
            </a:pPr>
            <a:r>
              <a:rPr lang="en-GB" sz="1400" b="0" i="0" dirty="0">
                <a:solidFill>
                  <a:srgbClr val="626262"/>
                </a:solidFill>
                <a:effectLst/>
              </a:rPr>
              <a:t>All Project Managers are qualified to at least APM (Associated for Project Management) standard, all existing staff experienced in PP</a:t>
            </a:r>
          </a:p>
          <a:p>
            <a:pPr marL="742950" lvl="1" indent="-285750" algn="l" fontAlgn="base">
              <a:buFont typeface="Arial" panose="020B0604020202020204" pitchFamily="34" charset="0"/>
              <a:buChar char="•"/>
            </a:pPr>
            <a:r>
              <a:rPr lang="en-GB" sz="1400" b="0" i="0" dirty="0">
                <a:solidFill>
                  <a:srgbClr val="626262"/>
                </a:solidFill>
                <a:effectLst/>
              </a:rPr>
              <a:t>Backed up with comprehensive office support team and tools &amp; processes developed specifically by us for collaborative/PP projects</a:t>
            </a:r>
          </a:p>
          <a:p>
            <a:pPr marL="742950" lvl="1" indent="-285750" algn="l" fontAlgn="base">
              <a:buFont typeface="Arial" panose="020B0604020202020204" pitchFamily="34" charset="0"/>
              <a:buChar char="•"/>
            </a:pPr>
            <a:r>
              <a:rPr lang="en-GB" sz="1400" b="1" i="0" dirty="0">
                <a:solidFill>
                  <a:srgbClr val="626262"/>
                </a:solidFill>
                <a:effectLst/>
              </a:rPr>
              <a:t>Use of the PO is </a:t>
            </a:r>
            <a:r>
              <a:rPr lang="en-GB" sz="1400" b="1" i="0" dirty="0">
                <a:solidFill>
                  <a:srgbClr val="92D050"/>
                </a:solidFill>
                <a:effectLst/>
              </a:rPr>
              <a:t>strongly encouraged </a:t>
            </a:r>
            <a:r>
              <a:rPr lang="en-GB" sz="1400" b="1" i="0" dirty="0">
                <a:solidFill>
                  <a:srgbClr val="626262"/>
                </a:solidFill>
                <a:effectLst/>
              </a:rPr>
              <a:t>for STFC collaborative infrastructure projects in </a:t>
            </a:r>
            <a:r>
              <a:rPr lang="en-GB" sz="1400" b="1" i="0" dirty="0">
                <a:solidFill>
                  <a:srgbClr val="92D050"/>
                </a:solidFill>
                <a:effectLst/>
              </a:rPr>
              <a:t>particle physics</a:t>
            </a:r>
            <a:br>
              <a:rPr lang="en-GB" sz="1400" b="0" i="0" dirty="0">
                <a:solidFill>
                  <a:srgbClr val="626262"/>
                </a:solidFill>
                <a:effectLst/>
              </a:rPr>
            </a:br>
            <a:endParaRPr lang="en-GB" sz="1400" b="0" i="0" dirty="0">
              <a:solidFill>
                <a:srgbClr val="626262"/>
              </a:solidFill>
              <a:effectLst/>
            </a:endParaRPr>
          </a:p>
          <a:p>
            <a:pPr algn="l" fontAlgn="base">
              <a:buFont typeface="Arial" panose="020B0604020202020204" pitchFamily="34" charset="0"/>
              <a:buChar char="•"/>
            </a:pPr>
            <a:r>
              <a:rPr lang="en-GB" sz="1400" b="1" i="0" dirty="0">
                <a:solidFill>
                  <a:schemeClr val="accent1">
                    <a:lumMod val="75000"/>
                  </a:schemeClr>
                </a:solidFill>
                <a:effectLst/>
              </a:rPr>
              <a:t>Planning and execution expertise;</a:t>
            </a:r>
          </a:p>
          <a:p>
            <a:pPr marL="742950" lvl="1" indent="-285750" algn="l" fontAlgn="base">
              <a:buFont typeface="Arial" panose="020B0604020202020204" pitchFamily="34" charset="0"/>
              <a:buChar char="•"/>
            </a:pPr>
            <a:r>
              <a:rPr lang="en-GB" sz="1400" b="0" i="0" dirty="0">
                <a:solidFill>
                  <a:srgbClr val="626262"/>
                </a:solidFill>
                <a:effectLst/>
              </a:rPr>
              <a:t>Proposals (both creation and pre-submission review/optimisation), project plans, ...</a:t>
            </a:r>
          </a:p>
          <a:p>
            <a:pPr marL="742950" lvl="1" indent="-285750" algn="l" fontAlgn="base">
              <a:buFont typeface="Arial" panose="020B0604020202020204" pitchFamily="34" charset="0"/>
              <a:buChar char="•"/>
            </a:pPr>
            <a:r>
              <a:rPr lang="en-GB" sz="1400" b="0" i="0" dirty="0">
                <a:solidFill>
                  <a:srgbClr val="626262"/>
                </a:solidFill>
                <a:effectLst/>
              </a:rPr>
              <a:t>Standard processes for risk/issue management, finance admin, schedules, reports, ...</a:t>
            </a:r>
          </a:p>
          <a:p>
            <a:pPr marL="742950" lvl="1" indent="-285750" algn="l" fontAlgn="base">
              <a:buFont typeface="Arial" panose="020B0604020202020204" pitchFamily="34" charset="0"/>
              <a:buChar char="•"/>
            </a:pPr>
            <a:r>
              <a:rPr lang="en-GB" sz="1400" b="0" i="0" dirty="0">
                <a:solidFill>
                  <a:srgbClr val="626262"/>
                </a:solidFill>
                <a:effectLst/>
              </a:rPr>
              <a:t>Experience with PPRP, </a:t>
            </a:r>
            <a:r>
              <a:rPr lang="en-GB" sz="1400" b="0" i="0" dirty="0" err="1">
                <a:solidFill>
                  <a:srgbClr val="626262"/>
                </a:solidFill>
                <a:effectLst/>
              </a:rPr>
              <a:t>OsCs</a:t>
            </a:r>
            <a:r>
              <a:rPr lang="en-GB" sz="1400" b="0" i="0" dirty="0">
                <a:solidFill>
                  <a:srgbClr val="626262"/>
                </a:solidFill>
                <a:effectLst/>
              </a:rPr>
              <a:t>, </a:t>
            </a:r>
            <a:r>
              <a:rPr lang="en-GB" sz="1400" b="0" i="0" dirty="0" err="1">
                <a:solidFill>
                  <a:srgbClr val="626262"/>
                </a:solidFill>
                <a:effectLst/>
              </a:rPr>
              <a:t>JeS</a:t>
            </a:r>
            <a:r>
              <a:rPr lang="en-GB" sz="1400" b="0" i="0" dirty="0">
                <a:solidFill>
                  <a:srgbClr val="626262"/>
                </a:solidFill>
                <a:effectLst/>
              </a:rPr>
              <a:t> etc</a:t>
            </a:r>
            <a:br>
              <a:rPr lang="en-GB" sz="1400" b="0" i="0" dirty="0">
                <a:solidFill>
                  <a:srgbClr val="626262"/>
                </a:solidFill>
                <a:effectLst/>
              </a:rPr>
            </a:br>
            <a:endParaRPr lang="en-GB" sz="1400" b="0" i="0" dirty="0">
              <a:solidFill>
                <a:srgbClr val="626262"/>
              </a:solidFill>
              <a:effectLst/>
            </a:endParaRPr>
          </a:p>
          <a:p>
            <a:pPr algn="l" fontAlgn="base">
              <a:buFont typeface="Arial" panose="020B0604020202020204" pitchFamily="34" charset="0"/>
              <a:buChar char="•"/>
            </a:pPr>
            <a:r>
              <a:rPr lang="en-GB" sz="1400" b="1" i="0" dirty="0">
                <a:solidFill>
                  <a:schemeClr val="accent1">
                    <a:lumMod val="75000"/>
                  </a:schemeClr>
                </a:solidFill>
                <a:effectLst/>
              </a:rPr>
              <a:t>Part of RAL PPD;</a:t>
            </a:r>
          </a:p>
          <a:p>
            <a:pPr marL="742950" lvl="1" indent="-285750" algn="l" fontAlgn="base">
              <a:buFont typeface="Arial" panose="020B0604020202020204" pitchFamily="34" charset="0"/>
              <a:buChar char="•"/>
            </a:pPr>
            <a:r>
              <a:rPr lang="en-GB" sz="1400" b="0" i="0" dirty="0">
                <a:solidFill>
                  <a:srgbClr val="626262"/>
                </a:solidFill>
                <a:effectLst/>
              </a:rPr>
              <a:t>Currently six staff and growing quickly, pool of staff so can provide fractions of FTE, and additional cover when needed</a:t>
            </a:r>
          </a:p>
          <a:p>
            <a:pPr marL="742950" lvl="1" indent="-285750" algn="l" fontAlgn="base">
              <a:buFont typeface="Arial" panose="020B0604020202020204" pitchFamily="34" charset="0"/>
              <a:buChar char="•"/>
            </a:pPr>
            <a:r>
              <a:rPr lang="en-GB" sz="1400" b="0" i="0" dirty="0">
                <a:solidFill>
                  <a:srgbClr val="626262"/>
                </a:solidFill>
                <a:effectLst/>
              </a:rPr>
              <a:t>Separate from STFC Programmes Directorate but we have an excellent working relationship</a:t>
            </a:r>
            <a:br>
              <a:rPr lang="en-GB" sz="1400" b="0" i="0" dirty="0">
                <a:solidFill>
                  <a:srgbClr val="626262"/>
                </a:solidFill>
                <a:effectLst/>
              </a:rPr>
            </a:br>
            <a:endParaRPr lang="en-GB" sz="1400" b="0" i="0" dirty="0">
              <a:solidFill>
                <a:srgbClr val="626262"/>
              </a:solidFill>
              <a:effectLst/>
            </a:endParaRPr>
          </a:p>
          <a:p>
            <a:pPr algn="l" fontAlgn="base">
              <a:buFont typeface="Arial" panose="020B0604020202020204" pitchFamily="34" charset="0"/>
              <a:buChar char="•"/>
            </a:pPr>
            <a:r>
              <a:rPr lang="en-GB" sz="1400" b="1" i="0" dirty="0">
                <a:solidFill>
                  <a:schemeClr val="accent1">
                    <a:lumMod val="75000"/>
                  </a:schemeClr>
                </a:solidFill>
                <a:effectLst/>
              </a:rPr>
              <a:t>Effort towards proposals/planning is free* </a:t>
            </a:r>
            <a:r>
              <a:rPr lang="en-GB" sz="1400" b="0" i="0" dirty="0">
                <a:solidFill>
                  <a:srgbClr val="626262"/>
                </a:solidFill>
                <a:effectLst/>
              </a:rPr>
              <a:t>assuming the PO will be involved (and costed) in the subsequent project grant - only limited by staff availability/recruiting</a:t>
            </a:r>
          </a:p>
          <a:p>
            <a:pPr marL="742950" lvl="1" indent="-285750" algn="l" fontAlgn="base">
              <a:buFont typeface="Arial" panose="020B0604020202020204" pitchFamily="34" charset="0"/>
              <a:buChar char="•"/>
            </a:pPr>
            <a:r>
              <a:rPr lang="en-GB" sz="1400" b="0" i="0" dirty="0">
                <a:solidFill>
                  <a:srgbClr val="626262"/>
                </a:solidFill>
                <a:effectLst/>
              </a:rPr>
              <a:t>Provide the best </a:t>
            </a:r>
            <a:r>
              <a:rPr lang="en-GB" sz="1400" dirty="0">
                <a:solidFill>
                  <a:srgbClr val="626262"/>
                </a:solidFill>
              </a:rPr>
              <a:t>help </a:t>
            </a:r>
            <a:r>
              <a:rPr lang="en-GB" sz="1400" b="0" i="0" dirty="0">
                <a:solidFill>
                  <a:srgbClr val="626262"/>
                </a:solidFill>
                <a:effectLst/>
              </a:rPr>
              <a:t>if involved in the experiment/project early as possible (i.e. pre-</a:t>
            </a:r>
            <a:r>
              <a:rPr lang="en-GB" sz="1400" b="0" i="0" dirty="0" err="1">
                <a:solidFill>
                  <a:srgbClr val="626262"/>
                </a:solidFill>
                <a:effectLst/>
              </a:rPr>
              <a:t>SoI</a:t>
            </a:r>
            <a:r>
              <a:rPr lang="en-GB" sz="1400" b="0" i="0" dirty="0">
                <a:solidFill>
                  <a:srgbClr val="626262"/>
                </a:solidFill>
                <a:effectLst/>
              </a:rPr>
              <a:t>): don't wait until proposal stage</a:t>
            </a:r>
          </a:p>
          <a:p>
            <a:pPr marL="742950" lvl="1" indent="-285750" algn="l" fontAlgn="base">
              <a:buFont typeface="Arial" panose="020B0604020202020204" pitchFamily="34" charset="0"/>
              <a:buChar char="•"/>
            </a:pPr>
            <a:r>
              <a:rPr lang="en-GB" sz="1400" b="0" i="0" dirty="0">
                <a:solidFill>
                  <a:srgbClr val="626262"/>
                </a:solidFill>
                <a:effectLst/>
              </a:rPr>
              <a:t>(Helps get the project set up as best as possible and plan it most appropriately and warning about staff recruitment needs)</a:t>
            </a:r>
          </a:p>
        </p:txBody>
      </p:sp>
      <p:sp>
        <p:nvSpPr>
          <p:cNvPr id="4" name="TextBox 3">
            <a:extLst>
              <a:ext uri="{FF2B5EF4-FFF2-40B4-BE49-F238E27FC236}">
                <a16:creationId xmlns:a16="http://schemas.microsoft.com/office/drawing/2014/main" id="{35203BF3-5A3B-7C6C-2A2C-FD5FF445835B}"/>
              </a:ext>
            </a:extLst>
          </p:cNvPr>
          <p:cNvSpPr txBox="1"/>
          <p:nvPr/>
        </p:nvSpPr>
        <p:spPr>
          <a:xfrm>
            <a:off x="6351490" y="6311900"/>
            <a:ext cx="584051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626262"/>
                </a:solidFill>
                <a:effectLst/>
                <a:uLnTx/>
                <a:uFillTx/>
                <a:latin typeface="Calibri" panose="020F0502020204030204" pitchFamily="34" charset="0"/>
                <a:ea typeface="+mn-ea"/>
                <a:cs typeface="+mn-cs"/>
              </a:rPr>
              <a:t>Contact </a:t>
            </a:r>
            <a:r>
              <a:rPr kumimoji="0" lang="en-GB" sz="1800" b="0" i="0" u="sng" strike="noStrike" kern="1200" cap="none" spc="0" normalizeH="0" baseline="0" noProof="0" dirty="0" err="1">
                <a:ln>
                  <a:noFill/>
                </a:ln>
                <a:solidFill>
                  <a:srgbClr val="626262"/>
                </a:solidFill>
                <a:effectLst/>
                <a:uLnTx/>
                <a:uFillTx/>
                <a:latin typeface="Calibri" panose="020F0502020204030204" pitchFamily="34" charset="0"/>
                <a:ea typeface="+mn-ea"/>
                <a:cs typeface="+mn-cs"/>
              </a:rPr>
              <a:t>christopher.townsley@stfc.ac.uk</a:t>
            </a:r>
            <a:r>
              <a:rPr kumimoji="0" lang="en-GB" sz="1800" b="0" i="0" u="sng" strike="noStrike" kern="1200" cap="none" spc="0" normalizeH="0" baseline="0" noProof="0" dirty="0">
                <a:ln>
                  <a:noFill/>
                </a:ln>
                <a:solidFill>
                  <a:srgbClr val="626262"/>
                </a:solidFill>
                <a:effectLst/>
                <a:uLnTx/>
                <a:uFillTx/>
                <a:latin typeface="Calibri" panose="020F0502020204030204" pitchFamily="34" charset="0"/>
                <a:ea typeface="+mn-ea"/>
                <a:cs typeface="+mn-cs"/>
              </a:rPr>
              <a:t> </a:t>
            </a:r>
            <a:r>
              <a:rPr kumimoji="0" lang="en-GB" sz="1800" b="0" i="0" u="none" strike="noStrike" kern="1200" cap="none" spc="0" normalizeH="0" baseline="0" noProof="0" dirty="0">
                <a:ln>
                  <a:noFill/>
                </a:ln>
                <a:solidFill>
                  <a:srgbClr val="626262"/>
                </a:solidFill>
                <a:effectLst/>
                <a:uLnTx/>
                <a:uFillTx/>
                <a:latin typeface="Calibri" panose="020F0502020204030204" pitchFamily="34" charset="0"/>
                <a:ea typeface="+mn-ea"/>
                <a:cs typeface="+mn-cs"/>
              </a:rPr>
              <a:t>in the first instance</a:t>
            </a:r>
          </a:p>
        </p:txBody>
      </p:sp>
    </p:spTree>
    <p:extLst>
      <p:ext uri="{BB962C8B-B14F-4D97-AF65-F5344CB8AC3E}">
        <p14:creationId xmlns:p14="http://schemas.microsoft.com/office/powerpoint/2010/main" val="2253815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D88C18A-0348-8B41-9674-2C4240E4CCF6}"/>
              </a:ext>
            </a:extLst>
          </p:cNvPr>
          <p:cNvSpPr txBox="1"/>
          <p:nvPr/>
        </p:nvSpPr>
        <p:spPr>
          <a:xfrm>
            <a:off x="379308" y="294684"/>
            <a:ext cx="11261764" cy="769441"/>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4400" b="1" dirty="0">
                <a:solidFill>
                  <a:srgbClr val="002060"/>
                </a:solidFill>
                <a:latin typeface="Arial" panose="020B0604020202020204" pitchFamily="34" charset="0"/>
                <a:cs typeface="Arial" panose="020B0604020202020204" pitchFamily="34" charset="0"/>
              </a:rPr>
              <a:t>Particle Physics Programme Updates</a:t>
            </a:r>
            <a:endParaRPr kumimoji="0" lang="en-GB" altLang="en-US" sz="4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0" name="Rectangle 9">
            <a:extLst>
              <a:ext uri="{FF2B5EF4-FFF2-40B4-BE49-F238E27FC236}">
                <a16:creationId xmlns:a16="http://schemas.microsoft.com/office/drawing/2014/main" id="{E70B8EA0-FAC3-0E4C-9913-10C837B6B00E}"/>
              </a:ext>
            </a:extLst>
          </p:cNvPr>
          <p:cNvSpPr/>
          <p:nvPr/>
        </p:nvSpPr>
        <p:spPr>
          <a:xfrm>
            <a:off x="519586" y="1095457"/>
            <a:ext cx="10946989" cy="5047023"/>
          </a:xfrm>
          <a:prstGeom prst="rect">
            <a:avLst/>
          </a:prstGeom>
        </p:spPr>
        <p:txBody>
          <a:bodyPr wrap="square">
            <a:spAutoFit/>
          </a:bodyPr>
          <a:lstStyle/>
          <a:p>
            <a:pPr lvl="0">
              <a:spcBef>
                <a:spcPct val="0"/>
              </a:spcBef>
              <a:spcAft>
                <a:spcPts val="100"/>
              </a:spcAft>
              <a:defRPr/>
            </a:pPr>
            <a:r>
              <a:rPr kumimoji="0" lang="en-GB" altLang="en-US" sz="2400" b="1" i="0" u="none" strike="noStrike" kern="1200" cap="none" spc="0" normalizeH="0" baseline="0" noProof="0" dirty="0">
                <a:ln>
                  <a:noFill/>
                </a:ln>
                <a:solidFill>
                  <a:srgbClr val="1E5DF8"/>
                </a:solidFill>
                <a:effectLst/>
                <a:uLnTx/>
                <a:uFillTx/>
                <a:latin typeface="Arial" panose="020B0604020202020204" pitchFamily="34" charset="0"/>
                <a:ea typeface="+mn-ea"/>
                <a:cs typeface="Arial" panose="020B0604020202020204" pitchFamily="34" charset="0"/>
              </a:rPr>
              <a:t>Consolidated Grants</a:t>
            </a:r>
          </a:p>
          <a:p>
            <a:pPr marL="576000" indent="-288000">
              <a:lnSpc>
                <a:spcPct val="110000"/>
              </a:lnSpc>
              <a:spcBef>
                <a:spcPct val="0"/>
              </a:spcBef>
              <a:buFont typeface="Arial" panose="020B0604020202020204" pitchFamily="34" charset="0"/>
              <a:buChar char="•"/>
              <a:defRPr/>
            </a:pPr>
            <a:r>
              <a:rPr lang="en-US" sz="2200" dirty="0">
                <a:solidFill>
                  <a:srgbClr val="4D4D4D"/>
                </a:solidFill>
                <a:latin typeface="Arial" panose="020B0604020202020204" pitchFamily="34" charset="0"/>
                <a:cs typeface="Arial" pitchFamily="34" charset="0"/>
              </a:rPr>
              <a:t>provide year-on-year increases in </a:t>
            </a:r>
            <a:r>
              <a:rPr lang="en-US" sz="2200" b="1" dirty="0">
                <a:solidFill>
                  <a:srgbClr val="4D4D4D"/>
                </a:solidFill>
                <a:latin typeface="Arial" panose="020B0604020202020204" pitchFamily="34" charset="0"/>
                <a:cs typeface="Arial" pitchFamily="34" charset="0"/>
              </a:rPr>
              <a:t>CG funding, </a:t>
            </a:r>
            <a:r>
              <a:rPr lang="en-US" sz="2200" dirty="0">
                <a:solidFill>
                  <a:srgbClr val="4D4D4D"/>
                </a:solidFill>
                <a:latin typeface="Arial" panose="020B0604020202020204" pitchFamily="34" charset="0"/>
                <a:cs typeface="Arial" pitchFamily="34" charset="0"/>
              </a:rPr>
              <a:t>starting from FY23/24:  </a:t>
            </a:r>
          </a:p>
          <a:p>
            <a:pPr marL="1033200" lvl="1" indent="-288000">
              <a:lnSpc>
                <a:spcPct val="110000"/>
              </a:lnSpc>
              <a:spcBef>
                <a:spcPct val="0"/>
              </a:spcBef>
              <a:spcAft>
                <a:spcPts val="200"/>
              </a:spcAft>
              <a:buFont typeface="Arial" panose="020B0604020202020204" pitchFamily="34" charset="0"/>
              <a:buChar char="•"/>
              <a:defRPr/>
            </a:pPr>
            <a:r>
              <a:rPr lang="en-US" sz="2200" dirty="0">
                <a:solidFill>
                  <a:srgbClr val="FF6900"/>
                </a:solidFill>
                <a:latin typeface="Arial" panose="020B0604020202020204" pitchFamily="34" charset="0"/>
                <a:cs typeface="Arial" pitchFamily="34" charset="0"/>
              </a:rPr>
              <a:t>this will leverage more value from international subscriptions, primary target is to increase PDRAs in exploitation of our PPAN science programme</a:t>
            </a:r>
          </a:p>
          <a:p>
            <a:pPr marL="1033200" lvl="1" indent="-288000">
              <a:lnSpc>
                <a:spcPct val="110000"/>
              </a:lnSpc>
              <a:spcBef>
                <a:spcPct val="0"/>
              </a:spcBef>
              <a:spcAft>
                <a:spcPts val="200"/>
              </a:spcAft>
              <a:buFont typeface="Arial" panose="020B0604020202020204" pitchFamily="34" charset="0"/>
              <a:buChar char="•"/>
              <a:defRPr/>
            </a:pPr>
            <a:endParaRPr lang="en-US" sz="2200" dirty="0">
              <a:solidFill>
                <a:srgbClr val="FF6900"/>
              </a:solidFill>
              <a:latin typeface="Arial" panose="020B0604020202020204" pitchFamily="34" charset="0"/>
              <a:cs typeface="Arial" pitchFamily="34" charset="0"/>
            </a:endParaRPr>
          </a:p>
          <a:p>
            <a:pPr lvl="0">
              <a:spcBef>
                <a:spcPct val="0"/>
              </a:spcBef>
              <a:spcAft>
                <a:spcPts val="100"/>
              </a:spcAft>
              <a:defRPr/>
            </a:pPr>
            <a:r>
              <a:rPr lang="en-GB" sz="2400" b="1" dirty="0">
                <a:solidFill>
                  <a:srgbClr val="1E5DF8"/>
                </a:solidFill>
                <a:latin typeface="Arial" panose="020B0604020202020204" pitchFamily="34" charset="0"/>
                <a:cs typeface="Arial" panose="020B0604020202020204" pitchFamily="34" charset="0"/>
              </a:rPr>
              <a:t>Experiment (Oct 2022 – Sept 2025)</a:t>
            </a:r>
          </a:p>
          <a:p>
            <a:pPr marL="342900" lvl="0" indent="-342900">
              <a:spcBef>
                <a:spcPct val="0"/>
              </a:spcBef>
              <a:spcAft>
                <a:spcPts val="100"/>
              </a:spcAft>
              <a:buFont typeface="Arial" panose="020B0604020202020204" pitchFamily="34" charset="0"/>
              <a:buChar char="•"/>
              <a:defRPr/>
            </a:pPr>
            <a:r>
              <a:rPr lang="en-GB" sz="2400" dirty="0">
                <a:solidFill>
                  <a:srgbClr val="4D4D4D"/>
                </a:solidFill>
                <a:latin typeface="Arial" panose="020B0604020202020204" pitchFamily="34" charset="0"/>
                <a:cs typeface="Arial" panose="020B0604020202020204" pitchFamily="34" charset="0"/>
              </a:rPr>
              <a:t>Uplift deployed via the PDRA Responsive round in 2022.</a:t>
            </a:r>
          </a:p>
          <a:p>
            <a:pPr marL="342900" lvl="0" indent="-342900">
              <a:spcBef>
                <a:spcPct val="0"/>
              </a:spcBef>
              <a:spcAft>
                <a:spcPts val="100"/>
              </a:spcAft>
              <a:buFont typeface="Arial" panose="020B0604020202020204" pitchFamily="34" charset="0"/>
              <a:buChar char="•"/>
              <a:defRPr/>
            </a:pPr>
            <a:r>
              <a:rPr lang="en-GB" sz="2400" dirty="0">
                <a:solidFill>
                  <a:srgbClr val="4D4D4D"/>
                </a:solidFill>
                <a:latin typeface="Arial" panose="020B0604020202020204" pitchFamily="34" charset="0"/>
                <a:cs typeface="Arial" panose="020B0604020202020204" pitchFamily="34" charset="0"/>
              </a:rPr>
              <a:t>Planning for the next CG round has begun – kick off meeting being scheduled for early October.</a:t>
            </a:r>
            <a:endParaRPr lang="en-GB" sz="2400" dirty="0">
              <a:solidFill>
                <a:srgbClr val="1E5DF8"/>
              </a:solidFill>
              <a:latin typeface="Arial" panose="020B0604020202020204" pitchFamily="34" charset="0"/>
              <a:cs typeface="Arial" panose="020B0604020202020204" pitchFamily="34" charset="0"/>
            </a:endParaRPr>
          </a:p>
          <a:p>
            <a:pPr lvl="0">
              <a:spcBef>
                <a:spcPct val="0"/>
              </a:spcBef>
              <a:spcAft>
                <a:spcPts val="100"/>
              </a:spcAft>
              <a:defRPr/>
            </a:pPr>
            <a:endParaRPr lang="en-GB" sz="2400" b="1" dirty="0">
              <a:solidFill>
                <a:srgbClr val="1E5DF8"/>
              </a:solidFill>
              <a:latin typeface="Arial" panose="020B0604020202020204" pitchFamily="34" charset="0"/>
              <a:cs typeface="Arial" panose="020B0604020202020204" pitchFamily="34" charset="0"/>
            </a:endParaRPr>
          </a:p>
          <a:p>
            <a:pPr lvl="0">
              <a:spcBef>
                <a:spcPct val="0"/>
              </a:spcBef>
              <a:spcAft>
                <a:spcPts val="100"/>
              </a:spcAft>
              <a:defRPr/>
            </a:pPr>
            <a:r>
              <a:rPr lang="en-GB" sz="2400" b="1" dirty="0">
                <a:solidFill>
                  <a:srgbClr val="1E5DF8"/>
                </a:solidFill>
                <a:latin typeface="Arial" panose="020B0604020202020204" pitchFamily="34" charset="0"/>
                <a:cs typeface="Arial" panose="020B0604020202020204" pitchFamily="34" charset="0"/>
              </a:rPr>
              <a:t>Theory (Oct 2023 – Sept 2027)</a:t>
            </a:r>
          </a:p>
          <a:p>
            <a:pPr marL="342900" lvl="0" indent="-342900">
              <a:spcBef>
                <a:spcPct val="0"/>
              </a:spcBef>
              <a:spcAft>
                <a:spcPts val="100"/>
              </a:spcAft>
              <a:buFont typeface="Arial" panose="020B0604020202020204" pitchFamily="34" charset="0"/>
              <a:buChar char="•"/>
              <a:defRPr/>
            </a:pPr>
            <a:r>
              <a:rPr lang="en-GB" sz="2400" dirty="0">
                <a:solidFill>
                  <a:srgbClr val="4D4D4D"/>
                </a:solidFill>
                <a:latin typeface="Arial" panose="020B0604020202020204" pitchFamily="34" charset="0"/>
                <a:cs typeface="Arial" panose="020B0604020202020204" pitchFamily="34" charset="0"/>
              </a:rPr>
              <a:t>Uplift included in the 2022 round.  </a:t>
            </a:r>
          </a:p>
          <a:p>
            <a:pPr lvl="0">
              <a:spcBef>
                <a:spcPct val="0"/>
              </a:spcBef>
              <a:spcAft>
                <a:spcPts val="100"/>
              </a:spcAft>
              <a:defRPr/>
            </a:pPr>
            <a:endParaRPr lang="en-GB" sz="2400" dirty="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5538576"/>
      </p:ext>
    </p:extLst>
  </p:cSld>
  <p:clrMapOvr>
    <a:masterClrMapping/>
  </p:clrMapOvr>
</p:sld>
</file>

<file path=ppt/theme/theme1.xml><?xml version="1.0" encoding="utf-8"?>
<a:theme xmlns:a="http://schemas.openxmlformats.org/drawingml/2006/main" name="Office Theme">
  <a:themeElements>
    <a:clrScheme name="UKRI">
      <a:dk1>
        <a:srgbClr val="201D3E"/>
      </a:dk1>
      <a:lt1>
        <a:srgbClr val="FF6800"/>
      </a:lt1>
      <a:dk2>
        <a:srgbClr val="F19D1B"/>
      </a:dk2>
      <a:lt2>
        <a:srgbClr val="F9BB0E"/>
      </a:lt2>
      <a:accent1>
        <a:srgbClr val="69BF49"/>
      </a:accent1>
      <a:accent2>
        <a:srgbClr val="07B089"/>
      </a:accent2>
      <a:accent3>
        <a:srgbClr val="36D2AF"/>
      </a:accent3>
      <a:accent4>
        <a:srgbClr val="10BED6"/>
      </a:accent4>
      <a:accent5>
        <a:srgbClr val="247BE1"/>
      </a:accent5>
      <a:accent6>
        <a:srgbClr val="BF28BC"/>
      </a:accent6>
      <a:hlink>
        <a:srgbClr val="FF595B"/>
      </a:hlink>
      <a:folHlink>
        <a:srgbClr val="F02436"/>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10.xml><?xml version="1.0" encoding="utf-8"?>
<a:theme xmlns:a="http://schemas.openxmlformats.org/drawingml/2006/main" name="4_Font and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5_Font and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6_Font and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STER 2 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ont and logo master">
  <a:themeElements>
    <a:clrScheme name="UKRI theme">
      <a:dk1>
        <a:srgbClr val="000000"/>
      </a:dk1>
      <a:lt1>
        <a:srgbClr val="FFFFFF"/>
      </a:lt1>
      <a:dk2>
        <a:srgbClr val="44546A"/>
      </a:dk2>
      <a:lt2>
        <a:srgbClr val="E7E6E6"/>
      </a:lt2>
      <a:accent1>
        <a:srgbClr val="00A788"/>
      </a:accent1>
      <a:accent2>
        <a:srgbClr val="00BED5"/>
      </a:accent2>
      <a:accent3>
        <a:srgbClr val="1E5DF8"/>
      </a:accent3>
      <a:accent4>
        <a:srgbClr val="2E2C51"/>
      </a:accent4>
      <a:accent5>
        <a:srgbClr val="34D5AE"/>
      </a:accent5>
      <a:accent6>
        <a:srgbClr val="67C04D"/>
      </a:accent6>
      <a:hlink>
        <a:srgbClr val="676767"/>
      </a:hlink>
      <a:folHlink>
        <a:srgbClr val="BE2BB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UKRI">
      <a:dk1>
        <a:srgbClr val="201D3E"/>
      </a:dk1>
      <a:lt1>
        <a:srgbClr val="FF6800"/>
      </a:lt1>
      <a:dk2>
        <a:srgbClr val="F19D1B"/>
      </a:dk2>
      <a:lt2>
        <a:srgbClr val="F9BB0E"/>
      </a:lt2>
      <a:accent1>
        <a:srgbClr val="69BF49"/>
      </a:accent1>
      <a:accent2>
        <a:srgbClr val="07B089"/>
      </a:accent2>
      <a:accent3>
        <a:srgbClr val="36D2AF"/>
      </a:accent3>
      <a:accent4>
        <a:srgbClr val="10BED6"/>
      </a:accent4>
      <a:accent5>
        <a:srgbClr val="247BE1"/>
      </a:accent5>
      <a:accent6>
        <a:srgbClr val="BF28BC"/>
      </a:accent6>
      <a:hlink>
        <a:srgbClr val="FF595B"/>
      </a:hlink>
      <a:folHlink>
        <a:srgbClr val="F02436"/>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5.xml><?xml version="1.0" encoding="utf-8"?>
<a:theme xmlns:a="http://schemas.openxmlformats.org/drawingml/2006/main" name="1_Font and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Font and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Font master without logo">
  <a:themeElements>
    <a:clrScheme name="UKRI theme">
      <a:dk1>
        <a:srgbClr val="000000"/>
      </a:dk1>
      <a:lt1>
        <a:srgbClr val="FFFFFF"/>
      </a:lt1>
      <a:dk2>
        <a:srgbClr val="44546A"/>
      </a:dk2>
      <a:lt2>
        <a:srgbClr val="E7E6E6"/>
      </a:lt2>
      <a:accent1>
        <a:srgbClr val="00A788"/>
      </a:accent1>
      <a:accent2>
        <a:srgbClr val="00BED5"/>
      </a:accent2>
      <a:accent3>
        <a:srgbClr val="1E5DF8"/>
      </a:accent3>
      <a:accent4>
        <a:srgbClr val="2E2C51"/>
      </a:accent4>
      <a:accent5>
        <a:srgbClr val="34D5AE"/>
      </a:accent5>
      <a:accent6>
        <a:srgbClr val="67C04D"/>
      </a:accent6>
      <a:hlink>
        <a:srgbClr val="676767"/>
      </a:hlink>
      <a:folHlink>
        <a:srgbClr val="BE2BB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Font and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Office Theme">
  <a:themeElements>
    <a:clrScheme name="UKRI">
      <a:dk1>
        <a:srgbClr val="201D3E"/>
      </a:dk1>
      <a:lt1>
        <a:srgbClr val="FF6800"/>
      </a:lt1>
      <a:dk2>
        <a:srgbClr val="F19D1B"/>
      </a:dk2>
      <a:lt2>
        <a:srgbClr val="F9BB0E"/>
      </a:lt2>
      <a:accent1>
        <a:srgbClr val="69BF49"/>
      </a:accent1>
      <a:accent2>
        <a:srgbClr val="07B089"/>
      </a:accent2>
      <a:accent3>
        <a:srgbClr val="36D2AF"/>
      </a:accent3>
      <a:accent4>
        <a:srgbClr val="10BED6"/>
      </a:accent4>
      <a:accent5>
        <a:srgbClr val="247BE1"/>
      </a:accent5>
      <a:accent6>
        <a:srgbClr val="BF28BC"/>
      </a:accent6>
      <a:hlink>
        <a:srgbClr val="FF595B"/>
      </a:hlink>
      <a:folHlink>
        <a:srgbClr val="F02436"/>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3081345FAA4548A14638147C969D0A" ma:contentTypeVersion="12" ma:contentTypeDescription="Create a new document." ma:contentTypeScope="" ma:versionID="940a2c324f8bc49b557441c1d3360c69">
  <xsd:schema xmlns:xsd="http://www.w3.org/2001/XMLSchema" xmlns:xs="http://www.w3.org/2001/XMLSchema" xmlns:p="http://schemas.microsoft.com/office/2006/metadata/properties" xmlns:ns3="92923c5d-1b38-459f-ad22-f552b7ef31bd" xmlns:ns4="96dddd40-8821-4755-98df-593903c180a6" targetNamespace="http://schemas.microsoft.com/office/2006/metadata/properties" ma:root="true" ma:fieldsID="a686c9fba6f6eecf18092ea553182d1f" ns3:_="" ns4:_="">
    <xsd:import namespace="92923c5d-1b38-459f-ad22-f552b7ef31bd"/>
    <xsd:import namespace="96dddd40-8821-4755-98df-593903c180a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923c5d-1b38-459f-ad22-f552b7ef31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dddd40-8821-4755-98df-593903c180a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7BA9F59-64C8-4FAC-B708-00DB666ECC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923c5d-1b38-459f-ad22-f552b7ef31bd"/>
    <ds:schemaRef ds:uri="96dddd40-8821-4755-98df-593903c180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6AEAA18-2C16-495D-92FD-E80734BCE530}">
  <ds:schemaRefs>
    <ds:schemaRef ds:uri="http://schemas.microsoft.com/sharepoint/v3/contenttype/forms"/>
  </ds:schemaRefs>
</ds:datastoreItem>
</file>

<file path=customXml/itemProps3.xml><?xml version="1.0" encoding="utf-8"?>
<ds:datastoreItem xmlns:ds="http://schemas.openxmlformats.org/officeDocument/2006/customXml" ds:itemID="{84AB7437-7D78-4275-BDD6-21CC27CFEBCF}">
  <ds:schemaRefs>
    <ds:schemaRef ds:uri="http://purl.org/dc/terms/"/>
    <ds:schemaRef ds:uri="http://schemas.openxmlformats.org/package/2006/metadata/core-properties"/>
    <ds:schemaRef ds:uri="http://schemas.microsoft.com/office/2006/documentManagement/types"/>
    <ds:schemaRef ds:uri="96dddd40-8821-4755-98df-593903c180a6"/>
    <ds:schemaRef ds:uri="http://purl.org/dc/elements/1.1/"/>
    <ds:schemaRef ds:uri="http://schemas.microsoft.com/office/2006/metadata/properties"/>
    <ds:schemaRef ds:uri="http://schemas.microsoft.com/office/infopath/2007/PartnerControls"/>
    <ds:schemaRef ds:uri="92923c5d-1b38-459f-ad22-f552b7ef31b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32793</TotalTime>
  <Words>2860</Words>
  <Application>Microsoft Office PowerPoint</Application>
  <PresentationFormat>Widescreen</PresentationFormat>
  <Paragraphs>259</Paragraphs>
  <Slides>16</Slides>
  <Notes>16</Notes>
  <HiddenSlides>0</HiddenSlides>
  <MMClips>0</MMClips>
  <ScaleCrop>false</ScaleCrop>
  <HeadingPairs>
    <vt:vector size="6" baseType="variant">
      <vt:variant>
        <vt:lpstr>Fonts Used</vt:lpstr>
      </vt:variant>
      <vt:variant>
        <vt:i4>7</vt:i4>
      </vt:variant>
      <vt:variant>
        <vt:lpstr>Theme</vt:lpstr>
      </vt:variant>
      <vt:variant>
        <vt:i4>13</vt:i4>
      </vt:variant>
      <vt:variant>
        <vt:lpstr>Slide Titles</vt:lpstr>
      </vt:variant>
      <vt:variant>
        <vt:i4>16</vt:i4>
      </vt:variant>
    </vt:vector>
  </HeadingPairs>
  <TitlesOfParts>
    <vt:vector size="36" baseType="lpstr">
      <vt:lpstr>Arial</vt:lpstr>
      <vt:lpstr>Arial Regular</vt:lpstr>
      <vt:lpstr>Arial,Sans-Serif</vt:lpstr>
      <vt:lpstr>Calibri</vt:lpstr>
      <vt:lpstr>Calibri Light</vt:lpstr>
      <vt:lpstr>Roboto</vt:lpstr>
      <vt:lpstr>Wingdings</vt:lpstr>
      <vt:lpstr>Office Theme</vt:lpstr>
      <vt:lpstr>MASTER 2 WHITE</vt:lpstr>
      <vt:lpstr>Font and logo master</vt:lpstr>
      <vt:lpstr>3_Office Theme</vt:lpstr>
      <vt:lpstr>1_Font and logo master</vt:lpstr>
      <vt:lpstr>2_Font and logo master</vt:lpstr>
      <vt:lpstr>Font master without logo</vt:lpstr>
      <vt:lpstr>3_Font and logo master</vt:lpstr>
      <vt:lpstr>2_Office Theme</vt:lpstr>
      <vt:lpstr>4_Font and logo master</vt:lpstr>
      <vt:lpstr>5_Font and logo master</vt:lpstr>
      <vt:lpstr>4_office theme</vt:lpstr>
      <vt:lpstr>6_Font and logo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STFC PP Project Office</vt:lpstr>
      <vt:lpstr>PowerPoint Presentation</vt:lpstr>
      <vt:lpstr>PowerPoint Presentation</vt:lpstr>
      <vt:lpstr>PowerPoint Presentation</vt:lpstr>
      <vt:lpstr>PowerPoint Presentation</vt:lpstr>
      <vt:lpstr>STFC Visions Update</vt:lpstr>
      <vt:lpstr>UKRI Infrastructure Fund Update</vt:lpstr>
      <vt:lpstr>STFC Infrastructure Timeline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 Millard</dc:creator>
  <cp:lastModifiedBy>Karen Clifford</cp:lastModifiedBy>
  <cp:revision>1065</cp:revision>
  <cp:lastPrinted>2020-03-13T15:07:19Z</cp:lastPrinted>
  <dcterms:created xsi:type="dcterms:W3CDTF">2019-09-17T08:04:08Z</dcterms:created>
  <dcterms:modified xsi:type="dcterms:W3CDTF">2023-07-06T10:56:41Z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0x010100553081345FAA4548A14638147C969D0A</vt:lpwstr>
  </property>
</Properties>
</file>