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874E-013B-96F4-ECCD-2BB442AEC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24729-F505-E589-42F6-7F4BCEC10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1DA14-2C4B-DC34-7AD8-18E3AE38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37219-5110-012D-C935-0C3860A86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3A4DB-229A-431A-7B37-58E62332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12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CB1A6-EECD-7BE2-2ACE-BA7BB4BA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6D861-7634-4380-2635-7312F78A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063E-4C3E-0EEE-3596-8718E1D9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FF8CD-22F9-C244-8911-ECC188A0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46F4-5B5E-B698-1419-6341E065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9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315E7-D75F-79BB-2278-A13D77390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E63B6-D06B-DCAF-ED0A-2E58CB57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8CAB8-96DD-E640-F31D-AD61DA69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5D07B-11C3-B2DA-96B4-F6FBA46F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64083-75FA-C140-9307-54D1A247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5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A9CA3-C475-7FB7-55AA-BF64AF38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744C2-E477-92A1-00BC-18E20F9E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A0F44-0E7F-295E-2DD8-3EC15D96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00688-99F1-44E0-9AD7-05DEEE67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FBF9C-B654-57BE-BF26-F83921F1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43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660C-D1E8-F8F8-79F9-E8FC6690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0A471-1C09-F428-B4F8-D96DA7D2E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13F04-00E1-E12B-6474-2197345F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5B223-9CA4-2BC9-215A-58EC12CD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DD60C-72F1-121E-570A-D94B60DD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79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C80A0-FAF1-3AEF-375C-A0E1D481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C411C-1CB0-7A52-0AEE-FAF910DB7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B1293-553F-FA0B-B5E1-8AD28FF13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EBA2-1BB1-F6EC-7FCF-F6892D62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44C50-1970-BEBC-F91C-A2DA97072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108DE-7990-7552-3B7E-C48458963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04FB-51D3-947D-7011-8BBF4B98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1E80B-995C-DFE6-FDE1-C15B9F42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89853-BA27-B044-E400-397F1F796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4CE41-2362-34B0-57E7-E7CFCC6BB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6095C-EEB5-6BB3-2F35-8BCD9CE28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5A3F22-F4CA-1E91-2781-5BD2B42B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4EAE7-48C0-141F-7C5B-0E412C83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888F6-D506-9608-BE2F-9514FEEC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7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60EE-6C2A-3B9F-FC36-7019482B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140698-3068-5A02-4A6D-A6383DC7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265AC-4B50-085F-6085-322F5AC7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E1532-1E0D-18D6-7B38-739AE28E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23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65E06-DF86-EDA9-2E76-8D966EE9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8287F-B527-32EA-7FDE-4B594C75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82BFE-37B1-B3DC-8B61-122CDBDDC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5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B263A-803E-DA87-FCCB-65421BAB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82974-D401-069D-E736-CE830FAB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FADDC-60F7-357A-4266-269BA2710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63BFE-9872-945B-A298-8D1EC835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39510-35F7-B96B-28FC-ECE683C4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9ED30-C49E-6861-5CE3-44822203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7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F79E-DB4E-7BCF-F7C6-69023857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D2084-B40B-7C09-366E-EC0585EA8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4AAE4-F7A9-1D7C-F42A-3364EACBD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F41D93-9BE4-C934-CCC5-275FEBA9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FCB92-FF43-D6D4-A3B7-40B0F230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5B2E4-CBC8-2311-6B52-EA38E0562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5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889160-BCEF-9704-72E0-164334A3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DB3B6-6378-CD7D-59BA-EDED6185D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638ED-D18A-530E-5E2C-EA912317A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28B7-D1DC-F141-8AE7-1498E15069E6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4BDE3-CAF9-3513-56E1-C7E50C701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4C61A-D5CB-7C67-6DDC-DF94DD62C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67BE-E630-7049-A8FC-4A58D6FC6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36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3EB7-A10C-D693-8742-B7E51CAD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Euclid" panose="02020503060505020303" pitchFamily="18" charset="77"/>
              </a:rPr>
              <a:t>Interplay between Visions, IF, peer review 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D6EFC-DD44-13C7-2EB6-7E409AAD1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964"/>
            <a:ext cx="10655461" cy="49016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Timeliness and transparency of IF process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Avoid last minute announcements and compressed reviews 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Composition of Visions and IF panels</a:t>
            </a:r>
          </a:p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Important to ensure community’s buy-in for large infrastructure projects in terms of science exploitation – PPAP role crucial </a:t>
            </a:r>
          </a:p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IF reviews seem ”light-touch” compared to ”normal” peer review (PPRP) despite size of investment involved. </a:t>
            </a:r>
          </a:p>
          <a:p>
            <a:pPr lvl="1"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Is there a need to introduce rigorous peer review, especially for full proposals?</a:t>
            </a:r>
          </a:p>
          <a:p>
            <a:pPr>
              <a:lnSpc>
                <a:spcPct val="130000"/>
              </a:lnSpc>
            </a:pPr>
            <a:r>
              <a:rPr lang="en-GB" dirty="0">
                <a:latin typeface="Euclid" panose="02020503060505020303" pitchFamily="18" charset="77"/>
              </a:rPr>
              <a:t>Clarity of interaction between Visions and IF. E.g. does Visions review proposal before and after advisory panel stage? </a:t>
            </a:r>
          </a:p>
          <a:p>
            <a:pPr>
              <a:lnSpc>
                <a:spcPct val="130000"/>
              </a:lnSpc>
            </a:pPr>
            <a:endParaRPr lang="en-GB" dirty="0">
              <a:latin typeface="Euclid" panose="02020503060505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1764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3EE3-830A-F28B-421B-B264151F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Euclid" panose="02020503060505020303" pitchFamily="18" charset="77"/>
              </a:rPr>
              <a:t>Ending Dark Matter finding “silos”?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C1F2B-631B-6566-8E38-3DC789E7E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Euclid" panose="02020503060505020303" pitchFamily="18" charset="77"/>
              </a:rPr>
              <a:t>Clear recommendation from Strategic Review 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Euclid" panose="02020503060505020303" pitchFamily="18" charset="77"/>
              </a:rPr>
              <a:t>Will it be implemented? Have risks/benefits been analysed?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Euclid" panose="02020503060505020303" pitchFamily="18" charset="77"/>
              </a:rPr>
              <a:t>Who will/should be making that decision? </a:t>
            </a:r>
          </a:p>
        </p:txBody>
      </p:sp>
    </p:spTree>
    <p:extLst>
      <p:ext uri="{BB962C8B-B14F-4D97-AF65-F5344CB8AC3E}">
        <p14:creationId xmlns:p14="http://schemas.microsoft.com/office/powerpoint/2010/main" val="175369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A528-147B-95A5-5393-45B42F4E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Euclid" panose="02020503060505020303" pitchFamily="18" charset="77"/>
              </a:rPr>
              <a:t>The P-word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591B-AAF0-FDAB-771A-D68215B59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>
                <a:latin typeface="Euclid" panose="02020503060505020303" pitchFamily="18" charset="77"/>
              </a:rPr>
              <a:t>What do we want to see in a </a:t>
            </a:r>
            <a:r>
              <a:rPr lang="en-GB" i="1" dirty="0">
                <a:latin typeface="Euclid" panose="02020503060505020303" pitchFamily="18" charset="77"/>
              </a:rPr>
              <a:t>prioritised roadmap</a:t>
            </a:r>
            <a:r>
              <a:rPr lang="en-GB" dirty="0">
                <a:latin typeface="Euclid" panose="02020503060505020303" pitchFamily="18" charset="7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Euclid" panose="02020503060505020303" pitchFamily="18" charset="77"/>
              </a:rPr>
              <a:t>How do get the right balance between large construction, medium development, early R&amp;D projects and physics exploitation?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Euclid" panose="02020503060505020303" pitchFamily="18" charset="77"/>
              </a:rPr>
              <a:t>Should community/PPAP be involved in “</a:t>
            </a:r>
            <a:r>
              <a:rPr lang="en-GB" i="1" dirty="0">
                <a:latin typeface="Euclid" panose="02020503060505020303" pitchFamily="18" charset="77"/>
              </a:rPr>
              <a:t>smart prioritisation</a:t>
            </a:r>
            <a:r>
              <a:rPr lang="en-GB" dirty="0">
                <a:latin typeface="Euclid" panose="02020503060505020303" pitchFamily="18" charset="77"/>
              </a:rPr>
              <a:t>”?  </a:t>
            </a:r>
          </a:p>
        </p:txBody>
      </p:sp>
    </p:spTree>
    <p:extLst>
      <p:ext uri="{BB962C8B-B14F-4D97-AF65-F5344CB8AC3E}">
        <p14:creationId xmlns:p14="http://schemas.microsoft.com/office/powerpoint/2010/main" val="248020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Euclid</vt:lpstr>
      <vt:lpstr>Office Theme</vt:lpstr>
      <vt:lpstr>Interplay between Visions, IF, peer review </vt:lpstr>
      <vt:lpstr>Ending Dark Matter finding “silos”? </vt:lpstr>
      <vt:lpstr>The P-word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 between Visions, IF, peer review </dc:title>
  <dc:creator>Saakyan, Ruben</dc:creator>
  <cp:lastModifiedBy>Saakyan, Ruben</cp:lastModifiedBy>
  <cp:revision>2</cp:revision>
  <dcterms:created xsi:type="dcterms:W3CDTF">2023-07-07T08:17:22Z</dcterms:created>
  <dcterms:modified xsi:type="dcterms:W3CDTF">2023-07-07T08:47:50Z</dcterms:modified>
</cp:coreProperties>
</file>