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D409-5D36-6931-C519-90F8A8AB8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8A9A7-A2D8-532A-4430-2E634C959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98188-8F1B-EB3B-FFB5-F1314B13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C7214-01E1-BA41-38DB-AF5337F7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1D450-07DE-0D8F-2A58-B0EE671B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3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15A6-B599-9892-9449-554D1CE6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D2C51-F076-A688-3128-28519723E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BD99B-A145-F150-A4A0-2A54C9D1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F445-BF60-CFFA-AFB3-6EDCB705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BCD16-BDFF-AFF9-4929-4776DB1B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2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AB818-E6AF-0D52-EAEE-89EC5E9A1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1F8DE-56B3-4704-9BEC-7DCCC6F9D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7F78C-B22A-74DD-F0E2-F5F86CA5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08CC6-A5A2-C81F-5D11-8818C9D8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3ECB5-D608-EAD1-370E-8F2249C0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884E-7EA3-9382-F8F6-ED0BF2DC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032B-A763-4EA7-1806-1EA2B578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FEFF9-7414-0A62-76E4-91387B3D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D69C-4C5B-A5BD-9CC9-26BD2155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39CD5-EAD0-1BCB-B580-9BD1F57B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4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FDB77-25F4-D252-B8F3-38CB339B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46E56-4629-83F2-BE55-005EE9006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48954-8237-6ABE-FB81-C960F17C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E467C-5F0B-2EEA-828C-5011F661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542B-F915-E56F-8507-935D672F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B912-B538-7001-E9B7-427E93A8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BB716-FF11-78BB-2FFB-CE3913E26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F86ED-27D5-3CD1-A61C-1088A789D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8D86F-5849-6ABC-8833-4F22E6EA5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28F5-109F-5FBC-5527-73D72B59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DE040-5384-8408-A95A-D33C74A0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1FBB-5E8F-CE39-F623-4CB44896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9F67F-2583-0DC0-5100-6BF1483C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389A6-B122-2CF0-0055-1A91F3CDC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4B2C-3B5C-805A-20E4-181484A85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85771-EC40-CD0C-3221-A72F70AA8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F745A-CA38-22A4-ED68-74F365B1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102F81-B080-D8E2-6B9B-984D6D6D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80A45-6C99-BFAB-FA4D-30B6B3D1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1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FA82-3B44-B504-1328-CCC46E22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D0673-933A-D2CC-164E-A8E21AFE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DC502-B46C-CF3F-62FE-611AFD81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69DB0-A01F-082C-0A48-588D2FDF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9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11ABD-F8E3-8898-B15C-33EA7A38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F5B75-48B8-C58A-4C87-B96949F7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48778-4050-DBFC-7501-7999F917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6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E56B-B938-9204-EEC9-ACC5AD45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14C0-8AA0-B639-A157-98C59F811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71ACB-F670-3984-C14B-7CF383BF6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51B48-8BD5-FDFA-37D1-61C78E40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6931B-F362-D4C5-3372-7EEEAB34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FC7C-4FDA-48C6-24F4-D7B6AD07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B5D7-88F5-27B4-8B0B-0603A62A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BD0B8-85D7-D30A-1E87-04D4FA723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63DEF-F977-68FD-F2C2-8F6F5B6FF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C9F39-5318-72D2-A4E0-DFC207EA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BDFC0-7A78-56E6-A3E7-8DE95DF4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A247F-2EA6-80EF-1C90-C1043C2A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0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4956F-2BCD-3ADF-580C-2E7BDE2D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00EBB-F210-818B-5D3F-B402C2162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13DB4-6931-280F-A8E7-3700F0A0B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B9FF-D306-8A40-92D9-6495A3134CA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794B-348A-D943-3155-A9B640B72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479CC-B52B-11D2-8119-8CB477B5C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DF6E-AC77-9448-885E-EA5C91B7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3EB7-A10C-D693-8742-B7E51CAD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latin typeface="Euclid" panose="02020503060505020303" pitchFamily="18" charset="77"/>
              </a:rPr>
              <a:t>QTFP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D6EFC-DD44-13C7-2EB6-7E409AAD1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964"/>
            <a:ext cx="10655461" cy="49016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Is current UK QTFP programme too broad/not broad enough? </a:t>
            </a:r>
          </a:p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Where does QTFP sit within the program, PPAP versus PAAP? </a:t>
            </a:r>
            <a:r>
              <a:rPr lang="en-GB">
                <a:latin typeface="Euclid" panose="02020503060505020303" pitchFamily="18" charset="77"/>
              </a:rPr>
              <a:t>Funding lines</a:t>
            </a:r>
            <a:endParaRPr lang="en-GB" dirty="0">
              <a:latin typeface="Euclid" panose="02020503060505020303" pitchFamily="18" charset="77"/>
            </a:endParaRPr>
          </a:p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International Strategic Consideration – is UK well placed in all QTFP areas it pursues? How influential is it in international programme? What are the key upcoming opportunities; risks of missing them?</a:t>
            </a:r>
          </a:p>
          <a:p>
            <a:pPr>
              <a:lnSpc>
                <a:spcPct val="130000"/>
              </a:lnSpc>
            </a:pPr>
            <a:endParaRPr lang="en-GB" dirty="0">
              <a:latin typeface="Euclid" panose="0202050306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1764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52FB-FE96-D158-119C-125C603B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Euclid" panose="02020503060505020303" pitchFamily="18" charset="77"/>
              </a:rPr>
              <a:t>General Question(s)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D44C5-7C38-8E7F-AEEB-FCF2844A3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GB" i="1" dirty="0">
                <a:latin typeface="Euclid"/>
              </a:rPr>
              <a:t>Do we need to switch to </a:t>
            </a:r>
            <a:r>
              <a:rPr lang="en-GB" i="1" u="sng" dirty="0">
                <a:latin typeface="Euclid"/>
              </a:rPr>
              <a:t>prioritised</a:t>
            </a:r>
            <a:r>
              <a:rPr lang="en-GB" i="1" dirty="0">
                <a:latin typeface="Euclid"/>
              </a:rPr>
              <a:t> Roadmap in the next update? </a:t>
            </a:r>
            <a:r>
              <a:rPr lang="en-GB" i="1">
                <a:latin typeface="Euclid"/>
              </a:rPr>
              <a:t>Should the community be involved in prioritisation (via PPAP)? </a:t>
            </a:r>
            <a:endParaRPr lang="en-GB" i="1" dirty="0">
              <a:latin typeface="Euclid" panose="02020503060505020303" pitchFamily="18" charset="77"/>
            </a:endParaRPr>
          </a:p>
          <a:p>
            <a:pPr>
              <a:lnSpc>
                <a:spcPct val="150000"/>
              </a:lnSpc>
            </a:pPr>
            <a:endParaRPr lang="en-GB" dirty="0">
              <a:latin typeface="Euclid" panose="0202050306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5497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B79119EB4C6E41A825368E41852985" ma:contentTypeVersion="4" ma:contentTypeDescription="Create a new document." ma:contentTypeScope="" ma:versionID="d79726d59a7f91d4970e21a15ecbf9f2">
  <xsd:schema xmlns:xsd="http://www.w3.org/2001/XMLSchema" xmlns:xs="http://www.w3.org/2001/XMLSchema" xmlns:p="http://schemas.microsoft.com/office/2006/metadata/properties" xmlns:ns2="060ac7b1-825f-48d9-aea1-747f5d058fcb" targetNamespace="http://schemas.microsoft.com/office/2006/metadata/properties" ma:root="true" ma:fieldsID="eab0e28445f8f180925515ba857af718" ns2:_="">
    <xsd:import namespace="060ac7b1-825f-48d9-aea1-747f5d058f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c7b1-825f-48d9-aea1-747f5d058f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57C213-72D9-482B-8B90-6BB3FD025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0ac7b1-825f-48d9-aea1-747f5d058f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09D00F-E2F4-4EBE-8E8B-3032813EF65C}">
  <ds:schemaRefs>
    <ds:schemaRef ds:uri="http://purl.org/dc/terms/"/>
    <ds:schemaRef ds:uri="http://schemas.openxmlformats.org/package/2006/metadata/core-properties"/>
    <ds:schemaRef ds:uri="http://www.w3.org/XML/1998/namespace"/>
    <ds:schemaRef ds:uri="060ac7b1-825f-48d9-aea1-747f5d058fcb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A4E3B0-4141-40EF-AADA-56585CA6D5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4740</TotalTime>
  <Words>91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Euclid</vt:lpstr>
      <vt:lpstr>Office Theme</vt:lpstr>
      <vt:lpstr>QTFP </vt:lpstr>
      <vt:lpstr>General Question(s)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Neutrino Physics </dc:title>
  <dc:creator>Saakyan, Ruben</dc:creator>
  <cp:lastModifiedBy>Matthew Needham</cp:lastModifiedBy>
  <cp:revision>8</cp:revision>
  <dcterms:created xsi:type="dcterms:W3CDTF">2023-06-29T15:56:50Z</dcterms:created>
  <dcterms:modified xsi:type="dcterms:W3CDTF">2023-07-06T06:12:55Z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0x01010088B79119EB4C6E41A825368E41852985</vt:lpwstr>
  </property>
</Properties>
</file>