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912" r:id="rId1"/>
  </p:sldMasterIdLst>
  <p:notesMasterIdLst>
    <p:notesMasterId r:id="rId30"/>
  </p:notesMasterIdLst>
  <p:handoutMasterIdLst>
    <p:handoutMasterId r:id="rId31"/>
  </p:handoutMasterIdLst>
  <p:sldIdLst>
    <p:sldId id="256" r:id="rId2"/>
    <p:sldId id="470" r:id="rId3"/>
    <p:sldId id="431" r:id="rId4"/>
    <p:sldId id="508" r:id="rId5"/>
    <p:sldId id="323" r:id="rId6"/>
    <p:sldId id="355" r:id="rId7"/>
    <p:sldId id="331" r:id="rId8"/>
    <p:sldId id="509" r:id="rId9"/>
    <p:sldId id="510" r:id="rId10"/>
    <p:sldId id="511" r:id="rId11"/>
    <p:sldId id="439" r:id="rId12"/>
    <p:sldId id="442" r:id="rId13"/>
    <p:sldId id="512" r:id="rId14"/>
    <p:sldId id="513" r:id="rId15"/>
    <p:sldId id="515" r:id="rId16"/>
    <p:sldId id="450" r:id="rId17"/>
    <p:sldId id="516" r:id="rId18"/>
    <p:sldId id="517" r:id="rId19"/>
    <p:sldId id="495" r:id="rId20"/>
    <p:sldId id="518" r:id="rId21"/>
    <p:sldId id="519" r:id="rId22"/>
    <p:sldId id="520" r:id="rId23"/>
    <p:sldId id="521" r:id="rId24"/>
    <p:sldId id="479" r:id="rId25"/>
    <p:sldId id="522" r:id="rId26"/>
    <p:sldId id="425" r:id="rId27"/>
    <p:sldId id="523" r:id="rId28"/>
    <p:sldId id="524" r:id="rId29"/>
  </p:sldIdLst>
  <p:sldSz cx="12192000" cy="6858000"/>
  <p:notesSz cx="10002838" cy="6875463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  <p:embeddedFont>
      <p:font typeface="Wingdings 2" panose="05020102010507070707" pitchFamily="18" charset="2"/>
      <p:regular r:id="rId41"/>
    </p:embeddedFont>
    <p:embeddedFont>
      <p:font typeface="Wingdings 3" panose="05040102010807070707" pitchFamily="18" charset="2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6" userDrawn="1">
          <p15:clr>
            <a:srgbClr val="A4A3A4"/>
          </p15:clr>
        </p15:guide>
        <p15:guide id="2" pos="31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B80083"/>
    <a:srgbClr val="0000B8"/>
    <a:srgbClr val="00C0C7"/>
    <a:srgbClr val="EB55AF"/>
    <a:srgbClr val="F39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860DB7-18CB-4A9D-ABF1-D7BA915FFA1A}" v="1769" dt="2023-11-22T11:43:21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1" autoAdjust="0"/>
    <p:restoredTop sz="86409" autoAdjust="0"/>
  </p:normalViewPr>
  <p:slideViewPr>
    <p:cSldViewPr>
      <p:cViewPr>
        <p:scale>
          <a:sx n="52" d="100"/>
          <a:sy n="52" d="100"/>
        </p:scale>
        <p:origin x="2136" y="76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60"/>
    </p:cViewPr>
  </p:sorterViewPr>
  <p:notesViewPr>
    <p:cSldViewPr showGuides="1">
      <p:cViewPr varScale="1">
        <p:scale>
          <a:sx n="60" d="100"/>
          <a:sy n="60" d="100"/>
        </p:scale>
        <p:origin x="-2556" y="-84"/>
      </p:cViewPr>
      <p:guideLst>
        <p:guide orient="horz" pos="2166"/>
        <p:guide pos="3151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antie, Arttu K" userId="ded1acc9-4cb4-4beb-b66b-9744afa13dd6" providerId="ADAL" clId="{0E860DB7-18CB-4A9D-ABF1-D7BA915FFA1A}"/>
    <pc:docChg chg="undo custSel addSld delSld modSld sldOrd modMainMaster">
      <pc:chgData name="Rajantie, Arttu K" userId="ded1acc9-4cb4-4beb-b66b-9744afa13dd6" providerId="ADAL" clId="{0E860DB7-18CB-4A9D-ABF1-D7BA915FFA1A}" dt="2023-11-22T11:43:21.575" v="5256" actId="20577"/>
      <pc:docMkLst>
        <pc:docMk/>
      </pc:docMkLst>
      <pc:sldChg chg="modSp mod">
        <pc:chgData name="Rajantie, Arttu K" userId="ded1acc9-4cb4-4beb-b66b-9744afa13dd6" providerId="ADAL" clId="{0E860DB7-18CB-4A9D-ABF1-D7BA915FFA1A}" dt="2023-11-21T20:19:08.770" v="22" actId="20577"/>
        <pc:sldMkLst>
          <pc:docMk/>
          <pc:sldMk cId="0" sldId="256"/>
        </pc:sldMkLst>
        <pc:spChg chg="mod">
          <ac:chgData name="Rajantie, Arttu K" userId="ded1acc9-4cb4-4beb-b66b-9744afa13dd6" providerId="ADAL" clId="{0E860DB7-18CB-4A9D-ABF1-D7BA915FFA1A}" dt="2023-11-21T20:19:08.770" v="22" actId="20577"/>
          <ac:spMkLst>
            <pc:docMk/>
            <pc:sldMk cId="0" sldId="256"/>
            <ac:spMk id="3" creationId="{00000000-0000-0000-0000-000000000000}"/>
          </ac:spMkLst>
        </pc:spChg>
      </pc:sldChg>
      <pc:sldChg chg="del ord">
        <pc:chgData name="Rajantie, Arttu K" userId="ded1acc9-4cb4-4beb-b66b-9744afa13dd6" providerId="ADAL" clId="{0E860DB7-18CB-4A9D-ABF1-D7BA915FFA1A}" dt="2023-11-22T11:31:32.943" v="4956" actId="47"/>
        <pc:sldMkLst>
          <pc:docMk/>
          <pc:sldMk cId="0" sldId="299"/>
        </pc:sldMkLst>
      </pc:sldChg>
      <pc:sldChg chg="addSp delSp modSp add del mod ord chgLayout">
        <pc:chgData name="Rajantie, Arttu K" userId="ded1acc9-4cb4-4beb-b66b-9744afa13dd6" providerId="ADAL" clId="{0E860DB7-18CB-4A9D-ABF1-D7BA915FFA1A}" dt="2023-11-22T11:31:32.943" v="4956" actId="47"/>
        <pc:sldMkLst>
          <pc:docMk/>
          <pc:sldMk cId="2281308164" sldId="320"/>
        </pc:sldMkLst>
        <pc:spChg chg="mod ord">
          <ac:chgData name="Rajantie, Arttu K" userId="ded1acc9-4cb4-4beb-b66b-9744afa13dd6" providerId="ADAL" clId="{0E860DB7-18CB-4A9D-ABF1-D7BA915FFA1A}" dt="2023-11-21T21:15:20.932" v="349" actId="700"/>
          <ac:spMkLst>
            <pc:docMk/>
            <pc:sldMk cId="2281308164" sldId="320"/>
            <ac:spMk id="2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5:20.932" v="349" actId="700"/>
          <ac:spMkLst>
            <pc:docMk/>
            <pc:sldMk cId="2281308164" sldId="320"/>
            <ac:spMk id="3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5:20.932" v="349" actId="700"/>
          <ac:spMkLst>
            <pc:docMk/>
            <pc:sldMk cId="2281308164" sldId="320"/>
            <ac:spMk id="4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5:20.932" v="349" actId="700"/>
          <ac:spMkLst>
            <pc:docMk/>
            <pc:sldMk cId="2281308164" sldId="320"/>
            <ac:spMk id="5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2:42:20.470" v="539" actId="20577"/>
          <ac:spMkLst>
            <pc:docMk/>
            <pc:sldMk cId="2281308164" sldId="320"/>
            <ac:spMk id="6" creationId="{00000000-0000-0000-0000-000000000000}"/>
          </ac:spMkLst>
        </pc:spChg>
        <pc:spChg chg="add del mod">
          <ac:chgData name="Rajantie, Arttu K" userId="ded1acc9-4cb4-4beb-b66b-9744afa13dd6" providerId="ADAL" clId="{0E860DB7-18CB-4A9D-ABF1-D7BA915FFA1A}" dt="2023-11-21T21:15:18.539" v="348"/>
          <ac:spMkLst>
            <pc:docMk/>
            <pc:sldMk cId="2281308164" sldId="320"/>
            <ac:spMk id="7" creationId="{909242C1-8465-E976-AB78-7BFB843F0D62}"/>
          </ac:spMkLst>
        </pc:spChg>
        <pc:spChg chg="add del mod">
          <ac:chgData name="Rajantie, Arttu K" userId="ded1acc9-4cb4-4beb-b66b-9744afa13dd6" providerId="ADAL" clId="{0E860DB7-18CB-4A9D-ABF1-D7BA915FFA1A}" dt="2023-11-21T21:15:18.539" v="348"/>
          <ac:spMkLst>
            <pc:docMk/>
            <pc:sldMk cId="2281308164" sldId="320"/>
            <ac:spMk id="8" creationId="{F8871174-B234-B725-19D1-FD46468D6762}"/>
          </ac:spMkLst>
        </pc:spChg>
      </pc:sldChg>
      <pc:sldChg chg="modSp add del mod chgLayout">
        <pc:chgData name="Rajantie, Arttu K" userId="ded1acc9-4cb4-4beb-b66b-9744afa13dd6" providerId="ADAL" clId="{0E860DB7-18CB-4A9D-ABF1-D7BA915FFA1A}" dt="2023-11-22T11:31:32.943" v="4956" actId="47"/>
        <pc:sldMkLst>
          <pc:docMk/>
          <pc:sldMk cId="1625417268" sldId="322"/>
        </pc:sldMkLst>
        <pc:spChg chg="mod ord">
          <ac:chgData name="Rajantie, Arttu K" userId="ded1acc9-4cb4-4beb-b66b-9744afa13dd6" providerId="ADAL" clId="{0E860DB7-18CB-4A9D-ABF1-D7BA915FFA1A}" dt="2023-11-21T21:15:25.378" v="350" actId="700"/>
          <ac:spMkLst>
            <pc:docMk/>
            <pc:sldMk cId="1625417268" sldId="322"/>
            <ac:spMk id="2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5:25.378" v="350" actId="700"/>
          <ac:spMkLst>
            <pc:docMk/>
            <pc:sldMk cId="1625417268" sldId="322"/>
            <ac:spMk id="3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5:25.378" v="350" actId="700"/>
          <ac:spMkLst>
            <pc:docMk/>
            <pc:sldMk cId="1625417268" sldId="322"/>
            <ac:spMk id="4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5:25.378" v="350" actId="700"/>
          <ac:spMkLst>
            <pc:docMk/>
            <pc:sldMk cId="1625417268" sldId="322"/>
            <ac:spMk id="5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5:25.378" v="350" actId="700"/>
          <ac:spMkLst>
            <pc:docMk/>
            <pc:sldMk cId="1625417268" sldId="322"/>
            <ac:spMk id="6" creationId="{00000000-0000-0000-0000-000000000000}"/>
          </ac:spMkLst>
        </pc:spChg>
      </pc:sldChg>
      <pc:sldChg chg="delSp modSp mod ord">
        <pc:chgData name="Rajantie, Arttu K" userId="ded1acc9-4cb4-4beb-b66b-9744afa13dd6" providerId="ADAL" clId="{0E860DB7-18CB-4A9D-ABF1-D7BA915FFA1A}" dt="2023-11-21T23:37:49.975" v="1593" actId="20577"/>
        <pc:sldMkLst>
          <pc:docMk/>
          <pc:sldMk cId="3920685412" sldId="323"/>
        </pc:sldMkLst>
        <pc:spChg chg="mod">
          <ac:chgData name="Rajantie, Arttu K" userId="ded1acc9-4cb4-4beb-b66b-9744afa13dd6" providerId="ADAL" clId="{0E860DB7-18CB-4A9D-ABF1-D7BA915FFA1A}" dt="2023-11-21T23:37:49.975" v="1593" actId="20577"/>
          <ac:spMkLst>
            <pc:docMk/>
            <pc:sldMk cId="3920685412" sldId="323"/>
            <ac:spMk id="2" creationId="{00000000-0000-0000-0000-000000000000}"/>
          </ac:spMkLst>
        </pc:spChg>
        <pc:spChg chg="del">
          <ac:chgData name="Rajantie, Arttu K" userId="ded1acc9-4cb4-4beb-b66b-9744afa13dd6" providerId="ADAL" clId="{0E860DB7-18CB-4A9D-ABF1-D7BA915FFA1A}" dt="2023-11-21T22:59:03.622" v="960" actId="478"/>
          <ac:spMkLst>
            <pc:docMk/>
            <pc:sldMk cId="3920685412" sldId="323"/>
            <ac:spMk id="7" creationId="{00000000-0000-0000-0000-000000000000}"/>
          </ac:spMkLst>
        </pc:spChg>
      </pc:sldChg>
      <pc:sldChg chg="modSp add del mod ord chgLayout">
        <pc:chgData name="Rajantie, Arttu K" userId="ded1acc9-4cb4-4beb-b66b-9744afa13dd6" providerId="ADAL" clId="{0E860DB7-18CB-4A9D-ABF1-D7BA915FFA1A}" dt="2023-11-21T23:37:56.942" v="1594" actId="47"/>
        <pc:sldMkLst>
          <pc:docMk/>
          <pc:sldMk cId="997750923" sldId="325"/>
        </pc:sldMkLst>
        <pc:spChg chg="mod ord">
          <ac:chgData name="Rajantie, Arttu K" userId="ded1acc9-4cb4-4beb-b66b-9744afa13dd6" providerId="ADAL" clId="{0E860DB7-18CB-4A9D-ABF1-D7BA915FFA1A}" dt="2023-11-21T23:35:01.810" v="1554" actId="20577"/>
          <ac:spMkLst>
            <pc:docMk/>
            <pc:sldMk cId="997750923" sldId="325"/>
            <ac:spMk id="2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5:39.156" v="352" actId="700"/>
          <ac:spMkLst>
            <pc:docMk/>
            <pc:sldMk cId="997750923" sldId="325"/>
            <ac:spMk id="3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5:39.156" v="352" actId="700"/>
          <ac:spMkLst>
            <pc:docMk/>
            <pc:sldMk cId="997750923" sldId="325"/>
            <ac:spMk id="4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5:39.156" v="352" actId="700"/>
          <ac:spMkLst>
            <pc:docMk/>
            <pc:sldMk cId="997750923" sldId="325"/>
            <ac:spMk id="5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3:33:18.575" v="1521" actId="20577"/>
          <ac:spMkLst>
            <pc:docMk/>
            <pc:sldMk cId="997750923" sldId="325"/>
            <ac:spMk id="6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1:15:59.813" v="355" actId="1076"/>
          <ac:spMkLst>
            <pc:docMk/>
            <pc:sldMk cId="997750923" sldId="325"/>
            <ac:spMk id="7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1:15:59.813" v="355" actId="1076"/>
          <ac:spMkLst>
            <pc:docMk/>
            <pc:sldMk cId="997750923" sldId="325"/>
            <ac:spMk id="8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1:15:59.813" v="355" actId="1076"/>
          <ac:spMkLst>
            <pc:docMk/>
            <pc:sldMk cId="997750923" sldId="325"/>
            <ac:spMk id="9" creationId="{00000000-0000-0000-0000-000000000000}"/>
          </ac:spMkLst>
        </pc:spChg>
      </pc:sldChg>
      <pc:sldChg chg="modSp add del mod chgLayout">
        <pc:chgData name="Rajantie, Arttu K" userId="ded1acc9-4cb4-4beb-b66b-9744afa13dd6" providerId="ADAL" clId="{0E860DB7-18CB-4A9D-ABF1-D7BA915FFA1A}" dt="2023-11-22T11:31:32.943" v="4956" actId="47"/>
        <pc:sldMkLst>
          <pc:docMk/>
          <pc:sldMk cId="448695521" sldId="328"/>
        </pc:sldMkLst>
        <pc:spChg chg="mod ord">
          <ac:chgData name="Rajantie, Arttu K" userId="ded1acc9-4cb4-4beb-b66b-9744afa13dd6" providerId="ADAL" clId="{0E860DB7-18CB-4A9D-ABF1-D7BA915FFA1A}" dt="2023-11-21T21:15:34.847" v="351" actId="700"/>
          <ac:spMkLst>
            <pc:docMk/>
            <pc:sldMk cId="448695521" sldId="328"/>
            <ac:spMk id="3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5:34.847" v="351" actId="700"/>
          <ac:spMkLst>
            <pc:docMk/>
            <pc:sldMk cId="448695521" sldId="328"/>
            <ac:spMk id="4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5:34.847" v="351" actId="700"/>
          <ac:spMkLst>
            <pc:docMk/>
            <pc:sldMk cId="448695521" sldId="328"/>
            <ac:spMk id="5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5:34.847" v="351" actId="700"/>
          <ac:spMkLst>
            <pc:docMk/>
            <pc:sldMk cId="448695521" sldId="328"/>
            <ac:spMk id="6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5:34.847" v="351" actId="700"/>
          <ac:spMkLst>
            <pc:docMk/>
            <pc:sldMk cId="448695521" sldId="328"/>
            <ac:spMk id="12" creationId="{00000000-0000-0000-0000-000000000000}"/>
          </ac:spMkLst>
        </pc:spChg>
      </pc:sldChg>
      <pc:sldChg chg="modSp add del">
        <pc:chgData name="Rajantie, Arttu K" userId="ded1acc9-4cb4-4beb-b66b-9744afa13dd6" providerId="ADAL" clId="{0E860DB7-18CB-4A9D-ABF1-D7BA915FFA1A}" dt="2023-11-22T11:31:32.943" v="4956" actId="47"/>
        <pc:sldMkLst>
          <pc:docMk/>
          <pc:sldMk cId="3916045731" sldId="329"/>
        </pc:sldMkLst>
        <pc:spChg chg="mod">
          <ac:chgData name="Rajantie, Arttu K" userId="ded1acc9-4cb4-4beb-b66b-9744afa13dd6" providerId="ADAL" clId="{0E860DB7-18CB-4A9D-ABF1-D7BA915FFA1A}" dt="2023-11-21T21:01:38.126" v="231"/>
          <ac:spMkLst>
            <pc:docMk/>
            <pc:sldMk cId="3916045731" sldId="329"/>
            <ac:spMk id="3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1:01:38.126" v="231"/>
          <ac:spMkLst>
            <pc:docMk/>
            <pc:sldMk cId="3916045731" sldId="329"/>
            <ac:spMk id="4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1:01:38.126" v="231"/>
          <ac:spMkLst>
            <pc:docMk/>
            <pc:sldMk cId="3916045731" sldId="329"/>
            <ac:spMk id="5" creationId="{00000000-0000-0000-0000-000000000000}"/>
          </ac:spMkLst>
        </pc:spChg>
      </pc:sldChg>
      <pc:sldChg chg="addSp modSp add mod ord chgLayout">
        <pc:chgData name="Rajantie, Arttu K" userId="ded1acc9-4cb4-4beb-b66b-9744afa13dd6" providerId="ADAL" clId="{0E860DB7-18CB-4A9D-ABF1-D7BA915FFA1A}" dt="2023-11-21T23:57:04.311" v="2097" actId="20577"/>
        <pc:sldMkLst>
          <pc:docMk/>
          <pc:sldMk cId="3337155794" sldId="331"/>
        </pc:sldMkLst>
        <pc:spChg chg="mod ord">
          <ac:chgData name="Rajantie, Arttu K" userId="ded1acc9-4cb4-4beb-b66b-9744afa13dd6" providerId="ADAL" clId="{0E860DB7-18CB-4A9D-ABF1-D7BA915FFA1A}" dt="2023-11-21T23:39:42.194" v="1618" actId="700"/>
          <ac:spMkLst>
            <pc:docMk/>
            <pc:sldMk cId="3337155794" sldId="331"/>
            <ac:spMk id="3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3:39:42.194" v="1618" actId="700"/>
          <ac:spMkLst>
            <pc:docMk/>
            <pc:sldMk cId="3337155794" sldId="331"/>
            <ac:spMk id="4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3:39:42.194" v="1618" actId="700"/>
          <ac:spMkLst>
            <pc:docMk/>
            <pc:sldMk cId="3337155794" sldId="331"/>
            <ac:spMk id="5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3:39:42.194" v="1618" actId="700"/>
          <ac:spMkLst>
            <pc:docMk/>
            <pc:sldMk cId="3337155794" sldId="331"/>
            <ac:spMk id="6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3:41:02.809" v="1686"/>
          <ac:spMkLst>
            <pc:docMk/>
            <pc:sldMk cId="3337155794" sldId="331"/>
            <ac:spMk id="7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3:41:02.809" v="1686"/>
          <ac:spMkLst>
            <pc:docMk/>
            <pc:sldMk cId="3337155794" sldId="331"/>
            <ac:spMk id="8" creationId="{00000000-0000-0000-0000-000000000000}"/>
          </ac:spMkLst>
        </pc:spChg>
        <pc:spChg chg="add mod ord">
          <ac:chgData name="Rajantie, Arttu K" userId="ded1acc9-4cb4-4beb-b66b-9744afa13dd6" providerId="ADAL" clId="{0E860DB7-18CB-4A9D-ABF1-D7BA915FFA1A}" dt="2023-11-21T23:57:04.311" v="2097" actId="20577"/>
          <ac:spMkLst>
            <pc:docMk/>
            <pc:sldMk cId="3337155794" sldId="331"/>
            <ac:spMk id="9" creationId="{69716DBE-3202-48B4-2484-5615119B258F}"/>
          </ac:spMkLst>
        </pc:spChg>
        <pc:spChg chg="mod">
          <ac:chgData name="Rajantie, Arttu K" userId="ded1acc9-4cb4-4beb-b66b-9744afa13dd6" providerId="ADAL" clId="{0E860DB7-18CB-4A9D-ABF1-D7BA915FFA1A}" dt="2023-11-21T23:41:02.809" v="1686"/>
          <ac:spMkLst>
            <pc:docMk/>
            <pc:sldMk cId="3337155794" sldId="331"/>
            <ac:spMk id="26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3:41:02.809" v="1686"/>
          <ac:spMkLst>
            <pc:docMk/>
            <pc:sldMk cId="3337155794" sldId="331"/>
            <ac:spMk id="28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3:41:02.809" v="1686"/>
          <ac:spMkLst>
            <pc:docMk/>
            <pc:sldMk cId="3337155794" sldId="331"/>
            <ac:spMk id="29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3:41:02.809" v="1686"/>
          <ac:spMkLst>
            <pc:docMk/>
            <pc:sldMk cId="3337155794" sldId="331"/>
            <ac:spMk id="30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3:41:02.809" v="1686"/>
          <ac:spMkLst>
            <pc:docMk/>
            <pc:sldMk cId="3337155794" sldId="331"/>
            <ac:spMk id="31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3:41:02.809" v="1686"/>
          <ac:spMkLst>
            <pc:docMk/>
            <pc:sldMk cId="3337155794" sldId="331"/>
            <ac:spMk id="32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3:41:02.809" v="1686"/>
          <ac:spMkLst>
            <pc:docMk/>
            <pc:sldMk cId="3337155794" sldId="331"/>
            <ac:spMk id="33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3:41:02.809" v="1686"/>
          <ac:spMkLst>
            <pc:docMk/>
            <pc:sldMk cId="3337155794" sldId="331"/>
            <ac:spMk id="34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3:41:02.809" v="1686"/>
          <ac:spMkLst>
            <pc:docMk/>
            <pc:sldMk cId="3337155794" sldId="331"/>
            <ac:spMk id="35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3:41:02.809" v="1686"/>
          <ac:spMkLst>
            <pc:docMk/>
            <pc:sldMk cId="3337155794" sldId="331"/>
            <ac:spMk id="36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3:41:02.809" v="1686"/>
          <ac:spMkLst>
            <pc:docMk/>
            <pc:sldMk cId="3337155794" sldId="331"/>
            <ac:spMk id="37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3:41:02.809" v="1686"/>
          <ac:spMkLst>
            <pc:docMk/>
            <pc:sldMk cId="3337155794" sldId="331"/>
            <ac:spMk id="38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3:41:02.809" v="1686"/>
          <ac:spMkLst>
            <pc:docMk/>
            <pc:sldMk cId="3337155794" sldId="331"/>
            <ac:spMk id="39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3:41:02.809" v="1686"/>
          <ac:spMkLst>
            <pc:docMk/>
            <pc:sldMk cId="3337155794" sldId="331"/>
            <ac:spMk id="40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3:41:02.809" v="1686"/>
          <ac:spMkLst>
            <pc:docMk/>
            <pc:sldMk cId="3337155794" sldId="331"/>
            <ac:spMk id="41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3:41:02.809" v="1686"/>
          <ac:spMkLst>
            <pc:docMk/>
            <pc:sldMk cId="3337155794" sldId="331"/>
            <ac:spMk id="42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3:41:02.809" v="1686"/>
          <ac:spMkLst>
            <pc:docMk/>
            <pc:sldMk cId="3337155794" sldId="331"/>
            <ac:spMk id="53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3:41:02.809" v="1686"/>
          <ac:spMkLst>
            <pc:docMk/>
            <pc:sldMk cId="3337155794" sldId="331"/>
            <ac:spMk id="54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3:41:02.809" v="1686"/>
          <ac:spMkLst>
            <pc:docMk/>
            <pc:sldMk cId="3337155794" sldId="331"/>
            <ac:spMk id="55" creationId="{00000000-0000-0000-0000-000000000000}"/>
          </ac:spMkLst>
        </pc:spChg>
        <pc:grpChg chg="mod">
          <ac:chgData name="Rajantie, Arttu K" userId="ded1acc9-4cb4-4beb-b66b-9744afa13dd6" providerId="ADAL" clId="{0E860DB7-18CB-4A9D-ABF1-D7BA915FFA1A}" dt="2023-11-21T23:41:02.809" v="1686"/>
          <ac:grpSpMkLst>
            <pc:docMk/>
            <pc:sldMk cId="3337155794" sldId="331"/>
            <ac:grpSpMk id="2" creationId="{00000000-0000-0000-0000-000000000000}"/>
          </ac:grpSpMkLst>
        </pc:grpChg>
        <pc:cxnChg chg="mod">
          <ac:chgData name="Rajantie, Arttu K" userId="ded1acc9-4cb4-4beb-b66b-9744afa13dd6" providerId="ADAL" clId="{0E860DB7-18CB-4A9D-ABF1-D7BA915FFA1A}" dt="2023-11-21T23:41:02.809" v="1686"/>
          <ac:cxnSpMkLst>
            <pc:docMk/>
            <pc:sldMk cId="3337155794" sldId="331"/>
            <ac:cxnSpMk id="10" creationId="{00000000-0000-0000-0000-000000000000}"/>
          </ac:cxnSpMkLst>
        </pc:cxnChg>
        <pc:cxnChg chg="mod">
          <ac:chgData name="Rajantie, Arttu K" userId="ded1acc9-4cb4-4beb-b66b-9744afa13dd6" providerId="ADAL" clId="{0E860DB7-18CB-4A9D-ABF1-D7BA915FFA1A}" dt="2023-11-21T23:41:02.809" v="1686"/>
          <ac:cxnSpMkLst>
            <pc:docMk/>
            <pc:sldMk cId="3337155794" sldId="331"/>
            <ac:cxnSpMk id="11" creationId="{00000000-0000-0000-0000-000000000000}"/>
          </ac:cxnSpMkLst>
        </pc:cxnChg>
        <pc:cxnChg chg="mod">
          <ac:chgData name="Rajantie, Arttu K" userId="ded1acc9-4cb4-4beb-b66b-9744afa13dd6" providerId="ADAL" clId="{0E860DB7-18CB-4A9D-ABF1-D7BA915FFA1A}" dt="2023-11-21T23:41:02.809" v="1686"/>
          <ac:cxnSpMkLst>
            <pc:docMk/>
            <pc:sldMk cId="3337155794" sldId="331"/>
            <ac:cxnSpMk id="12" creationId="{00000000-0000-0000-0000-000000000000}"/>
          </ac:cxnSpMkLst>
        </pc:cxnChg>
        <pc:cxnChg chg="mod">
          <ac:chgData name="Rajantie, Arttu K" userId="ded1acc9-4cb4-4beb-b66b-9744afa13dd6" providerId="ADAL" clId="{0E860DB7-18CB-4A9D-ABF1-D7BA915FFA1A}" dt="2023-11-21T23:41:02.809" v="1686"/>
          <ac:cxnSpMkLst>
            <pc:docMk/>
            <pc:sldMk cId="3337155794" sldId="331"/>
            <ac:cxnSpMk id="13" creationId="{00000000-0000-0000-0000-000000000000}"/>
          </ac:cxnSpMkLst>
        </pc:cxnChg>
        <pc:cxnChg chg="mod">
          <ac:chgData name="Rajantie, Arttu K" userId="ded1acc9-4cb4-4beb-b66b-9744afa13dd6" providerId="ADAL" clId="{0E860DB7-18CB-4A9D-ABF1-D7BA915FFA1A}" dt="2023-11-21T23:41:02.809" v="1686"/>
          <ac:cxnSpMkLst>
            <pc:docMk/>
            <pc:sldMk cId="3337155794" sldId="331"/>
            <ac:cxnSpMk id="16" creationId="{00000000-0000-0000-0000-000000000000}"/>
          </ac:cxnSpMkLst>
        </pc:cxnChg>
        <pc:cxnChg chg="mod">
          <ac:chgData name="Rajantie, Arttu K" userId="ded1acc9-4cb4-4beb-b66b-9744afa13dd6" providerId="ADAL" clId="{0E860DB7-18CB-4A9D-ABF1-D7BA915FFA1A}" dt="2023-11-21T23:41:02.809" v="1686"/>
          <ac:cxnSpMkLst>
            <pc:docMk/>
            <pc:sldMk cId="3337155794" sldId="331"/>
            <ac:cxnSpMk id="18" creationId="{00000000-0000-0000-0000-000000000000}"/>
          </ac:cxnSpMkLst>
        </pc:cxnChg>
        <pc:cxnChg chg="mod">
          <ac:chgData name="Rajantie, Arttu K" userId="ded1acc9-4cb4-4beb-b66b-9744afa13dd6" providerId="ADAL" clId="{0E860DB7-18CB-4A9D-ABF1-D7BA915FFA1A}" dt="2023-11-21T23:41:02.809" v="1686"/>
          <ac:cxnSpMkLst>
            <pc:docMk/>
            <pc:sldMk cId="3337155794" sldId="331"/>
            <ac:cxnSpMk id="21" creationId="{00000000-0000-0000-0000-000000000000}"/>
          </ac:cxnSpMkLst>
        </pc:cxnChg>
        <pc:cxnChg chg="mod">
          <ac:chgData name="Rajantie, Arttu K" userId="ded1acc9-4cb4-4beb-b66b-9744afa13dd6" providerId="ADAL" clId="{0E860DB7-18CB-4A9D-ABF1-D7BA915FFA1A}" dt="2023-11-21T23:41:02.809" v="1686"/>
          <ac:cxnSpMkLst>
            <pc:docMk/>
            <pc:sldMk cId="3337155794" sldId="331"/>
            <ac:cxnSpMk id="23" creationId="{00000000-0000-0000-0000-000000000000}"/>
          </ac:cxnSpMkLst>
        </pc:cxnChg>
        <pc:cxnChg chg="mod">
          <ac:chgData name="Rajantie, Arttu K" userId="ded1acc9-4cb4-4beb-b66b-9744afa13dd6" providerId="ADAL" clId="{0E860DB7-18CB-4A9D-ABF1-D7BA915FFA1A}" dt="2023-11-21T23:41:02.809" v="1686"/>
          <ac:cxnSpMkLst>
            <pc:docMk/>
            <pc:sldMk cId="3337155794" sldId="331"/>
            <ac:cxnSpMk id="45" creationId="{00000000-0000-0000-0000-000000000000}"/>
          </ac:cxnSpMkLst>
        </pc:cxnChg>
        <pc:cxnChg chg="mod">
          <ac:chgData name="Rajantie, Arttu K" userId="ded1acc9-4cb4-4beb-b66b-9744afa13dd6" providerId="ADAL" clId="{0E860DB7-18CB-4A9D-ABF1-D7BA915FFA1A}" dt="2023-11-21T23:41:02.809" v="1686"/>
          <ac:cxnSpMkLst>
            <pc:docMk/>
            <pc:sldMk cId="3337155794" sldId="331"/>
            <ac:cxnSpMk id="50" creationId="{00000000-0000-0000-0000-000000000000}"/>
          </ac:cxnSpMkLst>
        </pc:cxnChg>
        <pc:cxnChg chg="mod">
          <ac:chgData name="Rajantie, Arttu K" userId="ded1acc9-4cb4-4beb-b66b-9744afa13dd6" providerId="ADAL" clId="{0E860DB7-18CB-4A9D-ABF1-D7BA915FFA1A}" dt="2023-11-21T23:41:02.809" v="1686"/>
          <ac:cxnSpMkLst>
            <pc:docMk/>
            <pc:sldMk cId="3337155794" sldId="331"/>
            <ac:cxnSpMk id="52" creationId="{00000000-0000-0000-0000-000000000000}"/>
          </ac:cxnSpMkLst>
        </pc:cxnChg>
        <pc:cxnChg chg="mod">
          <ac:chgData name="Rajantie, Arttu K" userId="ded1acc9-4cb4-4beb-b66b-9744afa13dd6" providerId="ADAL" clId="{0E860DB7-18CB-4A9D-ABF1-D7BA915FFA1A}" dt="2023-11-21T23:41:02.809" v="1686"/>
          <ac:cxnSpMkLst>
            <pc:docMk/>
            <pc:sldMk cId="3337155794" sldId="331"/>
            <ac:cxnSpMk id="57" creationId="{00000000-0000-0000-0000-000000000000}"/>
          </ac:cxnSpMkLst>
        </pc:cxnChg>
      </pc:sldChg>
      <pc:sldChg chg="modSp add del mod chgLayout">
        <pc:chgData name="Rajantie, Arttu K" userId="ded1acc9-4cb4-4beb-b66b-9744afa13dd6" providerId="ADAL" clId="{0E860DB7-18CB-4A9D-ABF1-D7BA915FFA1A}" dt="2023-11-22T11:31:32.943" v="4956" actId="47"/>
        <pc:sldMkLst>
          <pc:docMk/>
          <pc:sldMk cId="3679121087" sldId="332"/>
        </pc:sldMkLst>
        <pc:spChg chg="mod ord">
          <ac:chgData name="Rajantie, Arttu K" userId="ded1acc9-4cb4-4beb-b66b-9744afa13dd6" providerId="ADAL" clId="{0E860DB7-18CB-4A9D-ABF1-D7BA915FFA1A}" dt="2023-11-21T21:16:16.496" v="357" actId="700"/>
          <ac:spMkLst>
            <pc:docMk/>
            <pc:sldMk cId="3679121087" sldId="332"/>
            <ac:spMk id="2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6:16.496" v="357" actId="700"/>
          <ac:spMkLst>
            <pc:docMk/>
            <pc:sldMk cId="3679121087" sldId="332"/>
            <ac:spMk id="3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6:16.496" v="357" actId="700"/>
          <ac:spMkLst>
            <pc:docMk/>
            <pc:sldMk cId="3679121087" sldId="332"/>
            <ac:spMk id="4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6:16.496" v="357" actId="700"/>
          <ac:spMkLst>
            <pc:docMk/>
            <pc:sldMk cId="3679121087" sldId="332"/>
            <ac:spMk id="5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6:16.496" v="357" actId="700"/>
          <ac:spMkLst>
            <pc:docMk/>
            <pc:sldMk cId="3679121087" sldId="332"/>
            <ac:spMk id="6" creationId="{00000000-0000-0000-0000-000000000000}"/>
          </ac:spMkLst>
        </pc:spChg>
      </pc:sldChg>
      <pc:sldChg chg="modSp add del">
        <pc:chgData name="Rajantie, Arttu K" userId="ded1acc9-4cb4-4beb-b66b-9744afa13dd6" providerId="ADAL" clId="{0E860DB7-18CB-4A9D-ABF1-D7BA915FFA1A}" dt="2023-11-22T11:31:32.943" v="4956" actId="47"/>
        <pc:sldMkLst>
          <pc:docMk/>
          <pc:sldMk cId="1609201672" sldId="348"/>
        </pc:sldMkLst>
        <pc:spChg chg="mod">
          <ac:chgData name="Rajantie, Arttu K" userId="ded1acc9-4cb4-4beb-b66b-9744afa13dd6" providerId="ADAL" clId="{0E860DB7-18CB-4A9D-ABF1-D7BA915FFA1A}" dt="2023-11-21T21:01:05.086" v="230"/>
          <ac:spMkLst>
            <pc:docMk/>
            <pc:sldMk cId="1609201672" sldId="348"/>
            <ac:spMk id="3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1:01:05.086" v="230"/>
          <ac:spMkLst>
            <pc:docMk/>
            <pc:sldMk cId="1609201672" sldId="348"/>
            <ac:spMk id="4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1:01:05.086" v="230"/>
          <ac:spMkLst>
            <pc:docMk/>
            <pc:sldMk cId="1609201672" sldId="348"/>
            <ac:spMk id="5" creationId="{00000000-0000-0000-0000-000000000000}"/>
          </ac:spMkLst>
        </pc:spChg>
      </pc:sldChg>
      <pc:sldChg chg="del ord">
        <pc:chgData name="Rajantie, Arttu K" userId="ded1acc9-4cb4-4beb-b66b-9744afa13dd6" providerId="ADAL" clId="{0E860DB7-18CB-4A9D-ABF1-D7BA915FFA1A}" dt="2023-11-22T11:31:32.943" v="4956" actId="47"/>
        <pc:sldMkLst>
          <pc:docMk/>
          <pc:sldMk cId="2238896751" sldId="349"/>
        </pc:sldMkLst>
      </pc:sldChg>
      <pc:sldChg chg="modSp add del mod chgLayout">
        <pc:chgData name="Rajantie, Arttu K" userId="ded1acc9-4cb4-4beb-b66b-9744afa13dd6" providerId="ADAL" clId="{0E860DB7-18CB-4A9D-ABF1-D7BA915FFA1A}" dt="2023-11-22T11:31:32.943" v="4956" actId="47"/>
        <pc:sldMkLst>
          <pc:docMk/>
          <pc:sldMk cId="3626298390" sldId="350"/>
        </pc:sldMkLst>
        <pc:spChg chg="mod ord">
          <ac:chgData name="Rajantie, Arttu K" userId="ded1acc9-4cb4-4beb-b66b-9744afa13dd6" providerId="ADAL" clId="{0E860DB7-18CB-4A9D-ABF1-D7BA915FFA1A}" dt="2023-11-21T21:15:05.912" v="345" actId="700"/>
          <ac:spMkLst>
            <pc:docMk/>
            <pc:sldMk cId="3626298390" sldId="350"/>
            <ac:spMk id="2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5:05.912" v="345" actId="700"/>
          <ac:spMkLst>
            <pc:docMk/>
            <pc:sldMk cId="3626298390" sldId="350"/>
            <ac:spMk id="3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5:05.912" v="345" actId="700"/>
          <ac:spMkLst>
            <pc:docMk/>
            <pc:sldMk cId="3626298390" sldId="350"/>
            <ac:spMk id="4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5:05.912" v="345" actId="700"/>
          <ac:spMkLst>
            <pc:docMk/>
            <pc:sldMk cId="3626298390" sldId="350"/>
            <ac:spMk id="5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5:05.912" v="345" actId="700"/>
          <ac:spMkLst>
            <pc:docMk/>
            <pc:sldMk cId="3626298390" sldId="350"/>
            <ac:spMk id="6" creationId="{00000000-0000-0000-0000-000000000000}"/>
          </ac:spMkLst>
        </pc:spChg>
      </pc:sldChg>
      <pc:sldChg chg="modSp add mod ord">
        <pc:chgData name="Rajantie, Arttu K" userId="ded1acc9-4cb4-4beb-b66b-9744afa13dd6" providerId="ADAL" clId="{0E860DB7-18CB-4A9D-ABF1-D7BA915FFA1A}" dt="2023-11-21T23:37:38.534" v="1559" actId="20577"/>
        <pc:sldMkLst>
          <pc:docMk/>
          <pc:sldMk cId="2617628347" sldId="355"/>
        </pc:sldMkLst>
        <pc:spChg chg="mod">
          <ac:chgData name="Rajantie, Arttu K" userId="ded1acc9-4cb4-4beb-b66b-9744afa13dd6" providerId="ADAL" clId="{0E860DB7-18CB-4A9D-ABF1-D7BA915FFA1A}" dt="2023-11-21T23:26:24.296" v="1512" actId="20577"/>
          <ac:spMkLst>
            <pc:docMk/>
            <pc:sldMk cId="2617628347" sldId="355"/>
            <ac:spMk id="2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1:01:38.126" v="231"/>
          <ac:spMkLst>
            <pc:docMk/>
            <pc:sldMk cId="2617628347" sldId="355"/>
            <ac:spMk id="3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1:01:38.126" v="231"/>
          <ac:spMkLst>
            <pc:docMk/>
            <pc:sldMk cId="2617628347" sldId="355"/>
            <ac:spMk id="4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1:01:38.126" v="231"/>
          <ac:spMkLst>
            <pc:docMk/>
            <pc:sldMk cId="2617628347" sldId="355"/>
            <ac:spMk id="5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3:37:38.534" v="1559" actId="20577"/>
          <ac:spMkLst>
            <pc:docMk/>
            <pc:sldMk cId="2617628347" sldId="355"/>
            <ac:spMk id="6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3:26:50.237" v="1513" actId="1076"/>
          <ac:spMkLst>
            <pc:docMk/>
            <pc:sldMk cId="2617628347" sldId="355"/>
            <ac:spMk id="8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1T23:26:50.237" v="1513" actId="1076"/>
          <ac:spMkLst>
            <pc:docMk/>
            <pc:sldMk cId="2617628347" sldId="355"/>
            <ac:spMk id="9" creationId="{00000000-0000-0000-0000-000000000000}"/>
          </ac:spMkLst>
        </pc:spChg>
        <pc:picChg chg="mod">
          <ac:chgData name="Rajantie, Arttu K" userId="ded1acc9-4cb4-4beb-b66b-9744afa13dd6" providerId="ADAL" clId="{0E860DB7-18CB-4A9D-ABF1-D7BA915FFA1A}" dt="2023-11-21T23:26:50.237" v="1513" actId="1076"/>
          <ac:picMkLst>
            <pc:docMk/>
            <pc:sldMk cId="2617628347" sldId="355"/>
            <ac:picMk id="7" creationId="{00000000-0000-0000-0000-000000000000}"/>
          </ac:picMkLst>
        </pc:picChg>
        <pc:cxnChg chg="mod">
          <ac:chgData name="Rajantie, Arttu K" userId="ded1acc9-4cb4-4beb-b66b-9744afa13dd6" providerId="ADAL" clId="{0E860DB7-18CB-4A9D-ABF1-D7BA915FFA1A}" dt="2023-11-21T23:26:50.237" v="1513" actId="1076"/>
          <ac:cxnSpMkLst>
            <pc:docMk/>
            <pc:sldMk cId="2617628347" sldId="355"/>
            <ac:cxnSpMk id="11" creationId="{00000000-0000-0000-0000-000000000000}"/>
          </ac:cxnSpMkLst>
        </pc:cxnChg>
      </pc:sldChg>
      <pc:sldChg chg="modSp add del mod chgLayout">
        <pc:chgData name="Rajantie, Arttu K" userId="ded1acc9-4cb4-4beb-b66b-9744afa13dd6" providerId="ADAL" clId="{0E860DB7-18CB-4A9D-ABF1-D7BA915FFA1A}" dt="2023-11-22T11:31:32.943" v="4956" actId="47"/>
        <pc:sldMkLst>
          <pc:docMk/>
          <pc:sldMk cId="1376399929" sldId="362"/>
        </pc:sldMkLst>
        <pc:spChg chg="mod ord">
          <ac:chgData name="Rajantie, Arttu K" userId="ded1acc9-4cb4-4beb-b66b-9744afa13dd6" providerId="ADAL" clId="{0E860DB7-18CB-4A9D-ABF1-D7BA915FFA1A}" dt="2023-11-21T21:15:13.076" v="346" actId="700"/>
          <ac:spMkLst>
            <pc:docMk/>
            <pc:sldMk cId="1376399929" sldId="362"/>
            <ac:spMk id="2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5:13.076" v="346" actId="700"/>
          <ac:spMkLst>
            <pc:docMk/>
            <pc:sldMk cId="1376399929" sldId="362"/>
            <ac:spMk id="3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5:13.076" v="346" actId="700"/>
          <ac:spMkLst>
            <pc:docMk/>
            <pc:sldMk cId="1376399929" sldId="362"/>
            <ac:spMk id="4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5:13.076" v="346" actId="700"/>
          <ac:spMkLst>
            <pc:docMk/>
            <pc:sldMk cId="1376399929" sldId="362"/>
            <ac:spMk id="5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5:13.076" v="346" actId="700"/>
          <ac:spMkLst>
            <pc:docMk/>
            <pc:sldMk cId="1376399929" sldId="362"/>
            <ac:spMk id="6" creationId="{00000000-0000-0000-0000-000000000000}"/>
          </ac:spMkLst>
        </pc:spChg>
      </pc:sldChg>
      <pc:sldChg chg="del">
        <pc:chgData name="Rajantie, Arttu K" userId="ded1acc9-4cb4-4beb-b66b-9744afa13dd6" providerId="ADAL" clId="{0E860DB7-18CB-4A9D-ABF1-D7BA915FFA1A}" dt="2023-11-21T20:19:39.244" v="23" actId="47"/>
        <pc:sldMkLst>
          <pc:docMk/>
          <pc:sldMk cId="519356777" sldId="372"/>
        </pc:sldMkLst>
      </pc:sldChg>
      <pc:sldChg chg="del">
        <pc:chgData name="Rajantie, Arttu K" userId="ded1acc9-4cb4-4beb-b66b-9744afa13dd6" providerId="ADAL" clId="{0E860DB7-18CB-4A9D-ABF1-D7BA915FFA1A}" dt="2023-11-21T20:19:39.244" v="23" actId="47"/>
        <pc:sldMkLst>
          <pc:docMk/>
          <pc:sldMk cId="1982562284" sldId="393"/>
        </pc:sldMkLst>
      </pc:sldChg>
      <pc:sldChg chg="del">
        <pc:chgData name="Rajantie, Arttu K" userId="ded1acc9-4cb4-4beb-b66b-9744afa13dd6" providerId="ADAL" clId="{0E860DB7-18CB-4A9D-ABF1-D7BA915FFA1A}" dt="2023-11-21T20:19:39.244" v="23" actId="47"/>
        <pc:sldMkLst>
          <pc:docMk/>
          <pc:sldMk cId="2115652043" sldId="395"/>
        </pc:sldMkLst>
      </pc:sldChg>
      <pc:sldChg chg="del">
        <pc:chgData name="Rajantie, Arttu K" userId="ded1acc9-4cb4-4beb-b66b-9744afa13dd6" providerId="ADAL" clId="{0E860DB7-18CB-4A9D-ABF1-D7BA915FFA1A}" dt="2023-11-21T20:19:39.244" v="23" actId="47"/>
        <pc:sldMkLst>
          <pc:docMk/>
          <pc:sldMk cId="1607833781" sldId="396"/>
        </pc:sldMkLst>
      </pc:sldChg>
      <pc:sldChg chg="del">
        <pc:chgData name="Rajantie, Arttu K" userId="ded1acc9-4cb4-4beb-b66b-9744afa13dd6" providerId="ADAL" clId="{0E860DB7-18CB-4A9D-ABF1-D7BA915FFA1A}" dt="2023-11-22T11:31:32.943" v="4956" actId="47"/>
        <pc:sldMkLst>
          <pc:docMk/>
          <pc:sldMk cId="1737639993" sldId="409"/>
        </pc:sldMkLst>
      </pc:sldChg>
      <pc:sldChg chg="del">
        <pc:chgData name="Rajantie, Arttu K" userId="ded1acc9-4cb4-4beb-b66b-9744afa13dd6" providerId="ADAL" clId="{0E860DB7-18CB-4A9D-ABF1-D7BA915FFA1A}" dt="2023-11-22T11:31:32.943" v="4956" actId="47"/>
        <pc:sldMkLst>
          <pc:docMk/>
          <pc:sldMk cId="3951051558" sldId="415"/>
        </pc:sldMkLst>
      </pc:sldChg>
      <pc:sldChg chg="del">
        <pc:chgData name="Rajantie, Arttu K" userId="ded1acc9-4cb4-4beb-b66b-9744afa13dd6" providerId="ADAL" clId="{0E860DB7-18CB-4A9D-ABF1-D7BA915FFA1A}" dt="2023-11-21T20:19:39.244" v="23" actId="47"/>
        <pc:sldMkLst>
          <pc:docMk/>
          <pc:sldMk cId="691977002" sldId="419"/>
        </pc:sldMkLst>
      </pc:sldChg>
      <pc:sldChg chg="modSp add mod">
        <pc:chgData name="Rajantie, Arttu K" userId="ded1acc9-4cb4-4beb-b66b-9744afa13dd6" providerId="ADAL" clId="{0E860DB7-18CB-4A9D-ABF1-D7BA915FFA1A}" dt="2023-11-22T11:43:21.575" v="5256" actId="20577"/>
        <pc:sldMkLst>
          <pc:docMk/>
          <pc:sldMk cId="3575909945" sldId="425"/>
        </pc:sldMkLst>
        <pc:spChg chg="mod">
          <ac:chgData name="Rajantie, Arttu K" userId="ded1acc9-4cb4-4beb-b66b-9744afa13dd6" providerId="ADAL" clId="{0E860DB7-18CB-4A9D-ABF1-D7BA915FFA1A}" dt="2023-11-22T11:43:21.575" v="5256" actId="20577"/>
          <ac:spMkLst>
            <pc:docMk/>
            <pc:sldMk cId="3575909945" sldId="425"/>
            <ac:spMk id="2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2T11:42:48.419" v="5250" actId="121"/>
          <ac:spMkLst>
            <pc:docMk/>
            <pc:sldMk cId="3575909945" sldId="425"/>
            <ac:spMk id="8" creationId="{00000000-0000-0000-0000-000000000000}"/>
          </ac:spMkLst>
        </pc:spChg>
      </pc:sldChg>
      <pc:sldChg chg="modSp mod ord">
        <pc:chgData name="Rajantie, Arttu K" userId="ded1acc9-4cb4-4beb-b66b-9744afa13dd6" providerId="ADAL" clId="{0E860DB7-18CB-4A9D-ABF1-D7BA915FFA1A}" dt="2023-11-22T11:30:26.482" v="4955" actId="20577"/>
        <pc:sldMkLst>
          <pc:docMk/>
          <pc:sldMk cId="2648807073" sldId="431"/>
        </pc:sldMkLst>
        <pc:spChg chg="mod">
          <ac:chgData name="Rajantie, Arttu K" userId="ded1acc9-4cb4-4beb-b66b-9744afa13dd6" providerId="ADAL" clId="{0E860DB7-18CB-4A9D-ABF1-D7BA915FFA1A}" dt="2023-11-22T11:30:26.482" v="4955" actId="20577"/>
          <ac:spMkLst>
            <pc:docMk/>
            <pc:sldMk cId="2648807073" sldId="431"/>
            <ac:spMk id="2" creationId="{00000000-0000-0000-0000-000000000000}"/>
          </ac:spMkLst>
        </pc:spChg>
      </pc:sldChg>
      <pc:sldChg chg="del">
        <pc:chgData name="Rajantie, Arttu K" userId="ded1acc9-4cb4-4beb-b66b-9744afa13dd6" providerId="ADAL" clId="{0E860DB7-18CB-4A9D-ABF1-D7BA915FFA1A}" dt="2023-11-21T20:19:39.244" v="23" actId="47"/>
        <pc:sldMkLst>
          <pc:docMk/>
          <pc:sldMk cId="4053694445" sldId="433"/>
        </pc:sldMkLst>
      </pc:sldChg>
      <pc:sldChg chg="modSp add mod">
        <pc:chgData name="Rajantie, Arttu K" userId="ded1acc9-4cb4-4beb-b66b-9744afa13dd6" providerId="ADAL" clId="{0E860DB7-18CB-4A9D-ABF1-D7BA915FFA1A}" dt="2023-11-22T09:31:52.787" v="3417" actId="12"/>
        <pc:sldMkLst>
          <pc:docMk/>
          <pc:sldMk cId="2887826462" sldId="439"/>
        </pc:sldMkLst>
        <pc:spChg chg="mod">
          <ac:chgData name="Rajantie, Arttu K" userId="ded1acc9-4cb4-4beb-b66b-9744afa13dd6" providerId="ADAL" clId="{0E860DB7-18CB-4A9D-ABF1-D7BA915FFA1A}" dt="2023-11-22T09:31:52.787" v="3417" actId="12"/>
          <ac:spMkLst>
            <pc:docMk/>
            <pc:sldMk cId="2887826462" sldId="439"/>
            <ac:spMk id="2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2T09:30:27.651" v="3350" actId="20577"/>
          <ac:spMkLst>
            <pc:docMk/>
            <pc:sldMk cId="2887826462" sldId="439"/>
            <ac:spMk id="6" creationId="{00000000-0000-0000-0000-000000000000}"/>
          </ac:spMkLst>
        </pc:spChg>
      </pc:sldChg>
      <pc:sldChg chg="del">
        <pc:chgData name="Rajantie, Arttu K" userId="ded1acc9-4cb4-4beb-b66b-9744afa13dd6" providerId="ADAL" clId="{0E860DB7-18CB-4A9D-ABF1-D7BA915FFA1A}" dt="2023-11-21T20:19:39.244" v="23" actId="47"/>
        <pc:sldMkLst>
          <pc:docMk/>
          <pc:sldMk cId="2060396754" sldId="442"/>
        </pc:sldMkLst>
      </pc:sldChg>
      <pc:sldChg chg="add">
        <pc:chgData name="Rajantie, Arttu K" userId="ded1acc9-4cb4-4beb-b66b-9744afa13dd6" providerId="ADAL" clId="{0E860DB7-18CB-4A9D-ABF1-D7BA915FFA1A}" dt="2023-11-22T09:32:16.338" v="3418"/>
        <pc:sldMkLst>
          <pc:docMk/>
          <pc:sldMk cId="3227715695" sldId="442"/>
        </pc:sldMkLst>
      </pc:sldChg>
      <pc:sldChg chg="del">
        <pc:chgData name="Rajantie, Arttu K" userId="ded1acc9-4cb4-4beb-b66b-9744afa13dd6" providerId="ADAL" clId="{0E860DB7-18CB-4A9D-ABF1-D7BA915FFA1A}" dt="2023-11-21T20:19:39.244" v="23" actId="47"/>
        <pc:sldMkLst>
          <pc:docMk/>
          <pc:sldMk cId="2930727507" sldId="445"/>
        </pc:sldMkLst>
      </pc:sldChg>
      <pc:sldChg chg="del">
        <pc:chgData name="Rajantie, Arttu K" userId="ded1acc9-4cb4-4beb-b66b-9744afa13dd6" providerId="ADAL" clId="{0E860DB7-18CB-4A9D-ABF1-D7BA915FFA1A}" dt="2023-11-21T20:19:39.244" v="23" actId="47"/>
        <pc:sldMkLst>
          <pc:docMk/>
          <pc:sldMk cId="3594043602" sldId="446"/>
        </pc:sldMkLst>
      </pc:sldChg>
      <pc:sldChg chg="del">
        <pc:chgData name="Rajantie, Arttu K" userId="ded1acc9-4cb4-4beb-b66b-9744afa13dd6" providerId="ADAL" clId="{0E860DB7-18CB-4A9D-ABF1-D7BA915FFA1A}" dt="2023-11-22T11:31:32.943" v="4956" actId="47"/>
        <pc:sldMkLst>
          <pc:docMk/>
          <pc:sldMk cId="69842481" sldId="448"/>
        </pc:sldMkLst>
      </pc:sldChg>
      <pc:sldChg chg="del">
        <pc:chgData name="Rajantie, Arttu K" userId="ded1acc9-4cb4-4beb-b66b-9744afa13dd6" providerId="ADAL" clId="{0E860DB7-18CB-4A9D-ABF1-D7BA915FFA1A}" dt="2023-11-21T20:19:39.244" v="23" actId="47"/>
        <pc:sldMkLst>
          <pc:docMk/>
          <pc:sldMk cId="819291883" sldId="449"/>
        </pc:sldMkLst>
      </pc:sldChg>
      <pc:sldChg chg="modSp add mod">
        <pc:chgData name="Rajantie, Arttu K" userId="ded1acc9-4cb4-4beb-b66b-9744afa13dd6" providerId="ADAL" clId="{0E860DB7-18CB-4A9D-ABF1-D7BA915FFA1A}" dt="2023-11-22T11:36:52.568" v="4981" actId="27636"/>
        <pc:sldMkLst>
          <pc:docMk/>
          <pc:sldMk cId="1732309075" sldId="450"/>
        </pc:sldMkLst>
        <pc:spChg chg="mod">
          <ac:chgData name="Rajantie, Arttu K" userId="ded1acc9-4cb4-4beb-b66b-9744afa13dd6" providerId="ADAL" clId="{0E860DB7-18CB-4A9D-ABF1-D7BA915FFA1A}" dt="2023-11-22T11:36:52.568" v="4981" actId="27636"/>
          <ac:spMkLst>
            <pc:docMk/>
            <pc:sldMk cId="1732309075" sldId="450"/>
            <ac:spMk id="2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2T11:23:42.889" v="4528" actId="20577"/>
          <ac:spMkLst>
            <pc:docMk/>
            <pc:sldMk cId="1732309075" sldId="450"/>
            <ac:spMk id="6" creationId="{00000000-0000-0000-0000-000000000000}"/>
          </ac:spMkLst>
        </pc:spChg>
      </pc:sldChg>
      <pc:sldChg chg="del">
        <pc:chgData name="Rajantie, Arttu K" userId="ded1acc9-4cb4-4beb-b66b-9744afa13dd6" providerId="ADAL" clId="{0E860DB7-18CB-4A9D-ABF1-D7BA915FFA1A}" dt="2023-11-22T11:31:32.943" v="4956" actId="47"/>
        <pc:sldMkLst>
          <pc:docMk/>
          <pc:sldMk cId="1118658793" sldId="451"/>
        </pc:sldMkLst>
      </pc:sldChg>
      <pc:sldChg chg="del">
        <pc:chgData name="Rajantie, Arttu K" userId="ded1acc9-4cb4-4beb-b66b-9744afa13dd6" providerId="ADAL" clId="{0E860DB7-18CB-4A9D-ABF1-D7BA915FFA1A}" dt="2023-11-22T11:31:32.943" v="4956" actId="47"/>
        <pc:sldMkLst>
          <pc:docMk/>
          <pc:sldMk cId="702704367" sldId="452"/>
        </pc:sldMkLst>
      </pc:sldChg>
      <pc:sldChg chg="del">
        <pc:chgData name="Rajantie, Arttu K" userId="ded1acc9-4cb4-4beb-b66b-9744afa13dd6" providerId="ADAL" clId="{0E860DB7-18CB-4A9D-ABF1-D7BA915FFA1A}" dt="2023-11-22T11:31:32.943" v="4956" actId="47"/>
        <pc:sldMkLst>
          <pc:docMk/>
          <pc:sldMk cId="932230509" sldId="453"/>
        </pc:sldMkLst>
      </pc:sldChg>
      <pc:sldChg chg="del ord">
        <pc:chgData name="Rajantie, Arttu K" userId="ded1acc9-4cb4-4beb-b66b-9744afa13dd6" providerId="ADAL" clId="{0E860DB7-18CB-4A9D-ABF1-D7BA915FFA1A}" dt="2023-11-22T11:31:32.943" v="4956" actId="47"/>
        <pc:sldMkLst>
          <pc:docMk/>
          <pc:sldMk cId="3685992510" sldId="454"/>
        </pc:sldMkLst>
      </pc:sldChg>
      <pc:sldChg chg="del">
        <pc:chgData name="Rajantie, Arttu K" userId="ded1acc9-4cb4-4beb-b66b-9744afa13dd6" providerId="ADAL" clId="{0E860DB7-18CB-4A9D-ABF1-D7BA915FFA1A}" dt="2023-11-22T11:31:32.943" v="4956" actId="47"/>
        <pc:sldMkLst>
          <pc:docMk/>
          <pc:sldMk cId="1830527778" sldId="455"/>
        </pc:sldMkLst>
      </pc:sldChg>
      <pc:sldChg chg="del">
        <pc:chgData name="Rajantie, Arttu K" userId="ded1acc9-4cb4-4beb-b66b-9744afa13dd6" providerId="ADAL" clId="{0E860DB7-18CB-4A9D-ABF1-D7BA915FFA1A}" dt="2023-11-22T11:31:32.943" v="4956" actId="47"/>
        <pc:sldMkLst>
          <pc:docMk/>
          <pc:sldMk cId="1236598872" sldId="456"/>
        </pc:sldMkLst>
      </pc:sldChg>
      <pc:sldChg chg="del">
        <pc:chgData name="Rajantie, Arttu K" userId="ded1acc9-4cb4-4beb-b66b-9744afa13dd6" providerId="ADAL" clId="{0E860DB7-18CB-4A9D-ABF1-D7BA915FFA1A}" dt="2023-11-22T11:31:32.943" v="4956" actId="47"/>
        <pc:sldMkLst>
          <pc:docMk/>
          <pc:sldMk cId="146845276" sldId="457"/>
        </pc:sldMkLst>
      </pc:sldChg>
      <pc:sldChg chg="del">
        <pc:chgData name="Rajantie, Arttu K" userId="ded1acc9-4cb4-4beb-b66b-9744afa13dd6" providerId="ADAL" clId="{0E860DB7-18CB-4A9D-ABF1-D7BA915FFA1A}" dt="2023-11-22T11:31:32.943" v="4956" actId="47"/>
        <pc:sldMkLst>
          <pc:docMk/>
          <pc:sldMk cId="1059049703" sldId="458"/>
        </pc:sldMkLst>
      </pc:sldChg>
      <pc:sldChg chg="del">
        <pc:chgData name="Rajantie, Arttu K" userId="ded1acc9-4cb4-4beb-b66b-9744afa13dd6" providerId="ADAL" clId="{0E860DB7-18CB-4A9D-ABF1-D7BA915FFA1A}" dt="2023-11-21T20:19:39.244" v="23" actId="47"/>
        <pc:sldMkLst>
          <pc:docMk/>
          <pc:sldMk cId="1355473227" sldId="459"/>
        </pc:sldMkLst>
      </pc:sldChg>
      <pc:sldChg chg="del">
        <pc:chgData name="Rajantie, Arttu K" userId="ded1acc9-4cb4-4beb-b66b-9744afa13dd6" providerId="ADAL" clId="{0E860DB7-18CB-4A9D-ABF1-D7BA915FFA1A}" dt="2023-11-21T20:19:39.244" v="23" actId="47"/>
        <pc:sldMkLst>
          <pc:docMk/>
          <pc:sldMk cId="520788847" sldId="460"/>
        </pc:sldMkLst>
      </pc:sldChg>
      <pc:sldChg chg="del">
        <pc:chgData name="Rajantie, Arttu K" userId="ded1acc9-4cb4-4beb-b66b-9744afa13dd6" providerId="ADAL" clId="{0E860DB7-18CB-4A9D-ABF1-D7BA915FFA1A}" dt="2023-11-21T20:19:39.244" v="23" actId="47"/>
        <pc:sldMkLst>
          <pc:docMk/>
          <pc:sldMk cId="3593993783" sldId="461"/>
        </pc:sldMkLst>
      </pc:sldChg>
      <pc:sldChg chg="del ord">
        <pc:chgData name="Rajantie, Arttu K" userId="ded1acc9-4cb4-4beb-b66b-9744afa13dd6" providerId="ADAL" clId="{0E860DB7-18CB-4A9D-ABF1-D7BA915FFA1A}" dt="2023-11-22T11:31:32.943" v="4956" actId="47"/>
        <pc:sldMkLst>
          <pc:docMk/>
          <pc:sldMk cId="2088774864" sldId="462"/>
        </pc:sldMkLst>
      </pc:sldChg>
      <pc:sldChg chg="del">
        <pc:chgData name="Rajantie, Arttu K" userId="ded1acc9-4cb4-4beb-b66b-9744afa13dd6" providerId="ADAL" clId="{0E860DB7-18CB-4A9D-ABF1-D7BA915FFA1A}" dt="2023-11-22T11:31:32.943" v="4956" actId="47"/>
        <pc:sldMkLst>
          <pc:docMk/>
          <pc:sldMk cId="693887525" sldId="463"/>
        </pc:sldMkLst>
      </pc:sldChg>
      <pc:sldChg chg="del ord">
        <pc:chgData name="Rajantie, Arttu K" userId="ded1acc9-4cb4-4beb-b66b-9744afa13dd6" providerId="ADAL" clId="{0E860DB7-18CB-4A9D-ABF1-D7BA915FFA1A}" dt="2023-11-22T11:31:32.943" v="4956" actId="47"/>
        <pc:sldMkLst>
          <pc:docMk/>
          <pc:sldMk cId="59805070" sldId="464"/>
        </pc:sldMkLst>
      </pc:sldChg>
      <pc:sldChg chg="del">
        <pc:chgData name="Rajantie, Arttu K" userId="ded1acc9-4cb4-4beb-b66b-9744afa13dd6" providerId="ADAL" clId="{0E860DB7-18CB-4A9D-ABF1-D7BA915FFA1A}" dt="2023-11-22T11:31:32.943" v="4956" actId="47"/>
        <pc:sldMkLst>
          <pc:docMk/>
          <pc:sldMk cId="2667588880" sldId="465"/>
        </pc:sldMkLst>
      </pc:sldChg>
      <pc:sldChg chg="del">
        <pc:chgData name="Rajantie, Arttu K" userId="ded1acc9-4cb4-4beb-b66b-9744afa13dd6" providerId="ADAL" clId="{0E860DB7-18CB-4A9D-ABF1-D7BA915FFA1A}" dt="2023-11-22T11:31:32.943" v="4956" actId="47"/>
        <pc:sldMkLst>
          <pc:docMk/>
          <pc:sldMk cId="517766654" sldId="466"/>
        </pc:sldMkLst>
      </pc:sldChg>
      <pc:sldChg chg="del">
        <pc:chgData name="Rajantie, Arttu K" userId="ded1acc9-4cb4-4beb-b66b-9744afa13dd6" providerId="ADAL" clId="{0E860DB7-18CB-4A9D-ABF1-D7BA915FFA1A}" dt="2023-11-22T11:31:32.943" v="4956" actId="47"/>
        <pc:sldMkLst>
          <pc:docMk/>
          <pc:sldMk cId="1605414442" sldId="467"/>
        </pc:sldMkLst>
      </pc:sldChg>
      <pc:sldChg chg="modSp add mod chgLayout">
        <pc:chgData name="Rajantie, Arttu K" userId="ded1acc9-4cb4-4beb-b66b-9744afa13dd6" providerId="ADAL" clId="{0E860DB7-18CB-4A9D-ABF1-D7BA915FFA1A}" dt="2023-11-21T22:41:19.305" v="521" actId="20577"/>
        <pc:sldMkLst>
          <pc:docMk/>
          <pc:sldMk cId="1842878856" sldId="470"/>
        </pc:sldMkLst>
        <pc:spChg chg="mod ord">
          <ac:chgData name="Rajantie, Arttu K" userId="ded1acc9-4cb4-4beb-b66b-9744afa13dd6" providerId="ADAL" clId="{0E860DB7-18CB-4A9D-ABF1-D7BA915FFA1A}" dt="2023-11-21T22:41:10.781" v="506" actId="20577"/>
          <ac:spMkLst>
            <pc:docMk/>
            <pc:sldMk cId="1842878856" sldId="470"/>
            <ac:spMk id="2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4:10.983" v="342" actId="700"/>
          <ac:spMkLst>
            <pc:docMk/>
            <pc:sldMk cId="1842878856" sldId="470"/>
            <ac:spMk id="3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1:14:10.983" v="342" actId="700"/>
          <ac:spMkLst>
            <pc:docMk/>
            <pc:sldMk cId="1842878856" sldId="470"/>
            <ac:spMk id="4" creationId="{00000000-0000-0000-0000-000000000000}"/>
          </ac:spMkLst>
        </pc:spChg>
        <pc:spChg chg="mod ord">
          <ac:chgData name="Rajantie, Arttu K" userId="ded1acc9-4cb4-4beb-b66b-9744afa13dd6" providerId="ADAL" clId="{0E860DB7-18CB-4A9D-ABF1-D7BA915FFA1A}" dt="2023-11-21T22:41:19.305" v="521" actId="20577"/>
          <ac:spMkLst>
            <pc:docMk/>
            <pc:sldMk cId="1842878856" sldId="470"/>
            <ac:spMk id="6" creationId="{00000000-0000-0000-0000-000000000000}"/>
          </ac:spMkLst>
        </pc:spChg>
      </pc:sldChg>
      <pc:sldChg chg="modSp add mod">
        <pc:chgData name="Rajantie, Arttu K" userId="ded1acc9-4cb4-4beb-b66b-9744afa13dd6" providerId="ADAL" clId="{0E860DB7-18CB-4A9D-ABF1-D7BA915FFA1A}" dt="2023-11-22T11:26:03.642" v="4559" actId="27636"/>
        <pc:sldMkLst>
          <pc:docMk/>
          <pc:sldMk cId="3223039412" sldId="479"/>
        </pc:sldMkLst>
        <pc:spChg chg="mod">
          <ac:chgData name="Rajantie, Arttu K" userId="ded1acc9-4cb4-4beb-b66b-9744afa13dd6" providerId="ADAL" clId="{0E860DB7-18CB-4A9D-ABF1-D7BA915FFA1A}" dt="2023-11-22T11:26:03.642" v="4559" actId="27636"/>
          <ac:spMkLst>
            <pc:docMk/>
            <pc:sldMk cId="3223039412" sldId="479"/>
            <ac:spMk id="2" creationId="{00000000-0000-0000-0000-000000000000}"/>
          </ac:spMkLst>
        </pc:spChg>
      </pc:sldChg>
      <pc:sldChg chg="del">
        <pc:chgData name="Rajantie, Arttu K" userId="ded1acc9-4cb4-4beb-b66b-9744afa13dd6" providerId="ADAL" clId="{0E860DB7-18CB-4A9D-ABF1-D7BA915FFA1A}" dt="2023-11-22T11:31:32.943" v="4956" actId="47"/>
        <pc:sldMkLst>
          <pc:docMk/>
          <pc:sldMk cId="2239809001" sldId="488"/>
        </pc:sldMkLst>
      </pc:sldChg>
      <pc:sldChg chg="del">
        <pc:chgData name="Rajantie, Arttu K" userId="ded1acc9-4cb4-4beb-b66b-9744afa13dd6" providerId="ADAL" clId="{0E860DB7-18CB-4A9D-ABF1-D7BA915FFA1A}" dt="2023-11-22T11:31:32.943" v="4956" actId="47"/>
        <pc:sldMkLst>
          <pc:docMk/>
          <pc:sldMk cId="802404128" sldId="489"/>
        </pc:sldMkLst>
      </pc:sldChg>
      <pc:sldChg chg="modSp add mod setBg">
        <pc:chgData name="Rajantie, Arttu K" userId="ded1acc9-4cb4-4beb-b66b-9744afa13dd6" providerId="ADAL" clId="{0E860DB7-18CB-4A9D-ABF1-D7BA915FFA1A}" dt="2023-11-22T11:24:46.083" v="4551" actId="20577"/>
        <pc:sldMkLst>
          <pc:docMk/>
          <pc:sldMk cId="1706376824" sldId="495"/>
        </pc:sldMkLst>
        <pc:spChg chg="mod">
          <ac:chgData name="Rajantie, Arttu K" userId="ded1acc9-4cb4-4beb-b66b-9744afa13dd6" providerId="ADAL" clId="{0E860DB7-18CB-4A9D-ABF1-D7BA915FFA1A}" dt="2023-11-22T11:24:46.083" v="4551" actId="20577"/>
          <ac:spMkLst>
            <pc:docMk/>
            <pc:sldMk cId="1706376824" sldId="495"/>
            <ac:spMk id="4" creationId="{00000000-0000-0000-0000-000000000000}"/>
          </ac:spMkLst>
        </pc:spChg>
      </pc:sldChg>
      <pc:sldChg chg="del">
        <pc:chgData name="Rajantie, Arttu K" userId="ded1acc9-4cb4-4beb-b66b-9744afa13dd6" providerId="ADAL" clId="{0E860DB7-18CB-4A9D-ABF1-D7BA915FFA1A}" dt="2023-11-22T11:31:32.943" v="4956" actId="47"/>
        <pc:sldMkLst>
          <pc:docMk/>
          <pc:sldMk cId="1086358968" sldId="498"/>
        </pc:sldMkLst>
      </pc:sldChg>
      <pc:sldChg chg="del">
        <pc:chgData name="Rajantie, Arttu K" userId="ded1acc9-4cb4-4beb-b66b-9744afa13dd6" providerId="ADAL" clId="{0E860DB7-18CB-4A9D-ABF1-D7BA915FFA1A}" dt="2023-11-22T11:31:32.943" v="4956" actId="47"/>
        <pc:sldMkLst>
          <pc:docMk/>
          <pc:sldMk cId="3785723211" sldId="499"/>
        </pc:sldMkLst>
      </pc:sldChg>
      <pc:sldChg chg="modSp new del mod">
        <pc:chgData name="Rajantie, Arttu K" userId="ded1acc9-4cb4-4beb-b66b-9744afa13dd6" providerId="ADAL" clId="{0E860DB7-18CB-4A9D-ABF1-D7BA915FFA1A}" dt="2023-11-22T11:31:32.943" v="4956" actId="47"/>
        <pc:sldMkLst>
          <pc:docMk/>
          <pc:sldMk cId="3640998607" sldId="500"/>
        </pc:sldMkLst>
        <pc:spChg chg="mod">
          <ac:chgData name="Rajantie, Arttu K" userId="ded1acc9-4cb4-4beb-b66b-9744afa13dd6" providerId="ADAL" clId="{0E860DB7-18CB-4A9D-ABF1-D7BA915FFA1A}" dt="2023-11-21T20:41:51.189" v="36" actId="20577"/>
          <ac:spMkLst>
            <pc:docMk/>
            <pc:sldMk cId="3640998607" sldId="500"/>
            <ac:spMk id="3" creationId="{CF11808F-0DBC-01CD-9726-58967AEF7077}"/>
          </ac:spMkLst>
        </pc:spChg>
      </pc:sldChg>
      <pc:sldChg chg="modSp new del mod">
        <pc:chgData name="Rajantie, Arttu K" userId="ded1acc9-4cb4-4beb-b66b-9744afa13dd6" providerId="ADAL" clId="{0E860DB7-18CB-4A9D-ABF1-D7BA915FFA1A}" dt="2023-11-22T11:31:32.943" v="4956" actId="47"/>
        <pc:sldMkLst>
          <pc:docMk/>
          <pc:sldMk cId="3142197139" sldId="501"/>
        </pc:sldMkLst>
        <pc:spChg chg="mod">
          <ac:chgData name="Rajantie, Arttu K" userId="ded1acc9-4cb4-4beb-b66b-9744afa13dd6" providerId="ADAL" clId="{0E860DB7-18CB-4A9D-ABF1-D7BA915FFA1A}" dt="2023-11-21T20:42:13.348" v="67" actId="20577"/>
          <ac:spMkLst>
            <pc:docMk/>
            <pc:sldMk cId="3142197139" sldId="501"/>
            <ac:spMk id="3" creationId="{D0E6D839-251C-9ADB-D2E4-56B06AD3F225}"/>
          </ac:spMkLst>
        </pc:spChg>
      </pc:sldChg>
      <pc:sldChg chg="modSp new del mod">
        <pc:chgData name="Rajantie, Arttu K" userId="ded1acc9-4cb4-4beb-b66b-9744afa13dd6" providerId="ADAL" clId="{0E860DB7-18CB-4A9D-ABF1-D7BA915FFA1A}" dt="2023-11-22T11:31:32.943" v="4956" actId="47"/>
        <pc:sldMkLst>
          <pc:docMk/>
          <pc:sldMk cId="1491303856" sldId="502"/>
        </pc:sldMkLst>
        <pc:spChg chg="mod">
          <ac:chgData name="Rajantie, Arttu K" userId="ded1acc9-4cb4-4beb-b66b-9744afa13dd6" providerId="ADAL" clId="{0E860DB7-18CB-4A9D-ABF1-D7BA915FFA1A}" dt="2023-11-21T20:42:25.915" v="87" actId="20577"/>
          <ac:spMkLst>
            <pc:docMk/>
            <pc:sldMk cId="1491303856" sldId="502"/>
            <ac:spMk id="3" creationId="{73D24A66-AFC9-BCA0-2CE1-21230DEDC2CB}"/>
          </ac:spMkLst>
        </pc:spChg>
      </pc:sldChg>
      <pc:sldChg chg="modSp new del mod">
        <pc:chgData name="Rajantie, Arttu K" userId="ded1acc9-4cb4-4beb-b66b-9744afa13dd6" providerId="ADAL" clId="{0E860DB7-18CB-4A9D-ABF1-D7BA915FFA1A}" dt="2023-11-22T11:31:32.943" v="4956" actId="47"/>
        <pc:sldMkLst>
          <pc:docMk/>
          <pc:sldMk cId="2130000172" sldId="503"/>
        </pc:sldMkLst>
        <pc:spChg chg="mod">
          <ac:chgData name="Rajantie, Arttu K" userId="ded1acc9-4cb4-4beb-b66b-9744afa13dd6" providerId="ADAL" clId="{0E860DB7-18CB-4A9D-ABF1-D7BA915FFA1A}" dt="2023-11-21T20:42:44.011" v="107" actId="20577"/>
          <ac:spMkLst>
            <pc:docMk/>
            <pc:sldMk cId="2130000172" sldId="503"/>
            <ac:spMk id="3" creationId="{4B2FBE66-DE9E-B1A6-E488-0699AE5F01D8}"/>
          </ac:spMkLst>
        </pc:spChg>
      </pc:sldChg>
      <pc:sldChg chg="modSp new del mod">
        <pc:chgData name="Rajantie, Arttu K" userId="ded1acc9-4cb4-4beb-b66b-9744afa13dd6" providerId="ADAL" clId="{0E860DB7-18CB-4A9D-ABF1-D7BA915FFA1A}" dt="2023-11-22T11:31:32.943" v="4956" actId="47"/>
        <pc:sldMkLst>
          <pc:docMk/>
          <pc:sldMk cId="1827519440" sldId="504"/>
        </pc:sldMkLst>
        <pc:spChg chg="mod">
          <ac:chgData name="Rajantie, Arttu K" userId="ded1acc9-4cb4-4beb-b66b-9744afa13dd6" providerId="ADAL" clId="{0E860DB7-18CB-4A9D-ABF1-D7BA915FFA1A}" dt="2023-11-21T20:43:14.016" v="141" actId="27636"/>
          <ac:spMkLst>
            <pc:docMk/>
            <pc:sldMk cId="1827519440" sldId="504"/>
            <ac:spMk id="3" creationId="{15668247-FB8C-B86C-F8E1-942ED33312A3}"/>
          </ac:spMkLst>
        </pc:spChg>
      </pc:sldChg>
      <pc:sldChg chg="modSp new del mod">
        <pc:chgData name="Rajantie, Arttu K" userId="ded1acc9-4cb4-4beb-b66b-9744afa13dd6" providerId="ADAL" clId="{0E860DB7-18CB-4A9D-ABF1-D7BA915FFA1A}" dt="2023-11-22T11:31:32.943" v="4956" actId="47"/>
        <pc:sldMkLst>
          <pc:docMk/>
          <pc:sldMk cId="299338890" sldId="505"/>
        </pc:sldMkLst>
        <pc:spChg chg="mod">
          <ac:chgData name="Rajantie, Arttu K" userId="ded1acc9-4cb4-4beb-b66b-9744afa13dd6" providerId="ADAL" clId="{0E860DB7-18CB-4A9D-ABF1-D7BA915FFA1A}" dt="2023-11-21T20:43:05.025" v="139" actId="27636"/>
          <ac:spMkLst>
            <pc:docMk/>
            <pc:sldMk cId="299338890" sldId="505"/>
            <ac:spMk id="3" creationId="{F0C576AB-924F-A6CB-DACE-693C00EAABD8}"/>
          </ac:spMkLst>
        </pc:spChg>
      </pc:sldChg>
      <pc:sldChg chg="modSp new del mod">
        <pc:chgData name="Rajantie, Arttu K" userId="ded1acc9-4cb4-4beb-b66b-9744afa13dd6" providerId="ADAL" clId="{0E860DB7-18CB-4A9D-ABF1-D7BA915FFA1A}" dt="2023-11-22T11:31:32.943" v="4956" actId="47"/>
        <pc:sldMkLst>
          <pc:docMk/>
          <pc:sldMk cId="3446137186" sldId="506"/>
        </pc:sldMkLst>
        <pc:spChg chg="mod">
          <ac:chgData name="Rajantie, Arttu K" userId="ded1acc9-4cb4-4beb-b66b-9744afa13dd6" providerId="ADAL" clId="{0E860DB7-18CB-4A9D-ABF1-D7BA915FFA1A}" dt="2023-11-21T20:43:49.544" v="196" actId="20577"/>
          <ac:spMkLst>
            <pc:docMk/>
            <pc:sldMk cId="3446137186" sldId="506"/>
            <ac:spMk id="3" creationId="{EA48680A-709B-A385-7167-484784463143}"/>
          </ac:spMkLst>
        </pc:spChg>
      </pc:sldChg>
      <pc:sldChg chg="modSp new del mod">
        <pc:chgData name="Rajantie, Arttu K" userId="ded1acc9-4cb4-4beb-b66b-9744afa13dd6" providerId="ADAL" clId="{0E860DB7-18CB-4A9D-ABF1-D7BA915FFA1A}" dt="2023-11-22T11:31:32.943" v="4956" actId="47"/>
        <pc:sldMkLst>
          <pc:docMk/>
          <pc:sldMk cId="1734455589" sldId="507"/>
        </pc:sldMkLst>
        <pc:spChg chg="mod">
          <ac:chgData name="Rajantie, Arttu K" userId="ded1acc9-4cb4-4beb-b66b-9744afa13dd6" providerId="ADAL" clId="{0E860DB7-18CB-4A9D-ABF1-D7BA915FFA1A}" dt="2023-11-21T20:48:36.869" v="217" actId="20577"/>
          <ac:spMkLst>
            <pc:docMk/>
            <pc:sldMk cId="1734455589" sldId="507"/>
            <ac:spMk id="3" creationId="{0CB3F64E-A3B5-2EDF-F0BE-04AA79BCE17C}"/>
          </ac:spMkLst>
        </pc:spChg>
      </pc:sldChg>
      <pc:sldChg chg="addSp modSp new mod">
        <pc:chgData name="Rajantie, Arttu K" userId="ded1acc9-4cb4-4beb-b66b-9744afa13dd6" providerId="ADAL" clId="{0E860DB7-18CB-4A9D-ABF1-D7BA915FFA1A}" dt="2023-11-21T22:56:47.713" v="933" actId="1076"/>
        <pc:sldMkLst>
          <pc:docMk/>
          <pc:sldMk cId="765985523" sldId="508"/>
        </pc:sldMkLst>
        <pc:spChg chg="mod">
          <ac:chgData name="Rajantie, Arttu K" userId="ded1acc9-4cb4-4beb-b66b-9744afa13dd6" providerId="ADAL" clId="{0E860DB7-18CB-4A9D-ABF1-D7BA915FFA1A}" dt="2023-11-21T22:54:52.248" v="894" actId="20577"/>
          <ac:spMkLst>
            <pc:docMk/>
            <pc:sldMk cId="765985523" sldId="508"/>
            <ac:spMk id="2" creationId="{AC9F3EBC-4D00-08E5-598A-428F52DB3AA2}"/>
          </ac:spMkLst>
        </pc:spChg>
        <pc:spChg chg="mod">
          <ac:chgData name="Rajantie, Arttu K" userId="ded1acc9-4cb4-4beb-b66b-9744afa13dd6" providerId="ADAL" clId="{0E860DB7-18CB-4A9D-ABF1-D7BA915FFA1A}" dt="2023-11-21T22:43:24.186" v="562" actId="20577"/>
          <ac:spMkLst>
            <pc:docMk/>
            <pc:sldMk cId="765985523" sldId="508"/>
            <ac:spMk id="3" creationId="{50F4A0F6-05EC-B46F-A132-BE949DA54D36}"/>
          </ac:spMkLst>
        </pc:spChg>
        <pc:spChg chg="add mod">
          <ac:chgData name="Rajantie, Arttu K" userId="ded1acc9-4cb4-4beb-b66b-9744afa13dd6" providerId="ADAL" clId="{0E860DB7-18CB-4A9D-ABF1-D7BA915FFA1A}" dt="2023-11-21T22:56:47.713" v="933" actId="1076"/>
          <ac:spMkLst>
            <pc:docMk/>
            <pc:sldMk cId="765985523" sldId="508"/>
            <ac:spMk id="9" creationId="{14182E2C-BA7D-7883-211E-1E852882E22C}"/>
          </ac:spMkLst>
        </pc:spChg>
        <pc:picChg chg="add mod">
          <ac:chgData name="Rajantie, Arttu K" userId="ded1acc9-4cb4-4beb-b66b-9744afa13dd6" providerId="ADAL" clId="{0E860DB7-18CB-4A9D-ABF1-D7BA915FFA1A}" dt="2023-11-21T22:55:53.909" v="899" actId="1076"/>
          <ac:picMkLst>
            <pc:docMk/>
            <pc:sldMk cId="765985523" sldId="508"/>
            <ac:picMk id="8" creationId="{7700C06C-349E-C7CE-1813-76D306079A7C}"/>
          </ac:picMkLst>
        </pc:picChg>
      </pc:sldChg>
      <pc:sldChg chg="addSp modSp new mod">
        <pc:chgData name="Rajantie, Arttu K" userId="ded1acc9-4cb4-4beb-b66b-9744afa13dd6" providerId="ADAL" clId="{0E860DB7-18CB-4A9D-ABF1-D7BA915FFA1A}" dt="2023-11-22T09:14:18.994" v="3150" actId="20577"/>
        <pc:sldMkLst>
          <pc:docMk/>
          <pc:sldMk cId="2834679304" sldId="509"/>
        </pc:sldMkLst>
        <pc:spChg chg="mod">
          <ac:chgData name="Rajantie, Arttu K" userId="ded1acc9-4cb4-4beb-b66b-9744afa13dd6" providerId="ADAL" clId="{0E860DB7-18CB-4A9D-ABF1-D7BA915FFA1A}" dt="2023-11-22T09:14:18.994" v="3150" actId="20577"/>
          <ac:spMkLst>
            <pc:docMk/>
            <pc:sldMk cId="2834679304" sldId="509"/>
            <ac:spMk id="2" creationId="{A64D2FF8-F8FE-BBD3-CC25-5F66DEC4B3FF}"/>
          </ac:spMkLst>
        </pc:spChg>
        <pc:spChg chg="mod">
          <ac:chgData name="Rajantie, Arttu K" userId="ded1acc9-4cb4-4beb-b66b-9744afa13dd6" providerId="ADAL" clId="{0E860DB7-18CB-4A9D-ABF1-D7BA915FFA1A}" dt="2023-11-22T00:00:12.457" v="2123" actId="20577"/>
          <ac:spMkLst>
            <pc:docMk/>
            <pc:sldMk cId="2834679304" sldId="509"/>
            <ac:spMk id="3" creationId="{3712710B-3C91-9D47-6349-68D402A77B60}"/>
          </ac:spMkLst>
        </pc:spChg>
        <pc:spChg chg="add mod">
          <ac:chgData name="Rajantie, Arttu K" userId="ded1acc9-4cb4-4beb-b66b-9744afa13dd6" providerId="ADAL" clId="{0E860DB7-18CB-4A9D-ABF1-D7BA915FFA1A}" dt="2023-11-22T00:07:05.474" v="2453" actId="1076"/>
          <ac:spMkLst>
            <pc:docMk/>
            <pc:sldMk cId="2834679304" sldId="509"/>
            <ac:spMk id="9" creationId="{5E3F9D9E-98A2-009D-9EAB-9FF224B5879F}"/>
          </ac:spMkLst>
        </pc:spChg>
        <pc:picChg chg="add mod">
          <ac:chgData name="Rajantie, Arttu K" userId="ded1acc9-4cb4-4beb-b66b-9744afa13dd6" providerId="ADAL" clId="{0E860DB7-18CB-4A9D-ABF1-D7BA915FFA1A}" dt="2023-11-22T00:06:30.069" v="2431" actId="1076"/>
          <ac:picMkLst>
            <pc:docMk/>
            <pc:sldMk cId="2834679304" sldId="509"/>
            <ac:picMk id="8" creationId="{0612AB0D-A3AD-3BEC-2DA3-7D68F87C6B05}"/>
          </ac:picMkLst>
        </pc:picChg>
      </pc:sldChg>
      <pc:sldChg chg="addSp delSp modSp new mod">
        <pc:chgData name="Rajantie, Arttu K" userId="ded1acc9-4cb4-4beb-b66b-9744afa13dd6" providerId="ADAL" clId="{0E860DB7-18CB-4A9D-ABF1-D7BA915FFA1A}" dt="2023-11-22T09:03:19.124" v="2865" actId="20577"/>
        <pc:sldMkLst>
          <pc:docMk/>
          <pc:sldMk cId="2399824730" sldId="510"/>
        </pc:sldMkLst>
        <pc:spChg chg="mod">
          <ac:chgData name="Rajantie, Arttu K" userId="ded1acc9-4cb4-4beb-b66b-9744afa13dd6" providerId="ADAL" clId="{0E860DB7-18CB-4A9D-ABF1-D7BA915FFA1A}" dt="2023-11-22T09:03:19.124" v="2865" actId="20577"/>
          <ac:spMkLst>
            <pc:docMk/>
            <pc:sldMk cId="2399824730" sldId="510"/>
            <ac:spMk id="2" creationId="{F937C47C-A577-D566-78AC-FE94E2D38EB7}"/>
          </ac:spMkLst>
        </pc:spChg>
        <pc:spChg chg="mod">
          <ac:chgData name="Rajantie, Arttu K" userId="ded1acc9-4cb4-4beb-b66b-9744afa13dd6" providerId="ADAL" clId="{0E860DB7-18CB-4A9D-ABF1-D7BA915FFA1A}" dt="2023-11-22T08:55:37.122" v="2615" actId="14100"/>
          <ac:spMkLst>
            <pc:docMk/>
            <pc:sldMk cId="2399824730" sldId="510"/>
            <ac:spMk id="3" creationId="{84DE965A-62AD-520E-FEFE-12886277FCD0}"/>
          </ac:spMkLst>
        </pc:spChg>
        <pc:spChg chg="add mod">
          <ac:chgData name="Rajantie, Arttu K" userId="ded1acc9-4cb4-4beb-b66b-9744afa13dd6" providerId="ADAL" clId="{0E860DB7-18CB-4A9D-ABF1-D7BA915FFA1A}" dt="2023-11-22T08:58:42.830" v="2643" actId="1076"/>
          <ac:spMkLst>
            <pc:docMk/>
            <pc:sldMk cId="2399824730" sldId="510"/>
            <ac:spMk id="9" creationId="{882C0552-DFAC-2B15-8281-4538B58BF6CD}"/>
          </ac:spMkLst>
        </pc:spChg>
        <pc:picChg chg="add mod">
          <ac:chgData name="Rajantie, Arttu K" userId="ded1acc9-4cb4-4beb-b66b-9744afa13dd6" providerId="ADAL" clId="{0E860DB7-18CB-4A9D-ABF1-D7BA915FFA1A}" dt="2023-11-22T08:57:54.084" v="2619" actId="14100"/>
          <ac:picMkLst>
            <pc:docMk/>
            <pc:sldMk cId="2399824730" sldId="510"/>
            <ac:picMk id="8" creationId="{F74CB241-DF01-9466-BDC6-4A5705C29E41}"/>
          </ac:picMkLst>
        </pc:picChg>
        <pc:picChg chg="add del mod">
          <ac:chgData name="Rajantie, Arttu K" userId="ded1acc9-4cb4-4beb-b66b-9744afa13dd6" providerId="ADAL" clId="{0E860DB7-18CB-4A9D-ABF1-D7BA915FFA1A}" dt="2023-11-22T08:57:41.946" v="2616" actId="478"/>
          <ac:picMkLst>
            <pc:docMk/>
            <pc:sldMk cId="2399824730" sldId="510"/>
            <ac:picMk id="1026" creationId="{5C51112B-2AC5-929A-EF79-C956F39B4F3D}"/>
          </ac:picMkLst>
        </pc:picChg>
      </pc:sldChg>
      <pc:sldChg chg="addSp modSp new mod">
        <pc:chgData name="Rajantie, Arttu K" userId="ded1acc9-4cb4-4beb-b66b-9744afa13dd6" providerId="ADAL" clId="{0E860DB7-18CB-4A9D-ABF1-D7BA915FFA1A}" dt="2023-11-22T09:29:10.469" v="3283" actId="20577"/>
        <pc:sldMkLst>
          <pc:docMk/>
          <pc:sldMk cId="1952347551" sldId="511"/>
        </pc:sldMkLst>
        <pc:spChg chg="mod">
          <ac:chgData name="Rajantie, Arttu K" userId="ded1acc9-4cb4-4beb-b66b-9744afa13dd6" providerId="ADAL" clId="{0E860DB7-18CB-4A9D-ABF1-D7BA915FFA1A}" dt="2023-11-22T09:29:10.469" v="3283" actId="20577"/>
          <ac:spMkLst>
            <pc:docMk/>
            <pc:sldMk cId="1952347551" sldId="511"/>
            <ac:spMk id="2" creationId="{03FEF5FD-A75D-F3A2-0A6F-88A4BB12B57B}"/>
          </ac:spMkLst>
        </pc:spChg>
        <pc:spChg chg="mod">
          <ac:chgData name="Rajantie, Arttu K" userId="ded1acc9-4cb4-4beb-b66b-9744afa13dd6" providerId="ADAL" clId="{0E860DB7-18CB-4A9D-ABF1-D7BA915FFA1A}" dt="2023-11-22T09:05:42.782" v="2908" actId="20577"/>
          <ac:spMkLst>
            <pc:docMk/>
            <pc:sldMk cId="1952347551" sldId="511"/>
            <ac:spMk id="3" creationId="{86D32A7D-CEC0-C5DE-DE88-DD40A3BB51C5}"/>
          </ac:spMkLst>
        </pc:spChg>
        <pc:spChg chg="add mod">
          <ac:chgData name="Rajantie, Arttu K" userId="ded1acc9-4cb4-4beb-b66b-9744afa13dd6" providerId="ADAL" clId="{0E860DB7-18CB-4A9D-ABF1-D7BA915FFA1A}" dt="2023-11-22T09:13:40.716" v="3096" actId="1076"/>
          <ac:spMkLst>
            <pc:docMk/>
            <pc:sldMk cId="1952347551" sldId="511"/>
            <ac:spMk id="9" creationId="{DDFD8386-F1D8-7439-76C6-A2191DAA51FC}"/>
          </ac:spMkLst>
        </pc:spChg>
        <pc:picChg chg="add mod">
          <ac:chgData name="Rajantie, Arttu K" userId="ded1acc9-4cb4-4beb-b66b-9744afa13dd6" providerId="ADAL" clId="{0E860DB7-18CB-4A9D-ABF1-D7BA915FFA1A}" dt="2023-11-22T09:12:58.444" v="3074" actId="1076"/>
          <ac:picMkLst>
            <pc:docMk/>
            <pc:sldMk cId="1952347551" sldId="511"/>
            <ac:picMk id="8" creationId="{358384DD-18E6-4602-6BC0-F69B8A34D052}"/>
          </ac:picMkLst>
        </pc:picChg>
      </pc:sldChg>
      <pc:sldChg chg="modSp new mod">
        <pc:chgData name="Rajantie, Arttu K" userId="ded1acc9-4cb4-4beb-b66b-9744afa13dd6" providerId="ADAL" clId="{0E860DB7-18CB-4A9D-ABF1-D7BA915FFA1A}" dt="2023-11-22T09:45:22.807" v="3947" actId="20577"/>
        <pc:sldMkLst>
          <pc:docMk/>
          <pc:sldMk cId="1954734810" sldId="512"/>
        </pc:sldMkLst>
        <pc:spChg chg="mod">
          <ac:chgData name="Rajantie, Arttu K" userId="ded1acc9-4cb4-4beb-b66b-9744afa13dd6" providerId="ADAL" clId="{0E860DB7-18CB-4A9D-ABF1-D7BA915FFA1A}" dt="2023-11-22T09:45:22.807" v="3947" actId="20577"/>
          <ac:spMkLst>
            <pc:docMk/>
            <pc:sldMk cId="1954734810" sldId="512"/>
            <ac:spMk id="2" creationId="{816D3BF8-7B11-3685-52BC-BA473ABB4229}"/>
          </ac:spMkLst>
        </pc:spChg>
        <pc:spChg chg="mod">
          <ac:chgData name="Rajantie, Arttu K" userId="ded1acc9-4cb4-4beb-b66b-9744afa13dd6" providerId="ADAL" clId="{0E860DB7-18CB-4A9D-ABF1-D7BA915FFA1A}" dt="2023-11-22T09:38:44.360" v="3675" actId="20577"/>
          <ac:spMkLst>
            <pc:docMk/>
            <pc:sldMk cId="1954734810" sldId="512"/>
            <ac:spMk id="3" creationId="{246A1804-6CCD-F1CA-9111-47BFCAE37AEB}"/>
          </ac:spMkLst>
        </pc:spChg>
      </pc:sldChg>
      <pc:sldChg chg="addSp modSp new mod">
        <pc:chgData name="Rajantie, Arttu K" userId="ded1acc9-4cb4-4beb-b66b-9744afa13dd6" providerId="ADAL" clId="{0E860DB7-18CB-4A9D-ABF1-D7BA915FFA1A}" dt="2023-11-22T11:21:55.572" v="4481" actId="1076"/>
        <pc:sldMkLst>
          <pc:docMk/>
          <pc:sldMk cId="4290568798" sldId="513"/>
        </pc:sldMkLst>
        <pc:spChg chg="mod">
          <ac:chgData name="Rajantie, Arttu K" userId="ded1acc9-4cb4-4beb-b66b-9744afa13dd6" providerId="ADAL" clId="{0E860DB7-18CB-4A9D-ABF1-D7BA915FFA1A}" dt="2023-11-22T11:21:45.356" v="4479" actId="14100"/>
          <ac:spMkLst>
            <pc:docMk/>
            <pc:sldMk cId="4290568798" sldId="513"/>
            <ac:spMk id="2" creationId="{EE489C33-E63A-89EA-5922-6B3EC3944593}"/>
          </ac:spMkLst>
        </pc:spChg>
        <pc:spChg chg="mod">
          <ac:chgData name="Rajantie, Arttu K" userId="ded1acc9-4cb4-4beb-b66b-9744afa13dd6" providerId="ADAL" clId="{0E860DB7-18CB-4A9D-ABF1-D7BA915FFA1A}" dt="2023-11-22T11:16:54.390" v="4342" actId="20577"/>
          <ac:spMkLst>
            <pc:docMk/>
            <pc:sldMk cId="4290568798" sldId="513"/>
            <ac:spMk id="3" creationId="{C3F29698-FE04-0FA1-30EB-C4051DE91812}"/>
          </ac:spMkLst>
        </pc:spChg>
        <pc:spChg chg="add mod">
          <ac:chgData name="Rajantie, Arttu K" userId="ded1acc9-4cb4-4beb-b66b-9744afa13dd6" providerId="ADAL" clId="{0E860DB7-18CB-4A9D-ABF1-D7BA915FFA1A}" dt="2023-11-22T11:21:55.572" v="4481" actId="1076"/>
          <ac:spMkLst>
            <pc:docMk/>
            <pc:sldMk cId="4290568798" sldId="513"/>
            <ac:spMk id="9" creationId="{B4BB8B01-0FB1-F69F-B28F-C3A376F58C60}"/>
          </ac:spMkLst>
        </pc:spChg>
        <pc:picChg chg="add mod">
          <ac:chgData name="Rajantie, Arttu K" userId="ded1acc9-4cb4-4beb-b66b-9744afa13dd6" providerId="ADAL" clId="{0E860DB7-18CB-4A9D-ABF1-D7BA915FFA1A}" dt="2023-11-22T11:21:50.901" v="4480" actId="1076"/>
          <ac:picMkLst>
            <pc:docMk/>
            <pc:sldMk cId="4290568798" sldId="513"/>
            <ac:picMk id="8" creationId="{B04D3F4B-1674-B287-B13B-4736228AE042}"/>
          </ac:picMkLst>
        </pc:picChg>
      </pc:sldChg>
      <pc:sldChg chg="new del">
        <pc:chgData name="Rajantie, Arttu K" userId="ded1acc9-4cb4-4beb-b66b-9744afa13dd6" providerId="ADAL" clId="{0E860DB7-18CB-4A9D-ABF1-D7BA915FFA1A}" dt="2023-11-22T11:31:32.943" v="4956" actId="47"/>
        <pc:sldMkLst>
          <pc:docMk/>
          <pc:sldMk cId="3342913351" sldId="514"/>
        </pc:sldMkLst>
      </pc:sldChg>
      <pc:sldChg chg="modSp add mod">
        <pc:chgData name="Rajantie, Arttu K" userId="ded1acc9-4cb4-4beb-b66b-9744afa13dd6" providerId="ADAL" clId="{0E860DB7-18CB-4A9D-ABF1-D7BA915FFA1A}" dt="2023-11-22T11:36:30.291" v="4979" actId="20577"/>
        <pc:sldMkLst>
          <pc:docMk/>
          <pc:sldMk cId="1880796989" sldId="515"/>
        </pc:sldMkLst>
        <pc:spChg chg="mod">
          <ac:chgData name="Rajantie, Arttu K" userId="ded1acc9-4cb4-4beb-b66b-9744afa13dd6" providerId="ADAL" clId="{0E860DB7-18CB-4A9D-ABF1-D7BA915FFA1A}" dt="2023-11-22T11:36:30.291" v="4979" actId="20577"/>
          <ac:spMkLst>
            <pc:docMk/>
            <pc:sldMk cId="1880796989" sldId="515"/>
            <ac:spMk id="2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2T11:22:36.916" v="4504" actId="20577"/>
          <ac:spMkLst>
            <pc:docMk/>
            <pc:sldMk cId="1880796989" sldId="515"/>
            <ac:spMk id="6" creationId="{00000000-0000-0000-0000-000000000000}"/>
          </ac:spMkLst>
        </pc:spChg>
      </pc:sldChg>
      <pc:sldChg chg="modSp add mod">
        <pc:chgData name="Rajantie, Arttu K" userId="ded1acc9-4cb4-4beb-b66b-9744afa13dd6" providerId="ADAL" clId="{0E860DB7-18CB-4A9D-ABF1-D7BA915FFA1A}" dt="2023-11-22T11:33:46.108" v="4960" actId="27636"/>
        <pc:sldMkLst>
          <pc:docMk/>
          <pc:sldMk cId="3279115825" sldId="516"/>
        </pc:sldMkLst>
        <pc:spChg chg="mod">
          <ac:chgData name="Rajantie, Arttu K" userId="ded1acc9-4cb4-4beb-b66b-9744afa13dd6" providerId="ADAL" clId="{0E860DB7-18CB-4A9D-ABF1-D7BA915FFA1A}" dt="2023-11-22T11:33:46.108" v="4960" actId="27636"/>
          <ac:spMkLst>
            <pc:docMk/>
            <pc:sldMk cId="3279115825" sldId="516"/>
            <ac:spMk id="2" creationId="{00000000-0000-0000-0000-000000000000}"/>
          </ac:spMkLst>
        </pc:spChg>
      </pc:sldChg>
      <pc:sldChg chg="modSp add mod">
        <pc:chgData name="Rajantie, Arttu K" userId="ded1acc9-4cb4-4beb-b66b-9744afa13dd6" providerId="ADAL" clId="{0E860DB7-18CB-4A9D-ABF1-D7BA915FFA1A}" dt="2023-11-22T11:24:09.623" v="4530" actId="27636"/>
        <pc:sldMkLst>
          <pc:docMk/>
          <pc:sldMk cId="3988829207" sldId="517"/>
        </pc:sldMkLst>
        <pc:spChg chg="mod">
          <ac:chgData name="Rajantie, Arttu K" userId="ded1acc9-4cb4-4beb-b66b-9744afa13dd6" providerId="ADAL" clId="{0E860DB7-18CB-4A9D-ABF1-D7BA915FFA1A}" dt="2023-11-22T11:24:09.623" v="4530" actId="27636"/>
          <ac:spMkLst>
            <pc:docMk/>
            <pc:sldMk cId="3988829207" sldId="517"/>
            <ac:spMk id="2" creationId="{00000000-0000-0000-0000-000000000000}"/>
          </ac:spMkLst>
        </pc:spChg>
      </pc:sldChg>
      <pc:sldChg chg="modSp add mod setBg">
        <pc:chgData name="Rajantie, Arttu K" userId="ded1acc9-4cb4-4beb-b66b-9744afa13dd6" providerId="ADAL" clId="{0E860DB7-18CB-4A9D-ABF1-D7BA915FFA1A}" dt="2023-11-22T11:37:33.885" v="4983" actId="1076"/>
        <pc:sldMkLst>
          <pc:docMk/>
          <pc:sldMk cId="2011832672" sldId="518"/>
        </pc:sldMkLst>
        <pc:picChg chg="mod">
          <ac:chgData name="Rajantie, Arttu K" userId="ded1acc9-4cb4-4beb-b66b-9744afa13dd6" providerId="ADAL" clId="{0E860DB7-18CB-4A9D-ABF1-D7BA915FFA1A}" dt="2023-11-22T11:37:33.885" v="4983" actId="1076"/>
          <ac:picMkLst>
            <pc:docMk/>
            <pc:sldMk cId="2011832672" sldId="518"/>
            <ac:picMk id="2" creationId="{00000000-0000-0000-0000-000000000000}"/>
          </ac:picMkLst>
        </pc:picChg>
      </pc:sldChg>
      <pc:sldChg chg="modSp add mod">
        <pc:chgData name="Rajantie, Arttu K" userId="ded1acc9-4cb4-4beb-b66b-9744afa13dd6" providerId="ADAL" clId="{0E860DB7-18CB-4A9D-ABF1-D7BA915FFA1A}" dt="2023-11-22T11:25:12.949" v="4554" actId="27636"/>
        <pc:sldMkLst>
          <pc:docMk/>
          <pc:sldMk cId="3246790884" sldId="519"/>
        </pc:sldMkLst>
        <pc:spChg chg="mod">
          <ac:chgData name="Rajantie, Arttu K" userId="ded1acc9-4cb4-4beb-b66b-9744afa13dd6" providerId="ADAL" clId="{0E860DB7-18CB-4A9D-ABF1-D7BA915FFA1A}" dt="2023-11-22T11:25:12.949" v="4554" actId="27636"/>
          <ac:spMkLst>
            <pc:docMk/>
            <pc:sldMk cId="3246790884" sldId="519"/>
            <ac:spMk id="2" creationId="{00000000-0000-0000-0000-000000000000}"/>
          </ac:spMkLst>
        </pc:spChg>
      </pc:sldChg>
      <pc:sldChg chg="modSp add">
        <pc:chgData name="Rajantie, Arttu K" userId="ded1acc9-4cb4-4beb-b66b-9744afa13dd6" providerId="ADAL" clId="{0E860DB7-18CB-4A9D-ABF1-D7BA915FFA1A}" dt="2023-11-22T11:34:36.984" v="4975" actId="20577"/>
        <pc:sldMkLst>
          <pc:docMk/>
          <pc:sldMk cId="1686116415" sldId="520"/>
        </pc:sldMkLst>
        <pc:spChg chg="mod">
          <ac:chgData name="Rajantie, Arttu K" userId="ded1acc9-4cb4-4beb-b66b-9744afa13dd6" providerId="ADAL" clId="{0E860DB7-18CB-4A9D-ABF1-D7BA915FFA1A}" dt="2023-11-22T11:34:36.984" v="4975" actId="20577"/>
          <ac:spMkLst>
            <pc:docMk/>
            <pc:sldMk cId="1686116415" sldId="520"/>
            <ac:spMk id="2" creationId="{00000000-0000-0000-0000-000000000000}"/>
          </ac:spMkLst>
        </pc:spChg>
      </pc:sldChg>
      <pc:sldChg chg="modSp add mod">
        <pc:chgData name="Rajantie, Arttu K" userId="ded1acc9-4cb4-4beb-b66b-9744afa13dd6" providerId="ADAL" clId="{0E860DB7-18CB-4A9D-ABF1-D7BA915FFA1A}" dt="2023-11-22T11:25:48.543" v="4557" actId="27636"/>
        <pc:sldMkLst>
          <pc:docMk/>
          <pc:sldMk cId="3500659463" sldId="521"/>
        </pc:sldMkLst>
        <pc:spChg chg="mod">
          <ac:chgData name="Rajantie, Arttu K" userId="ded1acc9-4cb4-4beb-b66b-9744afa13dd6" providerId="ADAL" clId="{0E860DB7-18CB-4A9D-ABF1-D7BA915FFA1A}" dt="2023-11-22T11:25:48.543" v="4557" actId="27636"/>
          <ac:spMkLst>
            <pc:docMk/>
            <pc:sldMk cId="3500659463" sldId="521"/>
            <ac:spMk id="2" creationId="{62C30728-F566-33CF-2DCC-B6609E211B95}"/>
          </ac:spMkLst>
        </pc:spChg>
      </pc:sldChg>
      <pc:sldChg chg="addSp modSp add mod">
        <pc:chgData name="Rajantie, Arttu K" userId="ded1acc9-4cb4-4beb-b66b-9744afa13dd6" providerId="ADAL" clId="{0E860DB7-18CB-4A9D-ABF1-D7BA915FFA1A}" dt="2023-11-22T11:42:11.850" v="5207" actId="404"/>
        <pc:sldMkLst>
          <pc:docMk/>
          <pc:sldMk cId="1897348057" sldId="522"/>
        </pc:sldMkLst>
        <pc:spChg chg="mod">
          <ac:chgData name="Rajantie, Arttu K" userId="ded1acc9-4cb4-4beb-b66b-9744afa13dd6" providerId="ADAL" clId="{0E860DB7-18CB-4A9D-ABF1-D7BA915FFA1A}" dt="2023-11-22T11:39:01.518" v="4984" actId="164"/>
          <ac:spMkLst>
            <pc:docMk/>
            <pc:sldMk cId="1897348057" sldId="522"/>
            <ac:spMk id="2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2T11:39:01.518" v="4984" actId="164"/>
          <ac:spMkLst>
            <pc:docMk/>
            <pc:sldMk cId="1897348057" sldId="522"/>
            <ac:spMk id="7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2T11:42:11.850" v="5207" actId="404"/>
          <ac:spMkLst>
            <pc:docMk/>
            <pc:sldMk cId="1897348057" sldId="522"/>
            <ac:spMk id="9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2T11:39:01.518" v="4984" actId="164"/>
          <ac:spMkLst>
            <pc:docMk/>
            <pc:sldMk cId="1897348057" sldId="522"/>
            <ac:spMk id="13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2T11:39:01.518" v="4984" actId="164"/>
          <ac:spMkLst>
            <pc:docMk/>
            <pc:sldMk cId="1897348057" sldId="522"/>
            <ac:spMk id="14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2T11:39:01.518" v="4984" actId="164"/>
          <ac:spMkLst>
            <pc:docMk/>
            <pc:sldMk cId="1897348057" sldId="522"/>
            <ac:spMk id="15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2T11:39:01.518" v="4984" actId="164"/>
          <ac:spMkLst>
            <pc:docMk/>
            <pc:sldMk cId="1897348057" sldId="522"/>
            <ac:spMk id="16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2T11:39:01.518" v="4984" actId="164"/>
          <ac:spMkLst>
            <pc:docMk/>
            <pc:sldMk cId="1897348057" sldId="522"/>
            <ac:spMk id="17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2T11:39:01.518" v="4984" actId="164"/>
          <ac:spMkLst>
            <pc:docMk/>
            <pc:sldMk cId="1897348057" sldId="522"/>
            <ac:spMk id="20" creationId="{00000000-0000-0000-0000-000000000000}"/>
          </ac:spMkLst>
        </pc:spChg>
        <pc:spChg chg="mod">
          <ac:chgData name="Rajantie, Arttu K" userId="ded1acc9-4cb4-4beb-b66b-9744afa13dd6" providerId="ADAL" clId="{0E860DB7-18CB-4A9D-ABF1-D7BA915FFA1A}" dt="2023-11-22T11:39:01.518" v="4984" actId="164"/>
          <ac:spMkLst>
            <pc:docMk/>
            <pc:sldMk cId="1897348057" sldId="522"/>
            <ac:spMk id="21" creationId="{00000000-0000-0000-0000-000000000000}"/>
          </ac:spMkLst>
        </pc:spChg>
        <pc:grpChg chg="add mod">
          <ac:chgData name="Rajantie, Arttu K" userId="ded1acc9-4cb4-4beb-b66b-9744afa13dd6" providerId="ADAL" clId="{0E860DB7-18CB-4A9D-ABF1-D7BA915FFA1A}" dt="2023-11-22T11:39:17.730" v="4987" actId="1076"/>
          <ac:grpSpMkLst>
            <pc:docMk/>
            <pc:sldMk cId="1897348057" sldId="522"/>
            <ac:grpSpMk id="12" creationId="{4FD00269-D4FE-50DE-D622-59714E8542DF}"/>
          </ac:grpSpMkLst>
        </pc:grpChg>
        <pc:cxnChg chg="mod">
          <ac:chgData name="Rajantie, Arttu K" userId="ded1acc9-4cb4-4beb-b66b-9744afa13dd6" providerId="ADAL" clId="{0E860DB7-18CB-4A9D-ABF1-D7BA915FFA1A}" dt="2023-11-22T11:39:01.518" v="4984" actId="164"/>
          <ac:cxnSpMkLst>
            <pc:docMk/>
            <pc:sldMk cId="1897348057" sldId="522"/>
            <ac:cxnSpMk id="8" creationId="{00000000-0000-0000-0000-000000000000}"/>
          </ac:cxnSpMkLst>
        </pc:cxnChg>
        <pc:cxnChg chg="mod">
          <ac:chgData name="Rajantie, Arttu K" userId="ded1acc9-4cb4-4beb-b66b-9744afa13dd6" providerId="ADAL" clId="{0E860DB7-18CB-4A9D-ABF1-D7BA915FFA1A}" dt="2023-11-22T11:39:01.518" v="4984" actId="164"/>
          <ac:cxnSpMkLst>
            <pc:docMk/>
            <pc:sldMk cId="1897348057" sldId="522"/>
            <ac:cxnSpMk id="11" creationId="{00000000-0000-0000-0000-000000000000}"/>
          </ac:cxnSpMkLst>
        </pc:cxnChg>
      </pc:sldChg>
      <pc:sldChg chg="add">
        <pc:chgData name="Rajantie, Arttu K" userId="ded1acc9-4cb4-4beb-b66b-9744afa13dd6" providerId="ADAL" clId="{0E860DB7-18CB-4A9D-ABF1-D7BA915FFA1A}" dt="2023-11-22T11:26:26.497" v="4560"/>
        <pc:sldMkLst>
          <pc:docMk/>
          <pc:sldMk cId="2577766876" sldId="523"/>
        </pc:sldMkLst>
      </pc:sldChg>
      <pc:sldChg chg="modSp add mod">
        <pc:chgData name="Rajantie, Arttu K" userId="ded1acc9-4cb4-4beb-b66b-9744afa13dd6" providerId="ADAL" clId="{0E860DB7-18CB-4A9D-ABF1-D7BA915FFA1A}" dt="2023-11-22T11:29:19.788" v="4853" actId="20577"/>
        <pc:sldMkLst>
          <pc:docMk/>
          <pc:sldMk cId="2269599614" sldId="524"/>
        </pc:sldMkLst>
        <pc:spChg chg="mod">
          <ac:chgData name="Rajantie, Arttu K" userId="ded1acc9-4cb4-4beb-b66b-9744afa13dd6" providerId="ADAL" clId="{0E860DB7-18CB-4A9D-ABF1-D7BA915FFA1A}" dt="2023-11-22T11:29:19.788" v="4853" actId="20577"/>
          <ac:spMkLst>
            <pc:docMk/>
            <pc:sldMk cId="2269599614" sldId="524"/>
            <ac:spMk id="2" creationId="{1EF8BE3A-2115-57A0-DB4B-B897F12B6A08}"/>
          </ac:spMkLst>
        </pc:spChg>
      </pc:sldChg>
      <pc:sldMasterChg chg="modSldLayout">
        <pc:chgData name="Rajantie, Arttu K" userId="ded1acc9-4cb4-4beb-b66b-9744afa13dd6" providerId="ADAL" clId="{0E860DB7-18CB-4A9D-ABF1-D7BA915FFA1A}" dt="2023-11-21T21:14:31.898" v="343" actId="404"/>
        <pc:sldMasterMkLst>
          <pc:docMk/>
          <pc:sldMasterMk cId="0" sldId="2147483912"/>
        </pc:sldMasterMkLst>
        <pc:sldLayoutChg chg="modSp">
          <pc:chgData name="Rajantie, Arttu K" userId="ded1acc9-4cb4-4beb-b66b-9744afa13dd6" providerId="ADAL" clId="{0E860DB7-18CB-4A9D-ABF1-D7BA915FFA1A}" dt="2023-11-21T21:14:31.898" v="343" actId="404"/>
          <pc:sldLayoutMkLst>
            <pc:docMk/>
            <pc:sldMasterMk cId="0" sldId="2147483912"/>
            <pc:sldLayoutMk cId="0" sldId="2147483914"/>
          </pc:sldLayoutMkLst>
          <pc:spChg chg="mod">
            <ac:chgData name="Rajantie, Arttu K" userId="ded1acc9-4cb4-4beb-b66b-9744afa13dd6" providerId="ADAL" clId="{0E860DB7-18CB-4A9D-ABF1-D7BA915FFA1A}" dt="2023-11-21T21:14:31.898" v="343" actId="404"/>
            <ac:spMkLst>
              <pc:docMk/>
              <pc:sldMasterMk cId="0" sldId="2147483912"/>
              <pc:sldLayoutMk cId="0" sldId="2147483914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34563" cy="343773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65961" y="0"/>
            <a:ext cx="4334563" cy="343773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>
              <a:defRPr sz="1200"/>
            </a:lvl1pPr>
          </a:lstStyle>
          <a:p>
            <a:fld id="{71366465-9051-4F02-925E-B717C5EB3A99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30497"/>
            <a:ext cx="4334563" cy="343773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65961" y="6530497"/>
            <a:ext cx="4334563" cy="343773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r">
              <a:defRPr sz="1200"/>
            </a:lvl1pPr>
          </a:lstStyle>
          <a:p>
            <a:fld id="{7EB5F61B-F936-423F-96A1-DBCBA9D16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34563" cy="343773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65961" y="0"/>
            <a:ext cx="4334563" cy="343773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>
              <a:defRPr sz="1200"/>
            </a:lvl1pPr>
          </a:lstStyle>
          <a:p>
            <a:fld id="{4049F556-1789-4A54-B091-4D181FF7546A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9863" y="515938"/>
            <a:ext cx="4583112" cy="2578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85" tIns="46493" rIns="92985" bIns="4649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0285" y="3265846"/>
            <a:ext cx="8002270" cy="3093958"/>
          </a:xfrm>
          <a:prstGeom prst="rect">
            <a:avLst/>
          </a:prstGeom>
        </p:spPr>
        <p:txBody>
          <a:bodyPr vert="horz" lIns="92985" tIns="46493" rIns="92985" bIns="464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30497"/>
            <a:ext cx="4334563" cy="343773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65961" y="6530497"/>
            <a:ext cx="4334563" cy="343773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r">
              <a:defRPr sz="1200"/>
            </a:lvl1pPr>
          </a:lstStyle>
          <a:p>
            <a:fld id="{6FA7AF31-ED0B-4EA0-ACFC-F0A5408462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01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9863" y="515938"/>
            <a:ext cx="4583112" cy="2578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AF31-ED0B-4EA0-ACFC-F0A5408462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81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AF31-ED0B-4EA0-ACFC-F0A5408462C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352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AF31-ED0B-4EA0-ACFC-F0A5408462C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35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7AF31-ED0B-4EA0-ACFC-F0A5408462C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926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7AF31-ED0B-4EA0-ACFC-F0A5408462C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66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GB"/>
              <a:t>A. Rajantie, Higgs Cosmology, </a:t>
            </a:r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EF1883-4B30-44FD-8E2E-0F17C65D2E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EA721BD6-001D-4EC2-AA6E-6F79AA5AF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36528" y="6407944"/>
            <a:ext cx="1293167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9" name="Footer Placeholder 21">
            <a:extLst>
              <a:ext uri="{FF2B5EF4-FFF2-40B4-BE49-F238E27FC236}">
                <a16:creationId xmlns:a16="http://schemas.microsoft.com/office/drawing/2014/main" id="{73827ED9-0926-49A9-AF40-01727A1DC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439643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GB" dirty="0"/>
              <a:t>A. Rajantie, Higgs Cosmology, </a:t>
            </a:r>
          </a:p>
        </p:txBody>
      </p:sp>
      <p:sp>
        <p:nvSpPr>
          <p:cNvPr id="10" name="Slide Number Placeholder 17">
            <a:extLst>
              <a:ext uri="{FF2B5EF4-FFF2-40B4-BE49-F238E27FC236}">
                <a16:creationId xmlns:a16="http://schemas.microsoft.com/office/drawing/2014/main" id="{EFF0DDD1-CA12-44A5-B5F8-6D875E450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9EF1883-4B30-44FD-8E2E-0F17C65D2E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936492" y="6407944"/>
            <a:ext cx="1680213" cy="365760"/>
          </a:xfrm>
        </p:spPr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09" y="6407945"/>
            <a:ext cx="4800612" cy="365125"/>
          </a:xfrm>
        </p:spPr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</p:spPr>
        <p:txBody>
          <a:bodyPr/>
          <a:lstStyle/>
          <a:p>
            <a:fld id="{B9EF1883-4B30-44FD-8E2E-0F17C65D2E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Imperial College Lond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6460" y="188586"/>
            <a:ext cx="2133600" cy="4191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176521" y="6407944"/>
            <a:ext cx="1353175" cy="365760"/>
          </a:xfrm>
        </p:spPr>
        <p:txBody>
          <a:bodyPr/>
          <a:lstStyle/>
          <a:p>
            <a:r>
              <a:rPr lang="en-US"/>
              <a:t>22 November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40096" y="6407945"/>
            <a:ext cx="5056517" cy="365125"/>
          </a:xfrm>
        </p:spPr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r>
              <a:rPr lang="en-US"/>
              <a:t>22 November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1883-4B30-44FD-8E2E-0F17C65D2E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22 November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GB"/>
              <a:t>A. Rajantie, Higgs Cosmology,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EF1883-4B30-44FD-8E2E-0F17C65D2E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0236528" y="6407944"/>
            <a:ext cx="1293167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439643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GB" dirty="0"/>
              <a:t>A. Rajantie, Higgs Cosmology,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9EF1883-4B30-44FD-8E2E-0F17C65D2E6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Picture 17" descr="IMP_Logo_Whit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340" y="279220"/>
            <a:ext cx="1621060" cy="42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inspirehep.net/literature/208573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268723"/>
            <a:ext cx="7772400" cy="3780484"/>
          </a:xfrm>
        </p:spPr>
        <p:txBody>
          <a:bodyPr>
            <a:noAutofit/>
            <a:scene3d>
              <a:camera prst="orthographicFront"/>
              <a:lightRig rig="soft" dir="t"/>
            </a:scene3d>
            <a:sp3d extrusionH="57150" prstMaterial="softEdge">
              <a:bevelT w="50800" h="50800"/>
            </a:sp3d>
          </a:bodyPr>
          <a:lstStyle/>
          <a:p>
            <a:pPr algn="ctr"/>
            <a:r>
              <a:rPr lang="en-GB" sz="80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Higgs Cosmology</a:t>
            </a:r>
            <a:br>
              <a:rPr lang="en-GB" sz="5400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br>
              <a:rPr lang="en-GB" sz="5400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endParaRPr lang="en-GB" sz="3600" dirty="0">
              <a:ln w="0">
                <a:solidFill>
                  <a:schemeClr val="tx1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10" y="5229230"/>
            <a:ext cx="9288296" cy="1628770"/>
          </a:xfrm>
        </p:spPr>
        <p:txBody>
          <a:bodyPr anchor="ctr">
            <a:normAutofit/>
          </a:bodyPr>
          <a:lstStyle/>
          <a:p>
            <a:pPr algn="l"/>
            <a:r>
              <a:rPr lang="en-GB" sz="32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Arttu Rajantie</a:t>
            </a:r>
            <a:br>
              <a:rPr lang="en-GB" sz="32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 HEP Forum, 22 November 2023</a:t>
            </a:r>
          </a:p>
        </p:txBody>
      </p:sp>
      <p:pic>
        <p:nvPicPr>
          <p:cNvPr id="7" name="Picture 17" descr="IMP_Logo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437" y="263408"/>
            <a:ext cx="2154554" cy="56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FEF5FD-A75D-F3A2-0A6F-88A4BB12B5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1329"/>
                <a:ext cx="5126354" cy="4525963"/>
              </a:xfrm>
            </p:spPr>
            <p:txBody>
              <a:bodyPr/>
              <a:lstStyle/>
              <a:p>
                <a:r>
                  <a:rPr lang="en-GB" dirty="0"/>
                  <a:t>Unique renormalizable coupling between SM and dark sector: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𝑠𝑐𝑎𝑙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𝑣𝑒𝑐</m:t>
                          </m:r>
                        </m:sub>
                      </m:sSub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𝑠𝑝𝑖𝑛</m:t>
                          </m:r>
                        </m:sub>
                      </m:sSub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acc>
                        <m:accPr>
                          <m:chr m:val="̅"/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Constraints from global fits including invisible Higgs decays at LHC, </a:t>
                </a:r>
                <a:br>
                  <a:rPr lang="en-GB" dirty="0"/>
                </a:br>
                <a:r>
                  <a:rPr lang="en-GB" dirty="0"/>
                  <a:t>DM abundance and direct searches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FEF5FD-A75D-F3A2-0A6F-88A4BB12B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1329"/>
                <a:ext cx="5126354" cy="4525963"/>
              </a:xfrm>
              <a:blipFill>
                <a:blip r:embed="rId2"/>
                <a:stretch>
                  <a:fillRect t="-1078" r="-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6D32A7D-CEC0-C5DE-DE88-DD40A3BB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Higgs Portal Dark Matter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8384DD-18E6-4602-6BC0-F69B8A34D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8" y="1540335"/>
            <a:ext cx="5067072" cy="40629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FD8386-F1D8-7439-76C6-A2191DAA51FC}"/>
              </a:ext>
            </a:extLst>
          </p:cNvPr>
          <p:cNvSpPr txBox="1"/>
          <p:nvPr/>
        </p:nvSpPr>
        <p:spPr>
          <a:xfrm>
            <a:off x="9785990" y="5667084"/>
            <a:ext cx="1765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Athron</a:t>
            </a:r>
            <a:r>
              <a:rPr lang="en-GB" sz="1600" dirty="0"/>
              <a:t> et al 2018)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E8C923A-462C-CA59-7374-77E8C61B17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565C6B7-19BE-1CE9-5A8D-FB97766C8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34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quantumdiaries.org/wp-content/uploads/2011/06/cernmu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r="24800"/>
          <a:stretch/>
        </p:blipFill>
        <p:spPr bwMode="auto">
          <a:xfrm>
            <a:off x="5825968" y="2197592"/>
            <a:ext cx="3780483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1329"/>
                <a:ext cx="4946331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Early Universe: Higgs spacetime curvature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Standard Model symmetries allow </a:t>
                </a:r>
                <a:br>
                  <a:rPr lang="en-GB" dirty="0"/>
                </a:br>
                <a:r>
                  <a:rPr lang="en-GB" dirty="0"/>
                  <a:t>one more </a:t>
                </a:r>
                <a:r>
                  <a:rPr lang="en-GB" dirty="0" err="1"/>
                  <a:t>renormalisable</a:t>
                </a:r>
                <a:r>
                  <a:rPr lang="en-GB" dirty="0"/>
                  <a:t> term,</a:t>
                </a:r>
                <a:br>
                  <a:rPr lang="en-GB" dirty="0"/>
                </a:br>
                <a:r>
                  <a:rPr lang="en-GB" dirty="0"/>
                  <a:t>the Higgs-curvature coupling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GB" dirty="0"/>
                  <a:t>: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SM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GB" dirty="0"/>
              </a:p>
              <a:p>
                <a:pPr>
                  <a:buClr>
                    <a:schemeClr val="bg1"/>
                  </a:buClr>
                </a:pPr>
                <a:r>
                  <a:rPr lang="en-GB" sz="1600" dirty="0">
                    <a:solidFill>
                      <a:prstClr val="white"/>
                    </a:solidFill>
                  </a:rPr>
                  <a:t>	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600" dirty="0">
                        <a:solidFill>
                          <a:prstClr val="white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GB" sz="1600" dirty="0">
                        <a:solidFill>
                          <a:prstClr val="white"/>
                        </a:solidFill>
                      </a:rPr>
                      <m:t>Chernikov</m:t>
                    </m:r>
                    <m:r>
                      <m:rPr>
                        <m:nor/>
                      </m:rPr>
                      <a:rPr lang="en-GB" sz="1600" dirty="0">
                        <a:solidFill>
                          <a:prstClr val="white"/>
                        </a:solidFill>
                      </a:rPr>
                      <m:t>&amp;</m:t>
                    </m:r>
                    <m:r>
                      <m:rPr>
                        <m:nor/>
                      </m:rPr>
                      <a:rPr lang="en-GB" sz="1600" dirty="0">
                        <a:solidFill>
                          <a:prstClr val="white"/>
                        </a:solidFill>
                      </a:rPr>
                      <m:t>Tagirov</m:t>
                    </m:r>
                    <m:r>
                      <m:rPr>
                        <m:nor/>
                      </m:rPr>
                      <a:rPr lang="en-GB" sz="1600" dirty="0">
                        <a:solidFill>
                          <a:prstClr val="white"/>
                        </a:solidFill>
                      </a:rPr>
                      <m:t> 1968)</m:t>
                    </m:r>
                  </m:oMath>
                </a14:m>
                <a:endParaRPr lang="en-GB" sz="1600" dirty="0">
                  <a:solidFill>
                    <a:prstClr val="white"/>
                  </a:solidFill>
                </a:endParaRPr>
              </a:p>
              <a:p>
                <a:pPr>
                  <a:buClr>
                    <a:srgbClr val="0070C0"/>
                  </a:buClr>
                </a:pPr>
                <a:r>
                  <a:rPr lang="en-GB" dirty="0"/>
                  <a:t>Required for </a:t>
                </a:r>
                <a:r>
                  <a:rPr lang="en-GB" dirty="0" err="1"/>
                  <a:t>renormalisability</a:t>
                </a:r>
                <a:r>
                  <a:rPr lang="en-GB" dirty="0"/>
                  <a:t>,</a:t>
                </a:r>
                <a:br>
                  <a:rPr lang="en-GB" dirty="0"/>
                </a:br>
                <a:r>
                  <a:rPr lang="en-GB" dirty="0"/>
                  <a:t>runs with energy –</a:t>
                </a:r>
                <a:br>
                  <a:rPr lang="en-GB" dirty="0"/>
                </a:br>
                <a:r>
                  <a:rPr lang="en-GB" dirty="0"/>
                  <a:t>Cannot be set to zero!</a:t>
                </a:r>
              </a:p>
              <a:p>
                <a:r>
                  <a:rPr lang="en-GB" dirty="0">
                    <a:solidFill>
                      <a:srgbClr val="FFFF00"/>
                    </a:solidFill>
                  </a:rPr>
                  <a:t>Last unknown parameter </a:t>
                </a:r>
                <a:br>
                  <a:rPr lang="en-GB" dirty="0">
                    <a:solidFill>
                      <a:srgbClr val="FFFF00"/>
                    </a:solidFill>
                  </a:rPr>
                </a:br>
                <a:r>
                  <a:rPr lang="en-GB" dirty="0">
                    <a:solidFill>
                      <a:srgbClr val="FFFF00"/>
                    </a:solidFill>
                  </a:rPr>
                  <a:t>in the Standard Model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1329"/>
                <a:ext cx="4946331" cy="4525963"/>
              </a:xfrm>
              <a:blipFill>
                <a:blip r:embed="rId3"/>
                <a:stretch>
                  <a:fillRect t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Non-Minimal Curvature Coupling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94607" y="5072917"/>
                <a:ext cx="12017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607" y="5072917"/>
                <a:ext cx="1201739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5555931" y="3429001"/>
            <a:ext cx="2160278" cy="1681713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F4AF6-2928-0209-6A95-C517CC695C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E70BC5-D27D-C66C-4F4E-D8C4D80F7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82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1329"/>
                <a:ext cx="6926584" cy="452596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Curved </a:t>
                </a:r>
                <a:r>
                  <a:rPr lang="en-GB" dirty="0" err="1"/>
                  <a:t>spacetime</a:t>
                </a:r>
                <a:r>
                  <a:rPr lang="en-GB" dirty="0"/>
                  <a:t>: </a:t>
                </a:r>
              </a:p>
              <a:p>
                <a:pPr marL="109728" indent="0">
                  <a:buClr>
                    <a:srgbClr val="4F81BD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SM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rgbClr val="4F81BD"/>
                  </a:buClr>
                </a:pPr>
                <a:r>
                  <a:rPr lang="en-GB" dirty="0"/>
                  <a:t>Ricci scalar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very small today</a:t>
                </a:r>
                <a:br>
                  <a:rPr lang="en-GB" dirty="0"/>
                </a:br>
                <a:r>
                  <a:rPr lang="en-GB" dirty="0">
                    <a:sym typeface="Symbol" panose="05050102010706020507" pitchFamily="18" charset="2"/>
                  </a:rPr>
                  <a:t> </a:t>
                </a:r>
                <a:r>
                  <a:rPr lang="en-GB" dirty="0"/>
                  <a:t>Difficult to measure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GB" dirty="0"/>
              </a:p>
              <a:p>
                <a:r>
                  <a:rPr lang="en-GB" dirty="0"/>
                  <a:t>Colliders: Suppresses Higgs couplings </a:t>
                </a:r>
              </a:p>
              <a:p>
                <a:pPr lvl="1"/>
                <a:r>
                  <a:rPr lang="en-GB" dirty="0"/>
                  <a:t>LHC Bound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GB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≲2.6×</m:t>
                    </m:r>
                    <m:sSup>
                      <m:sSupPr>
                        <m:ctrlP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:r>
                  <a:rPr lang="en-GB" sz="1600" dirty="0">
                    <a:solidFill>
                      <a:prstClr val="white"/>
                    </a:solidFill>
                  </a:rPr>
                  <a:t>(</a:t>
                </a:r>
                <a:r>
                  <a:rPr lang="en-GB" sz="1600" dirty="0" err="1">
                    <a:solidFill>
                      <a:prstClr val="white"/>
                    </a:solidFill>
                  </a:rPr>
                  <a:t>Atkins&amp;Calmet</a:t>
                </a:r>
                <a:r>
                  <a:rPr lang="en-GB" sz="1600" dirty="0">
                    <a:solidFill>
                      <a:prstClr val="white"/>
                    </a:solidFill>
                  </a:rPr>
                  <a:t> 2012)</a:t>
                </a:r>
                <a:endParaRPr lang="en-GB" sz="160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Future colliders: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:r>
                  <a:rPr lang="en-GB" sz="1600" dirty="0">
                    <a:ea typeface="Cambria Math" panose="02040503050406030204" pitchFamily="18" charset="0"/>
                  </a:rPr>
                  <a:t>(</a:t>
                </a:r>
                <a:r>
                  <a:rPr lang="en-GB" sz="1600" dirty="0">
                    <a:solidFill>
                      <a:prstClr val="white"/>
                    </a:solidFill>
                  </a:rPr>
                  <a:t>Wu et al. 2019)</a:t>
                </a:r>
                <a:endParaRPr lang="en-GB" sz="1600" dirty="0"/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1329"/>
                <a:ext cx="6926584" cy="4525963"/>
              </a:xfrm>
              <a:blipFill>
                <a:blip r:embed="rId2"/>
                <a:stretch>
                  <a:fillRect t="-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Measuring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F90F5D98-D2EA-6131-FB6C-D82256ACC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069" y="1080676"/>
            <a:ext cx="4713876" cy="40968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820452-BD53-3EBB-73E7-AE52F8226D55}"/>
              </a:ext>
            </a:extLst>
          </p:cNvPr>
          <p:cNvSpPr txBox="1"/>
          <p:nvPr/>
        </p:nvSpPr>
        <p:spPr>
          <a:xfrm>
            <a:off x="9943716" y="5186395"/>
            <a:ext cx="1516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ea typeface="Cambria Math" panose="02040503050406030204" pitchFamily="18" charset="0"/>
              </a:rPr>
              <a:t>(</a:t>
            </a:r>
            <a:r>
              <a:rPr lang="en-GB" sz="1600" dirty="0">
                <a:solidFill>
                  <a:prstClr val="white"/>
                </a:solidFill>
              </a:rPr>
              <a:t>Wu et al. 2019)</a:t>
            </a:r>
            <a:endParaRPr lang="en-GB" sz="16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C1FE6-7EEA-1B60-0A4B-5979ACBED3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0B7C6D-2028-8D68-C5B6-D194A1BBD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715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16D3BF8-7B11-3685-52BC-BA473ABB42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Bezrukov&amp;Shaposhnikov 2007:</a:t>
                </a:r>
                <a:br>
                  <a:rPr lang="en-GB" dirty="0"/>
                </a:br>
                <a:r>
                  <a:rPr lang="en-GB" dirty="0"/>
                  <a:t>Conformal transformation to Einstein frame: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Asymptotically flat potential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𝜒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6</m:t>
                                              </m:r>
                                            </m:e>
                                          </m:rad>
                                          <m:sSup>
                                            <m:sSup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𝜉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Satisfies slow-roll conditions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Inflaton</a:t>
                </a:r>
              </a:p>
              <a:p>
                <a:pPr marL="109728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16D3BF8-7B11-3685-52BC-BA473ABB42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46A1804-6CCD-F1CA-9111-47BFCAE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Higgs Inflation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E400AA-E9E2-1FAF-CBCA-17C98F7F56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80DB2-BD64-5F3B-2582-CEAC7B74E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734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E489C33-E63A-89EA-5922-6B3EC39445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481329"/>
                <a:ext cx="5666423" cy="500806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Amplitude of CMB anisotropies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≈47200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ra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Predictions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≈0.97,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≈0.003</m:t>
                    </m:r>
                  </m:oMath>
                </a14:m>
                <a:endParaRPr lang="en-GB" b="0" dirty="0"/>
              </a:p>
              <a:p>
                <a:pPr lvl="1"/>
                <a:r>
                  <a:rPr lang="en-GB" dirty="0"/>
                  <a:t>Same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inflation</a:t>
                </a:r>
              </a:p>
              <a:p>
                <a:pPr lvl="1"/>
                <a:r>
                  <a:rPr lang="en-GB" dirty="0"/>
                  <a:t>Agree with observations</a:t>
                </a:r>
              </a:p>
              <a:p>
                <a:r>
                  <a:rPr lang="en-GB" dirty="0"/>
                  <a:t>Theoretical problem:</a:t>
                </a:r>
              </a:p>
              <a:p>
                <a:pPr lvl="1"/>
                <a:r>
                  <a:rPr lang="en-GB" dirty="0"/>
                  <a:t>Violation of perturbative unitarity</a:t>
                </a:r>
                <a:br>
                  <a:rPr lang="en-GB" dirty="0"/>
                </a:br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endParaRPr lang="en-GB" dirty="0"/>
              </a:p>
              <a:p>
                <a:r>
                  <a:rPr lang="en-GB" dirty="0"/>
                  <a:t>Many variants, e.g.,</a:t>
                </a:r>
              </a:p>
              <a:p>
                <a:pPr lvl="1"/>
                <a:r>
                  <a:rPr lang="en-GB" dirty="0"/>
                  <a:t>Palatini Higgs inflation (</a:t>
                </a:r>
                <a:r>
                  <a:rPr lang="en-GB" dirty="0" err="1"/>
                  <a:t>Bauer&amp;Demir</a:t>
                </a:r>
                <a:r>
                  <a:rPr lang="en-GB" dirty="0"/>
                  <a:t> 2010)</a:t>
                </a:r>
              </a:p>
              <a:p>
                <a:pPr lvl="1"/>
                <a:r>
                  <a:rPr lang="en-GB" dirty="0"/>
                  <a:t>Higgs-</a:t>
                </a:r>
                <a:r>
                  <a:rPr lang="en-GB" dirty="0" err="1"/>
                  <a:t>dilaton</a:t>
                </a:r>
                <a:r>
                  <a:rPr lang="en-GB" dirty="0"/>
                  <a:t> inflation  (</a:t>
                </a:r>
                <a:r>
                  <a:rPr lang="en-GB" dirty="0" err="1"/>
                  <a:t>Shaposhnikov&amp;Zenhausers</a:t>
                </a:r>
                <a:r>
                  <a:rPr lang="en-GB" dirty="0"/>
                  <a:t> 2009)</a:t>
                </a:r>
                <a:br>
                  <a:rPr lang="en-GB" dirty="0"/>
                </a:br>
                <a:endParaRPr lang="en-GB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E489C33-E63A-89EA-5922-6B3EC39445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481329"/>
                <a:ext cx="5666423" cy="5008062"/>
              </a:xfrm>
              <a:blipFill>
                <a:blip r:embed="rId2"/>
                <a:stretch>
                  <a:fillRect t="-1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3F29698-FE04-0FA1-30EB-C4051DE9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CMB Constraints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4D3F4B-1674-B287-B13B-4736228AE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790" y="1197650"/>
            <a:ext cx="6136844" cy="34833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BB8B01-0FB1-F69F-B28F-C3A376F58C60}"/>
              </a:ext>
            </a:extLst>
          </p:cNvPr>
          <p:cNvSpPr txBox="1"/>
          <p:nvPr/>
        </p:nvSpPr>
        <p:spPr>
          <a:xfrm>
            <a:off x="9098574" y="4869184"/>
            <a:ext cx="2504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(Planck collaboration, 2018)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DFB117E-A9A2-2EFA-A3F8-0B883FD9E1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68897EC-B13C-9A7E-9100-8E320C5C5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68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1329"/>
                <a:ext cx="4946331" cy="452596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For experimental</a:t>
                </a:r>
                <a:br>
                  <a:rPr lang="en-GB" dirty="0"/>
                </a:br>
                <a:r>
                  <a:rPr lang="en-GB" dirty="0"/>
                  <a:t>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=125.18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=173.1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/>
                  <a:t> becomes negative </a:t>
                </a:r>
                <a:br>
                  <a:rPr lang="en-GB" dirty="0"/>
                </a:br>
                <a:r>
                  <a:rPr lang="en-GB" dirty="0"/>
                  <a:t>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en-GB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≈9.9×</m:t>
                    </m:r>
                    <m:sSup>
                      <m:sSupPr>
                        <m:ctrlP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GB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GB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GB" dirty="0"/>
                  <a:t>Minimum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GB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≈−0.015</m:t>
                    </m:r>
                  </m:oMath>
                </a14:m>
                <a:r>
                  <a:rPr lang="en-GB" dirty="0">
                    <a:solidFill>
                      <a:srgbClr val="FFFF00"/>
                    </a:solidFill>
                  </a:rPr>
                  <a:t> </a:t>
                </a:r>
                <a:br>
                  <a:rPr lang="en-GB" dirty="0">
                    <a:solidFill>
                      <a:srgbClr val="FFFF00"/>
                    </a:solidFill>
                  </a:rPr>
                </a:br>
                <a:r>
                  <a:rPr lang="en-GB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GB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≈2.8×</m:t>
                    </m:r>
                    <m:sSup>
                      <m:sSupPr>
                        <m:ctrlP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  <m:r>
                      <a:rPr lang="en-GB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1329"/>
                <a:ext cx="4946331" cy="4525963"/>
              </a:xfrm>
              <a:blipFill>
                <a:blip r:embed="rId3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Vacuum Metastability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735954" y="1628770"/>
            <a:ext cx="4435318" cy="3237868"/>
            <a:chOff x="4211954" y="1628770"/>
            <a:chExt cx="4435318" cy="32378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1954" y="1628770"/>
              <a:ext cx="4435318" cy="289931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8739" y="4528084"/>
              <a:ext cx="1898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(</a:t>
              </a:r>
              <a:r>
                <a:rPr lang="en-GB" sz="1600" dirty="0" err="1"/>
                <a:t>Buttazzo</a:t>
              </a:r>
              <a:r>
                <a:rPr lang="en-GB" sz="1600" dirty="0"/>
                <a:t> et al 2013)</a:t>
              </a: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B5E0C-2DAC-76F1-BDC2-D81C5C2153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0E1F25A-1FFD-33D3-CF57-894678DB2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796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000" y="2332891"/>
            <a:ext cx="4115738" cy="26294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1329"/>
                <a:ext cx="728663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>
                    <a:solidFill>
                      <a:prstClr val="white"/>
                    </a:solidFill>
                  </a:rPr>
                  <a:t>Renormalisation group improved Higgs effective potential</a:t>
                </a:r>
                <a:br>
                  <a:rPr lang="en-GB" dirty="0">
                    <a:solidFill>
                      <a:prstClr val="white"/>
                    </a:solidFill>
                  </a:rPr>
                </a:br>
                <a14:m>
                  <m:oMath xmlns:m="http://schemas.openxmlformats.org/officeDocument/2006/math">
                    <m:r>
                      <a:rPr lang="en-GB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GB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GB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sSup>
                      <m:sSupPr>
                        <m:ctrlP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Becomes negative</a:t>
                </a:r>
                <a:br>
                  <a:rPr lang="en-GB" dirty="0"/>
                </a:br>
                <a:r>
                  <a:rPr lang="en-GB" dirty="0"/>
                  <a:t>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endParaRPr lang="en-GB" dirty="0"/>
              </a:p>
              <a:p>
                <a:r>
                  <a:rPr lang="en-GB" dirty="0"/>
                  <a:t>True vacuum at </a:t>
                </a:r>
                <a:br>
                  <a:rPr lang="en-GB" dirty="0"/>
                </a:br>
                <a:r>
                  <a:rPr lang="en-GB" dirty="0"/>
                  <a:t>Planck scale?</a:t>
                </a:r>
              </a:p>
              <a:p>
                <a:r>
                  <a:rPr lang="en-GB" dirty="0"/>
                  <a:t>Current vacuum </a:t>
                </a:r>
                <a:br>
                  <a:rPr lang="en-GB" dirty="0"/>
                </a:br>
                <a:r>
                  <a:rPr lang="en-GB" dirty="0"/>
                  <a:t>metastable against</a:t>
                </a:r>
                <a:br>
                  <a:rPr lang="en-GB" dirty="0"/>
                </a:br>
                <a:r>
                  <a:rPr lang="en-GB" dirty="0"/>
                  <a:t>quantum tunnelling</a:t>
                </a:r>
              </a:p>
              <a:p>
                <a:r>
                  <a:rPr lang="en-GB" dirty="0"/>
                  <a:t>Barrier at </a:t>
                </a:r>
                <a:br>
                  <a:rPr lang="en-GB" dirty="0"/>
                </a:b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bar</m:t>
                        </m:r>
                      </m:sub>
                    </m:sSub>
                    <m:r>
                      <a:rPr lang="en-GB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≈4.6×</m:t>
                    </m:r>
                    <m:sSup>
                      <m:sSupPr>
                        <m:ctrlP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GB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GB" dirty="0"/>
                  <a:t>, </a:t>
                </a:r>
                <a:br>
                  <a:rPr lang="en-GB" dirty="0"/>
                </a:br>
                <a:r>
                  <a:rPr lang="en-GB" dirty="0"/>
                  <a:t>height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bar</m:t>
                            </m:r>
                          </m:sub>
                        </m:sSub>
                      </m:e>
                    </m:d>
                    <m:r>
                      <a:rPr lang="en-GB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4.3×</m:t>
                            </m:r>
                            <m:sSup>
                              <m:sSupPr>
                                <m:ctrlPr>
                                  <a:rPr lang="en-GB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GB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p>
                            </m:sSup>
                            <m:r>
                              <a:rPr lang="en-GB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GeV</m:t>
                            </m:r>
                          </m:e>
                        </m:d>
                      </m:e>
                      <m:sup>
                        <m:r>
                          <a:rPr lang="en-GB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br>
                  <a:rPr lang="en-GB" dirty="0"/>
                </a:br>
                <a:r>
                  <a:rPr lang="en-GB" dirty="0"/>
                  <a:t>(Based on a 3-loop calculation by </a:t>
                </a:r>
                <a:r>
                  <a:rPr lang="en-GB" dirty="0" err="1"/>
                  <a:t>Bednyakov</a:t>
                </a:r>
                <a:r>
                  <a:rPr lang="en-GB" dirty="0"/>
                  <a:t> et al. 2015)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1329"/>
                <a:ext cx="7286630" cy="4525963"/>
              </a:xfrm>
              <a:blipFill>
                <a:blip r:embed="rId4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Vacuum Metastability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636069" y="4509138"/>
            <a:ext cx="1794568" cy="0"/>
          </a:xfrm>
          <a:prstGeom prst="straightConnector1">
            <a:avLst/>
          </a:prstGeom>
          <a:ln w="22225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7222A-18FC-1EF9-A997-C1D940EDDE0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740E55-BF58-D0BA-0EDF-8A8EB287F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309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1329"/>
                <a:ext cx="6026469" cy="510203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Bubble nucleation rate: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Γ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GB" dirty="0"/>
                  <a:t>, where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“bounce” instanton action </a:t>
                </a:r>
                <a:r>
                  <a:rPr lang="en-GB" sz="1600" dirty="0"/>
                  <a:t>(Coleman 1977)</a:t>
                </a:r>
                <a:endParaRPr lang="en-GB" sz="1400" dirty="0"/>
              </a:p>
              <a:p>
                <a:pPr lvl="1"/>
                <a:r>
                  <a:rPr lang="en-GB" dirty="0"/>
                  <a:t>Solution of Euclidean equation of motion</a:t>
                </a:r>
              </a:p>
              <a:p>
                <a:r>
                  <a:rPr lang="en-GB" dirty="0"/>
                  <a:t>Spherical symmetric bounce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Lorentz invariant</a:t>
                </a:r>
              </a:p>
              <a:p>
                <a:r>
                  <a:rPr lang="en-GB" dirty="0"/>
                  <a:t>Bubble expands at the speed of light</a:t>
                </a:r>
                <a:br>
                  <a:rPr lang="en-GB" dirty="0"/>
                </a:br>
                <a:r>
                  <a:rPr lang="en-GB" dirty="0"/>
                  <a:t>(see, however, De Luca, </a:t>
                </a:r>
                <a:r>
                  <a:rPr lang="en-GB" dirty="0" err="1"/>
                  <a:t>Kehagias</a:t>
                </a:r>
                <a:r>
                  <a:rPr lang="en-GB" dirty="0"/>
                  <a:t> &amp; Riotto </a:t>
                </a:r>
                <a:r>
                  <a:rPr lang="en-GB" dirty="0"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JCAP 2022</a:t>
                </a:r>
                <a:r>
                  <a:rPr lang="en-GB" dirty="0"/>
                  <a:t>)</a:t>
                </a:r>
              </a:p>
              <a:p>
                <a:r>
                  <a:rPr lang="en-GB" dirty="0"/>
                  <a:t>Bubble interior:</a:t>
                </a:r>
                <a:br>
                  <a:rPr lang="en-GB" dirty="0"/>
                </a:br>
                <a:r>
                  <a:rPr lang="en-GB" dirty="0"/>
                  <a:t>Gravitational collapse in a microscopic time</a:t>
                </a:r>
                <a:br>
                  <a:rPr lang="en-GB" dirty="0"/>
                </a:br>
                <a:r>
                  <a:rPr lang="en-GB" dirty="0"/>
                  <a:t>(Unless trapped behind an event horizon)</a:t>
                </a:r>
              </a:p>
              <a:p>
                <a:pPr marL="109728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1329"/>
                <a:ext cx="6026469" cy="5102033"/>
              </a:xfrm>
              <a:blipFill>
                <a:blip r:embed="rId3"/>
                <a:stretch>
                  <a:fillRect t="-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Bubble Nucleation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92" y="1627989"/>
            <a:ext cx="3186636" cy="318663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64108-1F68-F548-8D65-5CFF39885E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4CD7B-B300-4F9A-0F9B-CE8F96549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115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Simple toy model: </a:t>
                </a:r>
                <a:r>
                  <a:rPr lang="en-GB" sz="1600" dirty="0"/>
                  <a:t>(</a:t>
                </a:r>
                <a:r>
                  <a:rPr lang="en-GB" sz="1600" dirty="0" err="1"/>
                  <a:t>Fubini</a:t>
                </a:r>
                <a:r>
                  <a:rPr lang="en-GB" sz="1600" dirty="0"/>
                  <a:t> 1976)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dirty="0"/>
                  <a:t> with constant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Exact solution</a:t>
                </a:r>
                <a:br>
                  <a:rPr lang="en-GB" dirty="0"/>
                </a:b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e>
                    </m:rad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Action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den>
                    </m:f>
                  </m:oMath>
                </a14:m>
                <a:endParaRPr lang="en-GB" dirty="0"/>
              </a:p>
              <a:p>
                <a:r>
                  <a:rPr lang="en-GB" dirty="0">
                    <a:solidFill>
                      <a:prstClr val="white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>
                    <a:solidFill>
                      <a:prstClr val="white"/>
                    </a:solidFill>
                  </a:rPr>
                  <a:t> runs,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GB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GB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≈1800</m:t>
                    </m:r>
                  </m:oMath>
                </a14:m>
                <a:r>
                  <a:rPr lang="en-GB" dirty="0">
                    <a:solidFill>
                      <a:srgbClr val="FFFF00"/>
                    </a:solidFill>
                  </a:rPr>
                  <a:t> </a:t>
                </a:r>
                <a:br>
                  <a:rPr lang="en-GB" sz="1600" dirty="0"/>
                </a:br>
                <a:r>
                  <a:rPr lang="en-GB" dirty="0">
                    <a:solidFill>
                      <a:prstClr val="white"/>
                    </a:solidFill>
                  </a:rPr>
                  <a:t>(depending on Higgs and top masses)</a:t>
                </a:r>
                <a:br>
                  <a:rPr lang="en-GB" dirty="0">
                    <a:solidFill>
                      <a:prstClr val="white"/>
                    </a:solidFill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>
                    <a:solidFill>
                      <a:prstClr val="white"/>
                    </a:solidFill>
                  </a:rPr>
                  <a:t> extremely slow rate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GB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  <m:sup>
                        <m: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Can be enhanced by higher-dimensional operators, 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sz="1600" dirty="0"/>
                  <a:t>(Branchina et al 2014)</a:t>
                </a:r>
                <a:endParaRPr lang="en-GB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Bubble Nucleation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92" y="1627989"/>
            <a:ext cx="3186636" cy="318663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2934D-5ACE-B4F1-2F1B-7F6CC9D86B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BD4123-E6A1-CAFE-EF37-769C7C97D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829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Assume: Bubbles grow at the speed of light and destroy everything they hit</a:t>
            </a:r>
            <a:br>
              <a:rPr lang="en-GB" dirty="0"/>
            </a:br>
            <a:r>
              <a:rPr lang="en-GB" dirty="0">
                <a:sym typeface="Symbol" panose="05050102010706020507" pitchFamily="18" charset="2"/>
              </a:rPr>
              <a:t> There cannot have been any bubbles in our past light cone</a:t>
            </a:r>
            <a:endParaRPr lang="en-GB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Cosmological Setting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3035609" y="2709219"/>
            <a:ext cx="5394849" cy="2823422"/>
          </a:xfrm>
          <a:prstGeom prst="triangle">
            <a:avLst/>
          </a:prstGeom>
          <a:gradFill>
            <a:gsLst>
              <a:gs pos="47000">
                <a:srgbClr val="200060"/>
              </a:gs>
              <a:gs pos="22000">
                <a:schemeClr val="bg1"/>
              </a:gs>
              <a:gs pos="74000">
                <a:srgbClr val="C00000"/>
              </a:gs>
              <a:gs pos="77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36941" y="2350333"/>
            <a:ext cx="0" cy="31823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6200000">
                <a:off x="1937460" y="3756822"/>
                <a:ext cx="1802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conformal time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937460" y="3756822"/>
                <a:ext cx="1802288" cy="369332"/>
              </a:xfrm>
              <a:prstGeom prst="rect">
                <a:avLst/>
              </a:prstGeom>
              <a:blipFill>
                <a:blip r:embed="rId4"/>
                <a:stretch>
                  <a:fillRect l="-8197" r="-24590" b="-30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8" idx="2"/>
          </p:cNvCxnSpPr>
          <p:nvPr/>
        </p:nvCxnSpPr>
        <p:spPr>
          <a:xfrm>
            <a:off x="3035609" y="5532641"/>
            <a:ext cx="574177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41490" y="5542992"/>
            <a:ext cx="193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comoving distance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326744" y="2714148"/>
            <a:ext cx="4855364" cy="2541080"/>
            <a:chOff x="5476157" y="3253136"/>
            <a:chExt cx="4855364" cy="2541080"/>
          </a:xfrm>
        </p:grpSpPr>
        <p:sp>
          <p:nvSpPr>
            <p:cNvPr id="14" name="Isosceles Triangle 13"/>
            <p:cNvSpPr/>
            <p:nvPr/>
          </p:nvSpPr>
          <p:spPr>
            <a:xfrm flipV="1">
              <a:off x="5476157" y="3253136"/>
              <a:ext cx="4855364" cy="25410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692293" y="3467184"/>
              <a:ext cx="2211888" cy="2315206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903839" y="5563737"/>
              <a:ext cx="215794" cy="225874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Isosceles Triangle 14"/>
          <p:cNvSpPr/>
          <p:nvPr/>
        </p:nvSpPr>
        <p:spPr>
          <a:xfrm>
            <a:off x="3035609" y="2708908"/>
            <a:ext cx="5394849" cy="2823422"/>
          </a:xfrm>
          <a:prstGeom prst="triangl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64506" y="2473613"/>
                <a:ext cx="9955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today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06" y="2473613"/>
                <a:ext cx="995594" cy="369332"/>
              </a:xfrm>
              <a:prstGeom prst="rect">
                <a:avLst/>
              </a:prstGeom>
              <a:blipFill>
                <a:blip r:embed="rId5"/>
                <a:stretch>
                  <a:fillRect l="-5521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181815" y="5005504"/>
            <a:ext cx="3102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inflation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81814" y="4351901"/>
            <a:ext cx="3102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hot Big Bang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035608" y="2709219"/>
            <a:ext cx="269742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BEE25C-026B-7244-2A22-50B922558E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1F34DA-811B-DF3E-1A4F-33A0A39AF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37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Standard Model has</a:t>
            </a:r>
            <a:br>
              <a:rPr lang="en-GB" dirty="0"/>
            </a:br>
            <a:r>
              <a:rPr lang="en-GB" dirty="0"/>
              <a:t>19 parameters – </a:t>
            </a:r>
            <a:br>
              <a:rPr lang="en-GB" dirty="0"/>
            </a:br>
            <a:r>
              <a:rPr lang="en-GB" dirty="0"/>
              <a:t>all have been measured</a:t>
            </a:r>
          </a:p>
          <a:p>
            <a:r>
              <a:rPr lang="en-GB" dirty="0"/>
              <a:t>Can be extrapolated all </a:t>
            </a:r>
            <a:br>
              <a:rPr lang="en-GB" dirty="0"/>
            </a:br>
            <a:r>
              <a:rPr lang="en-GB" dirty="0"/>
              <a:t>the way to Planck scale</a:t>
            </a:r>
          </a:p>
          <a:p>
            <a:r>
              <a:rPr lang="en-GB" dirty="0"/>
              <a:t>We can meaningfully ask what </a:t>
            </a:r>
            <a:br>
              <a:rPr lang="en-GB" dirty="0"/>
            </a:br>
            <a:r>
              <a:rPr lang="en-GB" dirty="0"/>
              <a:t>it says about the Early Universe</a:t>
            </a:r>
          </a:p>
          <a:p>
            <a:r>
              <a:rPr lang="en-GB" dirty="0"/>
              <a:t>The Higgs field plays a particularly</a:t>
            </a:r>
            <a:br>
              <a:rPr lang="en-GB" dirty="0"/>
            </a:br>
            <a:r>
              <a:rPr lang="en-GB" dirty="0"/>
              <a:t>important role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Higgs Cosmology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735954" y="1628770"/>
            <a:ext cx="4435318" cy="3237868"/>
            <a:chOff x="4211954" y="1628770"/>
            <a:chExt cx="4435318" cy="32378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1954" y="1628770"/>
              <a:ext cx="4435318" cy="289931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8739" y="4528084"/>
              <a:ext cx="1898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(</a:t>
              </a:r>
              <a:r>
                <a:rPr lang="en-GB" sz="1600" dirty="0" err="1"/>
                <a:t>Buttazzo</a:t>
              </a:r>
              <a:r>
                <a:rPr lang="en-GB" sz="1600" dirty="0"/>
                <a:t> et al 2013)</a:t>
              </a: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D9D51-0756-A052-688D-F0B63E5AFC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C9743FA-E50D-C29B-A9E3-27818B2FD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878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Probability of no bubble in the past light cone: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r>
                            <a:rPr lang="en-GB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GB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GB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GB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</m:e>
                          </m:d>
                        </m:sup>
                      </m:sSup>
                      <m:r>
                        <a:rPr lang="en-GB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br>
                  <a:rPr lang="en-GB" b="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</a:br>
                <a:r>
                  <a:rPr lang="en-GB" b="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    </a:t>
                </a:r>
                <a:r>
                  <a:rPr lang="en-GB" b="0" dirty="0"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</m:d>
                  </m:oMath>
                </a14:m>
                <a:r>
                  <a:rPr lang="en-GB" dirty="0"/>
                  <a:t> is the expected number of bubbles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),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nary>
                        <m:naryPr>
                          <m:ctrlP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r>
                            <a:rPr lang="en-GB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GB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GB" dirty="0">
                              <a:solidFill>
                                <a:srgbClr val="FFFF0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dirty="0">
                  <a:solidFill>
                    <a:srgbClr val="FFFF00"/>
                  </a:solidFill>
                </a:endParaRPr>
              </a:p>
              <a:p>
                <a:r>
                  <a:rPr lang="en-GB" dirty="0"/>
                  <a:t>Therefore, we must have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</m:d>
                    <m:r>
                      <a:rPr lang="en-GB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GB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dirty="0"/>
              </a:p>
              <a:p>
                <a:r>
                  <a:rPr lang="en-GB" dirty="0"/>
                  <a:t>Integrate over the whole history of the Universe:</a:t>
                </a:r>
                <a:br>
                  <a:rPr lang="en-GB" dirty="0"/>
                </a:br>
                <a:r>
                  <a:rPr lang="en-GB" dirty="0"/>
                  <a:t>inflation, reheating, hot Big Bang, and late Universe</a:t>
                </a:r>
              </a:p>
              <a:p>
                <a:r>
                  <a:rPr lang="en-GB" dirty="0"/>
                  <a:t>(For </a:t>
                </a:r>
                <a:r>
                  <a:rPr lang="en-GB" dirty="0" err="1"/>
                  <a:t>anthropists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𝒩</m:t>
                            </m:r>
                          </m:e>
                        </m:d>
                      </m:num>
                      <m:den>
                        <m:r>
                          <a:rPr lang="en-GB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≲1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Past Light Cone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704" y="3609023"/>
            <a:ext cx="4864096" cy="224692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B44E9-89D7-2369-DA69-B94AE4C4E9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010274-55C8-A91E-D042-19947D29E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8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Number of bubbles in past </a:t>
                </a:r>
                <a:r>
                  <a:rPr lang="en-GB" dirty="0" err="1"/>
                  <a:t>lightcone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GB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</m:d>
                    <m:r>
                      <a:rPr lang="en-GB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≈0.125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GB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GB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endParaRPr lang="en-GB" dirty="0"/>
              </a:p>
              <a:p>
                <a:r>
                  <a:rPr lang="en-GB" dirty="0"/>
                  <a:t>Metastability: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d>
                      <m:dPr>
                        <m:begChr m:val="〈"/>
                        <m:endChr m:val="〉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GB" dirty="0"/>
                  <a:t>, no contradiction </a:t>
                </a:r>
                <a:r>
                  <a:rPr lang="en-GB" dirty="0">
                    <a:sym typeface="Symbol" panose="05050102010706020507" pitchFamily="18" charset="2"/>
                  </a:rPr>
                  <a:t>with observations</a:t>
                </a:r>
                <a:endParaRPr lang="en-GB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 Universe Stability Bounds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989" y="1270510"/>
            <a:ext cx="6902029" cy="33152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77667" y="4585710"/>
            <a:ext cx="2640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/>
              <a:t>Buttazzo</a:t>
            </a:r>
            <a:r>
              <a:rPr lang="en-US" sz="1600" dirty="0"/>
              <a:t> et al. 2013)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DF96E8-3EE2-926A-240D-119A20969900}"/>
              </a:ext>
            </a:extLst>
          </p:cNvPr>
          <p:cNvSpPr/>
          <p:nvPr/>
        </p:nvSpPr>
        <p:spPr>
          <a:xfrm>
            <a:off x="7740000" y="3024000"/>
            <a:ext cx="72000" cy="144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A08A79-B84B-1E0D-ADEC-5574916A95BA}"/>
              </a:ext>
            </a:extLst>
          </p:cNvPr>
          <p:cNvCxnSpPr>
            <a:cxnSpLocks/>
          </p:cNvCxnSpPr>
          <p:nvPr/>
        </p:nvCxnSpPr>
        <p:spPr>
          <a:xfrm flipH="1" flipV="1">
            <a:off x="7812000" y="3168000"/>
            <a:ext cx="264253" cy="3983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06C0B5-D433-61FB-525E-5FA0DE70E3E2}"/>
                  </a:ext>
                </a:extLst>
              </p:cNvPr>
              <p:cNvSpPr txBox="1"/>
              <p:nvPr/>
            </p:nvSpPr>
            <p:spPr>
              <a:xfrm>
                <a:off x="7356161" y="3566875"/>
                <a:ext cx="143879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1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172.6</m:t>
                      </m:r>
                      <m:r>
                        <a:rPr lang="en-GB" sz="1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9(30) </m:t>
                      </m:r>
                      <m:r>
                        <m:rPr>
                          <m:sty m:val="p"/>
                        </m:rPr>
                        <a:rPr lang="en-GB" sz="1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1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GB" sz="1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=125.25(17) </m:t>
                      </m:r>
                      <m:r>
                        <m:rPr>
                          <m:sty m:val="p"/>
                        </m:rPr>
                        <a:rPr lang="en-GB" sz="1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GB" sz="10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06C0B5-D433-61FB-525E-5FA0DE70E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161" y="3566875"/>
                <a:ext cx="1438791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F18B5D-C753-499C-26D1-B39135CE26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63F6A0A-614E-A790-FD1D-C1FFA3EE9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790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High temperature:</a:t>
                </a:r>
                <a:br>
                  <a:rPr lang="en-GB" dirty="0"/>
                </a:br>
                <a:r>
                  <a:rPr lang="en-GB" dirty="0"/>
                  <a:t>Higher bubble nucleation rate </a:t>
                </a:r>
                <a:br>
                  <a:rPr lang="en-GB" dirty="0"/>
                </a:br>
                <a:r>
                  <a:rPr lang="en-GB" sz="1600" dirty="0"/>
                  <a:t>(</a:t>
                </a:r>
                <a:r>
                  <a:rPr lang="en-GB" sz="1600" dirty="0" err="1"/>
                  <a:t>Arnold&amp;Vokos</a:t>
                </a:r>
                <a:r>
                  <a:rPr lang="en-GB" sz="1600" dirty="0"/>
                  <a:t> 1992; Espinosa et al 2008)</a:t>
                </a:r>
              </a:p>
              <a:p>
                <a:r>
                  <a:rPr lang="en-GB" dirty="0"/>
                  <a:t>If reheat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RH</m:t>
                        </m:r>
                      </m:sub>
                    </m:sSub>
                  </m:oMath>
                </a14:m>
                <a:br>
                  <a:rPr lang="en-GB" dirty="0"/>
                </a:br>
                <a:r>
                  <a:rPr lang="en-GB" dirty="0"/>
                  <a:t>is high, this contribution</a:t>
                </a:r>
                <a:br>
                  <a:rPr lang="en-GB" dirty="0"/>
                </a:br>
                <a:r>
                  <a:rPr lang="en-GB" dirty="0"/>
                  <a:t>dominates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More unstable</a:t>
                </a:r>
              </a:p>
              <a:p>
                <a:r>
                  <a:rPr lang="en-GB" dirty="0"/>
                  <a:t>Top mass bound: </a:t>
                </a:r>
                <a:r>
                  <a:rPr lang="en-GB" sz="1600" dirty="0"/>
                  <a:t>(</a:t>
                </a:r>
                <a:r>
                  <a:rPr lang="en-GB" sz="1600" dirty="0" err="1"/>
                  <a:t>Delle</a:t>
                </a:r>
                <a:r>
                  <a:rPr lang="en-GB" sz="1600" dirty="0"/>
                  <a:t> Rose et al 2016)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Hot Big Bang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754" y="1969726"/>
            <a:ext cx="4566047" cy="28994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76254" y="4869185"/>
            <a:ext cx="2167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(Markkanen, AR, Stopyra, 2018)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027" y="4398503"/>
            <a:ext cx="4560574" cy="149536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D2BEEC3-18D7-7D21-F5B1-779B4BD740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BEF6C18-882B-E260-5671-E572D94C4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116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2C30728-F566-33CF-2DCC-B6609E211B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1329"/>
                <a:ext cx="728663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Black holes can catalyse vacuum decay </a:t>
                </a:r>
                <a:br>
                  <a:rPr lang="en-GB" dirty="0"/>
                </a:br>
                <a:r>
                  <a:rPr lang="en-GB" sz="1600" dirty="0"/>
                  <a:t>(Hiscock 1987; </a:t>
                </a:r>
                <a:r>
                  <a:rPr lang="en-GB" sz="1600" dirty="0" err="1"/>
                  <a:t>Berezin</a:t>
                </a:r>
                <a:r>
                  <a:rPr lang="en-GB" sz="1600" dirty="0"/>
                  <a:t> et al 1991)</a:t>
                </a:r>
              </a:p>
              <a:p>
                <a:r>
                  <a:rPr lang="en-GB" dirty="0" err="1"/>
                  <a:t>Burda</a:t>
                </a:r>
                <a:r>
                  <a:rPr lang="en-GB" dirty="0"/>
                  <a:t> et al 2016: </a:t>
                </a:r>
                <a:br>
                  <a:rPr lang="en-GB" dirty="0"/>
                </a:br>
                <a:r>
                  <a:rPr lang="en-GB" dirty="0"/>
                  <a:t>Planck-scale black holes catalyse</a:t>
                </a:r>
                <a:br>
                  <a:rPr lang="en-GB" dirty="0"/>
                </a:br>
                <a:r>
                  <a:rPr lang="en-GB" dirty="0"/>
                  <a:t>vacuum decay faster than they evaporate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Excludes primordial BHs with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kg</m:t>
                    </m:r>
                  </m:oMath>
                </a14:m>
                <a:endParaRPr lang="en-GB" dirty="0"/>
              </a:p>
              <a:p>
                <a:r>
                  <a:rPr lang="en-GB" dirty="0" err="1"/>
                  <a:t>Shkerin&amp;Sibiryakov</a:t>
                </a:r>
                <a:r>
                  <a:rPr lang="en-GB" dirty="0"/>
                  <a:t> 2022: </a:t>
                </a:r>
                <a:br>
                  <a:rPr lang="en-GB" dirty="0"/>
                </a:br>
                <a:r>
                  <a:rPr lang="en-GB" dirty="0"/>
                  <a:t>Thermal effects due to Hawking radiation stabilise</a:t>
                </a:r>
                <a:br>
                  <a:rPr lang="en-GB" dirty="0"/>
                </a:br>
                <a:r>
                  <a:rPr lang="en-GB" dirty="0"/>
                  <a:t>(see also </a:t>
                </a:r>
                <a:r>
                  <a:rPr lang="en-GB" dirty="0" err="1"/>
                  <a:t>Strumia</a:t>
                </a:r>
                <a:r>
                  <a:rPr lang="en-GB" dirty="0"/>
                  <a:t> 2022)</a:t>
                </a:r>
              </a:p>
              <a:p>
                <a:endParaRPr lang="en-GB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No primordial black hole constraints from vacuum stability?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2C30728-F566-33CF-2DCC-B6609E211B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1329"/>
                <a:ext cx="7286630" cy="4525963"/>
              </a:xfrm>
              <a:blipFill>
                <a:blip r:embed="rId3"/>
                <a:stretch>
                  <a:fillRect t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D5EC37B-774E-1D3B-1DDA-78590FA8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Bubbles from Black Holes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EBAA37-F8A8-7EEA-B4B8-1AA5A167E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085" y="1628770"/>
            <a:ext cx="3786051" cy="32404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454A3E-CFF4-E193-C6E3-B3DC8297BC88}"/>
              </a:ext>
            </a:extLst>
          </p:cNvPr>
          <p:cNvSpPr txBox="1"/>
          <p:nvPr/>
        </p:nvSpPr>
        <p:spPr>
          <a:xfrm>
            <a:off x="10097384" y="4869184"/>
            <a:ext cx="1490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(</a:t>
            </a:r>
            <a:r>
              <a:rPr lang="en-GB" sz="1400" dirty="0" err="1"/>
              <a:t>Burda</a:t>
            </a:r>
            <a:r>
              <a:rPr lang="en-GB" sz="1400" dirty="0"/>
              <a:t> et al 2016)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3D226F4-02B7-3645-162A-2DC04D63AA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C77E921-7424-B937-9A73-09E10EC92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659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>
                    <a:solidFill>
                      <a:prstClr val="white"/>
                    </a:solidFill>
                  </a:rPr>
                  <a:t>Quantum fluctuations: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GB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GB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GB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GB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n-GB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i="1" dirty="0">
                  <a:solidFill>
                    <a:prstClr val="white"/>
                  </a:solidFill>
                  <a:latin typeface="Cambria Math" panose="02040503050406030204" pitchFamily="18" charset="0"/>
                </a:endParaRPr>
              </a:p>
              <a:p>
                <a:r>
                  <a:rPr lang="en-GB" dirty="0">
                    <a:solidFill>
                      <a:prstClr val="white"/>
                    </a:solidFill>
                  </a:rPr>
                  <a:t>Take the Higgs over the barrier</a:t>
                </a:r>
                <a:br>
                  <a:rPr lang="en-GB" dirty="0">
                    <a:solidFill>
                      <a:prstClr val="white"/>
                    </a:solidFill>
                  </a:rPr>
                </a:br>
                <a:r>
                  <a:rPr lang="en-GB" dirty="0">
                    <a:solidFill>
                      <a:prstClr val="white"/>
                    </a:solidFill>
                  </a:rPr>
                  <a:t>if the Hubble rate is high,</a:t>
                </a:r>
                <a:br>
                  <a:rPr lang="en-GB" dirty="0">
                    <a:solidFill>
                      <a:prstClr val="white"/>
                    </a:solidFill>
                  </a:rPr>
                </a:br>
                <a:r>
                  <a:rPr lang="en-GB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bar</m:t>
                        </m:r>
                      </m:sub>
                    </m:sSub>
                    <m:r>
                      <a:rPr lang="en-GB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br>
                  <a:rPr lang="en-GB" b="0" dirty="0">
                    <a:solidFill>
                      <a:prstClr val="white"/>
                    </a:solidFill>
                    <a:ea typeface="Cambria Math" panose="02040503050406030204" pitchFamily="18" charset="0"/>
                  </a:rPr>
                </a:br>
                <a:r>
                  <a:rPr lang="en-GB" sz="1600" dirty="0"/>
                  <a:t>(Espinosa et al. 2008; </a:t>
                </a:r>
                <a:br>
                  <a:rPr lang="en-GB" sz="1600" dirty="0"/>
                </a:br>
                <a:r>
                  <a:rPr lang="en-GB" sz="1600" dirty="0" err="1"/>
                  <a:t>Lebedev&amp;Westphal</a:t>
                </a:r>
                <a:r>
                  <a:rPr lang="en-GB" sz="1600" dirty="0"/>
                  <a:t> 2013;</a:t>
                </a:r>
                <a:br>
                  <a:rPr lang="en-GB" sz="1600" dirty="0"/>
                </a:br>
                <a:r>
                  <a:rPr lang="en-GB" sz="1600" dirty="0" err="1"/>
                  <a:t>Kobakhidze&amp;Spencer-Smith</a:t>
                </a:r>
                <a:r>
                  <a:rPr lang="en-GB" sz="1600" dirty="0"/>
                  <a:t> 2013;</a:t>
                </a:r>
                <a:br>
                  <a:rPr lang="en-GB" sz="1600" dirty="0"/>
                </a:br>
                <a:r>
                  <a:rPr lang="en-GB" sz="1600" dirty="0" err="1"/>
                  <a:t>Fairbairn&amp;Hogan</a:t>
                </a:r>
                <a:r>
                  <a:rPr lang="en-GB" sz="1600" dirty="0"/>
                  <a:t> 2014;</a:t>
                </a:r>
                <a:br>
                  <a:rPr lang="en-GB" sz="1600" dirty="0"/>
                </a:br>
                <a:r>
                  <a:rPr lang="en-GB" sz="1600" dirty="0"/>
                  <a:t>Hook et al. 2014)</a:t>
                </a:r>
              </a:p>
              <a:p>
                <a:r>
                  <a:rPr lang="en-GB" dirty="0">
                    <a:solidFill>
                      <a:prstClr val="white"/>
                    </a:solidFill>
                  </a:rPr>
                  <a:t>Does this imply an upper limit on</a:t>
                </a:r>
                <a:br>
                  <a:rPr lang="en-GB" dirty="0">
                    <a:solidFill>
                      <a:prstClr val="white"/>
                    </a:solidFill>
                  </a:rPr>
                </a:br>
                <a:r>
                  <a:rPr lang="en-GB" dirty="0">
                    <a:solidFill>
                      <a:prstClr val="white"/>
                    </a:solidFill>
                  </a:rPr>
                  <a:t>the scale of inflation</a:t>
                </a:r>
                <a:br>
                  <a:rPr lang="en-GB" dirty="0">
                    <a:solidFill>
                      <a:prstClr val="white"/>
                    </a:solidFill>
                  </a:rPr>
                </a:b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m:rPr>
                        <m:sty m:val="p"/>
                      </m:rPr>
                      <a:rPr lang="en-GB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GB" dirty="0">
                    <a:solidFill>
                      <a:srgbClr val="FFFF00"/>
                    </a:solidFill>
                  </a:rPr>
                  <a:t> </a:t>
                </a:r>
                <a:r>
                  <a:rPr lang="en-GB" dirty="0">
                    <a:solidFill>
                      <a:prstClr val="white"/>
                    </a:solidFill>
                  </a:rPr>
                  <a:t>?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887" b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Higgs Fluctuations from Inflation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000" y="2988000"/>
            <a:ext cx="4458716" cy="284862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384000" y="4409840"/>
            <a:ext cx="2592369" cy="459344"/>
            <a:chOff x="4860000" y="4409840"/>
            <a:chExt cx="2160276" cy="459344"/>
          </a:xfrm>
        </p:grpSpPr>
        <p:sp>
          <p:nvSpPr>
            <p:cNvPr id="10" name="Left-Right Arrow 9"/>
            <p:cNvSpPr/>
            <p:nvPr/>
          </p:nvSpPr>
          <p:spPr>
            <a:xfrm>
              <a:off x="4860000" y="4689161"/>
              <a:ext cx="2160276" cy="180023"/>
            </a:xfrm>
            <a:prstGeom prst="leftRightArrow">
              <a:avLst/>
            </a:prstGeom>
            <a:solidFill>
              <a:srgbClr val="00FF00">
                <a:alpha val="5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11037" y="4409840"/>
              <a:ext cx="1548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B050"/>
                  </a:solidFill>
                </a:rPr>
                <a:t>Higgs fluctuations</a:t>
              </a: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93B01-C528-7AC5-4E48-43804A6022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E87FFAB-8D89-91B3-8CD4-3545DF16B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039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Positive non-minimal coupling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effective mass contribution</a:t>
                </a:r>
                <a:br>
                  <a:rPr lang="en-GB" dirty="0"/>
                </a:br>
                <a:r>
                  <a:rPr lang="en-GB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Increases barrier height,</a:t>
                </a:r>
                <a:br>
                  <a:rPr lang="en-GB" dirty="0"/>
                </a:br>
                <a:r>
                  <a:rPr lang="en-GB" dirty="0"/>
                  <a:t>makes the vacuum more stable</a:t>
                </a:r>
                <a:br>
                  <a:rPr lang="en-GB" dirty="0"/>
                </a:br>
                <a:r>
                  <a:rPr lang="en-GB" sz="2000" dirty="0"/>
                  <a:t>(</a:t>
                </a:r>
                <a:r>
                  <a:rPr lang="en-GB" sz="2000" dirty="0" err="1"/>
                  <a:t>Herranen,Markkanen,Nurmi,AR</a:t>
                </a:r>
                <a:r>
                  <a:rPr lang="en-GB" sz="2000" dirty="0"/>
                  <a:t> 2014)</a:t>
                </a:r>
                <a:br>
                  <a:rPr lang="en-GB" dirty="0"/>
                </a:br>
                <a:endParaRPr lang="en-GB" dirty="0"/>
              </a:p>
            </p:txBody>
          </p:sp>
        </mc:Choice>
        <mc:Fallback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Higgs-Curvature Coupling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00269-D4FE-50DE-D622-59714E8542DF}"/>
              </a:ext>
            </a:extLst>
          </p:cNvPr>
          <p:cNvGrpSpPr/>
          <p:nvPr/>
        </p:nvGrpSpPr>
        <p:grpSpPr>
          <a:xfrm>
            <a:off x="5697535" y="1746178"/>
            <a:ext cx="5832160" cy="3996264"/>
            <a:chOff x="3446442" y="1067283"/>
            <a:chExt cx="7221558" cy="5277844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3908106" y="1417638"/>
              <a:ext cx="27621" cy="39916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952621" y="4871789"/>
              <a:ext cx="5068266" cy="27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655819" y="4612963"/>
              <a:ext cx="180023" cy="18002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extrusionH="38100"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 rot="16200000">
                  <a:off x="3212885" y="3397639"/>
                  <a:ext cx="92877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212885" y="3397639"/>
                  <a:ext cx="928779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9565" r="-44262" b="-260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Freeform 12"/>
            <p:cNvSpPr/>
            <p:nvPr/>
          </p:nvSpPr>
          <p:spPr>
            <a:xfrm>
              <a:off x="3946361" y="2708099"/>
              <a:ext cx="5053263" cy="3628535"/>
            </a:xfrm>
            <a:custGeom>
              <a:avLst/>
              <a:gdLst>
                <a:gd name="connsiteX0" fmla="*/ 0 w 5053263"/>
                <a:gd name="connsiteY0" fmla="*/ 1445363 h 3627090"/>
                <a:gd name="connsiteX1" fmla="*/ 737937 w 5053263"/>
                <a:gd name="connsiteY1" fmla="*/ 2215384 h 3627090"/>
                <a:gd name="connsiteX2" fmla="*/ 2919663 w 5053263"/>
                <a:gd name="connsiteY2" fmla="*/ 17616 h 3627090"/>
                <a:gd name="connsiteX3" fmla="*/ 5053263 w 5053263"/>
                <a:gd name="connsiteY3" fmla="*/ 3627090 h 3627090"/>
                <a:gd name="connsiteX0" fmla="*/ 0 w 5053263"/>
                <a:gd name="connsiteY0" fmla="*/ 1448453 h 3630180"/>
                <a:gd name="connsiteX1" fmla="*/ 689810 w 5053263"/>
                <a:gd name="connsiteY1" fmla="*/ 2122221 h 3630180"/>
                <a:gd name="connsiteX2" fmla="*/ 2919663 w 5053263"/>
                <a:gd name="connsiteY2" fmla="*/ 20706 h 3630180"/>
                <a:gd name="connsiteX3" fmla="*/ 5053263 w 5053263"/>
                <a:gd name="connsiteY3" fmla="*/ 3630180 h 3630180"/>
                <a:gd name="connsiteX0" fmla="*/ 0 w 5053263"/>
                <a:gd name="connsiteY0" fmla="*/ 1448453 h 3630180"/>
                <a:gd name="connsiteX1" fmla="*/ 689810 w 5053263"/>
                <a:gd name="connsiteY1" fmla="*/ 2122221 h 3630180"/>
                <a:gd name="connsiteX2" fmla="*/ 2919663 w 5053263"/>
                <a:gd name="connsiteY2" fmla="*/ 20706 h 3630180"/>
                <a:gd name="connsiteX3" fmla="*/ 5053263 w 5053263"/>
                <a:gd name="connsiteY3" fmla="*/ 3630180 h 3630180"/>
                <a:gd name="connsiteX0" fmla="*/ 0 w 5053263"/>
                <a:gd name="connsiteY0" fmla="*/ 1446637 h 3628364"/>
                <a:gd name="connsiteX1" fmla="*/ 689810 w 5053263"/>
                <a:gd name="connsiteY1" fmla="*/ 2120405 h 3628364"/>
                <a:gd name="connsiteX2" fmla="*/ 2919663 w 5053263"/>
                <a:gd name="connsiteY2" fmla="*/ 18890 h 3628364"/>
                <a:gd name="connsiteX3" fmla="*/ 5053263 w 5053263"/>
                <a:gd name="connsiteY3" fmla="*/ 3628364 h 3628364"/>
                <a:gd name="connsiteX0" fmla="*/ 0 w 5053263"/>
                <a:gd name="connsiteY0" fmla="*/ 1446637 h 3628364"/>
                <a:gd name="connsiteX1" fmla="*/ 689810 w 5053263"/>
                <a:gd name="connsiteY1" fmla="*/ 2120405 h 3628364"/>
                <a:gd name="connsiteX2" fmla="*/ 2919663 w 5053263"/>
                <a:gd name="connsiteY2" fmla="*/ 18890 h 3628364"/>
                <a:gd name="connsiteX3" fmla="*/ 5053263 w 5053263"/>
                <a:gd name="connsiteY3" fmla="*/ 3628364 h 3628364"/>
                <a:gd name="connsiteX0" fmla="*/ 0 w 5053263"/>
                <a:gd name="connsiteY0" fmla="*/ 1446519 h 3628246"/>
                <a:gd name="connsiteX1" fmla="*/ 689810 w 5053263"/>
                <a:gd name="connsiteY1" fmla="*/ 2120287 h 3628246"/>
                <a:gd name="connsiteX2" fmla="*/ 2919663 w 5053263"/>
                <a:gd name="connsiteY2" fmla="*/ 18772 h 3628246"/>
                <a:gd name="connsiteX3" fmla="*/ 5053263 w 5053263"/>
                <a:gd name="connsiteY3" fmla="*/ 3628246 h 3628246"/>
                <a:gd name="connsiteX0" fmla="*/ 0 w 5053263"/>
                <a:gd name="connsiteY0" fmla="*/ 1427997 h 3609724"/>
                <a:gd name="connsiteX1" fmla="*/ 689810 w 5053263"/>
                <a:gd name="connsiteY1" fmla="*/ 2101765 h 3609724"/>
                <a:gd name="connsiteX2" fmla="*/ 2919663 w 5053263"/>
                <a:gd name="connsiteY2" fmla="*/ 250 h 3609724"/>
                <a:gd name="connsiteX3" fmla="*/ 5053263 w 5053263"/>
                <a:gd name="connsiteY3" fmla="*/ 3609724 h 3609724"/>
                <a:gd name="connsiteX0" fmla="*/ 0 w 5053263"/>
                <a:gd name="connsiteY0" fmla="*/ 1446808 h 3628535"/>
                <a:gd name="connsiteX1" fmla="*/ 832685 w 5053263"/>
                <a:gd name="connsiteY1" fmla="*/ 2111051 h 3628535"/>
                <a:gd name="connsiteX2" fmla="*/ 2919663 w 5053263"/>
                <a:gd name="connsiteY2" fmla="*/ 19061 h 3628535"/>
                <a:gd name="connsiteX3" fmla="*/ 5053263 w 5053263"/>
                <a:gd name="connsiteY3" fmla="*/ 3628535 h 3628535"/>
                <a:gd name="connsiteX0" fmla="*/ 0 w 5053263"/>
                <a:gd name="connsiteY0" fmla="*/ 1446808 h 3628535"/>
                <a:gd name="connsiteX1" fmla="*/ 823160 w 5053263"/>
                <a:gd name="connsiteY1" fmla="*/ 2111051 h 3628535"/>
                <a:gd name="connsiteX2" fmla="*/ 2919663 w 5053263"/>
                <a:gd name="connsiteY2" fmla="*/ 19061 h 3628535"/>
                <a:gd name="connsiteX3" fmla="*/ 5053263 w 5053263"/>
                <a:gd name="connsiteY3" fmla="*/ 3628535 h 362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3263" h="3628535">
                  <a:moveTo>
                    <a:pt x="0" y="1446808"/>
                  </a:moveTo>
                  <a:cubicBezTo>
                    <a:pt x="414421" y="1453491"/>
                    <a:pt x="513013" y="2108378"/>
                    <a:pt x="823160" y="2111051"/>
                  </a:cubicBezTo>
                  <a:cubicBezTo>
                    <a:pt x="1133307" y="2113724"/>
                    <a:pt x="2214646" y="-233853"/>
                    <a:pt x="2919663" y="19061"/>
                  </a:cubicBezTo>
                  <a:cubicBezTo>
                    <a:pt x="3624680" y="271975"/>
                    <a:pt x="4346073" y="1941440"/>
                    <a:pt x="5053263" y="3628535"/>
                  </a:cubicBezTo>
                </a:path>
              </a:pathLst>
            </a:custGeom>
            <a:no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629080" y="4331321"/>
                  <a:ext cx="4701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9080" y="4331321"/>
                  <a:ext cx="470192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2698" r="-14286" b="-543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reeform 14"/>
            <p:cNvSpPr/>
            <p:nvPr/>
          </p:nvSpPr>
          <p:spPr>
            <a:xfrm>
              <a:off x="3967627" y="1067283"/>
              <a:ext cx="5053263" cy="5269348"/>
            </a:xfrm>
            <a:custGeom>
              <a:avLst/>
              <a:gdLst>
                <a:gd name="connsiteX0" fmla="*/ 0 w 5053263"/>
                <a:gd name="connsiteY0" fmla="*/ 1445363 h 3627090"/>
                <a:gd name="connsiteX1" fmla="*/ 737937 w 5053263"/>
                <a:gd name="connsiteY1" fmla="*/ 2215384 h 3627090"/>
                <a:gd name="connsiteX2" fmla="*/ 2919663 w 5053263"/>
                <a:gd name="connsiteY2" fmla="*/ 17616 h 3627090"/>
                <a:gd name="connsiteX3" fmla="*/ 5053263 w 5053263"/>
                <a:gd name="connsiteY3" fmla="*/ 3627090 h 3627090"/>
                <a:gd name="connsiteX0" fmla="*/ 0 w 5053263"/>
                <a:gd name="connsiteY0" fmla="*/ 1448453 h 3630180"/>
                <a:gd name="connsiteX1" fmla="*/ 689810 w 5053263"/>
                <a:gd name="connsiteY1" fmla="*/ 2122221 h 3630180"/>
                <a:gd name="connsiteX2" fmla="*/ 2919663 w 5053263"/>
                <a:gd name="connsiteY2" fmla="*/ 20706 h 3630180"/>
                <a:gd name="connsiteX3" fmla="*/ 5053263 w 5053263"/>
                <a:gd name="connsiteY3" fmla="*/ 3630180 h 3630180"/>
                <a:gd name="connsiteX0" fmla="*/ 0 w 5053263"/>
                <a:gd name="connsiteY0" fmla="*/ 1448453 h 3630180"/>
                <a:gd name="connsiteX1" fmla="*/ 689810 w 5053263"/>
                <a:gd name="connsiteY1" fmla="*/ 2122221 h 3630180"/>
                <a:gd name="connsiteX2" fmla="*/ 2919663 w 5053263"/>
                <a:gd name="connsiteY2" fmla="*/ 20706 h 3630180"/>
                <a:gd name="connsiteX3" fmla="*/ 5053263 w 5053263"/>
                <a:gd name="connsiteY3" fmla="*/ 3630180 h 3630180"/>
                <a:gd name="connsiteX0" fmla="*/ 0 w 5053263"/>
                <a:gd name="connsiteY0" fmla="*/ 1446637 h 3628364"/>
                <a:gd name="connsiteX1" fmla="*/ 689810 w 5053263"/>
                <a:gd name="connsiteY1" fmla="*/ 2120405 h 3628364"/>
                <a:gd name="connsiteX2" fmla="*/ 2919663 w 5053263"/>
                <a:gd name="connsiteY2" fmla="*/ 18890 h 3628364"/>
                <a:gd name="connsiteX3" fmla="*/ 5053263 w 5053263"/>
                <a:gd name="connsiteY3" fmla="*/ 3628364 h 3628364"/>
                <a:gd name="connsiteX0" fmla="*/ 0 w 5053263"/>
                <a:gd name="connsiteY0" fmla="*/ 1446637 h 3628364"/>
                <a:gd name="connsiteX1" fmla="*/ 689810 w 5053263"/>
                <a:gd name="connsiteY1" fmla="*/ 2120405 h 3628364"/>
                <a:gd name="connsiteX2" fmla="*/ 2919663 w 5053263"/>
                <a:gd name="connsiteY2" fmla="*/ 18890 h 3628364"/>
                <a:gd name="connsiteX3" fmla="*/ 5053263 w 5053263"/>
                <a:gd name="connsiteY3" fmla="*/ 3628364 h 3628364"/>
                <a:gd name="connsiteX0" fmla="*/ 0 w 5053263"/>
                <a:gd name="connsiteY0" fmla="*/ 1446519 h 3628246"/>
                <a:gd name="connsiteX1" fmla="*/ 689810 w 5053263"/>
                <a:gd name="connsiteY1" fmla="*/ 2120287 h 3628246"/>
                <a:gd name="connsiteX2" fmla="*/ 2919663 w 5053263"/>
                <a:gd name="connsiteY2" fmla="*/ 18772 h 3628246"/>
                <a:gd name="connsiteX3" fmla="*/ 5053263 w 5053263"/>
                <a:gd name="connsiteY3" fmla="*/ 3628246 h 3628246"/>
                <a:gd name="connsiteX0" fmla="*/ 0 w 5053263"/>
                <a:gd name="connsiteY0" fmla="*/ 1427997 h 3609724"/>
                <a:gd name="connsiteX1" fmla="*/ 689810 w 5053263"/>
                <a:gd name="connsiteY1" fmla="*/ 2101765 h 3609724"/>
                <a:gd name="connsiteX2" fmla="*/ 2919663 w 5053263"/>
                <a:gd name="connsiteY2" fmla="*/ 250 h 3609724"/>
                <a:gd name="connsiteX3" fmla="*/ 5053263 w 5053263"/>
                <a:gd name="connsiteY3" fmla="*/ 3609724 h 3609724"/>
                <a:gd name="connsiteX0" fmla="*/ 0 w 5053263"/>
                <a:gd name="connsiteY0" fmla="*/ 1446808 h 3628535"/>
                <a:gd name="connsiteX1" fmla="*/ 832685 w 5053263"/>
                <a:gd name="connsiteY1" fmla="*/ 2111051 h 3628535"/>
                <a:gd name="connsiteX2" fmla="*/ 2919663 w 5053263"/>
                <a:gd name="connsiteY2" fmla="*/ 19061 h 3628535"/>
                <a:gd name="connsiteX3" fmla="*/ 5053263 w 5053263"/>
                <a:gd name="connsiteY3" fmla="*/ 3628535 h 3628535"/>
                <a:gd name="connsiteX0" fmla="*/ 0 w 5053263"/>
                <a:gd name="connsiteY0" fmla="*/ 1446808 h 3628535"/>
                <a:gd name="connsiteX1" fmla="*/ 823160 w 5053263"/>
                <a:gd name="connsiteY1" fmla="*/ 2111051 h 3628535"/>
                <a:gd name="connsiteX2" fmla="*/ 2919663 w 5053263"/>
                <a:gd name="connsiteY2" fmla="*/ 19061 h 3628535"/>
                <a:gd name="connsiteX3" fmla="*/ 5053263 w 5053263"/>
                <a:gd name="connsiteY3" fmla="*/ 3628535 h 3628535"/>
                <a:gd name="connsiteX0" fmla="*/ 0 w 5053263"/>
                <a:gd name="connsiteY0" fmla="*/ 2118389 h 4300116"/>
                <a:gd name="connsiteX1" fmla="*/ 823160 w 5053263"/>
                <a:gd name="connsiteY1" fmla="*/ 2782632 h 4300116"/>
                <a:gd name="connsiteX2" fmla="*/ 2871536 w 5053263"/>
                <a:gd name="connsiteY2" fmla="*/ 16873 h 4300116"/>
                <a:gd name="connsiteX3" fmla="*/ 5053263 w 5053263"/>
                <a:gd name="connsiteY3" fmla="*/ 4300116 h 4300116"/>
                <a:gd name="connsiteX0" fmla="*/ 0 w 5053263"/>
                <a:gd name="connsiteY0" fmla="*/ 2116685 h 4298412"/>
                <a:gd name="connsiteX1" fmla="*/ 823160 w 5053263"/>
                <a:gd name="connsiteY1" fmla="*/ 2780928 h 4298412"/>
                <a:gd name="connsiteX2" fmla="*/ 2871536 w 5053263"/>
                <a:gd name="connsiteY2" fmla="*/ 15169 h 4298412"/>
                <a:gd name="connsiteX3" fmla="*/ 5053263 w 5053263"/>
                <a:gd name="connsiteY3" fmla="*/ 4298412 h 4298412"/>
                <a:gd name="connsiteX0" fmla="*/ 0 w 5053263"/>
                <a:gd name="connsiteY0" fmla="*/ 3089196 h 5270923"/>
                <a:gd name="connsiteX1" fmla="*/ 823160 w 5053263"/>
                <a:gd name="connsiteY1" fmla="*/ 3753439 h 5270923"/>
                <a:gd name="connsiteX2" fmla="*/ 3088104 w 5053263"/>
                <a:gd name="connsiteY2" fmla="*/ 13122 h 5270923"/>
                <a:gd name="connsiteX3" fmla="*/ 5053263 w 5053263"/>
                <a:gd name="connsiteY3" fmla="*/ 5270923 h 5270923"/>
                <a:gd name="connsiteX0" fmla="*/ 0 w 5053263"/>
                <a:gd name="connsiteY0" fmla="*/ 3087621 h 5269348"/>
                <a:gd name="connsiteX1" fmla="*/ 823160 w 5053263"/>
                <a:gd name="connsiteY1" fmla="*/ 3751864 h 5269348"/>
                <a:gd name="connsiteX2" fmla="*/ 3088104 w 5053263"/>
                <a:gd name="connsiteY2" fmla="*/ 11547 h 5269348"/>
                <a:gd name="connsiteX3" fmla="*/ 5053263 w 5053263"/>
                <a:gd name="connsiteY3" fmla="*/ 5269348 h 526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3263" h="5269348">
                  <a:moveTo>
                    <a:pt x="0" y="3087621"/>
                  </a:moveTo>
                  <a:cubicBezTo>
                    <a:pt x="414421" y="3094304"/>
                    <a:pt x="416760" y="3759216"/>
                    <a:pt x="823160" y="3751864"/>
                  </a:cubicBezTo>
                  <a:cubicBezTo>
                    <a:pt x="1229560" y="3744512"/>
                    <a:pt x="2383087" y="-241367"/>
                    <a:pt x="3088104" y="11547"/>
                  </a:cubicBezTo>
                  <a:cubicBezTo>
                    <a:pt x="3793121" y="264461"/>
                    <a:pt x="4346073" y="3582253"/>
                    <a:pt x="5053263" y="5269348"/>
                  </a:cubicBezTo>
                </a:path>
              </a:pathLst>
            </a:custGeom>
            <a:noFill/>
            <a:ln w="508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978261" y="4163400"/>
              <a:ext cx="5053263" cy="2181727"/>
            </a:xfrm>
            <a:custGeom>
              <a:avLst/>
              <a:gdLst>
                <a:gd name="connsiteX0" fmla="*/ 0 w 5053263"/>
                <a:gd name="connsiteY0" fmla="*/ 1445363 h 3627090"/>
                <a:gd name="connsiteX1" fmla="*/ 737937 w 5053263"/>
                <a:gd name="connsiteY1" fmla="*/ 2215384 h 3627090"/>
                <a:gd name="connsiteX2" fmla="*/ 2919663 w 5053263"/>
                <a:gd name="connsiteY2" fmla="*/ 17616 h 3627090"/>
                <a:gd name="connsiteX3" fmla="*/ 5053263 w 5053263"/>
                <a:gd name="connsiteY3" fmla="*/ 3627090 h 3627090"/>
                <a:gd name="connsiteX0" fmla="*/ 0 w 5053263"/>
                <a:gd name="connsiteY0" fmla="*/ 1448453 h 3630180"/>
                <a:gd name="connsiteX1" fmla="*/ 689810 w 5053263"/>
                <a:gd name="connsiteY1" fmla="*/ 2122221 h 3630180"/>
                <a:gd name="connsiteX2" fmla="*/ 2919663 w 5053263"/>
                <a:gd name="connsiteY2" fmla="*/ 20706 h 3630180"/>
                <a:gd name="connsiteX3" fmla="*/ 5053263 w 5053263"/>
                <a:gd name="connsiteY3" fmla="*/ 3630180 h 3630180"/>
                <a:gd name="connsiteX0" fmla="*/ 0 w 5053263"/>
                <a:gd name="connsiteY0" fmla="*/ 1448453 h 3630180"/>
                <a:gd name="connsiteX1" fmla="*/ 689810 w 5053263"/>
                <a:gd name="connsiteY1" fmla="*/ 2122221 h 3630180"/>
                <a:gd name="connsiteX2" fmla="*/ 2919663 w 5053263"/>
                <a:gd name="connsiteY2" fmla="*/ 20706 h 3630180"/>
                <a:gd name="connsiteX3" fmla="*/ 5053263 w 5053263"/>
                <a:gd name="connsiteY3" fmla="*/ 3630180 h 3630180"/>
                <a:gd name="connsiteX0" fmla="*/ 0 w 5053263"/>
                <a:gd name="connsiteY0" fmla="*/ 1446637 h 3628364"/>
                <a:gd name="connsiteX1" fmla="*/ 689810 w 5053263"/>
                <a:gd name="connsiteY1" fmla="*/ 2120405 h 3628364"/>
                <a:gd name="connsiteX2" fmla="*/ 2919663 w 5053263"/>
                <a:gd name="connsiteY2" fmla="*/ 18890 h 3628364"/>
                <a:gd name="connsiteX3" fmla="*/ 5053263 w 5053263"/>
                <a:gd name="connsiteY3" fmla="*/ 3628364 h 3628364"/>
                <a:gd name="connsiteX0" fmla="*/ 0 w 5053263"/>
                <a:gd name="connsiteY0" fmla="*/ 1446637 h 3628364"/>
                <a:gd name="connsiteX1" fmla="*/ 689810 w 5053263"/>
                <a:gd name="connsiteY1" fmla="*/ 2120405 h 3628364"/>
                <a:gd name="connsiteX2" fmla="*/ 2919663 w 5053263"/>
                <a:gd name="connsiteY2" fmla="*/ 18890 h 3628364"/>
                <a:gd name="connsiteX3" fmla="*/ 5053263 w 5053263"/>
                <a:gd name="connsiteY3" fmla="*/ 3628364 h 3628364"/>
                <a:gd name="connsiteX0" fmla="*/ 0 w 5053263"/>
                <a:gd name="connsiteY0" fmla="*/ 1446519 h 3628246"/>
                <a:gd name="connsiteX1" fmla="*/ 689810 w 5053263"/>
                <a:gd name="connsiteY1" fmla="*/ 2120287 h 3628246"/>
                <a:gd name="connsiteX2" fmla="*/ 2919663 w 5053263"/>
                <a:gd name="connsiteY2" fmla="*/ 18772 h 3628246"/>
                <a:gd name="connsiteX3" fmla="*/ 5053263 w 5053263"/>
                <a:gd name="connsiteY3" fmla="*/ 3628246 h 3628246"/>
                <a:gd name="connsiteX0" fmla="*/ 0 w 5053263"/>
                <a:gd name="connsiteY0" fmla="*/ 1427997 h 3609724"/>
                <a:gd name="connsiteX1" fmla="*/ 689810 w 5053263"/>
                <a:gd name="connsiteY1" fmla="*/ 2101765 h 3609724"/>
                <a:gd name="connsiteX2" fmla="*/ 2919663 w 5053263"/>
                <a:gd name="connsiteY2" fmla="*/ 250 h 3609724"/>
                <a:gd name="connsiteX3" fmla="*/ 5053263 w 5053263"/>
                <a:gd name="connsiteY3" fmla="*/ 3609724 h 3609724"/>
                <a:gd name="connsiteX0" fmla="*/ 0 w 5053263"/>
                <a:gd name="connsiteY0" fmla="*/ 1446808 h 3628535"/>
                <a:gd name="connsiteX1" fmla="*/ 832685 w 5053263"/>
                <a:gd name="connsiteY1" fmla="*/ 2111051 h 3628535"/>
                <a:gd name="connsiteX2" fmla="*/ 2919663 w 5053263"/>
                <a:gd name="connsiteY2" fmla="*/ 19061 h 3628535"/>
                <a:gd name="connsiteX3" fmla="*/ 5053263 w 5053263"/>
                <a:gd name="connsiteY3" fmla="*/ 3628535 h 3628535"/>
                <a:gd name="connsiteX0" fmla="*/ 0 w 5053263"/>
                <a:gd name="connsiteY0" fmla="*/ 1446808 h 3628535"/>
                <a:gd name="connsiteX1" fmla="*/ 823160 w 5053263"/>
                <a:gd name="connsiteY1" fmla="*/ 2111051 h 3628535"/>
                <a:gd name="connsiteX2" fmla="*/ 2919663 w 5053263"/>
                <a:gd name="connsiteY2" fmla="*/ 19061 h 3628535"/>
                <a:gd name="connsiteX3" fmla="*/ 5053263 w 5053263"/>
                <a:gd name="connsiteY3" fmla="*/ 3628535 h 3628535"/>
                <a:gd name="connsiteX0" fmla="*/ 0 w 5053263"/>
                <a:gd name="connsiteY0" fmla="*/ 2118389 h 4300116"/>
                <a:gd name="connsiteX1" fmla="*/ 823160 w 5053263"/>
                <a:gd name="connsiteY1" fmla="*/ 2782632 h 4300116"/>
                <a:gd name="connsiteX2" fmla="*/ 2871536 w 5053263"/>
                <a:gd name="connsiteY2" fmla="*/ 16873 h 4300116"/>
                <a:gd name="connsiteX3" fmla="*/ 5053263 w 5053263"/>
                <a:gd name="connsiteY3" fmla="*/ 4300116 h 4300116"/>
                <a:gd name="connsiteX0" fmla="*/ 0 w 5053263"/>
                <a:gd name="connsiteY0" fmla="*/ 2116685 h 4298412"/>
                <a:gd name="connsiteX1" fmla="*/ 823160 w 5053263"/>
                <a:gd name="connsiteY1" fmla="*/ 2780928 h 4298412"/>
                <a:gd name="connsiteX2" fmla="*/ 2871536 w 5053263"/>
                <a:gd name="connsiteY2" fmla="*/ 15169 h 4298412"/>
                <a:gd name="connsiteX3" fmla="*/ 5053263 w 5053263"/>
                <a:gd name="connsiteY3" fmla="*/ 4298412 h 4298412"/>
                <a:gd name="connsiteX0" fmla="*/ 0 w 5053263"/>
                <a:gd name="connsiteY0" fmla="*/ 3089196 h 5270923"/>
                <a:gd name="connsiteX1" fmla="*/ 823160 w 5053263"/>
                <a:gd name="connsiteY1" fmla="*/ 3753439 h 5270923"/>
                <a:gd name="connsiteX2" fmla="*/ 3088104 w 5053263"/>
                <a:gd name="connsiteY2" fmla="*/ 13122 h 5270923"/>
                <a:gd name="connsiteX3" fmla="*/ 5053263 w 5053263"/>
                <a:gd name="connsiteY3" fmla="*/ 5270923 h 5270923"/>
                <a:gd name="connsiteX0" fmla="*/ 0 w 5053263"/>
                <a:gd name="connsiteY0" fmla="*/ 3087621 h 5269348"/>
                <a:gd name="connsiteX1" fmla="*/ 823160 w 5053263"/>
                <a:gd name="connsiteY1" fmla="*/ 3751864 h 5269348"/>
                <a:gd name="connsiteX2" fmla="*/ 3088104 w 5053263"/>
                <a:gd name="connsiteY2" fmla="*/ 11547 h 5269348"/>
                <a:gd name="connsiteX3" fmla="*/ 5053263 w 5053263"/>
                <a:gd name="connsiteY3" fmla="*/ 5269348 h 5269348"/>
                <a:gd name="connsiteX0" fmla="*/ 0 w 5053263"/>
                <a:gd name="connsiteY0" fmla="*/ 0 h 2181727"/>
                <a:gd name="connsiteX1" fmla="*/ 823160 w 5053263"/>
                <a:gd name="connsiteY1" fmla="*/ 664243 h 2181727"/>
                <a:gd name="connsiteX2" fmla="*/ 3376862 w 5053263"/>
                <a:gd name="connsiteY2" fmla="*/ 1175084 h 2181727"/>
                <a:gd name="connsiteX3" fmla="*/ 5053263 w 5053263"/>
                <a:gd name="connsiteY3" fmla="*/ 2181727 h 2181727"/>
                <a:gd name="connsiteX0" fmla="*/ 0 w 5053263"/>
                <a:gd name="connsiteY0" fmla="*/ 0 h 2181727"/>
                <a:gd name="connsiteX1" fmla="*/ 823160 w 5053263"/>
                <a:gd name="connsiteY1" fmla="*/ 664243 h 2181727"/>
                <a:gd name="connsiteX2" fmla="*/ 3376862 w 5053263"/>
                <a:gd name="connsiteY2" fmla="*/ 1175084 h 2181727"/>
                <a:gd name="connsiteX3" fmla="*/ 5053263 w 5053263"/>
                <a:gd name="connsiteY3" fmla="*/ 2181727 h 218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3263" h="2181727">
                  <a:moveTo>
                    <a:pt x="0" y="0"/>
                  </a:moveTo>
                  <a:cubicBezTo>
                    <a:pt x="414421" y="6683"/>
                    <a:pt x="260350" y="468396"/>
                    <a:pt x="823160" y="664243"/>
                  </a:cubicBezTo>
                  <a:cubicBezTo>
                    <a:pt x="1385970" y="860090"/>
                    <a:pt x="2671845" y="922170"/>
                    <a:pt x="3376862" y="1175084"/>
                  </a:cubicBezTo>
                  <a:cubicBezTo>
                    <a:pt x="4081879" y="1427998"/>
                    <a:pt x="4362115" y="1601537"/>
                    <a:pt x="5053263" y="2181727"/>
                  </a:cubicBezTo>
                </a:path>
              </a:pathLst>
            </a:cu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/>
                <p:cNvSpPr txBox="1"/>
                <p:nvPr/>
              </p:nvSpPr>
              <p:spPr>
                <a:xfrm>
                  <a:off x="7765778" y="1458647"/>
                  <a:ext cx="2902222" cy="12650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sz="2400" i="1" dirty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sz="2400" i="1" dirty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≳0.06</m:t>
                        </m:r>
                      </m:oMath>
                    </m:oMathPara>
                  </a14:m>
                  <a:endParaRPr lang="en-US" sz="2400" dirty="0">
                    <a:solidFill>
                      <a:srgbClr val="00FF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40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GB" sz="24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f>
                          <m:fPr>
                            <m:ctrlPr>
                              <a:rPr lang="en-GB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36</m:t>
                            </m:r>
                            <m:sSup>
                              <m:sSupPr>
                                <m:ctrlPr>
                                  <a:rPr lang="en-GB" sz="24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en-GB" sz="24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sz="24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GB" sz="2400" i="1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GB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GB" sz="24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rgbClr val="00FF00"/>
                    </a:solidFill>
                  </a:endParaRPr>
                </a:p>
              </p:txBody>
            </p:sp>
          </mc:Choice>
          <mc:Fallback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5778" y="1458647"/>
                  <a:ext cx="2902222" cy="1265026"/>
                </a:xfrm>
                <a:prstGeom prst="rect">
                  <a:avLst/>
                </a:prstGeom>
                <a:blipFill>
                  <a:blip r:embed="rId5"/>
                  <a:stretch>
                    <a:fillRect l="-2344" b="-2675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131553" y="5814046"/>
                  <a:ext cx="1828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GB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≲0.02</m:t>
                        </m:r>
                      </m:oMath>
                    </m:oMathPara>
                  </a14:m>
                  <a:endParaRPr lang="en-US" sz="24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1553" y="5814046"/>
                  <a:ext cx="1828800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561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5958663" y="3277626"/>
              <a:ext cx="1516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err="1">
                  <a:solidFill>
                    <a:srgbClr val="00B0F0"/>
                  </a:solidFill>
                </a:rPr>
                <a:t>Minkowski</a:t>
              </a:r>
              <a:endParaRPr lang="en-GB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6A523-56B8-52FD-6BBA-9BEB6D96C7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9E5E721-DC60-7926-5D4F-4E056B94C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348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1329"/>
                <a:ext cx="10972800" cy="510203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Minimal scenario:</a:t>
                </a:r>
                <a:br>
                  <a:rPr lang="en-GB" dirty="0"/>
                </a:br>
                <a:r>
                  <a:rPr lang="en-GB" dirty="0"/>
                  <a:t>Standard Model </a:t>
                </a:r>
                <a:br>
                  <a:rPr lang="en-GB" dirty="0"/>
                </a:br>
                <a:r>
                  <a:rPr lang="en-GB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chaotic inflation,</a:t>
                </a:r>
                <a:br>
                  <a:rPr lang="en-GB" dirty="0"/>
                </a:br>
                <a:r>
                  <a:rPr lang="en-GB" dirty="0"/>
                  <a:t>no direct coupling to </a:t>
                </a:r>
                <a:r>
                  <a:rPr lang="en-GB" dirty="0" err="1"/>
                  <a:t>inflaton</a:t>
                </a:r>
                <a:endParaRPr lang="en-GB" dirty="0"/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inst</m:t>
                        </m:r>
                      </m:sub>
                    </m:sSub>
                    <m:r>
                      <a:rPr lang="en-GB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=6.6×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and there is no new physics,</a:t>
                </a:r>
                <a:br>
                  <a:rPr lang="en-GB" dirty="0"/>
                </a:br>
                <a:r>
                  <a:rPr lang="en-GB" dirty="0"/>
                  <a:t>vacuum stability during inflation </a:t>
                </a:r>
                <a:br>
                  <a:rPr lang="en-GB" dirty="0"/>
                </a:br>
                <a:r>
                  <a:rPr lang="en-GB" dirty="0"/>
                  <a:t>requires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≳0.06</m:t>
                    </m:r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sz="1600" dirty="0"/>
                  <a:t>(</a:t>
                </a:r>
                <a:r>
                  <a:rPr lang="en-GB" sz="1600" dirty="0" err="1"/>
                  <a:t>Markkanen,Nurmi,AR,Stopyra</a:t>
                </a:r>
                <a:r>
                  <a:rPr lang="en-GB" sz="1600" dirty="0"/>
                  <a:t> 2018;</a:t>
                </a:r>
                <a:br>
                  <a:rPr lang="en-GB" sz="1600" dirty="0"/>
                </a:br>
                <a:r>
                  <a:rPr lang="en-GB" sz="1600" dirty="0" err="1"/>
                  <a:t>Mantziris,Markkanen,AR</a:t>
                </a:r>
                <a:r>
                  <a:rPr lang="en-GB" sz="1600" dirty="0"/>
                  <a:t> 2021,2022)</a:t>
                </a:r>
              </a:p>
              <a:p>
                <a:r>
                  <a:rPr lang="en-GB" dirty="0"/>
                  <a:t>Stability at the end of inflation</a:t>
                </a:r>
                <a:br>
                  <a:rPr lang="en-GB" dirty="0"/>
                </a:br>
                <a:r>
                  <a:rPr lang="en-GB" dirty="0"/>
                  <a:t>requires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</m:oMath>
                </a14:m>
                <a:r>
                  <a:rPr lang="en-GB" dirty="0"/>
                  <a:t> 9</a:t>
                </a:r>
                <a:br>
                  <a:rPr lang="en-GB" dirty="0"/>
                </a:br>
                <a:r>
                  <a:rPr lang="en-GB" sz="1600" dirty="0"/>
                  <a:t>(</a:t>
                </a:r>
                <a:r>
                  <a:rPr lang="en-GB" sz="1600" dirty="0" err="1"/>
                  <a:t>Herranen,Markkanen,Nurmi,AR</a:t>
                </a:r>
                <a:r>
                  <a:rPr lang="en-GB" sz="1600" dirty="0"/>
                  <a:t> 2015; </a:t>
                </a:r>
                <a:r>
                  <a:rPr lang="en-GB" sz="1600" dirty="0" err="1"/>
                  <a:t>Figueroa,AR&amp;Torrenti</a:t>
                </a:r>
                <a:r>
                  <a:rPr lang="en-GB" sz="1600" dirty="0"/>
                  <a:t> 2018)</a:t>
                </a:r>
                <a:endParaRPr lang="en-GB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1329"/>
                <a:ext cx="10972800" cy="5102033"/>
              </a:xfrm>
              <a:blipFill>
                <a:blip r:embed="rId2"/>
                <a:stretch>
                  <a:fillRect t="-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(De)Stabilising the Potential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514" y="1268724"/>
            <a:ext cx="5370130" cy="36346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56161" y="4918242"/>
            <a:ext cx="378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(Markkanen, Nurmi, AR &amp; Stopyra 2018)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856C0-8A02-C2C1-00E9-11CADA41FD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99C530-AB93-4FE3-FDD3-30CEB99B1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909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Stability both during and through the end of inflation requires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GB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06</m:t>
                      </m:r>
                      <m:r>
                        <a:rPr lang="en-GB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>
                        <a:rPr lang="en-GB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GB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≲9</m:t>
                      </m:r>
                    </m:oMath>
                  </m:oMathPara>
                </a14:m>
                <a:endParaRPr lang="en-GB" sz="2800" dirty="0">
                  <a:solidFill>
                    <a:srgbClr val="FFFF00"/>
                  </a:solidFill>
                  <a:ea typeface="Cambria Math" panose="02040503050406030204" pitchFamily="18" charset="0"/>
                </a:endParaRPr>
              </a:p>
              <a:p>
                <a:pPr lvl="0">
                  <a:buClr>
                    <a:srgbClr val="4F81BD"/>
                  </a:buClr>
                </a:pPr>
                <a:r>
                  <a:rPr lang="en-GB" dirty="0">
                    <a:solidFill>
                      <a:prstClr val="white"/>
                    </a:solidFill>
                  </a:rPr>
                  <a:t>15 orders of magnitude stronger than the LHC bound</a:t>
                </a:r>
                <a:br>
                  <a:rPr lang="en-GB" dirty="0">
                    <a:solidFill>
                      <a:prstClr val="white"/>
                    </a:solidFill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GB" sz="26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≲2.6×</m:t>
                    </m:r>
                    <m:sSup>
                      <m:sSupPr>
                        <m:ctrlPr>
                          <a:rPr lang="en-GB" sz="2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endParaRPr lang="en-GB" dirty="0">
                  <a:solidFill>
                    <a:prstClr val="white"/>
                  </a:solidFill>
                </a:endParaRPr>
              </a:p>
              <a:p>
                <a:pPr lvl="0">
                  <a:buClr>
                    <a:srgbClr val="4F81BD"/>
                  </a:buClr>
                </a:pPr>
                <a:r>
                  <a:rPr lang="en-GB" dirty="0">
                    <a:solidFill>
                      <a:prstClr val="white"/>
                    </a:solidFill>
                  </a:rPr>
                  <a:t>Caveats:</a:t>
                </a:r>
              </a:p>
              <a:p>
                <a:pPr lvl="1">
                  <a:buClr>
                    <a:srgbClr val="4F81BD"/>
                  </a:buClr>
                </a:pPr>
                <a:r>
                  <a:rPr lang="en-GB" dirty="0">
                    <a:solidFill>
                      <a:prstClr val="white"/>
                    </a:solidFill>
                  </a:rPr>
                  <a:t>Assumes no direct coupling to </a:t>
                </a:r>
                <a:r>
                  <a:rPr lang="en-GB" dirty="0" err="1">
                    <a:solidFill>
                      <a:prstClr val="white"/>
                    </a:solidFill>
                  </a:rPr>
                  <a:t>inflaton</a:t>
                </a:r>
                <a:r>
                  <a:rPr lang="en-GB" dirty="0">
                    <a:solidFill>
                      <a:prstClr val="white"/>
                    </a:solidFill>
                  </a:rPr>
                  <a:t> (see, e.g., Ema et al. 2016, 2017)</a:t>
                </a:r>
                <a:br>
                  <a:rPr lang="en-GB" dirty="0">
                    <a:solidFill>
                      <a:prstClr val="white"/>
                    </a:solidFill>
                  </a:rPr>
                </a:br>
                <a:r>
                  <a:rPr lang="en-GB" dirty="0">
                    <a:solidFill>
                      <a:prstClr val="white"/>
                    </a:solidFill>
                  </a:rPr>
                  <a:t>– Would still need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|≲</m:t>
                    </m:r>
                    <m:r>
                      <a:rPr lang="en-GB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GB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endParaRPr lang="en-GB" dirty="0">
                  <a:solidFill>
                    <a:prstClr val="white"/>
                  </a:solidFill>
                </a:endParaRPr>
              </a:p>
              <a:p>
                <a:pPr lvl="1">
                  <a:buClr>
                    <a:srgbClr val="4F81BD"/>
                  </a:buClr>
                </a:pPr>
                <a:r>
                  <a:rPr lang="en-GB" dirty="0">
                    <a:solidFill>
                      <a:prstClr val="white"/>
                    </a:solidFill>
                  </a:rPr>
                  <a:t>Assumes no new physics </a:t>
                </a:r>
                <a:br>
                  <a:rPr lang="en-GB" dirty="0">
                    <a:solidFill>
                      <a:prstClr val="white"/>
                    </a:solidFill>
                  </a:rPr>
                </a:br>
                <a:r>
                  <a:rPr lang="en-GB" dirty="0">
                    <a:solidFill>
                      <a:prstClr val="white"/>
                    </a:solidFill>
                  </a:rPr>
                  <a:t>– Could stabilise potential altogether, or destabilise further</a:t>
                </a:r>
              </a:p>
              <a:p>
                <a:pPr lvl="1">
                  <a:buClr>
                    <a:srgbClr val="4F81BD"/>
                  </a:buClr>
                </a:pPr>
                <a:r>
                  <a:rPr lang="en-GB" dirty="0">
                    <a:solidFill>
                      <a:prstClr val="white"/>
                    </a:solidFill>
                  </a:rPr>
                  <a:t>Assumes high scale inflation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p>
                      <m:sSupPr>
                        <m:ctrlP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GB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endParaRPr lang="en-GB" dirty="0">
                  <a:solidFill>
                    <a:prstClr val="white"/>
                  </a:solidFill>
                </a:endParaRPr>
              </a:p>
              <a:p>
                <a:pPr lvl="1">
                  <a:buClr>
                    <a:srgbClr val="4F81BD"/>
                  </a:buClr>
                </a:pPr>
                <a:endParaRPr lang="en-GB" dirty="0">
                  <a:solidFill>
                    <a:prstClr val="white"/>
                  </a:solidFill>
                </a:endParaRPr>
              </a:p>
              <a:p>
                <a:pPr marL="109728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Vacuum Stability Constraint on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78E2D-4500-B3C2-5A8D-665AE14FB2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F1B5E-B06A-9B0B-76DE-1E51A577C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766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F8BE3A-2115-57A0-DB4B-B897F12B6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Higgs field plays a central role in aspects of cosmology:</a:t>
            </a:r>
          </a:p>
          <a:p>
            <a:pPr lvl="1"/>
            <a:r>
              <a:rPr lang="en-GB" dirty="0"/>
              <a:t>Baryogenesis</a:t>
            </a:r>
          </a:p>
          <a:p>
            <a:pPr lvl="1"/>
            <a:r>
              <a:rPr lang="en-GB" dirty="0"/>
              <a:t>Gravitational waves</a:t>
            </a:r>
          </a:p>
          <a:p>
            <a:pPr lvl="1"/>
            <a:r>
              <a:rPr lang="en-GB" dirty="0"/>
              <a:t>Dark matter</a:t>
            </a:r>
          </a:p>
          <a:p>
            <a:pPr lvl="1"/>
            <a:r>
              <a:rPr lang="en-GB" dirty="0"/>
              <a:t>Inflation</a:t>
            </a:r>
          </a:p>
          <a:p>
            <a:pPr lvl="1"/>
            <a:r>
              <a:rPr lang="en-GB" dirty="0"/>
              <a:t>Vacuum stability</a:t>
            </a:r>
          </a:p>
          <a:p>
            <a:r>
              <a:rPr lang="en-GB" dirty="0"/>
              <a:t>Can place constraints on</a:t>
            </a:r>
          </a:p>
          <a:p>
            <a:pPr lvl="1"/>
            <a:r>
              <a:rPr lang="en-GB" dirty="0"/>
              <a:t>Cosmological scenarios</a:t>
            </a:r>
          </a:p>
          <a:p>
            <a:pPr lvl="1"/>
            <a:r>
              <a:rPr lang="en-GB" dirty="0"/>
              <a:t>BSM theories</a:t>
            </a:r>
          </a:p>
          <a:p>
            <a:pPr lvl="1"/>
            <a:r>
              <a:rPr lang="en-GB" dirty="0"/>
              <a:t>Non-minimal Higgs curvature coupling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48F653-E4FC-ADD5-0B5D-A0A3A037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1CD1D1-E3AE-FE3A-F979-7C0F24CCAA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113883-5126-EB7A-0AD1-9309D727E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59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rrow_JP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937443" y="1533395"/>
            <a:ext cx="5752565" cy="399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Baryogenesis</a:t>
            </a:r>
          </a:p>
          <a:p>
            <a:r>
              <a:rPr lang="en-GB" dirty="0"/>
              <a:t>Gravitational waves</a:t>
            </a:r>
          </a:p>
          <a:p>
            <a:r>
              <a:rPr lang="en-GB" dirty="0"/>
              <a:t>Dark matter</a:t>
            </a:r>
          </a:p>
          <a:p>
            <a:r>
              <a:rPr lang="en-GB" dirty="0"/>
              <a:t>Inflation</a:t>
            </a:r>
          </a:p>
          <a:p>
            <a:r>
              <a:rPr lang="en-GB" dirty="0"/>
              <a:t>Vacuum stability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Higgs Cosmology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1F317A9-1498-F722-AAD8-B734462991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283D6CA-BCEE-A61B-8CDC-0D4B2ADF0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80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C9F3EBC-4D00-08E5-598A-428F52DB3A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1329"/>
                <a:ext cx="6926584" cy="4525963"/>
              </a:xfrm>
            </p:spPr>
            <p:txBody>
              <a:bodyPr/>
              <a:lstStyle/>
              <a:p>
                <a:r>
                  <a:rPr lang="en-GB" dirty="0"/>
                  <a:t>Astrophysical observations: </a:t>
                </a:r>
                <a:br>
                  <a:rPr lang="en-GB" dirty="0"/>
                </a:br>
                <a:r>
                  <a:rPr lang="en-GB" dirty="0"/>
                  <a:t>Much less antimatter than matter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Baryon asymmetry constrained by nucleosynthesis and cosmic microwave background (CMB)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6.1±0.4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C9F3EBC-4D00-08E5-598A-428F52DB3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1329"/>
                <a:ext cx="6926584" cy="4525963"/>
              </a:xfrm>
              <a:blipFill>
                <a:blip r:embed="rId2"/>
                <a:stretch>
                  <a:fillRect t="-1078" r="-3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0F4A0F6-05EC-B46F-A132-BE949DA5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Baryon Asymmetry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00C06C-349E-C7CE-1813-76D306079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207" y="1166018"/>
            <a:ext cx="3605675" cy="45259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182E2C-BA7D-7883-211E-1E852882E22C}"/>
              </a:ext>
            </a:extLst>
          </p:cNvPr>
          <p:cNvSpPr txBox="1"/>
          <p:nvPr/>
        </p:nvSpPr>
        <p:spPr>
          <a:xfrm>
            <a:off x="9224459" y="5722386"/>
            <a:ext cx="2169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(Particle Data Group, 2020)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B2076F9-A004-6902-07F8-459249DC3C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E7DEC0C-99DC-C49C-3866-29AC240DF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98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1329"/>
            <a:ext cx="7921012" cy="4525963"/>
          </a:xfrm>
        </p:spPr>
        <p:txBody>
          <a:bodyPr/>
          <a:lstStyle/>
          <a:p>
            <a:pPr marL="624078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dirty="0"/>
              <a:t>Baryon number violation</a:t>
            </a:r>
          </a:p>
          <a:p>
            <a:pPr marL="708660" lvl="1" indent="-342900">
              <a:buClr>
                <a:schemeClr val="tx1"/>
              </a:buClr>
              <a:buSzPct val="100000"/>
            </a:pPr>
            <a:r>
              <a:rPr lang="en-GB" dirty="0"/>
              <a:t>Processes that produce different numbers of </a:t>
            </a:r>
            <a:br>
              <a:rPr lang="en-GB" dirty="0"/>
            </a:br>
            <a:r>
              <a:rPr lang="en-GB" dirty="0"/>
              <a:t>baryons and antibaryons</a:t>
            </a:r>
          </a:p>
          <a:p>
            <a:pPr marL="624078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dirty="0"/>
              <a:t>C and CP violation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GB" dirty="0"/>
              <a:t>Particles and antiparticles must behave differently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GB" dirty="0"/>
              <a:t>In the Standard Model: CKM matrix</a:t>
            </a:r>
          </a:p>
          <a:p>
            <a:pPr marL="624078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dirty="0"/>
              <a:t>Deviation from equilibrium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GB" dirty="0"/>
              <a:t>In equilibrium numbers of particles and antiparticles are the same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Sakharov Conditions (1967)</a:t>
            </a:r>
          </a:p>
        </p:txBody>
      </p:sp>
      <p:pic>
        <p:nvPicPr>
          <p:cNvPr id="8194" name="Picture 2" descr="http://www.nobelprize.org/nobel_prizes/peace/laureates/1975/sakha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391" y="1417638"/>
            <a:ext cx="1800230" cy="252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56C806F-876E-62B4-22C9-43DB63EDDE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19F22E-CEAC-88C1-D7D8-5B63055AC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68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0"/>
          <a:stretch/>
        </p:blipFill>
        <p:spPr>
          <a:xfrm>
            <a:off x="6456046" y="3248977"/>
            <a:ext cx="5337643" cy="2449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Perturbatively baryon number is conserved,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Chiral anomaly 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⇒ 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𝐶𝑆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Zero temperature:</a:t>
                </a:r>
                <a:br>
                  <a:rPr lang="en-GB" dirty="0"/>
                </a:br>
                <a:r>
                  <a:rPr lang="en-GB" dirty="0"/>
                  <a:t>Quantum tunnelling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−170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Non-zero temperature: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dirty="0"/>
                  <a:t> is the Higgs </a:t>
                </a:r>
                <a:r>
                  <a:rPr lang="en-GB" dirty="0" err="1"/>
                  <a:t>vev</a:t>
                </a:r>
                <a:r>
                  <a:rPr lang="en-GB" dirty="0"/>
                  <a:t> </a:t>
                </a:r>
                <a:br>
                  <a:rPr lang="en-GB" dirty="0"/>
                </a:br>
                <a:endParaRPr lang="en-GB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5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Baryon number violation</a:t>
            </a:r>
          </a:p>
        </p:txBody>
      </p:sp>
      <p:sp>
        <p:nvSpPr>
          <p:cNvPr id="8" name="Oval 7"/>
          <p:cNvSpPr/>
          <p:nvPr/>
        </p:nvSpPr>
        <p:spPr>
          <a:xfrm>
            <a:off x="9034855" y="4842293"/>
            <a:ext cx="180023" cy="180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0056506" y="4848487"/>
            <a:ext cx="180023" cy="180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336413" y="4938497"/>
            <a:ext cx="720092" cy="0"/>
          </a:xfrm>
          <a:prstGeom prst="straightConnector1">
            <a:avLst/>
          </a:prstGeom>
          <a:ln w="31750">
            <a:solidFill>
              <a:schemeClr val="accent5">
                <a:lumMod val="40000"/>
                <a:lumOff val="6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3C2540F-2EF1-708B-65C3-D1CF3D24F5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9C5A0A0-881A-1331-793B-0CED68285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62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69716DBE-3202-48B4-2484-5615119B2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Kuzmin et al 1985:</a:t>
                </a:r>
                <a:br>
                  <a:rPr lang="en-GB" dirty="0"/>
                </a:br>
                <a:r>
                  <a:rPr lang="en-GB" dirty="0"/>
                  <a:t>First-order electroweak phase transition</a:t>
                </a:r>
              </a:p>
              <a:p>
                <a:pPr lvl="1"/>
                <a:r>
                  <a:rPr lang="en-GB" dirty="0"/>
                  <a:t>Growing bubbles of broken phase</a:t>
                </a:r>
                <a:br>
                  <a:rPr lang="en-GB" dirty="0"/>
                </a:br>
                <a:r>
                  <a:rPr lang="en-GB" dirty="0"/>
                  <a:t>provides deviation from equilibrium</a:t>
                </a:r>
              </a:p>
              <a:p>
                <a:pPr lvl="1"/>
                <a:r>
                  <a:rPr lang="en-GB" dirty="0"/>
                  <a:t>Prevents baryon washout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GB" dirty="0"/>
              </a:p>
              <a:p>
                <a:r>
                  <a:rPr lang="en-GB" dirty="0"/>
                  <a:t>In the Standard Model,</a:t>
                </a:r>
                <a:br>
                  <a:rPr lang="en-GB" dirty="0"/>
                </a:br>
                <a:r>
                  <a:rPr lang="en-GB" dirty="0"/>
                  <a:t>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(Kajantie et al 1996)</a:t>
                </a:r>
                <a:br>
                  <a:rPr lang="en-GB" dirty="0"/>
                </a:br>
                <a:r>
                  <a:rPr lang="en-GB" dirty="0"/>
                  <a:t>or BSM physics</a:t>
                </a:r>
              </a:p>
              <a:p>
                <a:r>
                  <a:rPr lang="en-GB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=125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GB" dirty="0"/>
                  <a:t>, a smooth</a:t>
                </a:r>
                <a:br>
                  <a:rPr lang="en-GB" dirty="0"/>
                </a:br>
                <a:r>
                  <a:rPr lang="en-GB" dirty="0"/>
                  <a:t>crossover from symmetric to broken phase</a:t>
                </a:r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69716DBE-3202-48B4-2484-5615119B2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Electroweak Baryogenesis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555931" y="1672137"/>
            <a:ext cx="5499914" cy="3513725"/>
            <a:chOff x="431471" y="1623936"/>
            <a:chExt cx="8461081" cy="54055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Oval 6"/>
                <p:cNvSpPr/>
                <p:nvPr/>
              </p:nvSpPr>
              <p:spPr>
                <a:xfrm>
                  <a:off x="2771770" y="2708908"/>
                  <a:ext cx="3600460" cy="36004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</m:oMath>
                  </a14:m>
                  <a:r>
                    <a:rPr lang="en-GB" dirty="0">
                      <a:cs typeface="Times New Roman" pitchFamily="18" charset="0"/>
                    </a:rPr>
                    <a:t> conserved</a:t>
                  </a:r>
                </a:p>
              </p:txBody>
            </p:sp>
          </mc:Choice>
          <mc:Fallback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770" y="2708908"/>
                  <a:ext cx="3600460" cy="360046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929317" y="4959364"/>
                  <a:ext cx="1766195" cy="5681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</m:oMath>
                  </a14:m>
                  <a:r>
                    <a:rPr lang="en-GB" dirty="0">
                      <a:cs typeface="Times New Roman" pitchFamily="18" charset="0"/>
                    </a:rPr>
                    <a:t> violated</a:t>
                  </a: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9317" y="4959364"/>
                  <a:ext cx="1766195" cy="568181"/>
                </a:xfrm>
                <a:prstGeom prst="rect">
                  <a:avLst/>
                </a:prstGeom>
                <a:blipFill>
                  <a:blip r:embed="rId4"/>
                  <a:stretch>
                    <a:fillRect t="-9836" r="-4762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 flipV="1">
              <a:off x="4572000" y="1988816"/>
              <a:ext cx="0" cy="540069"/>
            </a:xfrm>
            <a:prstGeom prst="straightConnector1">
              <a:avLst/>
            </a:prstGeom>
            <a:ln w="38100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2051678" y="4509138"/>
              <a:ext cx="540069" cy="2"/>
            </a:xfrm>
            <a:prstGeom prst="straightConnector1">
              <a:avLst/>
            </a:prstGeom>
            <a:ln w="38100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2591747" y="2888931"/>
              <a:ext cx="360046" cy="360047"/>
            </a:xfrm>
            <a:prstGeom prst="straightConnector1">
              <a:avLst/>
            </a:prstGeom>
            <a:ln w="38100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V="1">
              <a:off x="6822288" y="4239104"/>
              <a:ext cx="0" cy="540069"/>
            </a:xfrm>
            <a:prstGeom prst="straightConnector1">
              <a:avLst/>
            </a:prstGeom>
            <a:ln w="38100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6192207" y="2888931"/>
              <a:ext cx="360046" cy="360048"/>
            </a:xfrm>
            <a:prstGeom prst="straightConnector1">
              <a:avLst/>
            </a:prstGeom>
            <a:ln w="38100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192207" y="5769300"/>
              <a:ext cx="375876" cy="360045"/>
            </a:xfrm>
            <a:prstGeom prst="straightConnector1">
              <a:avLst/>
            </a:prstGeom>
            <a:ln w="38100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2591747" y="5741677"/>
              <a:ext cx="360046" cy="387668"/>
            </a:xfrm>
            <a:prstGeom prst="straightConnector1">
              <a:avLst/>
            </a:prstGeom>
            <a:ln w="38100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572000" y="6489392"/>
              <a:ext cx="0" cy="540068"/>
            </a:xfrm>
            <a:prstGeom prst="straightConnector1">
              <a:avLst/>
            </a:prstGeom>
            <a:ln w="38100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1331586" y="3699034"/>
              <a:ext cx="180023" cy="180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3378704" y="2264839"/>
              <a:ext cx="180023" cy="180023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6715119" y="2097555"/>
              <a:ext cx="180023" cy="180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961666" y="5265598"/>
              <a:ext cx="180023" cy="180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7992437" y="4247884"/>
              <a:ext cx="180023" cy="180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1781643" y="1942732"/>
              <a:ext cx="180023" cy="180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712529" y="5359590"/>
              <a:ext cx="180023" cy="180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4752021" y="3741952"/>
              <a:ext cx="180023" cy="180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4932046" y="5438740"/>
              <a:ext cx="180023" cy="180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3443757" y="4210164"/>
              <a:ext cx="180023" cy="180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4031931" y="4779172"/>
              <a:ext cx="180023" cy="180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3443758" y="6489392"/>
              <a:ext cx="180023" cy="180023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431471" y="4959195"/>
              <a:ext cx="180023" cy="180023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6568083" y="6399380"/>
              <a:ext cx="180023" cy="180023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7812414" y="3158967"/>
              <a:ext cx="180023" cy="180023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4842034" y="1623936"/>
              <a:ext cx="180023" cy="180023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2231701" y="3789046"/>
              <a:ext cx="1080138" cy="42111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 flipV="1">
              <a:off x="3558727" y="2528885"/>
              <a:ext cx="113158" cy="360046"/>
            </a:xfrm>
            <a:prstGeom prst="straightConnector1">
              <a:avLst/>
            </a:prstGeom>
            <a:ln w="28575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3131816" y="2528885"/>
              <a:ext cx="540069" cy="360046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3311839" y="2528885"/>
              <a:ext cx="720092" cy="720093"/>
            </a:xfrm>
            <a:prstGeom prst="ellipse">
              <a:avLst/>
            </a:prstGeom>
            <a:noFill/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2434455" y="3644769"/>
              <a:ext cx="720092" cy="720093"/>
            </a:xfrm>
            <a:prstGeom prst="ellipse">
              <a:avLst/>
            </a:prstGeom>
            <a:noFill/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31816" y="3247189"/>
              <a:ext cx="6158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FFFF00"/>
                  </a:solidFill>
                </a:rPr>
                <a:t>CP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3154547" y="3338990"/>
              <a:ext cx="517338" cy="36004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47B9939-206C-2385-DCFD-F2336AE5F5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BE96D4AC-2167-1186-BF1D-1E757DADE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15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4D2FF8-F8FE-BBD3-CC25-5F66DEC4B3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MSSM: First order phase transition generally requires stop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120 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(</a:t>
                </a:r>
                <a:r>
                  <a:rPr lang="en-GB" dirty="0" err="1"/>
                  <a:t>Carena</a:t>
                </a:r>
                <a:r>
                  <a:rPr lang="en-GB" dirty="0"/>
                  <a:t> et al. 2009)</a:t>
                </a:r>
              </a:p>
              <a:p>
                <a:pPr lvl="1"/>
                <a:r>
                  <a:rPr lang="en-GB" dirty="0"/>
                  <a:t>Ruled out by LHC data</a:t>
                </a:r>
              </a:p>
              <a:p>
                <a:r>
                  <a:rPr lang="en-GB" dirty="0"/>
                  <a:t>NMSSM or two Higgs doublet model</a:t>
                </a:r>
              </a:p>
              <a:p>
                <a:pPr lvl="1"/>
                <a:r>
                  <a:rPr lang="en-GB" dirty="0"/>
                  <a:t>Requires extra CP </a:t>
                </a:r>
                <a:r>
                  <a:rPr lang="en-GB" dirty="0" err="1"/>
                  <a:t>violatation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Largely ruled out by electron EDM</a:t>
                </a:r>
              </a:p>
              <a:p>
                <a:r>
                  <a:rPr lang="en-GB" dirty="0"/>
                  <a:t>Some other models still possible,</a:t>
                </a:r>
                <a:br>
                  <a:rPr lang="en-GB" dirty="0"/>
                </a:br>
                <a:r>
                  <a:rPr lang="en-GB" dirty="0"/>
                  <a:t>e.g. composite Higgs or extra light singlet,</a:t>
                </a:r>
                <a:br>
                  <a:rPr lang="en-GB" dirty="0"/>
                </a:br>
                <a:r>
                  <a:rPr lang="en-GB" dirty="0"/>
                  <a:t>but heavily constrained by </a:t>
                </a:r>
                <a:r>
                  <a:rPr lang="en-GB" dirty="0" err="1"/>
                  <a:t>eEDM</a:t>
                </a:r>
                <a:br>
                  <a:rPr lang="en-GB" dirty="0"/>
                </a:br>
                <a:r>
                  <a:rPr lang="en-GB" dirty="0"/>
                  <a:t>(</a:t>
                </a:r>
                <a:r>
                  <a:rPr lang="en-GB" dirty="0" err="1"/>
                  <a:t>Bodeker</a:t>
                </a:r>
                <a:r>
                  <a:rPr lang="en-GB" dirty="0"/>
                  <a:t> and </a:t>
                </a:r>
                <a:r>
                  <a:rPr lang="en-GB" dirty="0" err="1"/>
                  <a:t>Buchmuller</a:t>
                </a:r>
                <a:r>
                  <a:rPr lang="en-GB" dirty="0"/>
                  <a:t> 2021)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4D2FF8-F8FE-BBD3-CC25-5F66DEC4B3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712710B-3C91-9D47-6349-68D402A7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Beyond the Standard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12AB0D-A3AD-3BEC-2DA3-7D68F87C6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115" y="2168839"/>
            <a:ext cx="4450000" cy="34204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3F9D9E-98A2-009D-9EAB-9FF224B5879F}"/>
              </a:ext>
            </a:extLst>
          </p:cNvPr>
          <p:cNvSpPr txBox="1"/>
          <p:nvPr/>
        </p:nvSpPr>
        <p:spPr>
          <a:xfrm>
            <a:off x="9687107" y="5668739"/>
            <a:ext cx="1759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Dorsch</a:t>
            </a:r>
            <a:r>
              <a:rPr lang="en-GB" sz="1600" dirty="0"/>
              <a:t> et al 2017)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5955AB4-CAAC-5F91-8F22-0161ADBB3D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F0443D3-50CB-ED04-6BDB-5344749B8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67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937C47C-A577-D566-78AC-FE94E2D38E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1329"/>
                <a:ext cx="5230497" cy="4525963"/>
              </a:xfrm>
            </p:spPr>
            <p:txBody>
              <a:bodyPr/>
              <a:lstStyle/>
              <a:p>
                <a:r>
                  <a:rPr lang="en-GB" dirty="0"/>
                  <a:t>First order phase transition:</a:t>
                </a:r>
                <a:br>
                  <a:rPr lang="en-GB" dirty="0"/>
                </a:br>
                <a:r>
                  <a:rPr lang="en-GB" dirty="0"/>
                  <a:t>Bubble collisions, sound waves,</a:t>
                </a:r>
                <a:br>
                  <a:rPr lang="en-GB" dirty="0"/>
                </a:br>
                <a:r>
                  <a:rPr lang="en-GB" dirty="0"/>
                  <a:t>turbulence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Gravitational waves</a:t>
                </a:r>
              </a:p>
              <a:p>
                <a:r>
                  <a:rPr lang="en-GB" dirty="0"/>
                  <a:t>May be detectable with LISA</a:t>
                </a:r>
                <a:br>
                  <a:rPr lang="en-GB" dirty="0"/>
                </a:br>
                <a:r>
                  <a:rPr lang="en-GB" dirty="0"/>
                  <a:t>and future GW missions</a:t>
                </a:r>
              </a:p>
              <a:p>
                <a:r>
                  <a:rPr lang="en-GB" dirty="0"/>
                  <a:t>See O. Gould’s talk!</a:t>
                </a:r>
                <a:br>
                  <a:rPr lang="en-GB" dirty="0"/>
                </a:br>
                <a:endParaRPr lang="en-GB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937C47C-A577-D566-78AC-FE94E2D38E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1329"/>
                <a:ext cx="5230497" cy="4525963"/>
              </a:xfrm>
              <a:blipFill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4DE965A-62AD-520E-FEFE-12886277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Gravitational Waves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4CB241-DF01-9466-BDC6-4A5705C29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724" y="1480696"/>
            <a:ext cx="6037676" cy="28484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2C0552-DFAC-2B15-8281-4538B58BF6CD}"/>
              </a:ext>
            </a:extLst>
          </p:cNvPr>
          <p:cNvSpPr txBox="1"/>
          <p:nvPr/>
        </p:nvSpPr>
        <p:spPr>
          <a:xfrm>
            <a:off x="9690922" y="4392174"/>
            <a:ext cx="1838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Beniwal</a:t>
            </a:r>
            <a:r>
              <a:rPr lang="en-GB" sz="1600" dirty="0"/>
              <a:t> et al 2017)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C8968A8-E8B4-92AC-DBF4-5819BB2289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22 November 2023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BA7309F-FF61-29E0-C1C7-406AFF201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A. Rajantie, Higgs Cosmology,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824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22403</TotalTime>
  <Words>1965</Words>
  <Application>Microsoft Office PowerPoint</Application>
  <PresentationFormat>Widescreen</PresentationFormat>
  <Paragraphs>258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Cambria Math</vt:lpstr>
      <vt:lpstr>Wingdings 2</vt:lpstr>
      <vt:lpstr>Verdana</vt:lpstr>
      <vt:lpstr>Calibri</vt:lpstr>
      <vt:lpstr>Wingdings 3</vt:lpstr>
      <vt:lpstr>Arial</vt:lpstr>
      <vt:lpstr>Concourse</vt:lpstr>
      <vt:lpstr>Higgs Cosmology  </vt:lpstr>
      <vt:lpstr>Higgs Cosmology</vt:lpstr>
      <vt:lpstr>Higgs Cosmology</vt:lpstr>
      <vt:lpstr>Baryon Asymmetry</vt:lpstr>
      <vt:lpstr>Sakharov Conditions (1967)</vt:lpstr>
      <vt:lpstr>Baryon number violation</vt:lpstr>
      <vt:lpstr>Electroweak Baryogenesis</vt:lpstr>
      <vt:lpstr>Beyond the Standard Model</vt:lpstr>
      <vt:lpstr>Gravitational Waves</vt:lpstr>
      <vt:lpstr>Higgs Portal Dark Matter</vt:lpstr>
      <vt:lpstr>Non-Minimal Curvature Coupling</vt:lpstr>
      <vt:lpstr>Measuring ξ</vt:lpstr>
      <vt:lpstr>Higgs Inflation</vt:lpstr>
      <vt:lpstr>CMB Constraints</vt:lpstr>
      <vt:lpstr>Vacuum Metastability</vt:lpstr>
      <vt:lpstr>Vacuum Metastability</vt:lpstr>
      <vt:lpstr>Bubble Nucleation</vt:lpstr>
      <vt:lpstr>Bubble Nucleation</vt:lpstr>
      <vt:lpstr>Cosmological Setting</vt:lpstr>
      <vt:lpstr>Past Light Cone</vt:lpstr>
      <vt:lpstr>Late Universe Stability Bounds</vt:lpstr>
      <vt:lpstr>Hot Big Bang</vt:lpstr>
      <vt:lpstr>Bubbles from Black Holes</vt:lpstr>
      <vt:lpstr>Higgs Fluctuations from Inflation</vt:lpstr>
      <vt:lpstr>Higgs-Curvature Coupling</vt:lpstr>
      <vt:lpstr>(De)Stabilising the Potential</vt:lpstr>
      <vt:lpstr>Vacuum Stability Constraint on ξ</vt:lpstr>
      <vt:lpstr>Summary</vt:lpstr>
    </vt:vector>
  </TitlesOfParts>
  <Company>Imperial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the Higgs Say?</dc:title>
  <dc:creator>Arttu Rajantie</dc:creator>
  <cp:lastModifiedBy>Rajantie, Arttu K</cp:lastModifiedBy>
  <cp:revision>237</cp:revision>
  <cp:lastPrinted>2014-11-26T09:22:23Z</cp:lastPrinted>
  <dcterms:created xsi:type="dcterms:W3CDTF">2011-02-02T15:56:03Z</dcterms:created>
  <dcterms:modified xsi:type="dcterms:W3CDTF">2023-11-22T11:44:01Z</dcterms:modified>
</cp:coreProperties>
</file>