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5" r:id="rId4"/>
    <p:sldId id="278" r:id="rId5"/>
    <p:sldId id="279" r:id="rId6"/>
    <p:sldId id="280" r:id="rId7"/>
    <p:sldId id="281" r:id="rId8"/>
    <p:sldId id="282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36B30-DCDA-46A4-8FAB-DAA5774F9085}" v="10132" dt="2023-12-15T09:22:56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cStay" userId="d2f46164d71161ea" providerId="LiveId" clId="{2FA36B30-DCDA-46A4-8FAB-DAA5774F9085}"/>
    <pc:docChg chg="undo custSel addSld delSld modSld sldOrd">
      <pc:chgData name="Nathan McStay" userId="d2f46164d71161ea" providerId="LiveId" clId="{2FA36B30-DCDA-46A4-8FAB-DAA5774F9085}" dt="2023-12-15T09:59:33.818" v="10902" actId="27636"/>
      <pc:docMkLst>
        <pc:docMk/>
      </pc:docMkLst>
      <pc:sldChg chg="del">
        <pc:chgData name="Nathan McStay" userId="d2f46164d71161ea" providerId="LiveId" clId="{2FA36B30-DCDA-46A4-8FAB-DAA5774F9085}" dt="2023-12-13T13:04:49.561" v="1" actId="47"/>
        <pc:sldMkLst>
          <pc:docMk/>
          <pc:sldMk cId="30139711" sldId="256"/>
        </pc:sldMkLst>
      </pc:sldChg>
      <pc:sldChg chg="addSp delSp modSp add mod">
        <pc:chgData name="Nathan McStay" userId="d2f46164d71161ea" providerId="LiveId" clId="{2FA36B30-DCDA-46A4-8FAB-DAA5774F9085}" dt="2023-12-15T09:20:15.594" v="10838"/>
        <pc:sldMkLst>
          <pc:docMk/>
          <pc:sldMk cId="2940851073" sldId="257"/>
        </pc:sldMkLst>
        <pc:spChg chg="mod">
          <ac:chgData name="Nathan McStay" userId="d2f46164d71161ea" providerId="LiveId" clId="{2FA36B30-DCDA-46A4-8FAB-DAA5774F9085}" dt="2023-12-13T13:05:16.182" v="85" actId="20577"/>
          <ac:spMkLst>
            <pc:docMk/>
            <pc:sldMk cId="2940851073" sldId="257"/>
            <ac:spMk id="2" creationId="{E1B9476E-C0F5-2FA4-9BCA-2DCEAE4FDEE8}"/>
          </ac:spMkLst>
        </pc:spChg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2940851073" sldId="257"/>
            <ac:spMk id="3" creationId="{D9BBDA25-C18E-F535-D967-2AC91DFE60F4}"/>
          </ac:spMkLst>
        </pc:spChg>
        <pc:picChg chg="add mod">
          <ac:chgData name="Nathan McStay" userId="d2f46164d71161ea" providerId="LiveId" clId="{2FA36B30-DCDA-46A4-8FAB-DAA5774F9085}" dt="2023-12-13T13:06:08.313" v="102" actId="14100"/>
          <ac:picMkLst>
            <pc:docMk/>
            <pc:sldMk cId="2940851073" sldId="257"/>
            <ac:picMk id="4" creationId="{3B6514ED-8C8C-D668-93B1-75553EF5B7D6}"/>
          </ac:picMkLst>
        </pc:picChg>
        <pc:picChg chg="add del">
          <ac:chgData name="Nathan McStay" userId="d2f46164d71161ea" providerId="LiveId" clId="{2FA36B30-DCDA-46A4-8FAB-DAA5774F9085}" dt="2023-12-14T16:13:17.177" v="10020" actId="478"/>
          <ac:picMkLst>
            <pc:docMk/>
            <pc:sldMk cId="2940851073" sldId="257"/>
            <ac:picMk id="1026" creationId="{00A80CDF-CB09-08A1-63B5-D981B8EDF3D0}"/>
          </ac:picMkLst>
        </pc:picChg>
      </pc:sldChg>
      <pc:sldChg chg="modSp add mod">
        <pc:chgData name="Nathan McStay" userId="d2f46164d71161ea" providerId="LiveId" clId="{2FA36B30-DCDA-46A4-8FAB-DAA5774F9085}" dt="2023-12-15T09:57:06.516" v="10899" actId="20577"/>
        <pc:sldMkLst>
          <pc:docMk/>
          <pc:sldMk cId="3911969731" sldId="274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3911969731" sldId="274"/>
            <ac:spMk id="5" creationId="{30A58F92-0D5D-98BC-793B-DCB2D666792A}"/>
          </ac:spMkLst>
        </pc:spChg>
        <pc:spChg chg="mod">
          <ac:chgData name="Nathan McStay" userId="d2f46164d71161ea" providerId="LiveId" clId="{2FA36B30-DCDA-46A4-8FAB-DAA5774F9085}" dt="2023-12-15T09:57:06.516" v="10899" actId="20577"/>
          <ac:spMkLst>
            <pc:docMk/>
            <pc:sldMk cId="3911969731" sldId="274"/>
            <ac:spMk id="6" creationId="{C9F70090-42CE-19BC-1ED8-A7BFD7AA557F}"/>
          </ac:spMkLst>
        </pc:spChg>
      </pc:sldChg>
      <pc:sldChg chg="addSp delSp modSp add mod setBg modAnim delDesignElem">
        <pc:chgData name="Nathan McStay" userId="d2f46164d71161ea" providerId="LiveId" clId="{2FA36B30-DCDA-46A4-8FAB-DAA5774F9085}" dt="2023-12-15T09:22:03.887" v="10840" actId="11529"/>
        <pc:sldMkLst>
          <pc:docMk/>
          <pc:sldMk cId="1419939560" sldId="275"/>
        </pc:sldMkLst>
        <pc:spChg chg="mod">
          <ac:chgData name="Nathan McStay" userId="d2f46164d71161ea" providerId="LiveId" clId="{2FA36B30-DCDA-46A4-8FAB-DAA5774F9085}" dt="2023-12-15T09:20:15.962" v="10839" actId="26606"/>
          <ac:spMkLst>
            <pc:docMk/>
            <pc:sldMk cId="1419939560" sldId="275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5T09:20:15.962" v="10839" actId="26606"/>
          <ac:spMkLst>
            <pc:docMk/>
            <pc:sldMk cId="1419939560" sldId="275"/>
            <ac:spMk id="3" creationId="{2D7263C5-BE8F-0E0F-C15B-1B7C8654EDFA}"/>
          </ac:spMkLst>
        </pc:spChg>
        <pc:spChg chg="del">
          <ac:chgData name="Nathan McStay" userId="d2f46164d71161ea" providerId="LiveId" clId="{2FA36B30-DCDA-46A4-8FAB-DAA5774F9085}" dt="2023-12-13T13:19:43.885" v="675" actId="478"/>
          <ac:spMkLst>
            <pc:docMk/>
            <pc:sldMk cId="1419939560" sldId="275"/>
            <ac:spMk id="6" creationId="{9857D7F4-2341-54F2-B578-2EF8DCF36EE7}"/>
          </ac:spMkLst>
        </pc:spChg>
        <pc:spChg chg="add mod">
          <ac:chgData name="Nathan McStay" userId="d2f46164d71161ea" providerId="LiveId" clId="{2FA36B30-DCDA-46A4-8FAB-DAA5774F9085}" dt="2023-12-15T09:20:15.962" v="10839" actId="26606"/>
          <ac:spMkLst>
            <pc:docMk/>
            <pc:sldMk cId="1419939560" sldId="275"/>
            <ac:spMk id="7" creationId="{01780181-42BA-C24D-D8C1-8485A8CBE2A5}"/>
          </ac:spMkLst>
        </pc:spChg>
        <pc:spChg chg="add del">
          <ac:chgData name="Nathan McStay" userId="d2f46164d71161ea" providerId="LiveId" clId="{2FA36B30-DCDA-46A4-8FAB-DAA5774F9085}" dt="2023-12-15T09:20:03.933" v="10834" actId="26606"/>
          <ac:spMkLst>
            <pc:docMk/>
            <pc:sldMk cId="1419939560" sldId="275"/>
            <ac:spMk id="12" creationId="{45D37F4E-DDB4-456B-97E0-9937730A039F}"/>
          </ac:spMkLst>
        </pc:spChg>
        <pc:spChg chg="add del">
          <ac:chgData name="Nathan McStay" userId="d2f46164d71161ea" providerId="LiveId" clId="{2FA36B30-DCDA-46A4-8FAB-DAA5774F9085}" dt="2023-12-15T09:20:03.933" v="10834" actId="26606"/>
          <ac:spMkLst>
            <pc:docMk/>
            <pc:sldMk cId="1419939560" sldId="275"/>
            <ac:spMk id="14" creationId="{B2DD41CD-8F47-4F56-AD12-4E2FF7696987}"/>
          </ac:spMkLst>
        </pc:spChg>
        <pc:spChg chg="add del">
          <ac:chgData name="Nathan McStay" userId="d2f46164d71161ea" providerId="LiveId" clId="{2FA36B30-DCDA-46A4-8FAB-DAA5774F9085}" dt="2023-12-15T09:20:15.962" v="10839" actId="26606"/>
          <ac:spMkLst>
            <pc:docMk/>
            <pc:sldMk cId="1419939560" sldId="275"/>
            <ac:spMk id="16" creationId="{3ECBE1F1-D69B-4AFA-ABD5-8E41720EF6DE}"/>
          </ac:spMkLst>
        </pc:spChg>
        <pc:spChg chg="add del">
          <ac:chgData name="Nathan McStay" userId="d2f46164d71161ea" providerId="LiveId" clId="{2FA36B30-DCDA-46A4-8FAB-DAA5774F9085}" dt="2023-12-15T09:20:15.962" v="10839" actId="26606"/>
          <ac:spMkLst>
            <pc:docMk/>
            <pc:sldMk cId="1419939560" sldId="275"/>
            <ac:spMk id="17" creationId="{603A6265-E10C-4B85-9C20-E75FCAF9CC63}"/>
          </ac:spMkLst>
        </pc:spChg>
        <pc:picChg chg="add mod ord">
          <ac:chgData name="Nathan McStay" userId="d2f46164d71161ea" providerId="LiveId" clId="{2FA36B30-DCDA-46A4-8FAB-DAA5774F9085}" dt="2023-12-15T09:20:15.962" v="10839" actId="26606"/>
          <ac:picMkLst>
            <pc:docMk/>
            <pc:sldMk cId="1419939560" sldId="275"/>
            <ac:picMk id="4" creationId="{648284A2-419C-23A0-A44D-8BFF004D0DE8}"/>
          </ac:picMkLst>
        </pc:picChg>
        <pc:picChg chg="del">
          <ac:chgData name="Nathan McStay" userId="d2f46164d71161ea" providerId="LiveId" clId="{2FA36B30-DCDA-46A4-8FAB-DAA5774F9085}" dt="2023-12-13T13:19:40.441" v="674" actId="478"/>
          <ac:picMkLst>
            <pc:docMk/>
            <pc:sldMk cId="1419939560" sldId="275"/>
            <ac:picMk id="5" creationId="{87E9B9A0-9323-9049-036D-C86C221408CE}"/>
          </ac:picMkLst>
        </pc:picChg>
        <pc:cxnChg chg="add">
          <ac:chgData name="Nathan McStay" userId="d2f46164d71161ea" providerId="LiveId" clId="{2FA36B30-DCDA-46A4-8FAB-DAA5774F9085}" dt="2023-12-15T09:22:03.887" v="10840" actId="11529"/>
          <ac:cxnSpMkLst>
            <pc:docMk/>
            <pc:sldMk cId="1419939560" sldId="275"/>
            <ac:cxnSpMk id="6" creationId="{4CC8980D-5F88-55AA-B51F-D11C6D442F59}"/>
          </ac:cxnSpMkLst>
        </pc:cxnChg>
      </pc:sldChg>
      <pc:sldChg chg="new del">
        <pc:chgData name="Nathan McStay" userId="d2f46164d71161ea" providerId="LiveId" clId="{2FA36B30-DCDA-46A4-8FAB-DAA5774F9085}" dt="2023-12-13T13:11:07.094" v="157" actId="47"/>
        <pc:sldMkLst>
          <pc:docMk/>
          <pc:sldMk cId="962958589" sldId="276"/>
        </pc:sldMkLst>
      </pc:sldChg>
      <pc:sldChg chg="delSp modSp new mod">
        <pc:chgData name="Nathan McStay" userId="d2f46164d71161ea" providerId="LiveId" clId="{2FA36B30-DCDA-46A4-8FAB-DAA5774F9085}" dt="2023-12-13T14:55:55.523" v="3495" actId="1076"/>
        <pc:sldMkLst>
          <pc:docMk/>
          <pc:sldMk cId="2944313540" sldId="277"/>
        </pc:sldMkLst>
        <pc:spChg chg="mod">
          <ac:chgData name="Nathan McStay" userId="d2f46164d71161ea" providerId="LiveId" clId="{2FA36B30-DCDA-46A4-8FAB-DAA5774F9085}" dt="2023-12-13T14:55:55.523" v="3495" actId="1076"/>
          <ac:spMkLst>
            <pc:docMk/>
            <pc:sldMk cId="2944313540" sldId="277"/>
            <ac:spMk id="2" creationId="{36D40662-D317-6FBE-0D1C-6D336D9BD7BE}"/>
          </ac:spMkLst>
        </pc:spChg>
        <pc:spChg chg="del">
          <ac:chgData name="Nathan McStay" userId="d2f46164d71161ea" providerId="LiveId" clId="{2FA36B30-DCDA-46A4-8FAB-DAA5774F9085}" dt="2023-12-13T14:54:05.562" v="3465" actId="478"/>
          <ac:spMkLst>
            <pc:docMk/>
            <pc:sldMk cId="2944313540" sldId="277"/>
            <ac:spMk id="3" creationId="{FC06CAD6-AAEF-3D40-4E3E-BFB25E28ADEF}"/>
          </ac:spMkLst>
        </pc:spChg>
      </pc:sldChg>
      <pc:sldChg chg="addSp modSp add mod modAnim">
        <pc:chgData name="Nathan McStay" userId="d2f46164d71161ea" providerId="LiveId" clId="{2FA36B30-DCDA-46A4-8FAB-DAA5774F9085}" dt="2023-12-15T09:22:15.904" v="10841"/>
        <pc:sldMkLst>
          <pc:docMk/>
          <pc:sldMk cId="3779404190" sldId="278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3779404190" sldId="278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3T14:21:11.026" v="1527" actId="20577"/>
          <ac:spMkLst>
            <pc:docMk/>
            <pc:sldMk cId="3779404190" sldId="278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15.904" v="10841"/>
          <ac:cxnSpMkLst>
            <pc:docMk/>
            <pc:sldMk cId="3779404190" sldId="278"/>
            <ac:cxnSpMk id="4" creationId="{9A21C35A-2D1F-91C6-15D2-95FEA81D0AE9}"/>
          </ac:cxnSpMkLst>
        </pc:cxnChg>
      </pc:sldChg>
      <pc:sldChg chg="addSp modSp add mod modAnim">
        <pc:chgData name="Nathan McStay" userId="d2f46164d71161ea" providerId="LiveId" clId="{2FA36B30-DCDA-46A4-8FAB-DAA5774F9085}" dt="2023-12-15T09:22:18.471" v="10842"/>
        <pc:sldMkLst>
          <pc:docMk/>
          <pc:sldMk cId="1560382589" sldId="279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1560382589" sldId="279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3T14:27:49.700" v="2123" actId="20577"/>
          <ac:spMkLst>
            <pc:docMk/>
            <pc:sldMk cId="1560382589" sldId="279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18.471" v="10842"/>
          <ac:cxnSpMkLst>
            <pc:docMk/>
            <pc:sldMk cId="1560382589" sldId="279"/>
            <ac:cxnSpMk id="4" creationId="{F518604F-21B4-43C9-DCD4-D0FD99B13A7A}"/>
          </ac:cxnSpMkLst>
        </pc:cxnChg>
      </pc:sldChg>
      <pc:sldChg chg="addSp modSp add mod modAnim">
        <pc:chgData name="Nathan McStay" userId="d2f46164d71161ea" providerId="LiveId" clId="{2FA36B30-DCDA-46A4-8FAB-DAA5774F9085}" dt="2023-12-15T09:22:20.021" v="10843"/>
        <pc:sldMkLst>
          <pc:docMk/>
          <pc:sldMk cId="100730680" sldId="280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100730680" sldId="280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3T14:40:48.280" v="2792" actId="27636"/>
          <ac:spMkLst>
            <pc:docMk/>
            <pc:sldMk cId="100730680" sldId="280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20.021" v="10843"/>
          <ac:cxnSpMkLst>
            <pc:docMk/>
            <pc:sldMk cId="100730680" sldId="280"/>
            <ac:cxnSpMk id="4" creationId="{211FBF62-F784-30B9-2216-E7903D23E4A2}"/>
          </ac:cxnSpMkLst>
        </pc:cxnChg>
      </pc:sldChg>
      <pc:sldChg chg="addSp delSp modSp add mod modAnim">
        <pc:chgData name="Nathan McStay" userId="d2f46164d71161ea" providerId="LiveId" clId="{2FA36B30-DCDA-46A4-8FAB-DAA5774F9085}" dt="2023-12-15T09:22:21.868" v="10844"/>
        <pc:sldMkLst>
          <pc:docMk/>
          <pc:sldMk cId="447691103" sldId="281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447691103" sldId="281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4T16:26:04.097" v="10397" actId="20577"/>
          <ac:spMkLst>
            <pc:docMk/>
            <pc:sldMk cId="447691103" sldId="281"/>
            <ac:spMk id="3" creationId="{2D7263C5-BE8F-0E0F-C15B-1B7C8654EDFA}"/>
          </ac:spMkLst>
        </pc:spChg>
        <pc:picChg chg="add del mod modCrop">
          <ac:chgData name="Nathan McStay" userId="d2f46164d71161ea" providerId="LiveId" clId="{2FA36B30-DCDA-46A4-8FAB-DAA5774F9085}" dt="2023-12-13T14:48:47.003" v="3241" actId="478"/>
          <ac:picMkLst>
            <pc:docMk/>
            <pc:sldMk cId="447691103" sldId="281"/>
            <ac:picMk id="5" creationId="{613E4826-8788-4E25-0A2A-75317D9443A0}"/>
          </ac:picMkLst>
        </pc:picChg>
        <pc:cxnChg chg="add mod">
          <ac:chgData name="Nathan McStay" userId="d2f46164d71161ea" providerId="LiveId" clId="{2FA36B30-DCDA-46A4-8FAB-DAA5774F9085}" dt="2023-12-15T09:22:21.868" v="10844"/>
          <ac:cxnSpMkLst>
            <pc:docMk/>
            <pc:sldMk cId="447691103" sldId="281"/>
            <ac:cxnSpMk id="4" creationId="{B46025C4-ED61-12EF-9472-64239767CA48}"/>
          </ac:cxnSpMkLst>
        </pc:cxnChg>
      </pc:sldChg>
      <pc:sldChg chg="addSp delSp modSp add mod delAnim modAnim">
        <pc:chgData name="Nathan McStay" userId="d2f46164d71161ea" providerId="LiveId" clId="{2FA36B30-DCDA-46A4-8FAB-DAA5774F9085}" dt="2023-12-15T09:22:26.881" v="10845"/>
        <pc:sldMkLst>
          <pc:docMk/>
          <pc:sldMk cId="3436408506" sldId="282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3436408506" sldId="282"/>
            <ac:spMk id="2" creationId="{0F31FD76-982E-61C4-F6D2-E8BB9FB4134A}"/>
          </ac:spMkLst>
        </pc:spChg>
        <pc:spChg chg="del mod">
          <ac:chgData name="Nathan McStay" userId="d2f46164d71161ea" providerId="LiveId" clId="{2FA36B30-DCDA-46A4-8FAB-DAA5774F9085}" dt="2023-12-13T14:50:00.951" v="3350" actId="478"/>
          <ac:spMkLst>
            <pc:docMk/>
            <pc:sldMk cId="3436408506" sldId="282"/>
            <ac:spMk id="3" creationId="{2D7263C5-BE8F-0E0F-C15B-1B7C8654EDFA}"/>
          </ac:spMkLst>
        </pc:spChg>
        <pc:spChg chg="add mod">
          <ac:chgData name="Nathan McStay" userId="d2f46164d71161ea" providerId="LiveId" clId="{2FA36B30-DCDA-46A4-8FAB-DAA5774F9085}" dt="2023-12-14T16:32:58.704" v="10437" actId="20577"/>
          <ac:spMkLst>
            <pc:docMk/>
            <pc:sldMk cId="3436408506" sldId="282"/>
            <ac:spMk id="3" creationId="{B69E3765-362F-F404-232A-DC2EDE609207}"/>
          </ac:spMkLst>
        </pc:spChg>
        <pc:picChg chg="mod">
          <ac:chgData name="Nathan McStay" userId="d2f46164d71161ea" providerId="LiveId" clId="{2FA36B30-DCDA-46A4-8FAB-DAA5774F9085}" dt="2023-12-13T14:50:24.414" v="3354" actId="1076"/>
          <ac:picMkLst>
            <pc:docMk/>
            <pc:sldMk cId="3436408506" sldId="282"/>
            <ac:picMk id="5" creationId="{613E4826-8788-4E25-0A2A-75317D9443A0}"/>
          </ac:picMkLst>
        </pc:picChg>
        <pc:cxnChg chg="add">
          <ac:chgData name="Nathan McStay" userId="d2f46164d71161ea" providerId="LiveId" clId="{2FA36B30-DCDA-46A4-8FAB-DAA5774F9085}" dt="2023-12-14T16:33:12.951" v="10438" actId="11529"/>
          <ac:cxnSpMkLst>
            <pc:docMk/>
            <pc:sldMk cId="3436408506" sldId="282"/>
            <ac:cxnSpMk id="6" creationId="{04338F80-E530-4792-3778-71B29DACC55F}"/>
          </ac:cxnSpMkLst>
        </pc:cxnChg>
        <pc:cxnChg chg="add">
          <ac:chgData name="Nathan McStay" userId="d2f46164d71161ea" providerId="LiveId" clId="{2FA36B30-DCDA-46A4-8FAB-DAA5774F9085}" dt="2023-12-14T16:33:33.369" v="10439" actId="11529"/>
          <ac:cxnSpMkLst>
            <pc:docMk/>
            <pc:sldMk cId="3436408506" sldId="282"/>
            <ac:cxnSpMk id="8" creationId="{CACB157D-5398-A09E-380E-BD9A556B1D1E}"/>
          </ac:cxnSpMkLst>
        </pc:cxnChg>
        <pc:cxnChg chg="add mod">
          <ac:chgData name="Nathan McStay" userId="d2f46164d71161ea" providerId="LiveId" clId="{2FA36B30-DCDA-46A4-8FAB-DAA5774F9085}" dt="2023-12-15T09:22:26.881" v="10845"/>
          <ac:cxnSpMkLst>
            <pc:docMk/>
            <pc:sldMk cId="3436408506" sldId="282"/>
            <ac:cxnSpMk id="9" creationId="{99BFD0CD-C62A-8D5E-D4A8-A5C49F7E7474}"/>
          </ac:cxnSpMkLst>
        </pc:cxnChg>
      </pc:sldChg>
      <pc:sldChg chg="addSp modSp add mod ord modAnim">
        <pc:chgData name="Nathan McStay" userId="d2f46164d71161ea" providerId="LiveId" clId="{2FA36B30-DCDA-46A4-8FAB-DAA5774F9085}" dt="2023-12-15T09:22:32.108" v="10846"/>
        <pc:sldMkLst>
          <pc:docMk/>
          <pc:sldMk cId="3931261066" sldId="283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3931261066" sldId="283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4T10:27:45.937" v="4661" actId="20577"/>
          <ac:spMkLst>
            <pc:docMk/>
            <pc:sldMk cId="3931261066" sldId="283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32.108" v="10846"/>
          <ac:cxnSpMkLst>
            <pc:docMk/>
            <pc:sldMk cId="3931261066" sldId="283"/>
            <ac:cxnSpMk id="4" creationId="{EE8E1BE1-F1E8-2AB8-2592-9575DF992AD4}"/>
          </ac:cxnSpMkLst>
        </pc:cxnChg>
      </pc:sldChg>
      <pc:sldChg chg="modSp add mod">
        <pc:chgData name="Nathan McStay" userId="d2f46164d71161ea" providerId="LiveId" clId="{2FA36B30-DCDA-46A4-8FAB-DAA5774F9085}" dt="2023-12-13T14:55:31.991" v="3493" actId="1076"/>
        <pc:sldMkLst>
          <pc:docMk/>
          <pc:sldMk cId="3779434684" sldId="284"/>
        </pc:sldMkLst>
        <pc:spChg chg="mod">
          <ac:chgData name="Nathan McStay" userId="d2f46164d71161ea" providerId="LiveId" clId="{2FA36B30-DCDA-46A4-8FAB-DAA5774F9085}" dt="2023-12-13T14:55:31.991" v="3493" actId="1076"/>
          <ac:spMkLst>
            <pc:docMk/>
            <pc:sldMk cId="3779434684" sldId="284"/>
            <ac:spMk id="2" creationId="{36D40662-D317-6FBE-0D1C-6D336D9BD7BE}"/>
          </ac:spMkLst>
        </pc:spChg>
      </pc:sldChg>
      <pc:sldChg chg="addSp modSp add mod modAnim">
        <pc:chgData name="Nathan McStay" userId="d2f46164d71161ea" providerId="LiveId" clId="{2FA36B30-DCDA-46A4-8FAB-DAA5774F9085}" dt="2023-12-15T09:22:36.009" v="10847"/>
        <pc:sldMkLst>
          <pc:docMk/>
          <pc:sldMk cId="1202437777" sldId="285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1202437777" sldId="285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4T23:36:39.221" v="10703" actId="20577"/>
          <ac:spMkLst>
            <pc:docMk/>
            <pc:sldMk cId="1202437777" sldId="285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36.009" v="10847"/>
          <ac:cxnSpMkLst>
            <pc:docMk/>
            <pc:sldMk cId="1202437777" sldId="285"/>
            <ac:cxnSpMk id="4" creationId="{534C0F06-DD9B-BE92-1AD9-564784671C9C}"/>
          </ac:cxnSpMkLst>
        </pc:cxnChg>
      </pc:sldChg>
      <pc:sldChg chg="addSp modSp add mod modAnim">
        <pc:chgData name="Nathan McStay" userId="d2f46164d71161ea" providerId="LiveId" clId="{2FA36B30-DCDA-46A4-8FAB-DAA5774F9085}" dt="2023-12-15T09:22:37.743" v="10848"/>
        <pc:sldMkLst>
          <pc:docMk/>
          <pc:sldMk cId="4217996113" sldId="286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4217996113" sldId="286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4T10:47:50.776" v="5431" actId="20577"/>
          <ac:spMkLst>
            <pc:docMk/>
            <pc:sldMk cId="4217996113" sldId="286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37.743" v="10848"/>
          <ac:cxnSpMkLst>
            <pc:docMk/>
            <pc:sldMk cId="4217996113" sldId="286"/>
            <ac:cxnSpMk id="4" creationId="{136B60C9-7B3B-0281-564F-9F0163E1836E}"/>
          </ac:cxnSpMkLst>
        </pc:cxnChg>
      </pc:sldChg>
      <pc:sldChg chg="addSp delSp modSp add mod modAnim">
        <pc:chgData name="Nathan McStay" userId="d2f46164d71161ea" providerId="LiveId" clId="{2FA36B30-DCDA-46A4-8FAB-DAA5774F9085}" dt="2023-12-15T09:22:40.773" v="10849"/>
        <pc:sldMkLst>
          <pc:docMk/>
          <pc:sldMk cId="2758449720" sldId="287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2758449720" sldId="287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4T10:50:59.085" v="5624" actId="14100"/>
          <ac:spMkLst>
            <pc:docMk/>
            <pc:sldMk cId="2758449720" sldId="287"/>
            <ac:spMk id="3" creationId="{2D7263C5-BE8F-0E0F-C15B-1B7C8654EDFA}"/>
          </ac:spMkLst>
        </pc:spChg>
        <pc:spChg chg="add del mod">
          <ac:chgData name="Nathan McStay" userId="d2f46164d71161ea" providerId="LiveId" clId="{2FA36B30-DCDA-46A4-8FAB-DAA5774F9085}" dt="2023-12-14T10:51:21.572" v="5626" actId="478"/>
          <ac:spMkLst>
            <pc:docMk/>
            <pc:sldMk cId="2758449720" sldId="287"/>
            <ac:spMk id="4" creationId="{FEC7B8F4-AD77-81FD-8CF1-DB985A836E2C}"/>
          </ac:spMkLst>
        </pc:spChg>
        <pc:spChg chg="add mod">
          <ac:chgData name="Nathan McStay" userId="d2f46164d71161ea" providerId="LiveId" clId="{2FA36B30-DCDA-46A4-8FAB-DAA5774F9085}" dt="2023-12-14T23:40:54.268" v="10720" actId="20577"/>
          <ac:spMkLst>
            <pc:docMk/>
            <pc:sldMk cId="2758449720" sldId="287"/>
            <ac:spMk id="5" creationId="{A76E2029-F7B9-3EBB-5A41-6EFB6745925A}"/>
          </ac:spMkLst>
        </pc:spChg>
        <pc:cxnChg chg="add mod">
          <ac:chgData name="Nathan McStay" userId="d2f46164d71161ea" providerId="LiveId" clId="{2FA36B30-DCDA-46A4-8FAB-DAA5774F9085}" dt="2023-12-15T09:22:40.773" v="10849"/>
          <ac:cxnSpMkLst>
            <pc:docMk/>
            <pc:sldMk cId="2758449720" sldId="287"/>
            <ac:cxnSpMk id="4" creationId="{ED55BB6B-1456-3401-52D0-4FBCF7F7737C}"/>
          </ac:cxnSpMkLst>
        </pc:cxnChg>
      </pc:sldChg>
      <pc:sldChg chg="modSp add mod ord">
        <pc:chgData name="Nathan McStay" userId="d2f46164d71161ea" providerId="LiveId" clId="{2FA36B30-DCDA-46A4-8FAB-DAA5774F9085}" dt="2023-12-14T11:02:09.224" v="5950" actId="20577"/>
        <pc:sldMkLst>
          <pc:docMk/>
          <pc:sldMk cId="106756866" sldId="288"/>
        </pc:sldMkLst>
        <pc:spChg chg="mod">
          <ac:chgData name="Nathan McStay" userId="d2f46164d71161ea" providerId="LiveId" clId="{2FA36B30-DCDA-46A4-8FAB-DAA5774F9085}" dt="2023-12-14T11:02:09.224" v="5950" actId="20577"/>
          <ac:spMkLst>
            <pc:docMk/>
            <pc:sldMk cId="106756866" sldId="288"/>
            <ac:spMk id="2" creationId="{36D40662-D317-6FBE-0D1C-6D336D9BD7BE}"/>
          </ac:spMkLst>
        </pc:spChg>
      </pc:sldChg>
      <pc:sldChg chg="addSp modSp add mod ord modAnim">
        <pc:chgData name="Nathan McStay" userId="d2f46164d71161ea" providerId="LiveId" clId="{2FA36B30-DCDA-46A4-8FAB-DAA5774F9085}" dt="2023-12-15T09:22:44.366" v="10850"/>
        <pc:sldMkLst>
          <pc:docMk/>
          <pc:sldMk cId="3168503870" sldId="289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3168503870" sldId="289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4T11:16:41.557" v="6668" actId="20577"/>
          <ac:spMkLst>
            <pc:docMk/>
            <pc:sldMk cId="3168503870" sldId="289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44.366" v="10850"/>
          <ac:cxnSpMkLst>
            <pc:docMk/>
            <pc:sldMk cId="3168503870" sldId="289"/>
            <ac:cxnSpMk id="4" creationId="{58C19502-8B56-4368-7322-C7FD3301821B}"/>
          </ac:cxnSpMkLst>
        </pc:cxnChg>
      </pc:sldChg>
      <pc:sldChg chg="addSp modSp add modAnim">
        <pc:chgData name="Nathan McStay" userId="d2f46164d71161ea" providerId="LiveId" clId="{2FA36B30-DCDA-46A4-8FAB-DAA5774F9085}" dt="2023-12-15T09:22:46.265" v="10851"/>
        <pc:sldMkLst>
          <pc:docMk/>
          <pc:sldMk cId="2235701030" sldId="290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2235701030" sldId="290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5T09:13:42.273" v="10772" actId="20577"/>
          <ac:spMkLst>
            <pc:docMk/>
            <pc:sldMk cId="2235701030" sldId="290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46.265" v="10851"/>
          <ac:cxnSpMkLst>
            <pc:docMk/>
            <pc:sldMk cId="2235701030" sldId="290"/>
            <ac:cxnSpMk id="4" creationId="{83754CE6-6AFD-0CB9-8BEF-23CE243A0DB2}"/>
          </ac:cxnSpMkLst>
        </pc:cxnChg>
      </pc:sldChg>
      <pc:sldChg chg="addSp modSp add mod modAnim">
        <pc:chgData name="Nathan McStay" userId="d2f46164d71161ea" providerId="LiveId" clId="{2FA36B30-DCDA-46A4-8FAB-DAA5774F9085}" dt="2023-12-15T09:22:49.060" v="10852"/>
        <pc:sldMkLst>
          <pc:docMk/>
          <pc:sldMk cId="1937259264" sldId="291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1937259264" sldId="291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5T09:14:07.202" v="10776"/>
          <ac:spMkLst>
            <pc:docMk/>
            <pc:sldMk cId="1937259264" sldId="291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49.060" v="10852"/>
          <ac:cxnSpMkLst>
            <pc:docMk/>
            <pc:sldMk cId="1937259264" sldId="291"/>
            <ac:cxnSpMk id="4" creationId="{E143EA2A-6D72-BCF5-29F7-B6D5FDB64DA2}"/>
          </ac:cxnSpMkLst>
        </pc:cxnChg>
      </pc:sldChg>
      <pc:sldChg chg="add del">
        <pc:chgData name="Nathan McStay" userId="d2f46164d71161ea" providerId="LiveId" clId="{2FA36B30-DCDA-46A4-8FAB-DAA5774F9085}" dt="2023-12-14T11:43:03.506" v="7778" actId="2890"/>
        <pc:sldMkLst>
          <pc:docMk/>
          <pc:sldMk cId="1172051461" sldId="292"/>
        </pc:sldMkLst>
      </pc:sldChg>
      <pc:sldChg chg="addSp modSp add mod ord modAnim">
        <pc:chgData name="Nathan McStay" userId="d2f46164d71161ea" providerId="LiveId" clId="{2FA36B30-DCDA-46A4-8FAB-DAA5774F9085}" dt="2023-12-15T09:22:51.316" v="10853"/>
        <pc:sldMkLst>
          <pc:docMk/>
          <pc:sldMk cId="1228860156" sldId="292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1228860156" sldId="292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5T09:14:50.701" v="10781" actId="14100"/>
          <ac:spMkLst>
            <pc:docMk/>
            <pc:sldMk cId="1228860156" sldId="292"/>
            <ac:spMk id="3" creationId="{2D7263C5-BE8F-0E0F-C15B-1B7C8654EDFA}"/>
          </ac:spMkLst>
        </pc:spChg>
        <pc:picChg chg="add mod">
          <ac:chgData name="Nathan McStay" userId="d2f46164d71161ea" providerId="LiveId" clId="{2FA36B30-DCDA-46A4-8FAB-DAA5774F9085}" dt="2023-12-15T09:14:53.206" v="10782" actId="1076"/>
          <ac:picMkLst>
            <pc:docMk/>
            <pc:sldMk cId="1228860156" sldId="292"/>
            <ac:picMk id="4" creationId="{72CD31AD-1832-F312-6E06-C7B37D9B6B28}"/>
          </ac:picMkLst>
        </pc:picChg>
        <pc:cxnChg chg="add mod">
          <ac:chgData name="Nathan McStay" userId="d2f46164d71161ea" providerId="LiveId" clId="{2FA36B30-DCDA-46A4-8FAB-DAA5774F9085}" dt="2023-12-15T09:22:51.316" v="10853"/>
          <ac:cxnSpMkLst>
            <pc:docMk/>
            <pc:sldMk cId="1228860156" sldId="292"/>
            <ac:cxnSpMk id="5" creationId="{D7C1EF76-FD18-A4BD-1C54-4E30D362996B}"/>
          </ac:cxnSpMkLst>
        </pc:cxnChg>
      </pc:sldChg>
      <pc:sldChg chg="modSp add mod ord">
        <pc:chgData name="Nathan McStay" userId="d2f46164d71161ea" providerId="LiveId" clId="{2FA36B30-DCDA-46A4-8FAB-DAA5774F9085}" dt="2023-12-14T12:07:19.292" v="8530" actId="20577"/>
        <pc:sldMkLst>
          <pc:docMk/>
          <pc:sldMk cId="577585746" sldId="293"/>
        </pc:sldMkLst>
        <pc:spChg chg="mod">
          <ac:chgData name="Nathan McStay" userId="d2f46164d71161ea" providerId="LiveId" clId="{2FA36B30-DCDA-46A4-8FAB-DAA5774F9085}" dt="2023-12-14T12:07:19.292" v="8530" actId="20577"/>
          <ac:spMkLst>
            <pc:docMk/>
            <pc:sldMk cId="577585746" sldId="293"/>
            <ac:spMk id="2" creationId="{36D40662-D317-6FBE-0D1C-6D336D9BD7BE}"/>
          </ac:spMkLst>
        </pc:spChg>
      </pc:sldChg>
      <pc:sldChg chg="addSp modSp add mod ord modAnim">
        <pc:chgData name="Nathan McStay" userId="d2f46164d71161ea" providerId="LiveId" clId="{2FA36B30-DCDA-46A4-8FAB-DAA5774F9085}" dt="2023-12-15T09:59:33.818" v="10902" actId="27636"/>
        <pc:sldMkLst>
          <pc:docMk/>
          <pc:sldMk cId="3287540" sldId="294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3287540" sldId="294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5T09:59:33.818" v="10902" actId="27636"/>
          <ac:spMkLst>
            <pc:docMk/>
            <pc:sldMk cId="3287540" sldId="294"/>
            <ac:spMk id="3" creationId="{2D7263C5-BE8F-0E0F-C15B-1B7C8654EDFA}"/>
          </ac:spMkLst>
        </pc:spChg>
        <pc:cxnChg chg="add mod">
          <ac:chgData name="Nathan McStay" userId="d2f46164d71161ea" providerId="LiveId" clId="{2FA36B30-DCDA-46A4-8FAB-DAA5774F9085}" dt="2023-12-15T09:22:53.817" v="10854"/>
          <ac:cxnSpMkLst>
            <pc:docMk/>
            <pc:sldMk cId="3287540" sldId="294"/>
            <ac:cxnSpMk id="4" creationId="{165096C5-1C3B-9868-74E5-12DD181CEFDF}"/>
          </ac:cxnSpMkLst>
        </pc:cxnChg>
      </pc:sldChg>
      <pc:sldChg chg="addSp modSp add mod modAnim">
        <pc:chgData name="Nathan McStay" userId="d2f46164d71161ea" providerId="LiveId" clId="{2FA36B30-DCDA-46A4-8FAB-DAA5774F9085}" dt="2023-12-15T09:23:12.910" v="10877" actId="1036"/>
        <pc:sldMkLst>
          <pc:docMk/>
          <pc:sldMk cId="3561495353" sldId="295"/>
        </pc:sldMkLst>
        <pc:spChg chg="mod">
          <ac:chgData name="Nathan McStay" userId="d2f46164d71161ea" providerId="LiveId" clId="{2FA36B30-DCDA-46A4-8FAB-DAA5774F9085}" dt="2023-12-15T09:20:15.594" v="10838"/>
          <ac:spMkLst>
            <pc:docMk/>
            <pc:sldMk cId="3561495353" sldId="295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5T09:16:15.561" v="10815" actId="20577"/>
          <ac:spMkLst>
            <pc:docMk/>
            <pc:sldMk cId="3561495353" sldId="295"/>
            <ac:spMk id="3" creationId="{2D7263C5-BE8F-0E0F-C15B-1B7C8654EDFA}"/>
          </ac:spMkLst>
        </pc:spChg>
        <pc:spChg chg="mod">
          <ac:chgData name="Nathan McStay" userId="d2f46164d71161ea" providerId="LiveId" clId="{2FA36B30-DCDA-46A4-8FAB-DAA5774F9085}" dt="2023-12-14T16:00:48.423" v="9505"/>
          <ac:spMkLst>
            <pc:docMk/>
            <pc:sldMk cId="3561495353" sldId="295"/>
            <ac:spMk id="8" creationId="{D57C82EE-29E4-A6FE-ADEF-442A03EA2928}"/>
          </ac:spMkLst>
        </pc:spChg>
        <pc:spChg chg="add mod">
          <ac:chgData name="Nathan McStay" userId="d2f46164d71161ea" providerId="LiveId" clId="{2FA36B30-DCDA-46A4-8FAB-DAA5774F9085}" dt="2023-12-15T09:23:12.910" v="10877" actId="1036"/>
          <ac:spMkLst>
            <pc:docMk/>
            <pc:sldMk cId="3561495353" sldId="295"/>
            <ac:spMk id="9" creationId="{E940FB5E-46D9-1F27-33AE-FC500945BAEE}"/>
          </ac:spMkLst>
        </pc:spChg>
        <pc:grpChg chg="add mod">
          <ac:chgData name="Nathan McStay" userId="d2f46164d71161ea" providerId="LiveId" clId="{2FA36B30-DCDA-46A4-8FAB-DAA5774F9085}" dt="2023-12-15T09:23:05.929" v="10865" actId="1036"/>
          <ac:grpSpMkLst>
            <pc:docMk/>
            <pc:sldMk cId="3561495353" sldId="295"/>
            <ac:grpSpMk id="4" creationId="{5731D5EA-DE26-A278-FC65-691AC8EC4046}"/>
          </ac:grpSpMkLst>
        </pc:grpChg>
        <pc:picChg chg="mod">
          <ac:chgData name="Nathan McStay" userId="d2f46164d71161ea" providerId="LiveId" clId="{2FA36B30-DCDA-46A4-8FAB-DAA5774F9085}" dt="2023-12-14T16:00:48.423" v="9505"/>
          <ac:picMkLst>
            <pc:docMk/>
            <pc:sldMk cId="3561495353" sldId="295"/>
            <ac:picMk id="5" creationId="{CAFB1A63-2CC8-4897-FA4A-C46B64D409C7}"/>
          </ac:picMkLst>
        </pc:picChg>
        <pc:picChg chg="mod">
          <ac:chgData name="Nathan McStay" userId="d2f46164d71161ea" providerId="LiveId" clId="{2FA36B30-DCDA-46A4-8FAB-DAA5774F9085}" dt="2023-12-14T16:00:48.423" v="9505"/>
          <ac:picMkLst>
            <pc:docMk/>
            <pc:sldMk cId="3561495353" sldId="295"/>
            <ac:picMk id="6" creationId="{28DF3088-309F-A80E-5402-33875A472AC3}"/>
          </ac:picMkLst>
        </pc:picChg>
        <pc:cxnChg chg="mod">
          <ac:chgData name="Nathan McStay" userId="d2f46164d71161ea" providerId="LiveId" clId="{2FA36B30-DCDA-46A4-8FAB-DAA5774F9085}" dt="2023-12-14T16:00:48.423" v="9505"/>
          <ac:cxnSpMkLst>
            <pc:docMk/>
            <pc:sldMk cId="3561495353" sldId="295"/>
            <ac:cxnSpMk id="7" creationId="{CDDBAA16-3B3B-A956-0385-91DAEDA7B836}"/>
          </ac:cxnSpMkLst>
        </pc:cxnChg>
        <pc:cxnChg chg="add mod">
          <ac:chgData name="Nathan McStay" userId="d2f46164d71161ea" providerId="LiveId" clId="{2FA36B30-DCDA-46A4-8FAB-DAA5774F9085}" dt="2023-12-15T09:22:56.646" v="10855"/>
          <ac:cxnSpMkLst>
            <pc:docMk/>
            <pc:sldMk cId="3561495353" sldId="295"/>
            <ac:cxnSpMk id="10" creationId="{722AD017-BF4E-D5E0-5560-B9E9F1AB083E}"/>
          </ac:cxnSpMkLst>
        </pc:cxnChg>
      </pc:sldChg>
      <pc:sldChg chg="modSp add del mod ord modAnim">
        <pc:chgData name="Nathan McStay" userId="d2f46164d71161ea" providerId="LiveId" clId="{2FA36B30-DCDA-46A4-8FAB-DAA5774F9085}" dt="2023-12-15T09:15:45.949" v="10788" actId="47"/>
        <pc:sldMkLst>
          <pc:docMk/>
          <pc:sldMk cId="757430712" sldId="296"/>
        </pc:sldMkLst>
        <pc:spChg chg="mod">
          <ac:chgData name="Nathan McStay" userId="d2f46164d71161ea" providerId="LiveId" clId="{2FA36B30-DCDA-46A4-8FAB-DAA5774F9085}" dt="2023-12-14T12:24:17.757" v="9503" actId="20577"/>
          <ac:spMkLst>
            <pc:docMk/>
            <pc:sldMk cId="757430712" sldId="296"/>
            <ac:spMk id="2" creationId="{0F31FD76-982E-61C4-F6D2-E8BB9FB4134A}"/>
          </ac:spMkLst>
        </pc:spChg>
        <pc:spChg chg="mod">
          <ac:chgData name="Nathan McStay" userId="d2f46164d71161ea" providerId="LiveId" clId="{2FA36B30-DCDA-46A4-8FAB-DAA5774F9085}" dt="2023-12-15T09:15:15.491" v="10784" actId="21"/>
          <ac:spMkLst>
            <pc:docMk/>
            <pc:sldMk cId="757430712" sldId="296"/>
            <ac:spMk id="3" creationId="{2D7263C5-BE8F-0E0F-C15B-1B7C8654ED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E0B8-28CB-4CE9-EC69-86112F95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16D45-88D9-0017-3C94-535890D8E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D903-7169-C75A-D33E-0174560B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6340F-AE0D-CD57-DB89-A0960BE5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B6E8B-6447-7CA6-B4EB-E8AAC8BF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8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A2ADE-AEA3-F7CF-5402-FE39F325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52AE0-C04C-BB85-4417-D02A25725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943A0-13B0-401A-A5BD-BC7AA8F8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2EB2F-8149-7D32-ADD7-031A7581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AB0EE-81EE-7DBD-BAE2-65D05874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1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59290-5159-84CC-4E22-7F88FC6D8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DE50A-5E4A-643C-AAC4-33949F1F6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EE0D8-EB99-67D0-E9BE-31B0ECD0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E59C1-4DD2-7F51-BD22-E0A64916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0462-F87C-1FB1-7C51-AF904E68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3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EC67-C787-79B0-763A-8B0E1825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275C-681C-1816-283B-CBE4B2A0E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1F0E-7B56-DA10-DBF4-5DE39D77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0018D-3F1B-7589-ED4A-61991D6E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A3178-81EF-501E-5730-97457D50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2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16FD-366B-C3A3-C7D2-DB244555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68D99-2398-ACF8-E36E-A59DB54FE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7B99C-CCEE-3CCA-BA04-A48E6C8D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AB67-D563-BFDE-6563-74BEE3C3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17CAE-F3D1-8066-BCF5-E54BD418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A205-6A4A-6AFA-CF0C-D9A797A5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F2238-9EBF-B928-3E1A-824E4EC3B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A149B-0E82-51E8-C39C-F26CC224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7DDE0-F0C6-4E11-80D6-75B87CFF0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8EA1-FBE9-8786-9B80-EAF321A3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22415-76DC-5E35-834E-8055C698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4C5E-13D2-DBCB-51EF-28CFF62E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B5DBD-4E65-571C-D6FC-E84C129C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3AC88-22CE-8E53-2D71-67DEF2FF3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F9956-6490-E8A3-5ECF-93EB959B5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1BB4B-BD5D-E1FD-E579-9934B2091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E1D51-A236-F501-8607-CE6EFEFE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88225-AEC9-C028-BFFC-A6F08B0AC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C49419-2DC0-E974-4ED3-5DF6CFAC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8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3E1FD-E857-5248-448B-31F5A7E4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C3419-7709-3C72-AF8A-55A315F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35CF-5CD5-E2CD-2818-41DFDBA4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C31FC-5977-BC32-4846-D9C50CCB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8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D54B4-8F40-F336-878C-343FBEEB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54274-8835-15E6-1549-DF9C6DAB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CA1A9-30AA-AE7B-4158-20303DE5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7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433E1-35EB-8A6B-5AB1-A8C0734B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A44D-78DD-CAAC-3E68-C50FBBB28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604FA-8AF6-5315-0371-00D5E6624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E94B7-BC0A-6933-CF60-47AE939E3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2E66A-8771-3590-786A-058AE26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8B29-1268-DC06-2E18-9B199A42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86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C521-9212-AAB4-7DA0-340F9D57F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199D0-E7F8-A96D-854C-FE378488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913CA-B7EE-53B0-66A5-95980164F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494D0-E09D-7D0F-7539-10BEC799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93F4C-72EB-23E3-F4DF-73BA813F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33ADE-CC20-1865-DC7C-0CCEBE1A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4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1E75E-104C-9873-C1E9-60C3895B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C8E49-34ED-5160-BEEA-08493D9D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D019-8152-C5AD-EE70-9E42E7E4F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5F0B0-D539-4397-9F27-74FC0165289D}" type="datetimeFigureOut">
              <a:rPr lang="en-GB" smtClean="0"/>
              <a:t>14/12/2023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912BB-6250-3FE5-E041-D6A02EB45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F464-66DB-45B0-001F-68C8F3624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D983-7A72-4D0A-BC50-0113ABED5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B9476E-C0F5-2FA4-9BCA-2DCEAE4FDEE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122363"/>
                <a:ext cx="9144000" cy="1655762"/>
              </a:xfrm>
            </p:spPr>
            <p:txBody>
              <a:bodyPr>
                <a:normAutofit/>
              </a:bodyPr>
              <a:lstStyle/>
              <a:p>
                <a:r>
                  <a:rPr lang="en-GB" sz="4800" dirty="0"/>
                  <a:t>Understanding the target space of string theory at large 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B9476E-C0F5-2FA4-9BCA-2DCEAE4FDE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122363"/>
                <a:ext cx="9144000" cy="1655762"/>
              </a:xfrm>
              <a:blipFill>
                <a:blip r:embed="rId2"/>
                <a:stretch>
                  <a:fillRect r="-1133" b="-19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D9BBDA25-C18E-F535-D967-2AC91DFE6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Nathan McStay</a:t>
            </a:r>
          </a:p>
          <a:p>
            <a:r>
              <a:rPr lang="en-GB" dirty="0"/>
              <a:t>University of Cambridge</a:t>
            </a:r>
          </a:p>
          <a:p>
            <a:r>
              <a:rPr lang="en-GB" dirty="0"/>
              <a:t>nm646@cam.ac.uk</a:t>
            </a:r>
          </a:p>
          <a:p>
            <a:r>
              <a:rPr lang="en-GB" dirty="0"/>
              <a:t>Work done in collaboration with Dr R. A. Reid-Edwards</a:t>
            </a:r>
          </a:p>
        </p:txBody>
      </p:sp>
      <p:pic>
        <p:nvPicPr>
          <p:cNvPr id="4" name="Picture 8" descr="University of Cambridge">
            <a:extLst>
              <a:ext uri="{FF2B5EF4-FFF2-40B4-BE49-F238E27FC236}">
                <a16:creationId xmlns:a16="http://schemas.microsoft.com/office/drawing/2014/main" id="{3B6514ED-8C8C-D668-93B1-75553EF5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9" y="5610771"/>
            <a:ext cx="3064191" cy="6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5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WZW model (1/4)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Lie groups are continuous groups specified by differentiable manifolds.</a:t>
                </a:r>
              </a:p>
              <a:p>
                <a:r>
                  <a:rPr lang="en-GB" dirty="0"/>
                  <a:t>WZW models are sigma models that have Lie groups as their target space.</a:t>
                </a:r>
              </a:p>
              <a:p>
                <a:r>
                  <a:rPr lang="en-GB" dirty="0"/>
                  <a:t>Hence, in the context of string theory, if the spacetime you are interested in embedding into can be written as a Lie group, you may apply a WZW model.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AdS</m:t>
                        </m:r>
                      </m:e>
                      <m:sub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is such an example.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2"/>
                <a:stretch>
                  <a:fillRect l="-1080" t="-2241" r="-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8E1BE1-F1E8-2AB8-2592-9575DF992AD4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2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WZW model (2/4)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As an embedding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p>
                    </m:sSup>
                  </m:oMath>
                </a14:m>
                <a:r>
                  <a:rPr lang="en-GB" dirty="0"/>
                  <a:t>, we restrict to the hyperboloid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may rewrite this as the group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Hence,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is the group manifold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we may apply a WZW model.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𝑆𝐿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the global symmetry group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Similarly,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𝑆𝑈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2"/>
                <a:stretch>
                  <a:fillRect l="-1080" t="-2241" r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4C0F06-DD9B-BE92-1AD9-564784671C9C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4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WZW model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Via the exponential map, we may replace Lie groups by Lie algebras.</a:t>
                </a:r>
              </a:p>
              <a:p>
                <a:r>
                  <a:rPr lang="en-GB" dirty="0"/>
                  <a:t>In fact, the WZW action contains an extended symmetry algebra called an affine Lie algebra – this is a Lie algebra plus a central extension.</a:t>
                </a:r>
              </a:p>
              <a:p>
                <a:r>
                  <a:rPr lang="en-GB" dirty="0"/>
                  <a:t>The global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𝑆𝐿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(2,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generators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GB" dirty="0"/>
                  <a:t> are extended to a full mode expansion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lang="en-GB" dirty="0"/>
                  <a:t> for a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commutator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𝑘𝑛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called the ``level’’ and it is quantized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2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6B60C9-7B3B-0281-564F-9F0163E1836E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9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WZW model (4/4)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203771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The level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very important, since it is proportional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GB" dirty="0"/>
                  <a:t>. Hence,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represents the limit of 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is how the WZW model extends beyond the supergravity regime: it maintains a </a:t>
                </a:r>
                <a:r>
                  <a:rPr lang="en-GB" dirty="0" err="1"/>
                  <a:t>worldsheet</a:t>
                </a:r>
                <a:r>
                  <a:rPr lang="en-GB" dirty="0"/>
                  <a:t> CFT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2037715"/>
              </a:xfrm>
              <a:blipFill>
                <a:blip r:embed="rId2"/>
                <a:stretch>
                  <a:fillRect l="-1080" t="-597" b="-23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E2029-F7B9-3EBB-5A41-6EFB6745925A}"/>
                  </a:ext>
                </a:extLst>
              </p:cNvPr>
              <p:cNvSpPr/>
              <p:nvPr/>
            </p:nvSpPr>
            <p:spPr>
              <a:xfrm>
                <a:off x="838200" y="4094328"/>
                <a:ext cx="9768840" cy="184244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Key takeaway: the starting point for large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string theory 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is the WZW of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𝑠𝑙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𝑠𝑢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(compact stuff).</a:t>
                </a:r>
              </a:p>
            </p:txBody>
          </p:sp>
        </mc:Choice>
        <mc:Fallback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E2029-F7B9-3EBB-5A41-6EFB67459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94328"/>
                <a:ext cx="9768840" cy="184244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5BB6B-1456-3401-52D0-4FBCF7F7737C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D40662-D317-6FBE-0D1C-6D336D9BD7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033300"/>
                <a:ext cx="10515600" cy="791400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GB" sz="4400" dirty="0"/>
                  <a:t>The twistor space of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D40662-D317-6FBE-0D1C-6D336D9BD7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033300"/>
                <a:ext cx="10515600" cy="791400"/>
              </a:xfrm>
              <a:blipFill>
                <a:blip r:embed="rId2"/>
                <a:stretch>
                  <a:fillRect t="-12403" b="-37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75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twistor space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(1/4)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We now want to reinstate a sigma model interpretation for our theory to understand the target space geometry.</a:t>
                </a:r>
              </a:p>
              <a:p>
                <a:r>
                  <a:rPr lang="en-GB" dirty="0"/>
                  <a:t>It is well known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𝑠𝑢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has a free field realisation in terms of weight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GB" dirty="0"/>
                  <a:t> free fermions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±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 is a similar story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with weight ½ ``</a:t>
                </a:r>
                <a:r>
                  <a:rPr lang="en-GB" dirty="0" err="1"/>
                  <a:t>symplectic</a:t>
                </a:r>
                <a:r>
                  <a:rPr lang="en-GB" dirty="0"/>
                  <a:t> bosons’’ denoted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with commutator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3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C19502-8B56-4368-7322-C7FD3301821B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5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twistor space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(2/4)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Neatly, all of this information may be repackaged in terms of the </a:t>
                </a:r>
                <a:r>
                  <a:rPr lang="en-GB" dirty="0" err="1"/>
                  <a:t>supertwistors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. We’ll choose to focus only on the bosonic part today.</a:t>
                </a:r>
              </a:p>
              <a:p>
                <a:r>
                  <a:rPr lang="en-GB" dirty="0"/>
                  <a:t>Twistors describe spacetime in a non-local manner through null planes but preserve the causal structure.</a:t>
                </a:r>
              </a:p>
              <a:p>
                <a:r>
                  <a:rPr lang="en-GB" dirty="0"/>
                  <a:t>Twistor space and spacetime are related by the Penrose transform.</a:t>
                </a:r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string embeds into the twistor space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via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3"/>
                <a:stretch>
                  <a:fillRect l="-1080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754CE6-6AFD-0CB9-8BEF-23CE243A0DB2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7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twistor space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(3/4)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66725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This is an exciting prospect: it is known that there is a manifest relationship between bulk and boundary theories in this language.</a:t>
                </a:r>
              </a:p>
              <a:p>
                <a:r>
                  <a:rPr lang="en-GB" dirty="0"/>
                  <a:t>The twistors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are precisely the ambitwistors of the boundary </a:t>
                </a:r>
                <a:r>
                  <a:rPr lang="en-GB" sz="2400" dirty="0"/>
                  <a:t>[‘16 Adamo, Skinner, Williams].</a:t>
                </a:r>
              </a:p>
              <a:p>
                <a:r>
                  <a:rPr lang="en-GB" dirty="0"/>
                  <a:t>This is the first concrete example of the machinery used in the twistor literature being applied to conventional </a:t>
                </a:r>
                <a:r>
                  <a:rPr lang="en-GB" dirty="0" err="1"/>
                  <a:t>AdS</a:t>
                </a:r>
                <a:r>
                  <a:rPr lang="en-GB" dirty="0"/>
                  <a:t>/CFT.</a:t>
                </a:r>
              </a:p>
              <a:p>
                <a:r>
                  <a:rPr lang="en-GB" dirty="0"/>
                  <a:t>It suggests a simple description realisation of the </a:t>
                </a:r>
                <a:r>
                  <a:rPr lang="en-GB" dirty="0" err="1"/>
                  <a:t>AdS</a:t>
                </a:r>
                <a:r>
                  <a:rPr lang="en-GB" dirty="0"/>
                  <a:t>/CFT correspondence, as should be expected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667250"/>
              </a:xfrm>
              <a:blipFill>
                <a:blip r:embed="rId3"/>
                <a:stretch>
                  <a:fillRect l="-1080" t="-2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43EA2A-6D72-BCF5-29F7-B6D5FDB64DA2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5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/>
                  <a:t>The twistor space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(4/4)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F31FD76-982E-61C4-F6D2-E8BB9FB41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363265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Nevertheless, it would be nice if we could recover a more conventional sigma model interpretation for the embedding of the string.</a:t>
                </a:r>
              </a:p>
              <a:p>
                <a:r>
                  <a:rPr lang="en-GB" dirty="0"/>
                  <a:t>In fact, this can be done using the </a:t>
                </a:r>
                <a:r>
                  <a:rPr lang="en-GB" dirty="0" err="1"/>
                  <a:t>Wakimoto</a:t>
                </a:r>
                <a:r>
                  <a:rPr lang="en-GB" dirty="0"/>
                  <a:t> representation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𝑠𝑙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sz="2400" dirty="0"/>
                  <a:t>[‘23 NM, Reid-Edwards] [’22 </a:t>
                </a:r>
                <a:r>
                  <a:rPr lang="en-GB" sz="2400" dirty="0" err="1"/>
                  <a:t>Naderi</a:t>
                </a:r>
                <a:r>
                  <a:rPr lang="en-GB" sz="2400" dirty="0"/>
                  <a:t>] [‘23 Dei, Knighton, </a:t>
                </a:r>
                <a:r>
                  <a:rPr lang="en-GB" sz="2400" dirty="0" err="1"/>
                  <a:t>Naderi</a:t>
                </a:r>
                <a:r>
                  <a:rPr lang="en-GB" sz="2400" dirty="0"/>
                  <a:t>].</a:t>
                </a:r>
              </a:p>
              <a:p>
                <a:r>
                  <a:rPr lang="en-GB" dirty="0"/>
                  <a:t>We recover a clever embedding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that gives free fields.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363265" cy="4351338"/>
              </a:xfrm>
              <a:blipFill>
                <a:blip r:embed="rId3"/>
                <a:stretch>
                  <a:fillRect l="-1491" t="-2241" r="-15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2CD31AD-1832-F312-6E06-C7B37D9B6B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8" t="21279" r="26231" b="17596"/>
          <a:stretch/>
        </p:blipFill>
        <p:spPr>
          <a:xfrm>
            <a:off x="8201465" y="2195809"/>
            <a:ext cx="3936568" cy="246638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C1EF76-FD18-A4BD-1C54-4E30D362996B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0662-D317-6FBE-0D1C-6D336D9B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300"/>
            <a:ext cx="10515600" cy="791400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57758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0662-D317-6FBE-0D1C-6D336D9B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5320"/>
            <a:ext cx="10515600" cy="1347360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Introduction: String theory on curved spacetime</a:t>
            </a:r>
          </a:p>
        </p:txBody>
      </p:sp>
    </p:spTree>
    <p:extLst>
      <p:ext uri="{BB962C8B-B14F-4D97-AF65-F5344CB8AC3E}">
        <p14:creationId xmlns:p14="http://schemas.microsoft.com/office/powerpoint/2010/main" val="2944313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53423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We have given a brief introduction into how to study string theory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at large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via a WZW model.</a:t>
                </a:r>
              </a:p>
              <a:p>
                <a:r>
                  <a:rPr lang="en-GB" dirty="0"/>
                  <a:t>We can naturally rewrite this as an embedding into the (super)twistor space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It is possible to reinstate a traditional sigma model, embedding into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r>
                  <a:rPr lang="en-GB" dirty="0"/>
                  <a:t>Future work includes:</a:t>
                </a:r>
              </a:p>
              <a:p>
                <a:r>
                  <a:rPr lang="en-GB" dirty="0"/>
                  <a:t>Generalising arguments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dirty="0"/>
                  <a:t>. In particular, understanding the role of the </a:t>
                </a:r>
                <a:r>
                  <a:rPr lang="en-GB" dirty="0" err="1"/>
                  <a:t>Wakimoto</a:t>
                </a:r>
                <a:r>
                  <a:rPr lang="en-GB" dirty="0"/>
                  <a:t> representation in this regime, which no longer provides a free theory.</a:t>
                </a:r>
              </a:p>
              <a:p>
                <a:r>
                  <a:rPr lang="en-GB" dirty="0"/>
                  <a:t>Could a similar study be performed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dirty="0"/>
                  <a:t>? The twistor space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dirty="0"/>
                  <a:t> has many similar features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534232"/>
              </a:xfrm>
              <a:blipFill>
                <a:blip r:embed="rId2"/>
                <a:stretch>
                  <a:fillRect l="-1080" t="-2688" r="-1621" b="-3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5096C5-1C3B-9868-74E5-12DD181CEFDF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63C5-BE8F-0E0F-C15B-1B7C8654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230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you are interested, I’d love to chat more about:</a:t>
            </a:r>
          </a:p>
          <a:p>
            <a:r>
              <a:rPr lang="en-GB" dirty="0"/>
              <a:t>How we can prove this example of </a:t>
            </a:r>
            <a:r>
              <a:rPr lang="en-GB" dirty="0" err="1"/>
              <a:t>AdS</a:t>
            </a:r>
            <a:r>
              <a:rPr lang="en-GB" dirty="0"/>
              <a:t>/CFT through covering maps.</a:t>
            </a:r>
          </a:p>
          <a:p>
            <a:r>
              <a:rPr lang="en-GB" dirty="0"/>
              <a:t>How we uncover a global radial translation symmetry, explaining why the degrees of freedom live at the boundary.</a:t>
            </a:r>
          </a:p>
          <a:p>
            <a:r>
              <a:rPr lang="en-GB" dirty="0"/>
              <a:t>Alternative perspectives on the spacetime geometry not discussed today and how they are connected.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31D5EA-DE26-A278-FC65-691AC8EC4046}"/>
              </a:ext>
            </a:extLst>
          </p:cNvPr>
          <p:cNvGrpSpPr/>
          <p:nvPr/>
        </p:nvGrpSpPr>
        <p:grpSpPr>
          <a:xfrm>
            <a:off x="9761219" y="1498484"/>
            <a:ext cx="1958730" cy="4894770"/>
            <a:chOff x="10149696" y="404265"/>
            <a:chExt cx="1958730" cy="4894770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AFB1A63-2CC8-4897-FA4A-C46B64D40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858" y="404265"/>
              <a:ext cx="1484876" cy="2597031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8DF3088-309F-A80E-5402-33875A47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9696" y="3281835"/>
              <a:ext cx="1958730" cy="201720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DDBAA16-3B3B-A956-0385-91DAEDA7B836}"/>
                </a:ext>
              </a:extLst>
            </p:cNvPr>
            <p:cNvCxnSpPr>
              <a:cxnSpLocks/>
            </p:cNvCxnSpPr>
            <p:nvPr/>
          </p:nvCxnSpPr>
          <p:spPr>
            <a:xfrm>
              <a:off x="11129061" y="3008993"/>
              <a:ext cx="0" cy="869833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57C82EE-29E4-A6FE-ADEF-442A03EA2928}"/>
                    </a:ext>
                  </a:extLst>
                </p:cNvPr>
                <p:cNvSpPr txBox="1"/>
                <p:nvPr/>
              </p:nvSpPr>
              <p:spPr>
                <a:xfrm>
                  <a:off x="11162075" y="3163849"/>
                  <a:ext cx="75461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32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E5D9B05-D7D5-6270-099B-E12FC6F36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2075" y="3163849"/>
                  <a:ext cx="75461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40FB5E-46D9-1F27-33AE-FC500945BAEE}"/>
              </a:ext>
            </a:extLst>
          </p:cNvPr>
          <p:cNvSpPr txBox="1"/>
          <p:nvPr/>
        </p:nvSpPr>
        <p:spPr>
          <a:xfrm>
            <a:off x="10053381" y="5601883"/>
            <a:ext cx="1666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 sketch of a covering map.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2AD017-BF4E-D5E0-5560-B9E9F1AB083E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4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A58F92-0D5D-98BC-793B-DCB2D6667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F70090-42CE-19BC-1ED8-A7BFD7AA5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2666"/>
          </a:xfrm>
        </p:spPr>
        <p:txBody>
          <a:bodyPr/>
          <a:lstStyle/>
          <a:p>
            <a:r>
              <a:rPr lang="en-GB" dirty="0"/>
              <a:t>Questions?</a:t>
            </a:r>
          </a:p>
          <a:p>
            <a:r>
              <a:rPr lang="en-GB" dirty="0"/>
              <a:t>2306.16280</a:t>
            </a:r>
          </a:p>
        </p:txBody>
      </p:sp>
      <p:pic>
        <p:nvPicPr>
          <p:cNvPr id="1032" name="Picture 8" descr="University of Cambridge">
            <a:extLst>
              <a:ext uri="{FF2B5EF4-FFF2-40B4-BE49-F238E27FC236}">
                <a16:creationId xmlns:a16="http://schemas.microsoft.com/office/drawing/2014/main" id="{F3C3571B-1CA9-2153-A6F6-F61483E2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9" y="4820130"/>
            <a:ext cx="3681412" cy="7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gineering and Physical Sciences Research Council">
            <a:extLst>
              <a:ext uri="{FF2B5EF4-FFF2-40B4-BE49-F238E27FC236}">
                <a16:creationId xmlns:a16="http://schemas.microsoft.com/office/drawing/2014/main" id="{4CB22A36-EF52-8C44-FBF2-99364156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12" y="4413906"/>
            <a:ext cx="1890488" cy="15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6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 (1/4)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122920" cy="4351338"/>
              </a:xfrm>
            </p:spPr>
            <p:txBody>
              <a:bodyPr/>
              <a:lstStyle/>
              <a:p>
                <a:r>
                  <a:rPr lang="en-GB" dirty="0"/>
                  <a:t>String theory is defined by a double perturbative expansion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, meaning we need these parameters to be small.</a:t>
                </a:r>
              </a:p>
              <a:p>
                <a:r>
                  <a:rPr lang="en-GB" dirty="0"/>
                  <a:t>Nevertheless, in today’s talk we want to understand how, for special backgrounds, we can probe large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Let’s first remind ourselves of where this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expansion comes from and the problems of 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122920" cy="4351338"/>
              </a:xfrm>
              <a:blipFill>
                <a:blip r:embed="rId2"/>
                <a:stretch>
                  <a:fillRect l="-1351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icon, funnel chart&#10;&#10;Description automatically generated">
            <a:extLst>
              <a:ext uri="{FF2B5EF4-FFF2-40B4-BE49-F238E27FC236}">
                <a16:creationId xmlns:a16="http://schemas.microsoft.com/office/drawing/2014/main" id="{648284A2-419C-23A0-A44D-8BFF004D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245" y="1709252"/>
            <a:ext cx="2831690" cy="34394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780181-42BA-C24D-D8C1-8485A8CBE2A5}"/>
                  </a:ext>
                </a:extLst>
              </p:cNvPr>
              <p:cNvSpPr txBox="1"/>
              <p:nvPr/>
            </p:nvSpPr>
            <p:spPr>
              <a:xfrm>
                <a:off x="9441179" y="5147187"/>
                <a:ext cx="23516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A long string (large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)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780181-42BA-C24D-D8C1-8485A8CBE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179" y="5147187"/>
                <a:ext cx="2351631" cy="646331"/>
              </a:xfrm>
              <a:prstGeom prst="rect">
                <a:avLst/>
              </a:prstGeom>
              <a:blipFill>
                <a:blip r:embed="rId4"/>
                <a:stretch>
                  <a:fillRect t="-4717" r="-1813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C8980D-5F88-55AA-B51F-D11C6D442F59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3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(2/4)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𝑃𝑜𝑙𝑦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𝜋𝛼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b="0" dirty="0"/>
                  <a:t>This is a NLSM embedding into a spacetime with 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Gauging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GB" b="0" dirty="0"/>
                  <a:t> lands on a 2d interacting QFT for generic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r>
                  <a:rPr lang="en-GB" dirty="0"/>
                  <a:t>We 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ra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0" dirty="0"/>
                  <a:t> about a fixed point and work perturbatively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r>
                  <a:rPr lang="en-GB" dirty="0"/>
                  <a:t>This expansion is valid provided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b="0" dirty="0"/>
                  <a:t> for some characteristic length scale of the spacetime.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2"/>
                <a:stretch>
                  <a:fillRect l="-1080" r="-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21C35A-2D1F-91C6-15D2-95FEA81D0AE9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4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(3/4)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/>
              <a:lstStyle/>
              <a:p>
                <a:r>
                  <a:rPr lang="en-GB" dirty="0"/>
                  <a:t>We now have a means for studying the interacting QFT, but we need the </a:t>
                </a:r>
                <a:r>
                  <a:rPr lang="en-GB" dirty="0" err="1"/>
                  <a:t>worldsheet</a:t>
                </a:r>
                <a:r>
                  <a:rPr lang="en-GB" dirty="0"/>
                  <a:t> to moreover describe a CFT.</a:t>
                </a:r>
              </a:p>
              <a:p>
                <a:r>
                  <a:rPr lang="en-GB" dirty="0"/>
                  <a:t>The presence of interactions means we have to solve for the vanishing of the beta functions. The order to which we expand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b="0" dirty="0"/>
                  <a:t> affects these equations.</a:t>
                </a:r>
              </a:p>
              <a:p>
                <a:r>
                  <a:rPr lang="en-GB" dirty="0"/>
                  <a:t>The string phenomenology approach is to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b="0" dirty="0"/>
                  <a:t> and solve to leading order, giving appropriate spacetime geometries to perturb around.</a:t>
                </a:r>
              </a:p>
              <a:p>
                <a:r>
                  <a:rPr lang="en-GB" dirty="0"/>
                  <a:t>In summary, solving for a </a:t>
                </a:r>
                <a:r>
                  <a:rPr lang="en-GB" dirty="0" err="1"/>
                  <a:t>worldsheet</a:t>
                </a:r>
                <a:r>
                  <a:rPr lang="en-GB" dirty="0"/>
                  <a:t> CFT is complicated and restrictive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!</a:t>
                </a:r>
                <a:endParaRPr lang="en-GB" b="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2"/>
                <a:stretch>
                  <a:fillRect l="-1080" t="-2241" r="-900" b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8604F-21B4-43C9-DCD4-D0FD99B13A7A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3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(4/4)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Interestingly, a special class of CFTs called WZW models avoid this problem. They use group theory to preserve the CFT at larger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can apply WZW models to spacetimes that are group manifolds (see later). These include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Nevertheless, we lose sight of the target space we embed into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is large. The group symmetry structure is preserved but there are 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corrections to the geometry.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57460" cy="4351338"/>
              </a:xfrm>
              <a:blipFill>
                <a:blip r:embed="rId2"/>
                <a:stretch>
                  <a:fillRect l="-1080" t="-2241" r="-1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1FBF62-F784-30B9-2216-E7903D23E4A2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for the rest of the talk (1/2)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157460" cy="4483735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We will focus 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𝐴𝑑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as an example and consider the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. We will discuss how to reinstate a sigma model interpretation for spacetime via embedding fields.</a:t>
                </a:r>
              </a:p>
              <a:p>
                <a:r>
                  <a:rPr lang="en-GB" dirty="0"/>
                  <a:t>If you’re asking why we should care, recall </a:t>
                </a:r>
                <a:r>
                  <a:rPr lang="en-GB" dirty="0" err="1"/>
                  <a:t>AdS</a:t>
                </a:r>
                <a:r>
                  <a:rPr lang="en-GB" dirty="0"/>
                  <a:t>/CFT is a strong-weak duality, so by studying this limit we are dual to a free CFT. The details of the duality in fact become manifest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 aim of this talk is to provide an introduction to large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/>
                  <a:t> string theory, rather than on applying it to </a:t>
                </a:r>
                <a:r>
                  <a:rPr lang="en-GB" dirty="0" err="1"/>
                  <a:t>AdS</a:t>
                </a:r>
                <a:r>
                  <a:rPr lang="en-GB" dirty="0"/>
                  <a:t>/CFT.</a:t>
                </a:r>
              </a:p>
              <a:p>
                <a:r>
                  <a:rPr lang="en-GB" dirty="0"/>
                  <a:t>It is primarily based on 2306.16280 </a:t>
                </a:r>
                <a:r>
                  <a:rPr lang="en-GB" sz="2400" dirty="0"/>
                  <a:t>[</a:t>
                </a:r>
                <a:r>
                  <a:rPr lang="en-GB" sz="2400" dirty="0" err="1"/>
                  <a:t>NM,Reid</a:t>
                </a:r>
                <a:r>
                  <a:rPr lang="en-GB" sz="2400" dirty="0"/>
                  <a:t>-Edwards</a:t>
                </a:r>
                <a:r>
                  <a:rPr lang="en-GB" dirty="0"/>
                  <a:t>], where you can find more on applications to </a:t>
                </a:r>
                <a:r>
                  <a:rPr lang="en-GB" dirty="0" err="1"/>
                  <a:t>AdS</a:t>
                </a:r>
                <a:r>
                  <a:rPr lang="en-GB" dirty="0"/>
                  <a:t>/CFT</a:t>
                </a:r>
                <a:r>
                  <a:rPr lang="en-GB" sz="3200" dirty="0"/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7263C5-BE8F-0E0F-C15B-1B7C8654E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157460" cy="4483735"/>
              </a:xfrm>
              <a:blipFill>
                <a:blip r:embed="rId2"/>
                <a:stretch>
                  <a:fillRect l="-1080" t="-2174" r="-1561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6025C4-ED61-12EF-9472-64239767CA48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6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FD76-982E-61C4-F6D2-E8BB9FB4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for the rest of the talk (2/2)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E4826-8788-4E25-0A2A-75317D944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8" t="21279" r="26231" b="17596"/>
          <a:stretch/>
        </p:blipFill>
        <p:spPr>
          <a:xfrm>
            <a:off x="2524297" y="1419817"/>
            <a:ext cx="7143406" cy="4475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9E3765-362F-F404-232A-DC2EDE609207}"/>
              </a:ext>
            </a:extLst>
          </p:cNvPr>
          <p:cNvSpPr txBox="1"/>
          <p:nvPr/>
        </p:nvSpPr>
        <p:spPr>
          <a:xfrm>
            <a:off x="1188720" y="2377440"/>
            <a:ext cx="2354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We’ll discuss these two!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338F80-E530-4792-3778-71B29DACC55F}"/>
              </a:ext>
            </a:extLst>
          </p:cNvPr>
          <p:cNvCxnSpPr/>
          <p:nvPr/>
        </p:nvCxnSpPr>
        <p:spPr>
          <a:xfrm flipV="1">
            <a:off x="3543300" y="2194560"/>
            <a:ext cx="123444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CB157D-5398-A09E-380E-BD9A556B1D1E}"/>
              </a:ext>
            </a:extLst>
          </p:cNvPr>
          <p:cNvCxnSpPr/>
          <p:nvPr/>
        </p:nvCxnSpPr>
        <p:spPr>
          <a:xfrm>
            <a:off x="2524297" y="3429000"/>
            <a:ext cx="744683" cy="1074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BFD0CD-C62A-8D5E-D4A8-A5C49F7E7474}"/>
              </a:ext>
            </a:extLst>
          </p:cNvPr>
          <p:cNvCxnSpPr/>
          <p:nvPr/>
        </p:nvCxnSpPr>
        <p:spPr>
          <a:xfrm>
            <a:off x="703385" y="1477108"/>
            <a:ext cx="10846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0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0662-D317-6FBE-0D1C-6D336D9B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300"/>
            <a:ext cx="10515600" cy="791400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The WZW model</a:t>
            </a:r>
          </a:p>
        </p:txBody>
      </p:sp>
    </p:spTree>
    <p:extLst>
      <p:ext uri="{BB962C8B-B14F-4D97-AF65-F5344CB8AC3E}">
        <p14:creationId xmlns:p14="http://schemas.microsoft.com/office/powerpoint/2010/main" val="3779434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2486</TotalTime>
  <Words>1464</Words>
  <Application>Microsoft Office PowerPoint</Application>
  <PresentationFormat>Widescreen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Understanding the target space of string theory at large α′</vt:lpstr>
      <vt:lpstr>Introduction: String theory on curved spacetime</vt:lpstr>
      <vt:lpstr>Introduction (1/4)</vt:lpstr>
      <vt:lpstr>Introduction (2/4)</vt:lpstr>
      <vt:lpstr>Introduction (3/4)</vt:lpstr>
      <vt:lpstr>Introduction (4/4)</vt:lpstr>
      <vt:lpstr>Plan for the rest of the talk (1/2)</vt:lpstr>
      <vt:lpstr>Plan for the rest of the talk (2/2)</vt:lpstr>
      <vt:lpstr>The WZW model</vt:lpstr>
      <vt:lpstr>The WZW model (1/4)</vt:lpstr>
      <vt:lpstr>The WZW model (2/4)</vt:lpstr>
      <vt:lpstr>The WZW model (3/4)</vt:lpstr>
      <vt:lpstr>The WZW model (4/4)</vt:lpstr>
      <vt:lpstr>The twistor space of AdS_3</vt:lpstr>
      <vt:lpstr>The twistor space of AdS_3 (1/4)</vt:lpstr>
      <vt:lpstr>The twistor space of AdS_3 (2/4)</vt:lpstr>
      <vt:lpstr>The twistor space of AdS_3 (3/4)</vt:lpstr>
      <vt:lpstr>The twistor space of AdS_3 (4/4)</vt:lpstr>
      <vt:lpstr>Outlook</vt:lpstr>
      <vt:lpstr>Summary</vt:lpstr>
      <vt:lpstr>Topics to discuss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McStay</dc:creator>
  <cp:lastModifiedBy>Nathan McStay</cp:lastModifiedBy>
  <cp:revision>1</cp:revision>
  <dcterms:created xsi:type="dcterms:W3CDTF">2023-12-13T13:03:20Z</dcterms:created>
  <dcterms:modified xsi:type="dcterms:W3CDTF">2023-12-15T09:59:45Z</dcterms:modified>
</cp:coreProperties>
</file>