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oboto"/>
      <p:regular r:id="rId16"/>
      <p:bold r:id="rId17"/>
      <p:italic r:id="rId18"/>
      <p:boldItalic r:id="rId19"/>
    </p:embeddedFont>
    <p:embeddedFont>
      <p:font typeface="Poppins"/>
      <p:regular r:id="rId20"/>
      <p:bold r:id="rId21"/>
      <p:italic r:id="rId22"/>
      <p:boldItalic r:id="rId23"/>
    </p:embeddedFont>
    <p:embeddedFont>
      <p:font typeface="Poppins Light"/>
      <p:regular r:id="rId24"/>
      <p:bold r:id="rId25"/>
      <p:italic r:id="rId26"/>
      <p:boldItalic r:id="rId27"/>
    </p:embeddedFont>
    <p:embeddedFont>
      <p:font typeface="Poppins Medium"/>
      <p:regular r:id="rId28"/>
      <p:bold r:id="rId29"/>
      <p:italic r:id="rId30"/>
      <p:boldItalic r:id="rId31"/>
    </p:embeddedFont>
    <p:embeddedFont>
      <p:font typeface="Roboto Mono"/>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6017">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017"/>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PoppinsLight-regular.fntdata"/><Relationship Id="rId23"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Light-italic.fntdata"/><Relationship Id="rId25" Type="http://schemas.openxmlformats.org/officeDocument/2006/relationships/font" Target="fonts/PoppinsLight-bold.fntdata"/><Relationship Id="rId28" Type="http://schemas.openxmlformats.org/officeDocument/2006/relationships/font" Target="fonts/PoppinsMedium-regular.fntdata"/><Relationship Id="rId27" Type="http://schemas.openxmlformats.org/officeDocument/2006/relationships/font" Target="fonts/Poppins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Italic.fntdata"/><Relationship Id="rId30" Type="http://schemas.openxmlformats.org/officeDocument/2006/relationships/font" Target="fonts/PoppinsMedium-italic.fntdata"/><Relationship Id="rId11" Type="http://schemas.openxmlformats.org/officeDocument/2006/relationships/slide" Target="slides/slide6.xml"/><Relationship Id="rId33" Type="http://schemas.openxmlformats.org/officeDocument/2006/relationships/font" Target="fonts/RobotoMono-bold.fntdata"/><Relationship Id="rId10" Type="http://schemas.openxmlformats.org/officeDocument/2006/relationships/slide" Target="slides/slide5.xml"/><Relationship Id="rId32" Type="http://schemas.openxmlformats.org/officeDocument/2006/relationships/font" Target="fonts/RobotoMono-regular.fntdata"/><Relationship Id="rId13" Type="http://schemas.openxmlformats.org/officeDocument/2006/relationships/slide" Target="slides/slide8.xml"/><Relationship Id="rId35" Type="http://schemas.openxmlformats.org/officeDocument/2006/relationships/font" Target="fonts/RobotoMono-boldItalic.fntdata"/><Relationship Id="rId12" Type="http://schemas.openxmlformats.org/officeDocument/2006/relationships/slide" Target="slides/slide7.xml"/><Relationship Id="rId34" Type="http://schemas.openxmlformats.org/officeDocument/2006/relationships/font" Target="fonts/RobotoMono-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font" Target="fonts/Roboto-bold.fntdata"/><Relationship Id="rId39" Type="http://schemas.openxmlformats.org/officeDocument/2006/relationships/font" Target="fonts/OpenSans-boldItalic.fntdata"/><Relationship Id="rId16" Type="http://schemas.openxmlformats.org/officeDocument/2006/relationships/font" Target="fonts/Roboto-regular.fntdata"/><Relationship Id="rId38" Type="http://schemas.openxmlformats.org/officeDocument/2006/relationships/font" Target="fonts/OpenSans-italic.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4548bd41084201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4548bd410842014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5fefeb143_1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a5fefeb143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6a1e2db1e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a6a1e2db1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b669e3f1b67d2d7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1b669e3f1b67d2d7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1049311" y="943401"/>
            <a:ext cx="3229131" cy="290255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800"/>
              <a:buFont typeface="Poppins Medium"/>
              <a:buNone/>
              <a:defRPr sz="4800">
                <a:solidFill>
                  <a:schemeClr val="lt1"/>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049312" y="4019203"/>
            <a:ext cx="3229132" cy="83384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1800"/>
              <a:buNone/>
              <a:defRPr b="0" i="0" sz="1800">
                <a:solidFill>
                  <a:schemeClr val="lt1"/>
                </a:solidFill>
                <a:latin typeface="Poppins Light"/>
                <a:ea typeface="Poppins Light"/>
                <a:cs typeface="Poppins Light"/>
                <a:sym typeface="Poppins Light"/>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8" name="Shape 78"/>
        <p:cNvGrpSpPr/>
        <p:nvPr/>
      </p:nvGrpSpPr>
      <p:grpSpPr>
        <a:xfrm>
          <a:off x="0" y="0"/>
          <a:ext cx="0" cy="0"/>
          <a:chOff x="0" y="0"/>
          <a:chExt cx="0" cy="0"/>
        </a:xfrm>
      </p:grpSpPr>
      <p:sp>
        <p:nvSpPr>
          <p:cNvPr id="79" name="Google Shape;7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11"/>
          <p:cNvSpPr txBox="1"/>
          <p:nvPr>
            <p:ph idx="1" type="body"/>
          </p:nvPr>
        </p:nvSpPr>
        <p:spPr>
          <a:xfrm>
            <a:off x="5569390" y="5161003"/>
            <a:ext cx="1053215" cy="109688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BEE5F7"/>
              </a:buClr>
              <a:buSzPts val="20000"/>
              <a:buNone/>
              <a:defRPr sz="20000">
                <a:solidFill>
                  <a:srgbClr val="BEE5F7"/>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0000"/>
              <a:buNone/>
              <a:defRPr sz="10000">
                <a:solidFill>
                  <a:schemeClr val="dk1"/>
                </a:solidFill>
              </a:defRPr>
            </a:lvl2pPr>
            <a:lvl3pPr indent="-228600" lvl="2" marL="1371600" algn="l">
              <a:lnSpc>
                <a:spcPct val="90000"/>
              </a:lnSpc>
              <a:spcBef>
                <a:spcPts val="500"/>
              </a:spcBef>
              <a:spcAft>
                <a:spcPts val="0"/>
              </a:spcAft>
              <a:buClr>
                <a:schemeClr val="dk1"/>
              </a:buClr>
              <a:buSzPts val="10000"/>
              <a:buNone/>
              <a:defRPr sz="10000">
                <a:solidFill>
                  <a:schemeClr val="dk1"/>
                </a:solidFill>
              </a:defRPr>
            </a:lvl3pPr>
            <a:lvl4pPr indent="-228600" lvl="3" marL="1828800" algn="l">
              <a:lnSpc>
                <a:spcPct val="90000"/>
              </a:lnSpc>
              <a:spcBef>
                <a:spcPts val="500"/>
              </a:spcBef>
              <a:spcAft>
                <a:spcPts val="0"/>
              </a:spcAft>
              <a:buClr>
                <a:schemeClr val="dk1"/>
              </a:buClr>
              <a:buSzPts val="10000"/>
              <a:buNone/>
              <a:defRPr sz="10000">
                <a:solidFill>
                  <a:schemeClr val="dk1"/>
                </a:solidFill>
              </a:defRPr>
            </a:lvl4pPr>
            <a:lvl5pPr indent="-228600" lvl="4" marL="2286000" algn="l">
              <a:lnSpc>
                <a:spcPct val="90000"/>
              </a:lnSpc>
              <a:spcBef>
                <a:spcPts val="500"/>
              </a:spcBef>
              <a:spcAft>
                <a:spcPts val="0"/>
              </a:spcAft>
              <a:buClr>
                <a:schemeClr val="dk1"/>
              </a:buClr>
              <a:buSzPts val="10000"/>
              <a:buNone/>
              <a:defRPr sz="10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1"/>
          <p:cNvSpPr txBox="1"/>
          <p:nvPr>
            <p:ph idx="2" type="body"/>
          </p:nvPr>
        </p:nvSpPr>
        <p:spPr>
          <a:xfrm>
            <a:off x="5569390" y="700210"/>
            <a:ext cx="1053215" cy="120411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BEE5F7"/>
              </a:buClr>
              <a:buSzPts val="20000"/>
              <a:buNone/>
              <a:defRPr sz="20000">
                <a:solidFill>
                  <a:srgbClr val="BEE5F7"/>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0000"/>
              <a:buNone/>
              <a:defRPr sz="10000">
                <a:solidFill>
                  <a:schemeClr val="dk1"/>
                </a:solidFill>
              </a:defRPr>
            </a:lvl2pPr>
            <a:lvl3pPr indent="-228600" lvl="2" marL="1371600" algn="l">
              <a:lnSpc>
                <a:spcPct val="90000"/>
              </a:lnSpc>
              <a:spcBef>
                <a:spcPts val="500"/>
              </a:spcBef>
              <a:spcAft>
                <a:spcPts val="0"/>
              </a:spcAft>
              <a:buClr>
                <a:schemeClr val="dk1"/>
              </a:buClr>
              <a:buSzPts val="10000"/>
              <a:buNone/>
              <a:defRPr sz="10000">
                <a:solidFill>
                  <a:schemeClr val="dk1"/>
                </a:solidFill>
              </a:defRPr>
            </a:lvl3pPr>
            <a:lvl4pPr indent="-228600" lvl="3" marL="1828800" algn="l">
              <a:lnSpc>
                <a:spcPct val="90000"/>
              </a:lnSpc>
              <a:spcBef>
                <a:spcPts val="500"/>
              </a:spcBef>
              <a:spcAft>
                <a:spcPts val="0"/>
              </a:spcAft>
              <a:buClr>
                <a:schemeClr val="dk1"/>
              </a:buClr>
              <a:buSzPts val="10000"/>
              <a:buNone/>
              <a:defRPr sz="10000">
                <a:solidFill>
                  <a:schemeClr val="dk1"/>
                </a:solidFill>
              </a:defRPr>
            </a:lvl4pPr>
            <a:lvl5pPr indent="-228600" lvl="4" marL="2286000" algn="l">
              <a:lnSpc>
                <a:spcPct val="90000"/>
              </a:lnSpc>
              <a:spcBef>
                <a:spcPts val="500"/>
              </a:spcBef>
              <a:spcAft>
                <a:spcPts val="0"/>
              </a:spcAft>
              <a:buClr>
                <a:schemeClr val="dk1"/>
              </a:buClr>
              <a:buSzPts val="10000"/>
              <a:buNone/>
              <a:defRPr sz="100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1"/>
          <p:cNvSpPr txBox="1"/>
          <p:nvPr>
            <p:ph idx="3" type="body"/>
          </p:nvPr>
        </p:nvSpPr>
        <p:spPr>
          <a:xfrm>
            <a:off x="838200" y="1904321"/>
            <a:ext cx="10515600" cy="2964542"/>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Poppins Medium"/>
                <a:ea typeface="Poppins Medium"/>
                <a:cs typeface="Poppins Medium"/>
                <a:sym typeface="Poppins Medium"/>
              </a:defRPr>
            </a:lvl1pPr>
            <a:lvl2pPr indent="-228600" lvl="1" marL="914400" algn="ctr">
              <a:lnSpc>
                <a:spcPct val="90000"/>
              </a:lnSpc>
              <a:spcBef>
                <a:spcPts val="500"/>
              </a:spcBef>
              <a:spcAft>
                <a:spcPts val="0"/>
              </a:spcAft>
              <a:buClr>
                <a:schemeClr val="lt1"/>
              </a:buClr>
              <a:buSzPts val="3200"/>
              <a:buNone/>
              <a:defRPr b="0" i="0" sz="3200">
                <a:solidFill>
                  <a:schemeClr val="lt1"/>
                </a:solidFill>
                <a:latin typeface="Poppins Medium"/>
                <a:ea typeface="Poppins Medium"/>
                <a:cs typeface="Poppins Medium"/>
                <a:sym typeface="Poppins Medium"/>
              </a:defRPr>
            </a:lvl2pPr>
            <a:lvl3pPr indent="-228600" lvl="2" marL="1371600" algn="ctr">
              <a:lnSpc>
                <a:spcPct val="90000"/>
              </a:lnSpc>
              <a:spcBef>
                <a:spcPts val="500"/>
              </a:spcBef>
              <a:spcAft>
                <a:spcPts val="0"/>
              </a:spcAft>
              <a:buClr>
                <a:schemeClr val="lt1"/>
              </a:buClr>
              <a:buSzPts val="2800"/>
              <a:buNone/>
              <a:defRPr b="0" i="0" sz="2800">
                <a:solidFill>
                  <a:schemeClr val="lt1"/>
                </a:solidFill>
                <a:latin typeface="Poppins Medium"/>
                <a:ea typeface="Poppins Medium"/>
                <a:cs typeface="Poppins Medium"/>
                <a:sym typeface="Poppins Medium"/>
              </a:defRPr>
            </a:lvl3pPr>
            <a:lvl4pPr indent="-228600" lvl="3" marL="1828800" algn="ctr">
              <a:lnSpc>
                <a:spcPct val="90000"/>
              </a:lnSpc>
              <a:spcBef>
                <a:spcPts val="500"/>
              </a:spcBef>
              <a:spcAft>
                <a:spcPts val="0"/>
              </a:spcAft>
              <a:buClr>
                <a:schemeClr val="lt1"/>
              </a:buClr>
              <a:buSzPts val="2400"/>
              <a:buNone/>
              <a:defRPr b="0" i="0" sz="2400">
                <a:solidFill>
                  <a:schemeClr val="lt1"/>
                </a:solidFill>
                <a:latin typeface="Poppins Medium"/>
                <a:ea typeface="Poppins Medium"/>
                <a:cs typeface="Poppins Medium"/>
                <a:sym typeface="Poppins Medium"/>
              </a:defRPr>
            </a:lvl4pPr>
            <a:lvl5pPr indent="-228600" lvl="4" marL="2286000" algn="ctr">
              <a:lnSpc>
                <a:spcPct val="90000"/>
              </a:lnSpc>
              <a:spcBef>
                <a:spcPts val="500"/>
              </a:spcBef>
              <a:spcAft>
                <a:spcPts val="0"/>
              </a:spcAft>
              <a:buClr>
                <a:schemeClr val="lt1"/>
              </a:buClr>
              <a:buSzPts val="2400"/>
              <a:buNone/>
              <a:defRPr b="0" i="0" sz="2400">
                <a:solidFill>
                  <a:schemeClr val="lt1"/>
                </a:solidFill>
                <a:latin typeface="Poppins Medium"/>
                <a:ea typeface="Poppins Medium"/>
                <a:cs typeface="Poppins Medium"/>
                <a:sym typeface="Poppins Medium"/>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p:cSld name="Big Numbers">
    <p:spTree>
      <p:nvGrpSpPr>
        <p:cNvPr id="85" name="Shape 85"/>
        <p:cNvGrpSpPr/>
        <p:nvPr/>
      </p:nvGrpSpPr>
      <p:grpSpPr>
        <a:xfrm>
          <a:off x="0" y="0"/>
          <a:ext cx="0" cy="0"/>
          <a:chOff x="0" y="0"/>
          <a:chExt cx="0" cy="0"/>
        </a:xfrm>
      </p:grpSpPr>
      <p:sp>
        <p:nvSpPr>
          <p:cNvPr id="86" name="Google Shape;86;p12"/>
          <p:cNvSpPr txBox="1"/>
          <p:nvPr>
            <p:ph type="title"/>
          </p:nvPr>
        </p:nvSpPr>
        <p:spPr>
          <a:xfrm>
            <a:off x="838200" y="1546684"/>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600"/>
              <a:buFont typeface="Poppins Medium"/>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90" name="Google Shape;90;p12"/>
          <p:cNvCxnSpPr/>
          <p:nvPr/>
        </p:nvCxnSpPr>
        <p:spPr>
          <a:xfrm>
            <a:off x="6096000" y="3200458"/>
            <a:ext cx="0" cy="1295400"/>
          </a:xfrm>
          <a:prstGeom prst="straightConnector1">
            <a:avLst/>
          </a:prstGeom>
          <a:noFill/>
          <a:ln cap="flat" cmpd="sng" w="38100">
            <a:solidFill>
              <a:srgbClr val="BEE5F7"/>
            </a:solidFill>
            <a:prstDash val="solid"/>
            <a:miter lim="800000"/>
            <a:headEnd len="sm" w="sm" type="none"/>
            <a:tailEnd len="lg" w="lg" type="diamond"/>
          </a:ln>
        </p:spPr>
      </p:cxnSp>
      <p:sp>
        <p:nvSpPr>
          <p:cNvPr id="91" name="Google Shape;91;p12"/>
          <p:cNvSpPr txBox="1"/>
          <p:nvPr>
            <p:ph idx="1" type="body"/>
          </p:nvPr>
        </p:nvSpPr>
        <p:spPr>
          <a:xfrm>
            <a:off x="1600209" y="4849840"/>
            <a:ext cx="9169388" cy="5762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92" name="Shape 92"/>
        <p:cNvGrpSpPr/>
        <p:nvPr/>
      </p:nvGrpSpPr>
      <p:grpSpPr>
        <a:xfrm>
          <a:off x="0" y="0"/>
          <a:ext cx="0" cy="0"/>
          <a:chOff x="0" y="0"/>
          <a:chExt cx="0" cy="0"/>
        </a:xfrm>
      </p:grpSpPr>
      <p:sp>
        <p:nvSpPr>
          <p:cNvPr id="93" name="Google Shape;93;p13"/>
          <p:cNvSpPr txBox="1"/>
          <p:nvPr>
            <p:ph type="title"/>
          </p:nvPr>
        </p:nvSpPr>
        <p:spPr>
          <a:xfrm>
            <a:off x="1397000" y="1496031"/>
            <a:ext cx="9296400" cy="98320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FEFEFE"/>
              </a:buClr>
              <a:buSzPts val="4800"/>
              <a:buFont typeface="Poppin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7" name="Google Shape;97;p13"/>
          <p:cNvSpPr txBox="1"/>
          <p:nvPr>
            <p:ph idx="1" type="body"/>
          </p:nvPr>
        </p:nvSpPr>
        <p:spPr>
          <a:xfrm>
            <a:off x="1408405" y="3229429"/>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3"/>
          <p:cNvSpPr txBox="1"/>
          <p:nvPr>
            <p:ph idx="2" type="body"/>
          </p:nvPr>
        </p:nvSpPr>
        <p:spPr>
          <a:xfrm>
            <a:off x="1397000" y="4538420"/>
            <a:ext cx="2184400"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EFEFE"/>
              </a:buClr>
              <a:buSzPts val="1800"/>
              <a:buNone/>
              <a:defRPr sz="1800">
                <a:solidFill>
                  <a:srgbClr val="FEFEFE"/>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3"/>
          <p:cNvSpPr txBox="1"/>
          <p:nvPr>
            <p:ph idx="3" type="body"/>
          </p:nvPr>
        </p:nvSpPr>
        <p:spPr>
          <a:xfrm>
            <a:off x="4964405" y="3229429"/>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3"/>
          <p:cNvSpPr txBox="1"/>
          <p:nvPr>
            <p:ph idx="4" type="body"/>
          </p:nvPr>
        </p:nvSpPr>
        <p:spPr>
          <a:xfrm>
            <a:off x="4953000" y="4538420"/>
            <a:ext cx="2184400"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EFEFE"/>
              </a:buClr>
              <a:buSzPts val="1800"/>
              <a:buNone/>
              <a:defRPr sz="1800">
                <a:solidFill>
                  <a:srgbClr val="FEFEFE"/>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3"/>
          <p:cNvSpPr txBox="1"/>
          <p:nvPr>
            <p:ph idx="5" type="body"/>
          </p:nvPr>
        </p:nvSpPr>
        <p:spPr>
          <a:xfrm>
            <a:off x="8520405" y="3229429"/>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3"/>
          <p:cNvSpPr txBox="1"/>
          <p:nvPr>
            <p:ph idx="6" type="body"/>
          </p:nvPr>
        </p:nvSpPr>
        <p:spPr>
          <a:xfrm>
            <a:off x="8509000" y="4538420"/>
            <a:ext cx="2184400"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EFEFE"/>
              </a:buClr>
              <a:buSzPts val="1800"/>
              <a:buNone/>
              <a:defRPr sz="1800">
                <a:solidFill>
                  <a:srgbClr val="FEFEFE"/>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ullet Points">
  <p:cSld name="Three Bullet Points">
    <p:spTree>
      <p:nvGrpSpPr>
        <p:cNvPr id="103" name="Shape 103"/>
        <p:cNvGrpSpPr/>
        <p:nvPr/>
      </p:nvGrpSpPr>
      <p:grpSpPr>
        <a:xfrm>
          <a:off x="0" y="0"/>
          <a:ext cx="0" cy="0"/>
          <a:chOff x="0" y="0"/>
          <a:chExt cx="0" cy="0"/>
        </a:xfrm>
      </p:grpSpPr>
      <p:sp>
        <p:nvSpPr>
          <p:cNvPr id="104" name="Google Shape;104;p14"/>
          <p:cNvSpPr txBox="1"/>
          <p:nvPr>
            <p:ph type="title"/>
          </p:nvPr>
        </p:nvSpPr>
        <p:spPr>
          <a:xfrm>
            <a:off x="1408405" y="1315673"/>
            <a:ext cx="9296400" cy="98320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FEFEFE"/>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08" name="Google Shape;108;p14"/>
          <p:cNvSpPr txBox="1"/>
          <p:nvPr>
            <p:ph idx="1" type="body"/>
          </p:nvPr>
        </p:nvSpPr>
        <p:spPr>
          <a:xfrm>
            <a:off x="1408405" y="3250128"/>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4"/>
          <p:cNvSpPr txBox="1"/>
          <p:nvPr>
            <p:ph idx="2" type="body"/>
          </p:nvPr>
        </p:nvSpPr>
        <p:spPr>
          <a:xfrm>
            <a:off x="1397000" y="4559119"/>
            <a:ext cx="2184400"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4"/>
          <p:cNvSpPr txBox="1"/>
          <p:nvPr>
            <p:ph idx="3" type="body"/>
          </p:nvPr>
        </p:nvSpPr>
        <p:spPr>
          <a:xfrm>
            <a:off x="4964405" y="3728853"/>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4"/>
          <p:cNvSpPr txBox="1"/>
          <p:nvPr>
            <p:ph idx="4" type="body"/>
          </p:nvPr>
        </p:nvSpPr>
        <p:spPr>
          <a:xfrm>
            <a:off x="4953000" y="5037844"/>
            <a:ext cx="2184400"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4"/>
          <p:cNvSpPr txBox="1"/>
          <p:nvPr>
            <p:ph idx="5" type="body"/>
          </p:nvPr>
        </p:nvSpPr>
        <p:spPr>
          <a:xfrm>
            <a:off x="8520405" y="3250128"/>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4"/>
          <p:cNvSpPr txBox="1"/>
          <p:nvPr>
            <p:ph idx="6" type="body"/>
          </p:nvPr>
        </p:nvSpPr>
        <p:spPr>
          <a:xfrm>
            <a:off x="8509000" y="4559119"/>
            <a:ext cx="2184400"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4"/>
          <p:cNvSpPr txBox="1"/>
          <p:nvPr>
            <p:ph idx="7" type="body"/>
          </p:nvPr>
        </p:nvSpPr>
        <p:spPr>
          <a:xfrm>
            <a:off x="1408406" y="2320980"/>
            <a:ext cx="9284994" cy="50281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sz="2000"/>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ullet Points">
  <p:cSld name="Four Bullet Points">
    <p:spTree>
      <p:nvGrpSpPr>
        <p:cNvPr id="115" name="Shape 115"/>
        <p:cNvGrpSpPr/>
        <p:nvPr/>
      </p:nvGrpSpPr>
      <p:grpSpPr>
        <a:xfrm>
          <a:off x="0" y="0"/>
          <a:ext cx="0" cy="0"/>
          <a:chOff x="0" y="0"/>
          <a:chExt cx="0" cy="0"/>
        </a:xfrm>
      </p:grpSpPr>
      <p:sp>
        <p:nvSpPr>
          <p:cNvPr id="116" name="Google Shape;116;p15"/>
          <p:cNvSpPr txBox="1"/>
          <p:nvPr>
            <p:ph type="title"/>
          </p:nvPr>
        </p:nvSpPr>
        <p:spPr>
          <a:xfrm>
            <a:off x="1170511" y="946576"/>
            <a:ext cx="9890187" cy="114334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FEFEFE"/>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0" name="Google Shape;120;p15"/>
          <p:cNvSpPr txBox="1"/>
          <p:nvPr>
            <p:ph idx="1" type="body"/>
          </p:nvPr>
        </p:nvSpPr>
        <p:spPr>
          <a:xfrm>
            <a:off x="1158813" y="2758415"/>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5"/>
          <p:cNvSpPr txBox="1"/>
          <p:nvPr>
            <p:ph idx="2" type="body"/>
          </p:nvPr>
        </p:nvSpPr>
        <p:spPr>
          <a:xfrm>
            <a:off x="1170511" y="1989075"/>
            <a:ext cx="9878053" cy="41426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sz="2400"/>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5"/>
          <p:cNvSpPr txBox="1"/>
          <p:nvPr>
            <p:ph idx="3" type="body"/>
          </p:nvPr>
        </p:nvSpPr>
        <p:spPr>
          <a:xfrm>
            <a:off x="3581400" y="2758415"/>
            <a:ext cx="2503194" cy="114334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5"/>
          <p:cNvSpPr txBox="1"/>
          <p:nvPr>
            <p:ph idx="4" type="body"/>
          </p:nvPr>
        </p:nvSpPr>
        <p:spPr>
          <a:xfrm>
            <a:off x="1158813" y="4645355"/>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5"/>
          <p:cNvSpPr txBox="1"/>
          <p:nvPr>
            <p:ph idx="5" type="body"/>
          </p:nvPr>
        </p:nvSpPr>
        <p:spPr>
          <a:xfrm>
            <a:off x="3581400" y="4645355"/>
            <a:ext cx="2503194" cy="114334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5"/>
          <p:cNvSpPr txBox="1"/>
          <p:nvPr>
            <p:ph idx="6" type="body"/>
          </p:nvPr>
        </p:nvSpPr>
        <p:spPr>
          <a:xfrm>
            <a:off x="6345594" y="2758415"/>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15"/>
          <p:cNvSpPr txBox="1"/>
          <p:nvPr>
            <p:ph idx="7" type="body"/>
          </p:nvPr>
        </p:nvSpPr>
        <p:spPr>
          <a:xfrm>
            <a:off x="8529995" y="2758415"/>
            <a:ext cx="2503194" cy="114334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15"/>
          <p:cNvSpPr txBox="1"/>
          <p:nvPr>
            <p:ph idx="8" type="body"/>
          </p:nvPr>
        </p:nvSpPr>
        <p:spPr>
          <a:xfrm>
            <a:off x="6345594" y="4645355"/>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5"/>
          <p:cNvSpPr txBox="1"/>
          <p:nvPr>
            <p:ph idx="9" type="body"/>
          </p:nvPr>
        </p:nvSpPr>
        <p:spPr>
          <a:xfrm>
            <a:off x="8529995" y="4645355"/>
            <a:ext cx="2503194" cy="114334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ur Bullet Points">
  <p:cSld name="1_Four Bullet Points">
    <p:spTree>
      <p:nvGrpSpPr>
        <p:cNvPr id="129" name="Shape 129"/>
        <p:cNvGrpSpPr/>
        <p:nvPr/>
      </p:nvGrpSpPr>
      <p:grpSpPr>
        <a:xfrm>
          <a:off x="0" y="0"/>
          <a:ext cx="0" cy="0"/>
          <a:chOff x="0" y="0"/>
          <a:chExt cx="0" cy="0"/>
        </a:xfrm>
      </p:grpSpPr>
      <p:sp>
        <p:nvSpPr>
          <p:cNvPr id="130" name="Google Shape;130;p16"/>
          <p:cNvSpPr txBox="1"/>
          <p:nvPr>
            <p:ph type="title"/>
          </p:nvPr>
        </p:nvSpPr>
        <p:spPr>
          <a:xfrm>
            <a:off x="1137386" y="1375385"/>
            <a:ext cx="3450943" cy="114334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oppins Medium"/>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34" name="Google Shape;134;p16"/>
          <p:cNvSpPr txBox="1"/>
          <p:nvPr>
            <p:ph idx="1" type="body"/>
          </p:nvPr>
        </p:nvSpPr>
        <p:spPr>
          <a:xfrm>
            <a:off x="4891167" y="1369316"/>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16"/>
          <p:cNvSpPr txBox="1"/>
          <p:nvPr>
            <p:ph idx="2" type="body"/>
          </p:nvPr>
        </p:nvSpPr>
        <p:spPr>
          <a:xfrm>
            <a:off x="1170512" y="2599163"/>
            <a:ext cx="2695848" cy="6955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sz="20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16"/>
          <p:cNvSpPr txBox="1"/>
          <p:nvPr>
            <p:ph idx="3" type="body"/>
          </p:nvPr>
        </p:nvSpPr>
        <p:spPr>
          <a:xfrm>
            <a:off x="4881363" y="2566532"/>
            <a:ext cx="2194204" cy="114334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6"/>
          <p:cNvSpPr txBox="1"/>
          <p:nvPr>
            <p:ph idx="4" type="body"/>
          </p:nvPr>
        </p:nvSpPr>
        <p:spPr>
          <a:xfrm>
            <a:off x="8625340" y="1371815"/>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16"/>
          <p:cNvSpPr txBox="1"/>
          <p:nvPr>
            <p:ph idx="5" type="body"/>
          </p:nvPr>
        </p:nvSpPr>
        <p:spPr>
          <a:xfrm>
            <a:off x="8579586" y="2566532"/>
            <a:ext cx="2194204" cy="114334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6"/>
          <p:cNvSpPr txBox="1"/>
          <p:nvPr>
            <p:ph idx="6" type="body"/>
          </p:nvPr>
        </p:nvSpPr>
        <p:spPr>
          <a:xfrm>
            <a:off x="4891167" y="4010916"/>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6"/>
          <p:cNvSpPr txBox="1"/>
          <p:nvPr>
            <p:ph idx="7" type="body"/>
          </p:nvPr>
        </p:nvSpPr>
        <p:spPr>
          <a:xfrm>
            <a:off x="4881363" y="5208132"/>
            <a:ext cx="2194204" cy="114334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6"/>
          <p:cNvSpPr txBox="1"/>
          <p:nvPr>
            <p:ph idx="8" type="body"/>
          </p:nvPr>
        </p:nvSpPr>
        <p:spPr>
          <a:xfrm>
            <a:off x="8625340" y="4013415"/>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16"/>
          <p:cNvSpPr txBox="1"/>
          <p:nvPr>
            <p:ph idx="9" type="body"/>
          </p:nvPr>
        </p:nvSpPr>
        <p:spPr>
          <a:xfrm>
            <a:off x="8579586" y="5208132"/>
            <a:ext cx="2194204" cy="114334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16"/>
          <p:cNvSpPr txBox="1"/>
          <p:nvPr>
            <p:ph idx="13" type="body"/>
          </p:nvPr>
        </p:nvSpPr>
        <p:spPr>
          <a:xfrm>
            <a:off x="1147190" y="4010916"/>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7000"/>
              <a:buNone/>
              <a:defRPr b="1" sz="7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16"/>
          <p:cNvSpPr txBox="1"/>
          <p:nvPr>
            <p:ph idx="14" type="body"/>
          </p:nvPr>
        </p:nvSpPr>
        <p:spPr>
          <a:xfrm>
            <a:off x="1137386" y="5208132"/>
            <a:ext cx="2194204" cy="114334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sp>
        <p:nvSpPr>
          <p:cNvPr id="146" name="Google Shape;146;p17"/>
          <p:cNvSpPr txBox="1"/>
          <p:nvPr>
            <p:ph type="title"/>
          </p:nvPr>
        </p:nvSpPr>
        <p:spPr>
          <a:xfrm>
            <a:off x="839788" y="794084"/>
            <a:ext cx="3932237" cy="286351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FEFEFE"/>
              </a:buClr>
              <a:buSzPts val="4800"/>
              <a:buFont typeface="Poppins Medium"/>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17"/>
          <p:cNvSpPr txBox="1"/>
          <p:nvPr>
            <p:ph idx="1" type="body"/>
          </p:nvPr>
        </p:nvSpPr>
        <p:spPr>
          <a:xfrm>
            <a:off x="5183188" y="794083"/>
            <a:ext cx="6172200" cy="5066967"/>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8" name="Google Shape;148;p17"/>
          <p:cNvSpPr txBox="1"/>
          <p:nvPr>
            <p:ph idx="2" type="body"/>
          </p:nvPr>
        </p:nvSpPr>
        <p:spPr>
          <a:xfrm>
            <a:off x="839788" y="3657600"/>
            <a:ext cx="3932237" cy="22113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18"/>
          <p:cNvSpPr txBox="1"/>
          <p:nvPr>
            <p:ph type="title"/>
          </p:nvPr>
        </p:nvSpPr>
        <p:spPr>
          <a:xfrm>
            <a:off x="839788" y="890336"/>
            <a:ext cx="3932237" cy="243998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FEFEFE"/>
              </a:buClr>
              <a:buSzPts val="4800"/>
              <a:buFont typeface="Poppins Medium"/>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18"/>
          <p:cNvSpPr/>
          <p:nvPr>
            <p:ph idx="2" type="pic"/>
          </p:nvPr>
        </p:nvSpPr>
        <p:spPr>
          <a:xfrm>
            <a:off x="5183188" y="890337"/>
            <a:ext cx="6172200" cy="4970714"/>
          </a:xfrm>
          <a:prstGeom prst="rect">
            <a:avLst/>
          </a:prstGeom>
          <a:noFill/>
          <a:ln>
            <a:noFill/>
          </a:ln>
        </p:spPr>
      </p:sp>
      <p:sp>
        <p:nvSpPr>
          <p:cNvPr id="155" name="Google Shape;155;p18"/>
          <p:cNvSpPr txBox="1"/>
          <p:nvPr>
            <p:ph idx="1" type="body"/>
          </p:nvPr>
        </p:nvSpPr>
        <p:spPr>
          <a:xfrm>
            <a:off x="839788" y="3429000"/>
            <a:ext cx="3932237" cy="24399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6" name="Google Shape;15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ivider/headline">
  <p:cSld name="Slide divider/headline">
    <p:spTree>
      <p:nvGrpSpPr>
        <p:cNvPr id="19" name="Shape 19"/>
        <p:cNvGrpSpPr/>
        <p:nvPr/>
      </p:nvGrpSpPr>
      <p:grpSpPr>
        <a:xfrm>
          <a:off x="0" y="0"/>
          <a:ext cx="0" cy="0"/>
          <a:chOff x="0" y="0"/>
          <a:chExt cx="0" cy="0"/>
        </a:xfrm>
      </p:grpSpPr>
      <p:sp>
        <p:nvSpPr>
          <p:cNvPr id="20" name="Google Shape;20;p3"/>
          <p:cNvSpPr txBox="1"/>
          <p:nvPr>
            <p:ph type="ctrTitle"/>
          </p:nvPr>
        </p:nvSpPr>
        <p:spPr>
          <a:xfrm>
            <a:off x="2209800" y="2756452"/>
            <a:ext cx="7772400" cy="191238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Poppins Medium"/>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2209800" y="4787226"/>
            <a:ext cx="7772400" cy="80077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3"/>
          <p:cNvSpPr txBox="1"/>
          <p:nvPr>
            <p:ph idx="2" type="body"/>
          </p:nvPr>
        </p:nvSpPr>
        <p:spPr>
          <a:xfrm>
            <a:off x="2209800" y="1368063"/>
            <a:ext cx="7772400" cy="1270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BEE5F7"/>
              </a:buClr>
              <a:buSzPts val="8000"/>
              <a:buNone/>
              <a:defRPr b="1" sz="8000">
                <a:solidFill>
                  <a:srgbClr val="BEE5F7"/>
                </a:solidFill>
                <a:latin typeface="Poppins Medium"/>
                <a:ea typeface="Poppins Medium"/>
                <a:cs typeface="Poppins Medium"/>
                <a:sym typeface="Poppins Medium"/>
              </a:defRPr>
            </a:lvl1pPr>
            <a:lvl2pPr indent="-228600" lvl="1" marL="914400" algn="ctr">
              <a:lnSpc>
                <a:spcPct val="90000"/>
              </a:lnSpc>
              <a:spcBef>
                <a:spcPts val="500"/>
              </a:spcBef>
              <a:spcAft>
                <a:spcPts val="0"/>
              </a:spcAft>
              <a:buClr>
                <a:schemeClr val="lt1"/>
              </a:buClr>
              <a:buSzPts val="8000"/>
              <a:buNone/>
              <a:defRPr b="1" sz="8000"/>
            </a:lvl2pPr>
            <a:lvl3pPr indent="-228600" lvl="2" marL="1371600" algn="ctr">
              <a:lnSpc>
                <a:spcPct val="90000"/>
              </a:lnSpc>
              <a:spcBef>
                <a:spcPts val="500"/>
              </a:spcBef>
              <a:spcAft>
                <a:spcPts val="0"/>
              </a:spcAft>
              <a:buClr>
                <a:schemeClr val="lt1"/>
              </a:buClr>
              <a:buSzPts val="8000"/>
              <a:buNone/>
              <a:defRPr b="1" sz="8000"/>
            </a:lvl3pPr>
            <a:lvl4pPr indent="-228600" lvl="3" marL="1828800" algn="ctr">
              <a:lnSpc>
                <a:spcPct val="90000"/>
              </a:lnSpc>
              <a:spcBef>
                <a:spcPts val="500"/>
              </a:spcBef>
              <a:spcAft>
                <a:spcPts val="0"/>
              </a:spcAft>
              <a:buClr>
                <a:schemeClr val="lt1"/>
              </a:buClr>
              <a:buSzPts val="8000"/>
              <a:buNone/>
              <a:defRPr b="1" sz="8000"/>
            </a:lvl4pPr>
            <a:lvl5pPr indent="-228600" lvl="4" marL="2286000" algn="ctr">
              <a:lnSpc>
                <a:spcPct val="90000"/>
              </a:lnSpc>
              <a:spcBef>
                <a:spcPts val="500"/>
              </a:spcBef>
              <a:spcAft>
                <a:spcPts val="0"/>
              </a:spcAft>
              <a:buClr>
                <a:schemeClr val="lt1"/>
              </a:buClr>
              <a:buSzPts val="8000"/>
              <a:buNone/>
              <a:defRPr b="1" sz="8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1377387" y="1198833"/>
            <a:ext cx="3339172" cy="446033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800"/>
              <a:buFont typeface="Poppins Medium"/>
              <a:buNone/>
              <a:defRPr sz="4800">
                <a:solidFill>
                  <a:schemeClr val="lt1"/>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4996070" y="1198833"/>
            <a:ext cx="5818543" cy="4460334"/>
          </a:xfrm>
          <a:prstGeom prst="rect">
            <a:avLst/>
          </a:prstGeom>
          <a:noFill/>
          <a:ln>
            <a:noFill/>
          </a:ln>
        </p:spPr>
        <p:txBody>
          <a:bodyPr anchorCtr="0" anchor="ctr" bIns="45700" lIns="91425" spcFirstLastPara="1" rIns="91425" wrap="square" tIns="45700">
            <a:normAutofit/>
          </a:bodyPr>
          <a:lstStyle>
            <a:lvl1pPr indent="-406400" lvl="0" marL="457200" algn="l">
              <a:lnSpc>
                <a:spcPct val="90000"/>
              </a:lnSpc>
              <a:spcBef>
                <a:spcPts val="1000"/>
              </a:spcBef>
              <a:spcAft>
                <a:spcPts val="0"/>
              </a:spcAft>
              <a:buClr>
                <a:srgbClr val="232A39"/>
              </a:buClr>
              <a:buSzPts val="2800"/>
              <a:buChar char="•"/>
              <a:defRPr b="0" i="0">
                <a:solidFill>
                  <a:srgbClr val="232A39"/>
                </a:solidFill>
                <a:latin typeface="Poppins Light"/>
                <a:ea typeface="Poppins Light"/>
                <a:cs typeface="Poppins Light"/>
                <a:sym typeface="Poppins Light"/>
              </a:defRPr>
            </a:lvl1pPr>
            <a:lvl2pPr indent="-381000" lvl="1" marL="914400" algn="l">
              <a:lnSpc>
                <a:spcPct val="90000"/>
              </a:lnSpc>
              <a:spcBef>
                <a:spcPts val="500"/>
              </a:spcBef>
              <a:spcAft>
                <a:spcPts val="0"/>
              </a:spcAft>
              <a:buClr>
                <a:srgbClr val="232A39"/>
              </a:buClr>
              <a:buSzPts val="2400"/>
              <a:buChar char="•"/>
              <a:defRPr b="0" i="0">
                <a:solidFill>
                  <a:srgbClr val="232A39"/>
                </a:solidFill>
                <a:latin typeface="Poppins Light"/>
                <a:ea typeface="Poppins Light"/>
                <a:cs typeface="Poppins Light"/>
                <a:sym typeface="Poppins Light"/>
              </a:defRPr>
            </a:lvl2pPr>
            <a:lvl3pPr indent="-355600" lvl="2" marL="1371600" algn="l">
              <a:lnSpc>
                <a:spcPct val="90000"/>
              </a:lnSpc>
              <a:spcBef>
                <a:spcPts val="500"/>
              </a:spcBef>
              <a:spcAft>
                <a:spcPts val="0"/>
              </a:spcAft>
              <a:buClr>
                <a:srgbClr val="232A39"/>
              </a:buClr>
              <a:buSzPts val="2000"/>
              <a:buChar char="•"/>
              <a:defRPr b="0" i="0">
                <a:solidFill>
                  <a:srgbClr val="232A39"/>
                </a:solidFill>
                <a:latin typeface="Poppins Light"/>
                <a:ea typeface="Poppins Light"/>
                <a:cs typeface="Poppins Light"/>
                <a:sym typeface="Poppins Light"/>
              </a:defRPr>
            </a:lvl3pPr>
            <a:lvl4pPr indent="-342900" lvl="3" marL="1828800" algn="l">
              <a:lnSpc>
                <a:spcPct val="90000"/>
              </a:lnSpc>
              <a:spcBef>
                <a:spcPts val="500"/>
              </a:spcBef>
              <a:spcAft>
                <a:spcPts val="0"/>
              </a:spcAft>
              <a:buClr>
                <a:srgbClr val="232A39"/>
              </a:buClr>
              <a:buSzPts val="1800"/>
              <a:buChar char="•"/>
              <a:defRPr b="0" i="0">
                <a:solidFill>
                  <a:srgbClr val="232A39"/>
                </a:solidFill>
                <a:latin typeface="Poppins Light"/>
                <a:ea typeface="Poppins Light"/>
                <a:cs typeface="Poppins Light"/>
                <a:sym typeface="Poppins Light"/>
              </a:defRPr>
            </a:lvl4pPr>
            <a:lvl5pPr indent="-342900" lvl="4" marL="2286000" algn="l">
              <a:lnSpc>
                <a:spcPct val="90000"/>
              </a:lnSpc>
              <a:spcBef>
                <a:spcPts val="500"/>
              </a:spcBef>
              <a:spcAft>
                <a:spcPts val="0"/>
              </a:spcAft>
              <a:buClr>
                <a:srgbClr val="232A39"/>
              </a:buClr>
              <a:buSzPts val="1800"/>
              <a:buChar char="•"/>
              <a:defRPr b="0" i="0">
                <a:solidFill>
                  <a:srgbClr val="232A39"/>
                </a:solidFill>
                <a:latin typeface="Poppins Light"/>
                <a:ea typeface="Poppins Light"/>
                <a:cs typeface="Poppins Light"/>
                <a:sym typeface="Poppi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2" name="Shape 32"/>
        <p:cNvGrpSpPr/>
        <p:nvPr/>
      </p:nvGrpSpPr>
      <p:grpSpPr>
        <a:xfrm>
          <a:off x="0" y="0"/>
          <a:ext cx="0" cy="0"/>
          <a:chOff x="0" y="0"/>
          <a:chExt cx="0" cy="0"/>
        </a:xfrm>
      </p:grpSpPr>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1910472" y="1491194"/>
            <a:ext cx="4695193" cy="254188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800"/>
              <a:buFont typeface="Poppins Medium"/>
              <a:buNone/>
              <a:defRPr sz="4800">
                <a:solidFill>
                  <a:schemeClr val="lt1"/>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910473" y="4033075"/>
            <a:ext cx="4695192" cy="5516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838200" y="761619"/>
            <a:ext cx="10515600" cy="128228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800"/>
              <a:buFont typeface="Poppins Medium"/>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8200" y="2133599"/>
            <a:ext cx="5181600" cy="4043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2" type="body"/>
          </p:nvPr>
        </p:nvSpPr>
        <p:spPr>
          <a:xfrm>
            <a:off x="6172200" y="2133599"/>
            <a:ext cx="5181600" cy="4043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885960"/>
            <a:ext cx="10515600" cy="102235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FEFEFE"/>
              </a:buClr>
              <a:buSzPts val="4800"/>
              <a:buFont typeface="Poppins Medium"/>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839788" y="1908312"/>
            <a:ext cx="5157787" cy="95415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839788" y="2862470"/>
            <a:ext cx="5157787" cy="33271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6172200" y="1908312"/>
            <a:ext cx="5183188" cy="95415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6172200" y="2862470"/>
            <a:ext cx="5183188" cy="33271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8" name="Shape 58"/>
        <p:cNvGrpSpPr/>
        <p:nvPr/>
      </p:nvGrpSpPr>
      <p:grpSpPr>
        <a:xfrm>
          <a:off x="0" y="0"/>
          <a:ext cx="0" cy="0"/>
          <a:chOff x="0" y="0"/>
          <a:chExt cx="0" cy="0"/>
        </a:xfrm>
      </p:grpSpPr>
      <p:sp>
        <p:nvSpPr>
          <p:cNvPr id="59" name="Google Shape;59;p9"/>
          <p:cNvSpPr txBox="1"/>
          <p:nvPr>
            <p:ph type="title"/>
          </p:nvPr>
        </p:nvSpPr>
        <p:spPr>
          <a:xfrm>
            <a:off x="1130394" y="1963978"/>
            <a:ext cx="3531547" cy="243752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800"/>
              <a:buFont typeface="Poppins Medium"/>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3" name="Google Shape;63;p9"/>
          <p:cNvSpPr txBox="1"/>
          <p:nvPr>
            <p:ph idx="1" type="subTitle"/>
          </p:nvPr>
        </p:nvSpPr>
        <p:spPr>
          <a:xfrm>
            <a:off x="1130394" y="4401497"/>
            <a:ext cx="3531546" cy="51241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9"/>
          <p:cNvSpPr txBox="1"/>
          <p:nvPr>
            <p:ph idx="2" type="body"/>
          </p:nvPr>
        </p:nvSpPr>
        <p:spPr>
          <a:xfrm>
            <a:off x="1130394" y="693978"/>
            <a:ext cx="3531546" cy="1270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BEE5F7"/>
              </a:buClr>
              <a:buSzPts val="8000"/>
              <a:buNone/>
              <a:defRPr b="1" sz="8000">
                <a:solidFill>
                  <a:srgbClr val="BEE5F7"/>
                </a:solidFill>
                <a:latin typeface="Poppins Medium"/>
                <a:ea typeface="Poppins Medium"/>
                <a:cs typeface="Poppins Medium"/>
                <a:sym typeface="Poppins Medium"/>
              </a:defRPr>
            </a:lvl1pPr>
            <a:lvl2pPr indent="-228600" lvl="1" marL="914400" algn="ctr">
              <a:lnSpc>
                <a:spcPct val="90000"/>
              </a:lnSpc>
              <a:spcBef>
                <a:spcPts val="500"/>
              </a:spcBef>
              <a:spcAft>
                <a:spcPts val="0"/>
              </a:spcAft>
              <a:buClr>
                <a:schemeClr val="lt1"/>
              </a:buClr>
              <a:buSzPts val="8000"/>
              <a:buNone/>
              <a:defRPr b="1" sz="8000"/>
            </a:lvl2pPr>
            <a:lvl3pPr indent="-228600" lvl="2" marL="1371600" algn="ctr">
              <a:lnSpc>
                <a:spcPct val="90000"/>
              </a:lnSpc>
              <a:spcBef>
                <a:spcPts val="500"/>
              </a:spcBef>
              <a:spcAft>
                <a:spcPts val="0"/>
              </a:spcAft>
              <a:buClr>
                <a:schemeClr val="lt1"/>
              </a:buClr>
              <a:buSzPts val="8000"/>
              <a:buNone/>
              <a:defRPr b="1" sz="8000"/>
            </a:lvl3pPr>
            <a:lvl4pPr indent="-228600" lvl="3" marL="1828800" algn="ctr">
              <a:lnSpc>
                <a:spcPct val="90000"/>
              </a:lnSpc>
              <a:spcBef>
                <a:spcPts val="500"/>
              </a:spcBef>
              <a:spcAft>
                <a:spcPts val="0"/>
              </a:spcAft>
              <a:buClr>
                <a:schemeClr val="lt1"/>
              </a:buClr>
              <a:buSzPts val="8000"/>
              <a:buNone/>
              <a:defRPr b="1" sz="8000"/>
            </a:lvl4pPr>
            <a:lvl5pPr indent="-228600" lvl="4" marL="2286000" algn="ctr">
              <a:lnSpc>
                <a:spcPct val="90000"/>
              </a:lnSpc>
              <a:spcBef>
                <a:spcPts val="500"/>
              </a:spcBef>
              <a:spcAft>
                <a:spcPts val="0"/>
              </a:spcAft>
              <a:buClr>
                <a:schemeClr val="lt1"/>
              </a:buClr>
              <a:buSzPts val="8000"/>
              <a:buNone/>
              <a:defRPr b="1" sz="8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Percentages">
    <p:spTree>
      <p:nvGrpSpPr>
        <p:cNvPr id="65" name="Shape 65"/>
        <p:cNvGrpSpPr/>
        <p:nvPr/>
      </p:nvGrpSpPr>
      <p:grpSpPr>
        <a:xfrm>
          <a:off x="0" y="0"/>
          <a:ext cx="0" cy="0"/>
          <a:chOff x="0" y="0"/>
          <a:chExt cx="0" cy="0"/>
        </a:xfrm>
      </p:grpSpPr>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9" name="Google Shape;69;p10"/>
          <p:cNvSpPr txBox="1"/>
          <p:nvPr/>
        </p:nvSpPr>
        <p:spPr>
          <a:xfrm>
            <a:off x="9499600" y="12954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70" name="Google Shape;70;p10"/>
          <p:cNvSpPr txBox="1"/>
          <p:nvPr>
            <p:ph idx="1" type="body"/>
          </p:nvPr>
        </p:nvSpPr>
        <p:spPr>
          <a:xfrm>
            <a:off x="1290779" y="3118786"/>
            <a:ext cx="1766595"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5000"/>
              <a:buNone/>
              <a:defRPr b="1" sz="5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0"/>
          <p:cNvSpPr txBox="1"/>
          <p:nvPr>
            <p:ph idx="2" type="body"/>
          </p:nvPr>
        </p:nvSpPr>
        <p:spPr>
          <a:xfrm>
            <a:off x="1290779" y="4317772"/>
            <a:ext cx="1766595" cy="115810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0"/>
          <p:cNvSpPr txBox="1"/>
          <p:nvPr>
            <p:ph idx="3" type="body"/>
          </p:nvPr>
        </p:nvSpPr>
        <p:spPr>
          <a:xfrm>
            <a:off x="1408405" y="1987466"/>
            <a:ext cx="9284994"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sz="2000"/>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0"/>
          <p:cNvSpPr txBox="1"/>
          <p:nvPr>
            <p:ph idx="4" type="body"/>
          </p:nvPr>
        </p:nvSpPr>
        <p:spPr>
          <a:xfrm>
            <a:off x="9169400" y="2224678"/>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5000"/>
              <a:buNone/>
              <a:defRPr b="1" sz="5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0"/>
          <p:cNvSpPr txBox="1"/>
          <p:nvPr>
            <p:ph idx="5" type="body"/>
          </p:nvPr>
        </p:nvSpPr>
        <p:spPr>
          <a:xfrm>
            <a:off x="9157995" y="3533669"/>
            <a:ext cx="2184400"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0"/>
          <p:cNvSpPr txBox="1"/>
          <p:nvPr>
            <p:ph idx="6" type="body"/>
          </p:nvPr>
        </p:nvSpPr>
        <p:spPr>
          <a:xfrm>
            <a:off x="7499931" y="4253074"/>
            <a:ext cx="2184400" cy="1117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BEE5F7"/>
              </a:buClr>
              <a:buSzPts val="5000"/>
              <a:buNone/>
              <a:defRPr b="1" sz="5000">
                <a:solidFill>
                  <a:srgbClr val="BEE5F7"/>
                </a:solidFill>
                <a:latin typeface="Poppins Medium"/>
                <a:ea typeface="Poppins Medium"/>
                <a:cs typeface="Poppins Medium"/>
                <a:sym typeface="Poppins Medium"/>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0"/>
          <p:cNvSpPr txBox="1"/>
          <p:nvPr>
            <p:ph idx="7" type="body"/>
          </p:nvPr>
        </p:nvSpPr>
        <p:spPr>
          <a:xfrm>
            <a:off x="7488526" y="5429157"/>
            <a:ext cx="2184400" cy="6445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0"/>
          <p:cNvSpPr txBox="1"/>
          <p:nvPr>
            <p:ph type="title"/>
          </p:nvPr>
        </p:nvSpPr>
        <p:spPr>
          <a:xfrm>
            <a:off x="838200" y="1001790"/>
            <a:ext cx="10515600" cy="92914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rgbClr val="FEFEFE"/>
              </a:buClr>
              <a:buSzPts val="6000"/>
              <a:buFont typeface="Poppins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hyperlink" Target="http://www.prezentr.com/?utm_source=templates&amp;utm_medium=presentation&amp;utm_campaign=free_downloads_2020" TargetMode="External"/><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FB4FF"/>
            </a:gs>
            <a:gs pos="13000">
              <a:srgbClr val="0FB4FF"/>
            </a:gs>
            <a:gs pos="99000">
              <a:srgbClr val="89E3FF"/>
            </a:gs>
            <a:gs pos="100000">
              <a:srgbClr val="89E3FF"/>
            </a:gs>
          </a:gsLst>
          <a:lin ang="54000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2818946"/>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FEFEFE"/>
              </a:buClr>
              <a:buSzPts val="4800"/>
              <a:buFont typeface="Poppins Medium"/>
              <a:buNone/>
              <a:defRPr b="1" i="0" sz="4800" u="none" cap="none" strike="noStrike">
                <a:solidFill>
                  <a:srgbClr val="FEFEFE"/>
                </a:solidFill>
                <a:latin typeface="Poppins Medium"/>
                <a:ea typeface="Poppins Medium"/>
                <a:cs typeface="Poppins Medium"/>
                <a:sym typeface="Poppi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3184071"/>
            <a:ext cx="10515600" cy="2992891"/>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Poppins Light"/>
                <a:ea typeface="Poppins Light"/>
                <a:cs typeface="Poppins Light"/>
                <a:sym typeface="Poppins Light"/>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Poppins Light"/>
                <a:ea typeface="Poppins Light"/>
                <a:cs typeface="Poppins Light"/>
                <a:sym typeface="Poppins Light"/>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Poppins Light"/>
                <a:ea typeface="Poppins Light"/>
                <a:cs typeface="Poppins Light"/>
                <a:sym typeface="Poppins Light"/>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oppins Light"/>
                <a:ea typeface="Poppins Light"/>
                <a:cs typeface="Poppins Light"/>
                <a:sym typeface="Poppins Light"/>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oppins Light"/>
                <a:ea typeface="Poppins Light"/>
                <a:cs typeface="Poppins Light"/>
                <a:sym typeface="Poppi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1">
            <a:alphaModFix/>
          </a:blip>
          <a:srcRect b="0" l="0" r="0" t="0"/>
          <a:stretch/>
        </p:blipFill>
        <p:spPr>
          <a:xfrm rot="-5400000">
            <a:off x="-610475" y="4914981"/>
            <a:ext cx="896556" cy="324395"/>
          </a:xfrm>
          <a:prstGeom prst="rect">
            <a:avLst/>
          </a:prstGeom>
          <a:noFill/>
          <a:ln>
            <a:noFill/>
          </a:ln>
        </p:spPr>
      </p:pic>
      <p:sp>
        <p:nvSpPr>
          <p:cNvPr id="12" name="Google Shape;12;p1"/>
          <p:cNvSpPr txBox="1"/>
          <p:nvPr/>
        </p:nvSpPr>
        <p:spPr>
          <a:xfrm rot="-5400000">
            <a:off x="-2113768" y="2546065"/>
            <a:ext cx="3888671" cy="27699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rgbClr val="7F7F7F"/>
                </a:solidFill>
                <a:latin typeface="Trebuchet MS"/>
                <a:ea typeface="Trebuchet MS"/>
                <a:cs typeface="Trebuchet MS"/>
                <a:sym typeface="Trebuchet MS"/>
              </a:rPr>
              <a:t>Find more PowerPoint templates on </a:t>
            </a:r>
            <a:r>
              <a:rPr b="1" i="0" lang="en-GB" sz="1200" u="sng" cap="none" strike="noStrike">
                <a:solidFill>
                  <a:schemeClr val="hlink"/>
                </a:solidFill>
                <a:latin typeface="Trebuchet MS"/>
                <a:ea typeface="Trebuchet MS"/>
                <a:cs typeface="Trebuchet MS"/>
                <a:sym typeface="Trebuchet MS"/>
                <a:hlinkClick r:id="rId2"/>
              </a:rPr>
              <a:t>prezentr.com</a:t>
            </a:r>
            <a:r>
              <a:rPr b="0" i="0" lang="en-GB" sz="1200" u="none" cap="none" strike="noStrike">
                <a:solidFill>
                  <a:srgbClr val="7F7F7F"/>
                </a:solidFill>
                <a:latin typeface="Trebuchet MS"/>
                <a:ea typeface="Trebuchet MS"/>
                <a:cs typeface="Trebuchet MS"/>
                <a:sym typeface="Trebuchet MS"/>
              </a:rPr>
              <a:t>!</a:t>
            </a:r>
            <a:endParaRPr sz="1200">
              <a:solidFill>
                <a:srgbClr val="7F7F7F"/>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27.png"/><Relationship Id="rId5" Type="http://schemas.openxmlformats.org/officeDocument/2006/relationships/image" Target="../media/image8.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9.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9"/>
          <p:cNvPicPr preferRelativeResize="0"/>
          <p:nvPr/>
        </p:nvPicPr>
        <p:blipFill>
          <a:blip r:embed="rId3">
            <a:alphaModFix/>
          </a:blip>
          <a:stretch>
            <a:fillRect/>
          </a:stretch>
        </p:blipFill>
        <p:spPr>
          <a:xfrm>
            <a:off x="2783875" y="369325"/>
            <a:ext cx="6466627" cy="4824725"/>
          </a:xfrm>
          <a:prstGeom prst="rect">
            <a:avLst/>
          </a:prstGeom>
          <a:noFill/>
          <a:ln>
            <a:noFill/>
          </a:ln>
        </p:spPr>
      </p:pic>
      <p:grpSp>
        <p:nvGrpSpPr>
          <p:cNvPr id="164" name="Google Shape;164;p19"/>
          <p:cNvGrpSpPr/>
          <p:nvPr/>
        </p:nvGrpSpPr>
        <p:grpSpPr>
          <a:xfrm>
            <a:off x="-12383073" y="-1903114"/>
            <a:ext cx="29731846" cy="10286666"/>
            <a:chOff x="-11803924" y="-1903114"/>
            <a:chExt cx="29731846" cy="10286666"/>
          </a:xfrm>
        </p:grpSpPr>
        <p:pic>
          <p:nvPicPr>
            <p:cNvPr descr="Download Clouds - Realistic Cloud Clouds Png PNG Image with No Background -  PNGkey.com" id="165" name="Google Shape;165;p19"/>
            <p:cNvPicPr preferRelativeResize="0"/>
            <p:nvPr/>
          </p:nvPicPr>
          <p:blipFill rotWithShape="1">
            <a:blip r:embed="rId4">
              <a:alphaModFix amt="66000"/>
            </a:blip>
            <a:srcRect b="0" l="0" r="0" t="0"/>
            <a:stretch/>
          </p:blipFill>
          <p:spPr>
            <a:xfrm flipH="1">
              <a:off x="10253494" y="4669764"/>
              <a:ext cx="7674428" cy="3236651"/>
            </a:xfrm>
            <a:prstGeom prst="rect">
              <a:avLst/>
            </a:prstGeom>
            <a:noFill/>
            <a:ln>
              <a:noFill/>
            </a:ln>
          </p:spPr>
        </p:pic>
        <p:pic>
          <p:nvPicPr>
            <p:cNvPr descr="Download Clouds - Realistic Cloud Clouds Png PNG Image with No Background -  PNGkey.com" id="166" name="Google Shape;166;p19"/>
            <p:cNvPicPr preferRelativeResize="0"/>
            <p:nvPr/>
          </p:nvPicPr>
          <p:blipFill rotWithShape="1">
            <a:blip r:embed="rId4">
              <a:alphaModFix amt="66000"/>
            </a:blip>
            <a:srcRect b="0" l="0" r="0" t="0"/>
            <a:stretch/>
          </p:blipFill>
          <p:spPr>
            <a:xfrm flipH="1">
              <a:off x="-140761" y="5146901"/>
              <a:ext cx="7674428" cy="3236651"/>
            </a:xfrm>
            <a:prstGeom prst="rect">
              <a:avLst/>
            </a:prstGeom>
            <a:noFill/>
            <a:ln>
              <a:noFill/>
            </a:ln>
          </p:spPr>
        </p:pic>
        <p:pic>
          <p:nvPicPr>
            <p:cNvPr descr="Download Clouds - Realistic Cloud Clouds Png PNG Image with No Background -  PNGkey.com" id="167" name="Google Shape;167;p19"/>
            <p:cNvPicPr preferRelativeResize="0"/>
            <p:nvPr/>
          </p:nvPicPr>
          <p:blipFill rotWithShape="1">
            <a:blip r:embed="rId4">
              <a:alphaModFix amt="66000"/>
            </a:blip>
            <a:srcRect b="0" l="0" r="0" t="0"/>
            <a:stretch/>
          </p:blipFill>
          <p:spPr>
            <a:xfrm flipH="1">
              <a:off x="8536169" y="1711098"/>
              <a:ext cx="7674428" cy="3236651"/>
            </a:xfrm>
            <a:prstGeom prst="rect">
              <a:avLst/>
            </a:prstGeom>
            <a:noFill/>
            <a:ln>
              <a:noFill/>
            </a:ln>
          </p:spPr>
        </p:pic>
        <p:pic>
          <p:nvPicPr>
            <p:cNvPr descr="Download Clouds - Realistic Cloud Clouds Png PNG Image with No Background -  PNGkey.com" id="168" name="Google Shape;168;p19"/>
            <p:cNvPicPr preferRelativeResize="0"/>
            <p:nvPr/>
          </p:nvPicPr>
          <p:blipFill rotWithShape="1">
            <a:blip r:embed="rId4">
              <a:alphaModFix amt="66000"/>
            </a:blip>
            <a:srcRect b="0" l="0" r="0" t="0"/>
            <a:stretch/>
          </p:blipFill>
          <p:spPr>
            <a:xfrm>
              <a:off x="7142093" y="-1525553"/>
              <a:ext cx="7674428" cy="3236651"/>
            </a:xfrm>
            <a:prstGeom prst="rect">
              <a:avLst/>
            </a:prstGeom>
            <a:noFill/>
            <a:ln>
              <a:noFill/>
            </a:ln>
          </p:spPr>
        </p:pic>
        <p:pic>
          <p:nvPicPr>
            <p:cNvPr descr="Download Clouds - Realistic Cloud Clouds Png PNG Image with No Background -  PNGkey.com" id="169" name="Google Shape;169;p19"/>
            <p:cNvPicPr preferRelativeResize="0"/>
            <p:nvPr/>
          </p:nvPicPr>
          <p:blipFill rotWithShape="1">
            <a:blip r:embed="rId4">
              <a:alphaModFix amt="66000"/>
            </a:blip>
            <a:srcRect b="0" l="0" r="0" t="0"/>
            <a:stretch/>
          </p:blipFill>
          <p:spPr>
            <a:xfrm>
              <a:off x="-11065370" y="4669764"/>
              <a:ext cx="7674428" cy="3236651"/>
            </a:xfrm>
            <a:prstGeom prst="rect">
              <a:avLst/>
            </a:prstGeom>
            <a:noFill/>
            <a:ln>
              <a:noFill/>
            </a:ln>
          </p:spPr>
        </p:pic>
        <p:pic>
          <p:nvPicPr>
            <p:cNvPr descr="Download Clouds - Realistic Cloud Clouds Png PNG Image with No Background -  PNGkey.com" id="170" name="Google Shape;170;p19"/>
            <p:cNvPicPr preferRelativeResize="0"/>
            <p:nvPr/>
          </p:nvPicPr>
          <p:blipFill rotWithShape="1">
            <a:blip r:embed="rId4">
              <a:alphaModFix amt="66000"/>
            </a:blip>
            <a:srcRect b="0" l="0" r="0" t="0"/>
            <a:stretch/>
          </p:blipFill>
          <p:spPr>
            <a:xfrm>
              <a:off x="-3532846" y="-1903114"/>
              <a:ext cx="7674428" cy="3236651"/>
            </a:xfrm>
            <a:prstGeom prst="rect">
              <a:avLst/>
            </a:prstGeom>
            <a:noFill/>
            <a:ln>
              <a:noFill/>
            </a:ln>
          </p:spPr>
        </p:pic>
        <p:pic>
          <p:nvPicPr>
            <p:cNvPr descr="Download Clouds - Realistic Cloud Clouds Png PNG Image with No Background -  PNGkey.com" id="171" name="Google Shape;171;p19"/>
            <p:cNvPicPr preferRelativeResize="0"/>
            <p:nvPr/>
          </p:nvPicPr>
          <p:blipFill rotWithShape="1">
            <a:blip r:embed="rId4">
              <a:alphaModFix amt="66000"/>
            </a:blip>
            <a:srcRect b="0" l="0" r="0" t="0"/>
            <a:stretch/>
          </p:blipFill>
          <p:spPr>
            <a:xfrm>
              <a:off x="-11803924" y="-359436"/>
              <a:ext cx="7674428" cy="3236651"/>
            </a:xfrm>
            <a:prstGeom prst="rect">
              <a:avLst/>
            </a:prstGeom>
            <a:noFill/>
            <a:ln>
              <a:noFill/>
            </a:ln>
          </p:spPr>
        </p:pic>
        <p:pic>
          <p:nvPicPr>
            <p:cNvPr descr="Download Clouds - Realistic Cloud Clouds Png PNG Image with No Background -  PNGkey.com" id="172" name="Google Shape;172;p19"/>
            <p:cNvPicPr preferRelativeResize="0"/>
            <p:nvPr/>
          </p:nvPicPr>
          <p:blipFill rotWithShape="1">
            <a:blip r:embed="rId4">
              <a:alphaModFix amt="66000"/>
            </a:blip>
            <a:srcRect b="0" l="0" r="0" t="0"/>
            <a:stretch/>
          </p:blipFill>
          <p:spPr>
            <a:xfrm flipH="1">
              <a:off x="-3392084" y="1671681"/>
              <a:ext cx="7674428" cy="3236651"/>
            </a:xfrm>
            <a:prstGeom prst="rect">
              <a:avLst/>
            </a:prstGeom>
            <a:noFill/>
            <a:ln>
              <a:noFill/>
            </a:ln>
          </p:spPr>
        </p:pic>
      </p:grpSp>
      <p:pic>
        <p:nvPicPr>
          <p:cNvPr id="173" name="Google Shape;173;p19"/>
          <p:cNvPicPr preferRelativeResize="0"/>
          <p:nvPr/>
        </p:nvPicPr>
        <p:blipFill>
          <a:blip r:embed="rId5">
            <a:alphaModFix/>
          </a:blip>
          <a:stretch>
            <a:fillRect/>
          </a:stretch>
        </p:blipFill>
        <p:spPr>
          <a:xfrm>
            <a:off x="2409825" y="5367346"/>
            <a:ext cx="7357350" cy="825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pSp>
        <p:nvGrpSpPr>
          <p:cNvPr id="350" name="Google Shape;350;p28"/>
          <p:cNvGrpSpPr/>
          <p:nvPr/>
        </p:nvGrpSpPr>
        <p:grpSpPr>
          <a:xfrm>
            <a:off x="-12383073" y="-1903114"/>
            <a:ext cx="29731846" cy="10286666"/>
            <a:chOff x="-11803924" y="-1903114"/>
            <a:chExt cx="29731846" cy="10286666"/>
          </a:xfrm>
        </p:grpSpPr>
        <p:pic>
          <p:nvPicPr>
            <p:cNvPr descr="Download Clouds - Realistic Cloud Clouds Png PNG Image with No Background -  PNGkey.com" id="351" name="Google Shape;351;p28"/>
            <p:cNvPicPr preferRelativeResize="0"/>
            <p:nvPr/>
          </p:nvPicPr>
          <p:blipFill rotWithShape="1">
            <a:blip r:embed="rId3">
              <a:alphaModFix amt="66000"/>
            </a:blip>
            <a:srcRect b="0" l="0" r="0" t="0"/>
            <a:stretch/>
          </p:blipFill>
          <p:spPr>
            <a:xfrm flipH="1">
              <a:off x="10253494" y="4669764"/>
              <a:ext cx="7674428" cy="3236651"/>
            </a:xfrm>
            <a:prstGeom prst="rect">
              <a:avLst/>
            </a:prstGeom>
            <a:noFill/>
            <a:ln>
              <a:noFill/>
            </a:ln>
          </p:spPr>
        </p:pic>
        <p:pic>
          <p:nvPicPr>
            <p:cNvPr descr="Download Clouds - Realistic Cloud Clouds Png PNG Image with No Background -  PNGkey.com" id="352" name="Google Shape;352;p28"/>
            <p:cNvPicPr preferRelativeResize="0"/>
            <p:nvPr/>
          </p:nvPicPr>
          <p:blipFill rotWithShape="1">
            <a:blip r:embed="rId3">
              <a:alphaModFix amt="66000"/>
            </a:blip>
            <a:srcRect b="0" l="0" r="0" t="0"/>
            <a:stretch/>
          </p:blipFill>
          <p:spPr>
            <a:xfrm flipH="1">
              <a:off x="-140761" y="5146901"/>
              <a:ext cx="7674428" cy="3236651"/>
            </a:xfrm>
            <a:prstGeom prst="rect">
              <a:avLst/>
            </a:prstGeom>
            <a:noFill/>
            <a:ln>
              <a:noFill/>
            </a:ln>
          </p:spPr>
        </p:pic>
        <p:pic>
          <p:nvPicPr>
            <p:cNvPr descr="Download Clouds - Realistic Cloud Clouds Png PNG Image with No Background -  PNGkey.com" id="353" name="Google Shape;353;p28"/>
            <p:cNvPicPr preferRelativeResize="0"/>
            <p:nvPr/>
          </p:nvPicPr>
          <p:blipFill rotWithShape="1">
            <a:blip r:embed="rId3">
              <a:alphaModFix amt="66000"/>
            </a:blip>
            <a:srcRect b="0" l="0" r="0" t="0"/>
            <a:stretch/>
          </p:blipFill>
          <p:spPr>
            <a:xfrm flipH="1">
              <a:off x="8536169" y="1711098"/>
              <a:ext cx="7674428" cy="3236651"/>
            </a:xfrm>
            <a:prstGeom prst="rect">
              <a:avLst/>
            </a:prstGeom>
            <a:noFill/>
            <a:ln>
              <a:noFill/>
            </a:ln>
          </p:spPr>
        </p:pic>
        <p:pic>
          <p:nvPicPr>
            <p:cNvPr descr="Download Clouds - Realistic Cloud Clouds Png PNG Image with No Background -  PNGkey.com" id="354" name="Google Shape;354;p28"/>
            <p:cNvPicPr preferRelativeResize="0"/>
            <p:nvPr/>
          </p:nvPicPr>
          <p:blipFill rotWithShape="1">
            <a:blip r:embed="rId3">
              <a:alphaModFix amt="66000"/>
            </a:blip>
            <a:srcRect b="0" l="0" r="0" t="0"/>
            <a:stretch/>
          </p:blipFill>
          <p:spPr>
            <a:xfrm>
              <a:off x="7142093" y="-1525553"/>
              <a:ext cx="7674428" cy="3236651"/>
            </a:xfrm>
            <a:prstGeom prst="rect">
              <a:avLst/>
            </a:prstGeom>
            <a:noFill/>
            <a:ln>
              <a:noFill/>
            </a:ln>
          </p:spPr>
        </p:pic>
        <p:pic>
          <p:nvPicPr>
            <p:cNvPr descr="Download Clouds - Realistic Cloud Clouds Png PNG Image with No Background -  PNGkey.com" id="355" name="Google Shape;355;p28"/>
            <p:cNvPicPr preferRelativeResize="0"/>
            <p:nvPr/>
          </p:nvPicPr>
          <p:blipFill rotWithShape="1">
            <a:blip r:embed="rId3">
              <a:alphaModFix amt="66000"/>
            </a:blip>
            <a:srcRect b="0" l="0" r="0" t="0"/>
            <a:stretch/>
          </p:blipFill>
          <p:spPr>
            <a:xfrm>
              <a:off x="-11065370" y="4669764"/>
              <a:ext cx="7674428" cy="3236651"/>
            </a:xfrm>
            <a:prstGeom prst="rect">
              <a:avLst/>
            </a:prstGeom>
            <a:noFill/>
            <a:ln>
              <a:noFill/>
            </a:ln>
          </p:spPr>
        </p:pic>
        <p:pic>
          <p:nvPicPr>
            <p:cNvPr descr="Download Clouds - Realistic Cloud Clouds Png PNG Image with No Background -  PNGkey.com" id="356" name="Google Shape;356;p28"/>
            <p:cNvPicPr preferRelativeResize="0"/>
            <p:nvPr/>
          </p:nvPicPr>
          <p:blipFill rotWithShape="1">
            <a:blip r:embed="rId3">
              <a:alphaModFix amt="66000"/>
            </a:blip>
            <a:srcRect b="0" l="0" r="0" t="0"/>
            <a:stretch/>
          </p:blipFill>
          <p:spPr>
            <a:xfrm>
              <a:off x="-3532846" y="-1903114"/>
              <a:ext cx="7674428" cy="3236651"/>
            </a:xfrm>
            <a:prstGeom prst="rect">
              <a:avLst/>
            </a:prstGeom>
            <a:noFill/>
            <a:ln>
              <a:noFill/>
            </a:ln>
          </p:spPr>
        </p:pic>
        <p:pic>
          <p:nvPicPr>
            <p:cNvPr descr="Download Clouds - Realistic Cloud Clouds Png PNG Image with No Background -  PNGkey.com" id="357" name="Google Shape;357;p28"/>
            <p:cNvPicPr preferRelativeResize="0"/>
            <p:nvPr/>
          </p:nvPicPr>
          <p:blipFill rotWithShape="1">
            <a:blip r:embed="rId3">
              <a:alphaModFix amt="66000"/>
            </a:blip>
            <a:srcRect b="0" l="0" r="0" t="0"/>
            <a:stretch/>
          </p:blipFill>
          <p:spPr>
            <a:xfrm>
              <a:off x="-11803924" y="-359436"/>
              <a:ext cx="7674428" cy="3236651"/>
            </a:xfrm>
            <a:prstGeom prst="rect">
              <a:avLst/>
            </a:prstGeom>
            <a:noFill/>
            <a:ln>
              <a:noFill/>
            </a:ln>
          </p:spPr>
        </p:pic>
        <p:pic>
          <p:nvPicPr>
            <p:cNvPr descr="Download Clouds - Realistic Cloud Clouds Png PNG Image with No Background -  PNGkey.com" id="358" name="Google Shape;358;p28"/>
            <p:cNvPicPr preferRelativeResize="0"/>
            <p:nvPr/>
          </p:nvPicPr>
          <p:blipFill rotWithShape="1">
            <a:blip r:embed="rId3">
              <a:alphaModFix amt="66000"/>
            </a:blip>
            <a:srcRect b="0" l="0" r="0" t="0"/>
            <a:stretch/>
          </p:blipFill>
          <p:spPr>
            <a:xfrm flipH="1">
              <a:off x="-3392084" y="1671681"/>
              <a:ext cx="7674428" cy="3236651"/>
            </a:xfrm>
            <a:prstGeom prst="rect">
              <a:avLst/>
            </a:prstGeom>
            <a:noFill/>
            <a:ln>
              <a:noFill/>
            </a:ln>
          </p:spPr>
        </p:pic>
      </p:grpSp>
      <p:pic>
        <p:nvPicPr>
          <p:cNvPr id="359" name="Google Shape;359;p28"/>
          <p:cNvPicPr preferRelativeResize="0"/>
          <p:nvPr/>
        </p:nvPicPr>
        <p:blipFill>
          <a:blip r:embed="rId4">
            <a:alphaModFix/>
          </a:blip>
          <a:stretch>
            <a:fillRect/>
          </a:stretch>
        </p:blipFill>
        <p:spPr>
          <a:xfrm>
            <a:off x="1814529" y="1952625"/>
            <a:ext cx="8196425" cy="266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ctrTitle"/>
          </p:nvPr>
        </p:nvSpPr>
        <p:spPr>
          <a:xfrm>
            <a:off x="1049311" y="943401"/>
            <a:ext cx="3229200" cy="29025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t/>
            </a:r>
            <a:endParaRPr/>
          </a:p>
        </p:txBody>
      </p:sp>
      <p:sp>
        <p:nvSpPr>
          <p:cNvPr id="179" name="Google Shape;179;p20"/>
          <p:cNvSpPr txBox="1"/>
          <p:nvPr>
            <p:ph idx="1" type="subTitle"/>
          </p:nvPr>
        </p:nvSpPr>
        <p:spPr>
          <a:xfrm>
            <a:off x="1049312" y="4019203"/>
            <a:ext cx="3229200" cy="833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180" name="Google Shape;180;p20"/>
          <p:cNvPicPr preferRelativeResize="0"/>
          <p:nvPr/>
        </p:nvPicPr>
        <p:blipFill>
          <a:blip r:embed="rId3">
            <a:alphaModFix/>
          </a:blip>
          <a:stretch>
            <a:fillRect/>
          </a:stretch>
        </p:blipFill>
        <p:spPr>
          <a:xfrm>
            <a:off x="384938" y="142600"/>
            <a:ext cx="11422125" cy="65728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ctrTitle"/>
          </p:nvPr>
        </p:nvSpPr>
        <p:spPr>
          <a:xfrm>
            <a:off x="1049311" y="943401"/>
            <a:ext cx="3229200" cy="29025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t/>
            </a:r>
            <a:endParaRPr/>
          </a:p>
        </p:txBody>
      </p:sp>
      <p:sp>
        <p:nvSpPr>
          <p:cNvPr id="186" name="Google Shape;186;p21"/>
          <p:cNvSpPr txBox="1"/>
          <p:nvPr>
            <p:ph idx="1" type="subTitle"/>
          </p:nvPr>
        </p:nvSpPr>
        <p:spPr>
          <a:xfrm>
            <a:off x="1049312" y="4019203"/>
            <a:ext cx="3229200" cy="833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187" name="Google Shape;187;p21"/>
          <p:cNvPicPr preferRelativeResize="0"/>
          <p:nvPr/>
        </p:nvPicPr>
        <p:blipFill>
          <a:blip r:embed="rId3">
            <a:alphaModFix/>
          </a:blip>
          <a:stretch>
            <a:fillRect/>
          </a:stretch>
        </p:blipFill>
        <p:spPr>
          <a:xfrm>
            <a:off x="391512" y="148813"/>
            <a:ext cx="11408976" cy="6560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22"/>
          <p:cNvGrpSpPr/>
          <p:nvPr/>
        </p:nvGrpSpPr>
        <p:grpSpPr>
          <a:xfrm>
            <a:off x="-3014716" y="-1903114"/>
            <a:ext cx="29731846" cy="10286666"/>
            <a:chOff x="-11803924" y="-1903114"/>
            <a:chExt cx="29731846" cy="10286666"/>
          </a:xfrm>
        </p:grpSpPr>
        <p:pic>
          <p:nvPicPr>
            <p:cNvPr descr="Download Clouds - Realistic Cloud Clouds Png PNG Image with No Background -  PNGkey.com" id="193" name="Google Shape;193;p22"/>
            <p:cNvPicPr preferRelativeResize="0"/>
            <p:nvPr/>
          </p:nvPicPr>
          <p:blipFill rotWithShape="1">
            <a:blip r:embed="rId3">
              <a:alphaModFix amt="66000"/>
            </a:blip>
            <a:srcRect b="0" l="0" r="0" t="0"/>
            <a:stretch/>
          </p:blipFill>
          <p:spPr>
            <a:xfrm flipH="1">
              <a:off x="10253493" y="4669764"/>
              <a:ext cx="7674429" cy="3236651"/>
            </a:xfrm>
            <a:prstGeom prst="rect">
              <a:avLst/>
            </a:prstGeom>
            <a:noFill/>
            <a:ln>
              <a:noFill/>
            </a:ln>
          </p:spPr>
        </p:pic>
        <p:pic>
          <p:nvPicPr>
            <p:cNvPr descr="Download Clouds - Realistic Cloud Clouds Png PNG Image with No Background -  PNGkey.com" id="194" name="Google Shape;194;p22"/>
            <p:cNvPicPr preferRelativeResize="0"/>
            <p:nvPr/>
          </p:nvPicPr>
          <p:blipFill rotWithShape="1">
            <a:blip r:embed="rId3">
              <a:alphaModFix amt="66000"/>
            </a:blip>
            <a:srcRect b="0" l="0" r="0" t="0"/>
            <a:stretch/>
          </p:blipFill>
          <p:spPr>
            <a:xfrm flipH="1">
              <a:off x="-140762" y="5146901"/>
              <a:ext cx="7674429" cy="3236651"/>
            </a:xfrm>
            <a:prstGeom prst="rect">
              <a:avLst/>
            </a:prstGeom>
            <a:noFill/>
            <a:ln>
              <a:noFill/>
            </a:ln>
          </p:spPr>
        </p:pic>
        <p:pic>
          <p:nvPicPr>
            <p:cNvPr descr="Download Clouds - Realistic Cloud Clouds Png PNG Image with No Background -  PNGkey.com" id="195" name="Google Shape;195;p22"/>
            <p:cNvPicPr preferRelativeResize="0"/>
            <p:nvPr/>
          </p:nvPicPr>
          <p:blipFill rotWithShape="1">
            <a:blip r:embed="rId3">
              <a:alphaModFix amt="66000"/>
            </a:blip>
            <a:srcRect b="0" l="0" r="0" t="0"/>
            <a:stretch/>
          </p:blipFill>
          <p:spPr>
            <a:xfrm flipH="1">
              <a:off x="8536168" y="1711098"/>
              <a:ext cx="7674429" cy="3236651"/>
            </a:xfrm>
            <a:prstGeom prst="rect">
              <a:avLst/>
            </a:prstGeom>
            <a:noFill/>
            <a:ln>
              <a:noFill/>
            </a:ln>
          </p:spPr>
        </p:pic>
        <p:pic>
          <p:nvPicPr>
            <p:cNvPr descr="Download Clouds - Realistic Cloud Clouds Png PNG Image with No Background -  PNGkey.com" id="196" name="Google Shape;196;p22"/>
            <p:cNvPicPr preferRelativeResize="0"/>
            <p:nvPr/>
          </p:nvPicPr>
          <p:blipFill rotWithShape="1">
            <a:blip r:embed="rId3">
              <a:alphaModFix amt="66000"/>
            </a:blip>
            <a:srcRect b="0" l="0" r="0" t="0"/>
            <a:stretch/>
          </p:blipFill>
          <p:spPr>
            <a:xfrm>
              <a:off x="7142093" y="-1525553"/>
              <a:ext cx="7674429" cy="3236651"/>
            </a:xfrm>
            <a:prstGeom prst="rect">
              <a:avLst/>
            </a:prstGeom>
            <a:noFill/>
            <a:ln>
              <a:noFill/>
            </a:ln>
          </p:spPr>
        </p:pic>
        <p:pic>
          <p:nvPicPr>
            <p:cNvPr descr="Download Clouds - Realistic Cloud Clouds Png PNG Image with No Background -  PNGkey.com" id="197" name="Google Shape;197;p22"/>
            <p:cNvPicPr preferRelativeResize="0"/>
            <p:nvPr/>
          </p:nvPicPr>
          <p:blipFill rotWithShape="1">
            <a:blip r:embed="rId3">
              <a:alphaModFix amt="66000"/>
            </a:blip>
            <a:srcRect b="0" l="0" r="0" t="0"/>
            <a:stretch/>
          </p:blipFill>
          <p:spPr>
            <a:xfrm>
              <a:off x="-11065370" y="4669764"/>
              <a:ext cx="7674429" cy="3236651"/>
            </a:xfrm>
            <a:prstGeom prst="rect">
              <a:avLst/>
            </a:prstGeom>
            <a:noFill/>
            <a:ln>
              <a:noFill/>
            </a:ln>
          </p:spPr>
        </p:pic>
        <p:pic>
          <p:nvPicPr>
            <p:cNvPr descr="Download Clouds - Realistic Cloud Clouds Png PNG Image with No Background -  PNGkey.com" id="198" name="Google Shape;198;p22"/>
            <p:cNvPicPr preferRelativeResize="0"/>
            <p:nvPr/>
          </p:nvPicPr>
          <p:blipFill rotWithShape="1">
            <a:blip r:embed="rId3">
              <a:alphaModFix amt="66000"/>
            </a:blip>
            <a:srcRect b="0" l="0" r="0" t="0"/>
            <a:stretch/>
          </p:blipFill>
          <p:spPr>
            <a:xfrm flipH="1">
              <a:off x="-3392085" y="1671681"/>
              <a:ext cx="7674429" cy="3236651"/>
            </a:xfrm>
            <a:prstGeom prst="rect">
              <a:avLst/>
            </a:prstGeom>
            <a:noFill/>
            <a:ln>
              <a:noFill/>
            </a:ln>
          </p:spPr>
        </p:pic>
        <p:pic>
          <p:nvPicPr>
            <p:cNvPr descr="Download Clouds - Realistic Cloud Clouds Png PNG Image with No Background -  PNGkey.com" id="199" name="Google Shape;199;p22"/>
            <p:cNvPicPr preferRelativeResize="0"/>
            <p:nvPr/>
          </p:nvPicPr>
          <p:blipFill rotWithShape="1">
            <a:blip r:embed="rId3">
              <a:alphaModFix amt="66000"/>
            </a:blip>
            <a:srcRect b="0" l="0" r="0" t="0"/>
            <a:stretch/>
          </p:blipFill>
          <p:spPr>
            <a:xfrm>
              <a:off x="-3532846" y="-1903114"/>
              <a:ext cx="7674429" cy="3236651"/>
            </a:xfrm>
            <a:prstGeom prst="rect">
              <a:avLst/>
            </a:prstGeom>
            <a:noFill/>
            <a:ln>
              <a:noFill/>
            </a:ln>
          </p:spPr>
        </p:pic>
        <p:pic>
          <p:nvPicPr>
            <p:cNvPr descr="Download Clouds - Realistic Cloud Clouds Png PNG Image with No Background -  PNGkey.com" id="200" name="Google Shape;200;p22"/>
            <p:cNvPicPr preferRelativeResize="0"/>
            <p:nvPr/>
          </p:nvPicPr>
          <p:blipFill rotWithShape="1">
            <a:blip r:embed="rId3">
              <a:alphaModFix amt="66000"/>
            </a:blip>
            <a:srcRect b="0" l="0" r="0" t="0"/>
            <a:stretch/>
          </p:blipFill>
          <p:spPr>
            <a:xfrm>
              <a:off x="-11803924" y="-359436"/>
              <a:ext cx="7674429" cy="3236651"/>
            </a:xfrm>
            <a:prstGeom prst="rect">
              <a:avLst/>
            </a:prstGeom>
            <a:noFill/>
            <a:ln>
              <a:noFill/>
            </a:ln>
          </p:spPr>
        </p:pic>
      </p:grpSp>
      <p:sp>
        <p:nvSpPr>
          <p:cNvPr id="201" name="Google Shape;201;p22"/>
          <p:cNvSpPr txBox="1"/>
          <p:nvPr/>
        </p:nvSpPr>
        <p:spPr>
          <a:xfrm>
            <a:off x="2354100" y="3487275"/>
            <a:ext cx="2577000" cy="2218200"/>
          </a:xfrm>
          <a:prstGeom prst="rect">
            <a:avLst/>
          </a:prstGeom>
          <a:noFill/>
          <a:ln>
            <a:noFill/>
          </a:ln>
        </p:spPr>
        <p:txBody>
          <a:bodyPr anchorCtr="0" anchor="t" bIns="91425" lIns="91425" spcFirstLastPara="1" rIns="91425" wrap="square" tIns="91425">
            <a:noAutofit/>
          </a:bodyPr>
          <a:lstStyle/>
          <a:p>
            <a:pPr indent="-304800" lvl="0" marL="457200" rtl="0" algn="l">
              <a:lnSpc>
                <a:spcPct val="120000"/>
              </a:lnSpc>
              <a:spcBef>
                <a:spcPts val="120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A reminder for anyone who hasn't uploaded their slides to add them to their contribution materials on the indico</a:t>
            </a:r>
            <a:endParaRPr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sz="2800">
              <a:solidFill>
                <a:schemeClr val="lt1"/>
              </a:solidFill>
              <a:latin typeface="Poppins Light"/>
              <a:ea typeface="Poppins Light"/>
              <a:cs typeface="Poppins Light"/>
              <a:sym typeface="Poppins Light"/>
            </a:endParaRPr>
          </a:p>
        </p:txBody>
      </p:sp>
      <p:grpSp>
        <p:nvGrpSpPr>
          <p:cNvPr id="202" name="Google Shape;202;p22"/>
          <p:cNvGrpSpPr/>
          <p:nvPr/>
        </p:nvGrpSpPr>
        <p:grpSpPr>
          <a:xfrm>
            <a:off x="-1641262" y="1009302"/>
            <a:ext cx="15527134" cy="14838645"/>
            <a:chOff x="-361843" y="107727"/>
            <a:chExt cx="12915600" cy="12658800"/>
          </a:xfrm>
        </p:grpSpPr>
        <p:sp>
          <p:nvSpPr>
            <p:cNvPr id="203" name="Google Shape;203;p22"/>
            <p:cNvSpPr/>
            <p:nvPr/>
          </p:nvSpPr>
          <p:spPr>
            <a:xfrm>
              <a:off x="1650380" y="8184995"/>
              <a:ext cx="825300" cy="691500"/>
            </a:xfrm>
            <a:prstGeom prst="rect">
              <a:avLst/>
            </a:prstGeom>
            <a:solidFill>
              <a:schemeClr val="accent1"/>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4" name="Google Shape;204;p22"/>
            <p:cNvSpPr/>
            <p:nvPr/>
          </p:nvSpPr>
          <p:spPr>
            <a:xfrm rot="-369211">
              <a:off x="218694" y="704706"/>
              <a:ext cx="11754527" cy="11464842"/>
            </a:xfrm>
            <a:prstGeom prst="star32">
              <a:avLst>
                <a:gd fmla="val 44317" name="adj"/>
              </a:avLst>
            </a:prstGeom>
            <a:solidFill>
              <a:srgbClr val="FFDC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05" name="Google Shape;205;p22"/>
          <p:cNvSpPr txBox="1"/>
          <p:nvPr/>
        </p:nvSpPr>
        <p:spPr>
          <a:xfrm>
            <a:off x="1910600" y="3840025"/>
            <a:ext cx="8423400" cy="25275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Roboto Mono"/>
              <a:buChar char="●"/>
            </a:pPr>
            <a:r>
              <a:rPr lang="en-GB" sz="1800">
                <a:solidFill>
                  <a:schemeClr val="dk1"/>
                </a:solidFill>
                <a:latin typeface="Roboto"/>
                <a:ea typeface="Roboto"/>
                <a:cs typeface="Roboto"/>
                <a:sym typeface="Roboto"/>
              </a:rPr>
              <a:t>A</a:t>
            </a:r>
            <a:r>
              <a:rPr lang="en-GB" sz="1800">
                <a:solidFill>
                  <a:schemeClr val="dk1"/>
                </a:solidFill>
                <a:latin typeface="Roboto"/>
                <a:ea typeface="Roboto"/>
                <a:cs typeface="Roboto"/>
                <a:sym typeface="Roboto"/>
              </a:rPr>
              <a:t> reminder for anyone who hasn’t uploaded their slides to the indico to do so </a:t>
            </a:r>
            <a:r>
              <a:rPr b="1" i="1" lang="en-GB" sz="1800">
                <a:solidFill>
                  <a:schemeClr val="dk1"/>
                </a:solidFill>
                <a:latin typeface="Roboto"/>
                <a:ea typeface="Roboto"/>
                <a:cs typeface="Roboto"/>
                <a:sym typeface="Roboto"/>
              </a:rPr>
              <a:t>in advance of</a:t>
            </a:r>
            <a:r>
              <a:rPr lang="en-GB" sz="1800">
                <a:solidFill>
                  <a:schemeClr val="dk1"/>
                </a:solidFill>
                <a:latin typeface="Roboto"/>
                <a:ea typeface="Roboto"/>
                <a:cs typeface="Roboto"/>
                <a:sym typeface="Roboto"/>
              </a:rPr>
              <a:t> their session.</a:t>
            </a:r>
            <a:endParaRPr sz="1500">
              <a:solidFill>
                <a:schemeClr val="dk1"/>
              </a:solidFill>
              <a:latin typeface="Roboto Mono"/>
              <a:ea typeface="Roboto Mono"/>
              <a:cs typeface="Roboto Mono"/>
              <a:sym typeface="Roboto Mono"/>
            </a:endParaRPr>
          </a:p>
          <a:p>
            <a:pPr indent="-323850" lvl="0" marL="457200" rtl="0" algn="l">
              <a:spcBef>
                <a:spcPts val="1000"/>
              </a:spcBef>
              <a:spcAft>
                <a:spcPts val="0"/>
              </a:spcAft>
              <a:buClr>
                <a:schemeClr val="dk1"/>
              </a:buClr>
              <a:buSzPts val="1500"/>
              <a:buFont typeface="Roboto Mono"/>
              <a:buChar char="●"/>
            </a:pPr>
            <a:r>
              <a:rPr lang="en-GB" sz="1800">
                <a:solidFill>
                  <a:schemeClr val="dk1"/>
                </a:solidFill>
                <a:latin typeface="Roboto"/>
                <a:ea typeface="Roboto"/>
                <a:cs typeface="Roboto"/>
                <a:sym typeface="Roboto"/>
              </a:rPr>
              <a:t>If you are speaking in a session, introduce yourself to the session chair before the start of the session.</a:t>
            </a:r>
            <a:endParaRPr sz="1500">
              <a:solidFill>
                <a:schemeClr val="dk1"/>
              </a:solidFill>
              <a:latin typeface="Roboto Mono"/>
              <a:ea typeface="Roboto Mono"/>
              <a:cs typeface="Roboto Mono"/>
              <a:sym typeface="Roboto Mono"/>
            </a:endParaRPr>
          </a:p>
          <a:p>
            <a:pPr indent="-323850" lvl="0" marL="457200" rtl="0" algn="l">
              <a:spcBef>
                <a:spcPts val="1000"/>
              </a:spcBef>
              <a:spcAft>
                <a:spcPts val="0"/>
              </a:spcAft>
              <a:buClr>
                <a:schemeClr val="dk1"/>
              </a:buClr>
              <a:buSzPts val="1500"/>
              <a:buFont typeface="Roboto Mono"/>
              <a:buChar char="●"/>
            </a:pPr>
            <a:r>
              <a:rPr lang="en-GB" sz="1800">
                <a:solidFill>
                  <a:schemeClr val="dk1"/>
                </a:solidFill>
                <a:latin typeface="Roboto"/>
                <a:ea typeface="Roboto"/>
                <a:cs typeface="Roboto"/>
                <a:sym typeface="Roboto"/>
              </a:rPr>
              <a:t>The doors to the physics department buildings are locked at 7pm. If anyone requires access after 7pm please ask on the WhatsApp group and someone will let you in.</a:t>
            </a:r>
            <a:endParaRPr sz="1500">
              <a:solidFill>
                <a:schemeClr val="dk1"/>
              </a:solidFill>
              <a:latin typeface="Roboto Mono"/>
              <a:ea typeface="Roboto Mono"/>
              <a:cs typeface="Roboto Mono"/>
              <a:sym typeface="Roboto Mono"/>
            </a:endParaRPr>
          </a:p>
        </p:txBody>
      </p:sp>
      <p:pic>
        <p:nvPicPr>
          <p:cNvPr id="206" name="Google Shape;206;p22"/>
          <p:cNvPicPr preferRelativeResize="0"/>
          <p:nvPr/>
        </p:nvPicPr>
        <p:blipFill>
          <a:blip r:embed="rId4">
            <a:alphaModFix/>
          </a:blip>
          <a:stretch>
            <a:fillRect/>
          </a:stretch>
        </p:blipFill>
        <p:spPr>
          <a:xfrm>
            <a:off x="3181350" y="257025"/>
            <a:ext cx="5829300" cy="1238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Download Clouds - Realistic Cloud Clouds Png PNG Image with No Background -  PNGkey.com" id="211" name="Google Shape;211;p23"/>
          <p:cNvPicPr preferRelativeResize="0"/>
          <p:nvPr/>
        </p:nvPicPr>
        <p:blipFill rotWithShape="1">
          <a:blip r:embed="rId3">
            <a:alphaModFix amt="66000"/>
          </a:blip>
          <a:srcRect b="0" l="0" r="0" t="0"/>
          <a:stretch/>
        </p:blipFill>
        <p:spPr>
          <a:xfrm flipH="1">
            <a:off x="-2164659" y="1671681"/>
            <a:ext cx="7674429" cy="3236651"/>
          </a:xfrm>
          <a:prstGeom prst="rect">
            <a:avLst/>
          </a:prstGeom>
          <a:noFill/>
          <a:ln>
            <a:noFill/>
          </a:ln>
        </p:spPr>
      </p:pic>
      <p:sp>
        <p:nvSpPr>
          <p:cNvPr id="212" name="Google Shape;212;p23"/>
          <p:cNvSpPr/>
          <p:nvPr/>
        </p:nvSpPr>
        <p:spPr>
          <a:xfrm rot="-369217">
            <a:off x="1337130" y="1833883"/>
            <a:ext cx="4435859" cy="4326631"/>
          </a:xfrm>
          <a:prstGeom prst="star32">
            <a:avLst>
              <a:gd fmla="val 44317"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213" name="Google Shape;213;p23"/>
          <p:cNvGrpSpPr/>
          <p:nvPr/>
        </p:nvGrpSpPr>
        <p:grpSpPr>
          <a:xfrm>
            <a:off x="-15598827" y="2939142"/>
            <a:ext cx="8967455" cy="5034159"/>
            <a:chOff x="-1893894" y="399565"/>
            <a:chExt cx="13458939" cy="7555593"/>
          </a:xfrm>
        </p:grpSpPr>
        <p:pic>
          <p:nvPicPr>
            <p:cNvPr id="214" name="Google Shape;214;p23"/>
            <p:cNvPicPr preferRelativeResize="0"/>
            <p:nvPr/>
          </p:nvPicPr>
          <p:blipFill rotWithShape="1">
            <a:blip r:embed="rId5">
              <a:alphaModFix/>
            </a:blip>
            <a:srcRect b="0" l="0" r="0" t="0"/>
            <a:stretch/>
          </p:blipFill>
          <p:spPr>
            <a:xfrm flipH="1">
              <a:off x="-1893894" y="399565"/>
              <a:ext cx="13458939" cy="7555593"/>
            </a:xfrm>
            <a:prstGeom prst="rect">
              <a:avLst/>
            </a:prstGeom>
            <a:noFill/>
            <a:ln>
              <a:noFill/>
            </a:ln>
          </p:spPr>
        </p:pic>
        <p:pic>
          <p:nvPicPr>
            <p:cNvPr id="215" name="Google Shape;215;p23"/>
            <p:cNvPicPr preferRelativeResize="0"/>
            <p:nvPr/>
          </p:nvPicPr>
          <p:blipFill rotWithShape="1">
            <a:blip r:embed="rId6">
              <a:alphaModFix/>
            </a:blip>
            <a:srcRect b="0" l="0" r="0" t="0"/>
            <a:stretch/>
          </p:blipFill>
          <p:spPr>
            <a:xfrm>
              <a:off x="1678610" y="1264830"/>
              <a:ext cx="5750664" cy="3019099"/>
            </a:xfrm>
            <a:prstGeom prst="rect">
              <a:avLst/>
            </a:prstGeom>
            <a:noFill/>
            <a:ln>
              <a:noFill/>
            </a:ln>
          </p:spPr>
        </p:pic>
      </p:grpSp>
      <p:grpSp>
        <p:nvGrpSpPr>
          <p:cNvPr id="216" name="Google Shape;216;p23"/>
          <p:cNvGrpSpPr/>
          <p:nvPr/>
        </p:nvGrpSpPr>
        <p:grpSpPr>
          <a:xfrm>
            <a:off x="6253983" y="1608613"/>
            <a:ext cx="4874198" cy="4813875"/>
            <a:chOff x="6253983" y="1608613"/>
            <a:chExt cx="4874198" cy="4813875"/>
          </a:xfrm>
        </p:grpSpPr>
        <p:sp>
          <p:nvSpPr>
            <p:cNvPr id="217" name="Google Shape;217;p23"/>
            <p:cNvSpPr/>
            <p:nvPr/>
          </p:nvSpPr>
          <p:spPr>
            <a:xfrm rot="-369197">
              <a:off x="6473090" y="1833893"/>
              <a:ext cx="4435986" cy="4326654"/>
            </a:xfrm>
            <a:prstGeom prst="star32">
              <a:avLst>
                <a:gd fmla="val 44317"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18" name="Google Shape;218;p23"/>
            <p:cNvPicPr preferRelativeResize="0"/>
            <p:nvPr/>
          </p:nvPicPr>
          <p:blipFill rotWithShape="1">
            <a:blip r:embed="rId7">
              <a:alphaModFix/>
            </a:blip>
            <a:srcRect b="34040" l="25217" r="-13297" t="-4392"/>
            <a:stretch/>
          </p:blipFill>
          <p:spPr>
            <a:xfrm rot="288420">
              <a:off x="6455117" y="1829301"/>
              <a:ext cx="4409272" cy="4335837"/>
            </a:xfrm>
            <a:prstGeom prst="star32">
              <a:avLst>
                <a:gd fmla="val 45205" name="adj"/>
              </a:avLst>
            </a:prstGeom>
            <a:noFill/>
            <a:ln>
              <a:noFill/>
            </a:ln>
          </p:spPr>
        </p:pic>
        <p:sp>
          <p:nvSpPr>
            <p:cNvPr id="219" name="Google Shape;219;p23"/>
            <p:cNvSpPr txBox="1"/>
            <p:nvPr/>
          </p:nvSpPr>
          <p:spPr>
            <a:xfrm rot="-285187">
              <a:off x="6395679" y="3539841"/>
              <a:ext cx="4590810" cy="1862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500">
                  <a:solidFill>
                    <a:schemeClr val="lt1"/>
                  </a:solidFill>
                  <a:latin typeface="Arial"/>
                  <a:ea typeface="Arial"/>
                  <a:cs typeface="Arial"/>
                  <a:sym typeface="Arial"/>
                </a:rPr>
                <a:t>Ken</a:t>
              </a:r>
              <a:endParaRPr sz="11500">
                <a:solidFill>
                  <a:schemeClr val="lt1"/>
                </a:solidFill>
                <a:latin typeface="Arial"/>
                <a:ea typeface="Arial"/>
                <a:cs typeface="Arial"/>
                <a:sym typeface="Arial"/>
              </a:endParaRPr>
            </a:p>
          </p:txBody>
        </p:sp>
        <p:sp>
          <p:nvSpPr>
            <p:cNvPr id="220" name="Google Shape;220;p23"/>
            <p:cNvSpPr/>
            <p:nvPr/>
          </p:nvSpPr>
          <p:spPr>
            <a:xfrm rot="-369197">
              <a:off x="6473089" y="1870553"/>
              <a:ext cx="4435986" cy="4326654"/>
            </a:xfrm>
            <a:prstGeom prst="star32">
              <a:avLst>
                <a:gd fmla="val 44317"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21" name="Google Shape;221;p23"/>
          <p:cNvSpPr txBox="1"/>
          <p:nvPr/>
        </p:nvSpPr>
        <p:spPr>
          <a:xfrm>
            <a:off x="6818025" y="3153775"/>
            <a:ext cx="3818100" cy="15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rgbClr val="FFFFFF"/>
                </a:solidFill>
                <a:latin typeface="Poppins"/>
                <a:ea typeface="Poppins"/>
                <a:cs typeface="Poppins"/>
                <a:sym typeface="Poppins"/>
              </a:rPr>
              <a:t>PH30 Zoom Links:</a:t>
            </a:r>
            <a:endParaRPr b="1" sz="2400">
              <a:solidFill>
                <a:srgbClr val="FFFFFF"/>
              </a:solidFill>
              <a:latin typeface="Poppins"/>
              <a:ea typeface="Poppins"/>
              <a:cs typeface="Poppins"/>
              <a:sym typeface="Poppins"/>
            </a:endParaRPr>
          </a:p>
          <a:p>
            <a:pPr indent="0" lvl="0" marL="0" marR="0" rtl="0" algn="ctr">
              <a:spcBef>
                <a:spcPts val="0"/>
              </a:spcBef>
              <a:spcAft>
                <a:spcPts val="0"/>
              </a:spcAft>
              <a:buNone/>
            </a:pPr>
            <a:r>
              <a:t/>
            </a:r>
            <a:endParaRPr b="1" sz="2400">
              <a:solidFill>
                <a:srgbClr val="FFFFFF"/>
              </a:solidFill>
              <a:latin typeface="Poppins"/>
              <a:ea typeface="Poppins"/>
              <a:cs typeface="Poppins"/>
              <a:sym typeface="Poppins"/>
            </a:endParaRPr>
          </a:p>
          <a:p>
            <a:pPr indent="0" lvl="0" marL="0" marR="0" rtl="0" algn="ctr">
              <a:spcBef>
                <a:spcPts val="0"/>
              </a:spcBef>
              <a:spcAft>
                <a:spcPts val="0"/>
              </a:spcAft>
              <a:buNone/>
            </a:pPr>
            <a:r>
              <a:rPr b="1" lang="en-GB" sz="2400">
                <a:solidFill>
                  <a:srgbClr val="FFFFFF"/>
                </a:solidFill>
                <a:latin typeface="Poppins"/>
                <a:ea typeface="Poppins"/>
                <a:cs typeface="Poppins"/>
                <a:sym typeface="Poppins"/>
              </a:rPr>
              <a:t>Meeting ID: 1234567890</a:t>
            </a:r>
            <a:endParaRPr b="1" sz="2400">
              <a:solidFill>
                <a:srgbClr val="FFFFFF"/>
              </a:solidFill>
              <a:latin typeface="Poppins"/>
              <a:ea typeface="Poppins"/>
              <a:cs typeface="Poppins"/>
              <a:sym typeface="Poppins"/>
            </a:endParaRPr>
          </a:p>
          <a:p>
            <a:pPr indent="0" lvl="0" marL="0" marR="0" rtl="0" algn="ctr">
              <a:spcBef>
                <a:spcPts val="0"/>
              </a:spcBef>
              <a:spcAft>
                <a:spcPts val="0"/>
              </a:spcAft>
              <a:buNone/>
            </a:pPr>
            <a:r>
              <a:rPr b="1" lang="en-GB" sz="2400">
                <a:solidFill>
                  <a:srgbClr val="FFFFFF"/>
                </a:solidFill>
                <a:latin typeface="Poppins"/>
                <a:ea typeface="Poppins"/>
                <a:cs typeface="Poppins"/>
                <a:sym typeface="Poppins"/>
              </a:rPr>
              <a:t>Password: password</a:t>
            </a:r>
            <a:endParaRPr b="1" sz="2400">
              <a:solidFill>
                <a:srgbClr val="FFFFFF"/>
              </a:solidFill>
              <a:latin typeface="Poppins"/>
              <a:ea typeface="Poppins"/>
              <a:cs typeface="Poppins"/>
              <a:sym typeface="Poppins"/>
            </a:endParaRPr>
          </a:p>
        </p:txBody>
      </p:sp>
      <p:pic>
        <p:nvPicPr>
          <p:cNvPr id="222" name="Google Shape;222;p23"/>
          <p:cNvPicPr preferRelativeResize="0"/>
          <p:nvPr/>
        </p:nvPicPr>
        <p:blipFill>
          <a:blip r:embed="rId8">
            <a:alphaModFix/>
          </a:blip>
          <a:stretch>
            <a:fillRect/>
          </a:stretch>
        </p:blipFill>
        <p:spPr>
          <a:xfrm>
            <a:off x="3714750" y="442913"/>
            <a:ext cx="4762500" cy="1095375"/>
          </a:xfrm>
          <a:prstGeom prst="rect">
            <a:avLst/>
          </a:prstGeom>
          <a:noFill/>
          <a:ln>
            <a:noFill/>
          </a:ln>
        </p:spPr>
      </p:pic>
      <p:sp>
        <p:nvSpPr>
          <p:cNvPr id="223" name="Google Shape;223;p23"/>
          <p:cNvSpPr txBox="1"/>
          <p:nvPr/>
        </p:nvSpPr>
        <p:spPr>
          <a:xfrm>
            <a:off x="1636425" y="3153775"/>
            <a:ext cx="3818100" cy="15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rgbClr val="FFFFFF"/>
                </a:solidFill>
                <a:latin typeface="Poppins"/>
                <a:ea typeface="Poppins"/>
                <a:cs typeface="Poppins"/>
                <a:sym typeface="Poppins"/>
              </a:rPr>
              <a:t>PH8 Zoom Links:</a:t>
            </a:r>
            <a:endParaRPr b="1" sz="2400">
              <a:solidFill>
                <a:srgbClr val="FFFFFF"/>
              </a:solidFill>
              <a:latin typeface="Poppins"/>
              <a:ea typeface="Poppins"/>
              <a:cs typeface="Poppins"/>
              <a:sym typeface="Poppins"/>
            </a:endParaRPr>
          </a:p>
          <a:p>
            <a:pPr indent="0" lvl="0" marL="0" marR="0" rtl="0" algn="ctr">
              <a:spcBef>
                <a:spcPts val="0"/>
              </a:spcBef>
              <a:spcAft>
                <a:spcPts val="0"/>
              </a:spcAft>
              <a:buNone/>
            </a:pPr>
            <a:r>
              <a:t/>
            </a:r>
            <a:endParaRPr b="1" sz="2400">
              <a:solidFill>
                <a:srgbClr val="FFFFFF"/>
              </a:solidFill>
              <a:latin typeface="Poppins"/>
              <a:ea typeface="Poppins"/>
              <a:cs typeface="Poppins"/>
              <a:sym typeface="Poppins"/>
            </a:endParaRPr>
          </a:p>
          <a:p>
            <a:pPr indent="0" lvl="0" marL="0" marR="0" rtl="0" algn="ctr">
              <a:spcBef>
                <a:spcPts val="0"/>
              </a:spcBef>
              <a:spcAft>
                <a:spcPts val="0"/>
              </a:spcAft>
              <a:buNone/>
            </a:pPr>
            <a:r>
              <a:rPr b="1" lang="en-GB" sz="2400">
                <a:solidFill>
                  <a:srgbClr val="FFFFFF"/>
                </a:solidFill>
                <a:latin typeface="Poppins"/>
                <a:ea typeface="Poppins"/>
                <a:cs typeface="Poppins"/>
                <a:sym typeface="Poppins"/>
              </a:rPr>
              <a:t>Meeting ID: 1234567890</a:t>
            </a:r>
            <a:endParaRPr b="1" sz="2400">
              <a:solidFill>
                <a:srgbClr val="FFFFFF"/>
              </a:solidFill>
              <a:latin typeface="Poppins"/>
              <a:ea typeface="Poppins"/>
              <a:cs typeface="Poppins"/>
              <a:sym typeface="Poppins"/>
            </a:endParaRPr>
          </a:p>
          <a:p>
            <a:pPr indent="0" lvl="0" marL="0" marR="0" rtl="0" algn="ctr">
              <a:spcBef>
                <a:spcPts val="0"/>
              </a:spcBef>
              <a:spcAft>
                <a:spcPts val="0"/>
              </a:spcAft>
              <a:buNone/>
            </a:pPr>
            <a:r>
              <a:rPr b="1" lang="en-GB" sz="2400">
                <a:solidFill>
                  <a:srgbClr val="FFFFFF"/>
                </a:solidFill>
                <a:latin typeface="Poppins"/>
                <a:ea typeface="Poppins"/>
                <a:cs typeface="Poppins"/>
                <a:sym typeface="Poppins"/>
              </a:rPr>
              <a:t>Password: password</a:t>
            </a:r>
            <a:endParaRPr b="1" sz="2400">
              <a:solidFill>
                <a:srgbClr val="FFFFFF"/>
              </a:solidFill>
              <a:latin typeface="Poppins"/>
              <a:ea typeface="Poppins"/>
              <a:cs typeface="Poppins"/>
              <a:sym typeface="Poppins"/>
            </a:endParaRPr>
          </a:p>
        </p:txBody>
      </p:sp>
      <p:pic>
        <p:nvPicPr>
          <p:cNvPr descr="Download Clouds - Realistic Cloud Clouds Png PNG Image with No Background -  PNGkey.com" id="224" name="Google Shape;224;p23"/>
          <p:cNvPicPr preferRelativeResize="0"/>
          <p:nvPr/>
        </p:nvPicPr>
        <p:blipFill rotWithShape="1">
          <a:blip r:embed="rId3">
            <a:alphaModFix amt="66000"/>
          </a:blip>
          <a:srcRect b="0" l="0" r="0" t="0"/>
          <a:stretch/>
        </p:blipFill>
        <p:spPr>
          <a:xfrm flipH="1">
            <a:off x="11480919" y="4669764"/>
            <a:ext cx="7674429" cy="3236651"/>
          </a:xfrm>
          <a:prstGeom prst="rect">
            <a:avLst/>
          </a:prstGeom>
          <a:noFill/>
          <a:ln>
            <a:noFill/>
          </a:ln>
        </p:spPr>
      </p:pic>
      <p:pic>
        <p:nvPicPr>
          <p:cNvPr descr="Download Clouds - Realistic Cloud Clouds Png PNG Image with No Background -  PNGkey.com" id="225" name="Google Shape;225;p23"/>
          <p:cNvPicPr preferRelativeResize="0"/>
          <p:nvPr/>
        </p:nvPicPr>
        <p:blipFill rotWithShape="1">
          <a:blip r:embed="rId3">
            <a:alphaModFix amt="66000"/>
          </a:blip>
          <a:srcRect b="0" l="0" r="0" t="0"/>
          <a:stretch/>
        </p:blipFill>
        <p:spPr>
          <a:xfrm flipH="1">
            <a:off x="1086664" y="5146901"/>
            <a:ext cx="7674429" cy="3236651"/>
          </a:xfrm>
          <a:prstGeom prst="rect">
            <a:avLst/>
          </a:prstGeom>
          <a:noFill/>
          <a:ln>
            <a:noFill/>
          </a:ln>
        </p:spPr>
      </p:pic>
      <p:pic>
        <p:nvPicPr>
          <p:cNvPr descr="Download Clouds - Realistic Cloud Clouds Png PNG Image with No Background -  PNGkey.com" id="226" name="Google Shape;226;p23"/>
          <p:cNvPicPr preferRelativeResize="0"/>
          <p:nvPr/>
        </p:nvPicPr>
        <p:blipFill rotWithShape="1">
          <a:blip r:embed="rId3">
            <a:alphaModFix amt="66000"/>
          </a:blip>
          <a:srcRect b="0" l="0" r="0" t="0"/>
          <a:stretch/>
        </p:blipFill>
        <p:spPr>
          <a:xfrm flipH="1">
            <a:off x="9763594" y="1711098"/>
            <a:ext cx="7674429" cy="3236651"/>
          </a:xfrm>
          <a:prstGeom prst="rect">
            <a:avLst/>
          </a:prstGeom>
          <a:noFill/>
          <a:ln>
            <a:noFill/>
          </a:ln>
        </p:spPr>
      </p:pic>
      <p:pic>
        <p:nvPicPr>
          <p:cNvPr descr="Download Clouds - Realistic Cloud Clouds Png PNG Image with No Background -  PNGkey.com" id="227" name="Google Shape;227;p23"/>
          <p:cNvPicPr preferRelativeResize="0"/>
          <p:nvPr/>
        </p:nvPicPr>
        <p:blipFill rotWithShape="1">
          <a:blip r:embed="rId3">
            <a:alphaModFix amt="66000"/>
          </a:blip>
          <a:srcRect b="0" l="0" r="0" t="0"/>
          <a:stretch/>
        </p:blipFill>
        <p:spPr>
          <a:xfrm>
            <a:off x="8369519" y="-1525553"/>
            <a:ext cx="7674429" cy="3236651"/>
          </a:xfrm>
          <a:prstGeom prst="rect">
            <a:avLst/>
          </a:prstGeom>
          <a:noFill/>
          <a:ln>
            <a:noFill/>
          </a:ln>
        </p:spPr>
      </p:pic>
      <p:pic>
        <p:nvPicPr>
          <p:cNvPr descr="Download Clouds - Realistic Cloud Clouds Png PNG Image with No Background -  PNGkey.com" id="228" name="Google Shape;228;p23"/>
          <p:cNvPicPr preferRelativeResize="0"/>
          <p:nvPr/>
        </p:nvPicPr>
        <p:blipFill rotWithShape="1">
          <a:blip r:embed="rId3">
            <a:alphaModFix amt="66000"/>
          </a:blip>
          <a:srcRect b="0" l="0" r="0" t="0"/>
          <a:stretch/>
        </p:blipFill>
        <p:spPr>
          <a:xfrm>
            <a:off x="-9837944" y="4669764"/>
            <a:ext cx="7674429" cy="3236651"/>
          </a:xfrm>
          <a:prstGeom prst="rect">
            <a:avLst/>
          </a:prstGeom>
          <a:noFill/>
          <a:ln>
            <a:noFill/>
          </a:ln>
        </p:spPr>
      </p:pic>
      <p:pic>
        <p:nvPicPr>
          <p:cNvPr descr="Download Clouds - Realistic Cloud Clouds Png PNG Image with No Background -  PNGkey.com" id="229" name="Google Shape;229;p23"/>
          <p:cNvPicPr preferRelativeResize="0"/>
          <p:nvPr/>
        </p:nvPicPr>
        <p:blipFill rotWithShape="1">
          <a:blip r:embed="rId3">
            <a:alphaModFix amt="66000"/>
          </a:blip>
          <a:srcRect b="0" l="0" r="0" t="0"/>
          <a:stretch/>
        </p:blipFill>
        <p:spPr>
          <a:xfrm>
            <a:off x="-2305420" y="-1903114"/>
            <a:ext cx="7674429" cy="3236651"/>
          </a:xfrm>
          <a:prstGeom prst="rect">
            <a:avLst/>
          </a:prstGeom>
          <a:noFill/>
          <a:ln>
            <a:noFill/>
          </a:ln>
        </p:spPr>
      </p:pic>
      <p:pic>
        <p:nvPicPr>
          <p:cNvPr descr="Download Clouds - Realistic Cloud Clouds Png PNG Image with No Background -  PNGkey.com" id="230" name="Google Shape;230;p23"/>
          <p:cNvPicPr preferRelativeResize="0"/>
          <p:nvPr/>
        </p:nvPicPr>
        <p:blipFill rotWithShape="1">
          <a:blip r:embed="rId3">
            <a:alphaModFix amt="66000"/>
          </a:blip>
          <a:srcRect b="0" l="0" r="0" t="0"/>
          <a:stretch/>
        </p:blipFill>
        <p:spPr>
          <a:xfrm>
            <a:off x="-10576498" y="-359436"/>
            <a:ext cx="7674429" cy="3236651"/>
          </a:xfrm>
          <a:prstGeom prst="rect">
            <a:avLst/>
          </a:prstGeom>
          <a:noFill/>
          <a:ln>
            <a:noFill/>
          </a:ln>
        </p:spPr>
      </p:pic>
      <p:grpSp>
        <p:nvGrpSpPr>
          <p:cNvPr id="231" name="Google Shape;231;p23"/>
          <p:cNvGrpSpPr/>
          <p:nvPr/>
        </p:nvGrpSpPr>
        <p:grpSpPr>
          <a:xfrm>
            <a:off x="6254057" y="3929775"/>
            <a:ext cx="7125163" cy="3741529"/>
            <a:chOff x="-1893895" y="399565"/>
            <a:chExt cx="13458940" cy="7555593"/>
          </a:xfrm>
        </p:grpSpPr>
        <p:pic>
          <p:nvPicPr>
            <p:cNvPr id="232" name="Google Shape;232;p23"/>
            <p:cNvPicPr preferRelativeResize="0"/>
            <p:nvPr/>
          </p:nvPicPr>
          <p:blipFill rotWithShape="1">
            <a:blip r:embed="rId5">
              <a:alphaModFix/>
            </a:blip>
            <a:srcRect b="0" l="0" r="0" t="0"/>
            <a:stretch/>
          </p:blipFill>
          <p:spPr>
            <a:xfrm flipH="1">
              <a:off x="-1893895" y="399565"/>
              <a:ext cx="13458940" cy="7555593"/>
            </a:xfrm>
            <a:prstGeom prst="rect">
              <a:avLst/>
            </a:prstGeom>
            <a:noFill/>
            <a:ln>
              <a:noFill/>
            </a:ln>
          </p:spPr>
        </p:pic>
        <p:pic>
          <p:nvPicPr>
            <p:cNvPr id="233" name="Google Shape;233;p23"/>
            <p:cNvPicPr preferRelativeResize="0"/>
            <p:nvPr/>
          </p:nvPicPr>
          <p:blipFill rotWithShape="1">
            <a:blip r:embed="rId6">
              <a:alphaModFix/>
            </a:blip>
            <a:srcRect b="0" l="0" r="0" t="0"/>
            <a:stretch/>
          </p:blipFill>
          <p:spPr>
            <a:xfrm>
              <a:off x="1678610" y="1264830"/>
              <a:ext cx="5750664" cy="301909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pSp>
        <p:nvGrpSpPr>
          <p:cNvPr id="238" name="Google Shape;238;p24"/>
          <p:cNvGrpSpPr/>
          <p:nvPr/>
        </p:nvGrpSpPr>
        <p:grpSpPr>
          <a:xfrm>
            <a:off x="-6453951" y="-1826914"/>
            <a:ext cx="29731846" cy="10286666"/>
            <a:chOff x="-11803924" y="-1903114"/>
            <a:chExt cx="29731846" cy="10286666"/>
          </a:xfrm>
        </p:grpSpPr>
        <p:pic>
          <p:nvPicPr>
            <p:cNvPr descr="Download Clouds - Realistic Cloud Clouds Png PNG Image with No Background -  PNGkey.com" id="239" name="Google Shape;239;p24"/>
            <p:cNvPicPr preferRelativeResize="0"/>
            <p:nvPr/>
          </p:nvPicPr>
          <p:blipFill rotWithShape="1">
            <a:blip r:embed="rId3">
              <a:alphaModFix amt="66000"/>
            </a:blip>
            <a:srcRect b="0" l="0" r="0" t="0"/>
            <a:stretch/>
          </p:blipFill>
          <p:spPr>
            <a:xfrm flipH="1">
              <a:off x="10253493" y="4669764"/>
              <a:ext cx="7674429" cy="3236651"/>
            </a:xfrm>
            <a:prstGeom prst="rect">
              <a:avLst/>
            </a:prstGeom>
            <a:noFill/>
            <a:ln>
              <a:noFill/>
            </a:ln>
          </p:spPr>
        </p:pic>
        <p:pic>
          <p:nvPicPr>
            <p:cNvPr descr="Download Clouds - Realistic Cloud Clouds Png PNG Image with No Background -  PNGkey.com" id="240" name="Google Shape;240;p24"/>
            <p:cNvPicPr preferRelativeResize="0"/>
            <p:nvPr/>
          </p:nvPicPr>
          <p:blipFill rotWithShape="1">
            <a:blip r:embed="rId3">
              <a:alphaModFix amt="66000"/>
            </a:blip>
            <a:srcRect b="0" l="0" r="0" t="0"/>
            <a:stretch/>
          </p:blipFill>
          <p:spPr>
            <a:xfrm flipH="1">
              <a:off x="-140762" y="5146901"/>
              <a:ext cx="7674429" cy="3236651"/>
            </a:xfrm>
            <a:prstGeom prst="rect">
              <a:avLst/>
            </a:prstGeom>
            <a:noFill/>
            <a:ln>
              <a:noFill/>
            </a:ln>
          </p:spPr>
        </p:pic>
        <p:pic>
          <p:nvPicPr>
            <p:cNvPr descr="Download Clouds - Realistic Cloud Clouds Png PNG Image with No Background -  PNGkey.com" id="241" name="Google Shape;241;p24"/>
            <p:cNvPicPr preferRelativeResize="0"/>
            <p:nvPr/>
          </p:nvPicPr>
          <p:blipFill rotWithShape="1">
            <a:blip r:embed="rId3">
              <a:alphaModFix amt="66000"/>
            </a:blip>
            <a:srcRect b="0" l="0" r="0" t="0"/>
            <a:stretch/>
          </p:blipFill>
          <p:spPr>
            <a:xfrm flipH="1">
              <a:off x="8536168" y="1711098"/>
              <a:ext cx="7674429" cy="3236651"/>
            </a:xfrm>
            <a:prstGeom prst="rect">
              <a:avLst/>
            </a:prstGeom>
            <a:noFill/>
            <a:ln>
              <a:noFill/>
            </a:ln>
          </p:spPr>
        </p:pic>
        <p:pic>
          <p:nvPicPr>
            <p:cNvPr descr="Download Clouds - Realistic Cloud Clouds Png PNG Image with No Background -  PNGkey.com" id="242" name="Google Shape;242;p24"/>
            <p:cNvPicPr preferRelativeResize="0"/>
            <p:nvPr/>
          </p:nvPicPr>
          <p:blipFill rotWithShape="1">
            <a:blip r:embed="rId3">
              <a:alphaModFix amt="66000"/>
            </a:blip>
            <a:srcRect b="0" l="0" r="0" t="0"/>
            <a:stretch/>
          </p:blipFill>
          <p:spPr>
            <a:xfrm>
              <a:off x="7142093" y="-1525553"/>
              <a:ext cx="7674429" cy="3236651"/>
            </a:xfrm>
            <a:prstGeom prst="rect">
              <a:avLst/>
            </a:prstGeom>
            <a:noFill/>
            <a:ln>
              <a:noFill/>
            </a:ln>
          </p:spPr>
        </p:pic>
        <p:pic>
          <p:nvPicPr>
            <p:cNvPr descr="Download Clouds - Realistic Cloud Clouds Png PNG Image with No Background -  PNGkey.com" id="243" name="Google Shape;243;p24"/>
            <p:cNvPicPr preferRelativeResize="0"/>
            <p:nvPr/>
          </p:nvPicPr>
          <p:blipFill rotWithShape="1">
            <a:blip r:embed="rId3">
              <a:alphaModFix amt="66000"/>
            </a:blip>
            <a:srcRect b="0" l="0" r="0" t="0"/>
            <a:stretch/>
          </p:blipFill>
          <p:spPr>
            <a:xfrm>
              <a:off x="-11065370" y="4669764"/>
              <a:ext cx="7674429" cy="3236651"/>
            </a:xfrm>
            <a:prstGeom prst="rect">
              <a:avLst/>
            </a:prstGeom>
            <a:noFill/>
            <a:ln>
              <a:noFill/>
            </a:ln>
          </p:spPr>
        </p:pic>
        <p:pic>
          <p:nvPicPr>
            <p:cNvPr descr="Download Clouds - Realistic Cloud Clouds Png PNG Image with No Background -  PNGkey.com" id="244" name="Google Shape;244;p24"/>
            <p:cNvPicPr preferRelativeResize="0"/>
            <p:nvPr/>
          </p:nvPicPr>
          <p:blipFill rotWithShape="1">
            <a:blip r:embed="rId3">
              <a:alphaModFix amt="66000"/>
            </a:blip>
            <a:srcRect b="0" l="0" r="0" t="0"/>
            <a:stretch/>
          </p:blipFill>
          <p:spPr>
            <a:xfrm flipH="1">
              <a:off x="-3392085" y="1671681"/>
              <a:ext cx="7674429" cy="3236651"/>
            </a:xfrm>
            <a:prstGeom prst="rect">
              <a:avLst/>
            </a:prstGeom>
            <a:noFill/>
            <a:ln>
              <a:noFill/>
            </a:ln>
          </p:spPr>
        </p:pic>
        <p:pic>
          <p:nvPicPr>
            <p:cNvPr descr="Download Clouds - Realistic Cloud Clouds Png PNG Image with No Background -  PNGkey.com" id="245" name="Google Shape;245;p24"/>
            <p:cNvPicPr preferRelativeResize="0"/>
            <p:nvPr/>
          </p:nvPicPr>
          <p:blipFill rotWithShape="1">
            <a:blip r:embed="rId3">
              <a:alphaModFix amt="66000"/>
            </a:blip>
            <a:srcRect b="0" l="0" r="0" t="0"/>
            <a:stretch/>
          </p:blipFill>
          <p:spPr>
            <a:xfrm>
              <a:off x="-3532846" y="-1903114"/>
              <a:ext cx="7674429" cy="3236651"/>
            </a:xfrm>
            <a:prstGeom prst="rect">
              <a:avLst/>
            </a:prstGeom>
            <a:noFill/>
            <a:ln>
              <a:noFill/>
            </a:ln>
          </p:spPr>
        </p:pic>
        <p:pic>
          <p:nvPicPr>
            <p:cNvPr descr="Download Clouds - Realistic Cloud Clouds Png PNG Image with No Background -  PNGkey.com" id="246" name="Google Shape;246;p24"/>
            <p:cNvPicPr preferRelativeResize="0"/>
            <p:nvPr/>
          </p:nvPicPr>
          <p:blipFill rotWithShape="1">
            <a:blip r:embed="rId3">
              <a:alphaModFix amt="66000"/>
            </a:blip>
            <a:srcRect b="0" l="0" r="0" t="0"/>
            <a:stretch/>
          </p:blipFill>
          <p:spPr>
            <a:xfrm>
              <a:off x="-11803924" y="-359436"/>
              <a:ext cx="7674429" cy="3236651"/>
            </a:xfrm>
            <a:prstGeom prst="rect">
              <a:avLst/>
            </a:prstGeom>
            <a:noFill/>
            <a:ln>
              <a:noFill/>
            </a:ln>
          </p:spPr>
        </p:pic>
      </p:grpSp>
      <p:grpSp>
        <p:nvGrpSpPr>
          <p:cNvPr id="247" name="Google Shape;247;p24"/>
          <p:cNvGrpSpPr/>
          <p:nvPr/>
        </p:nvGrpSpPr>
        <p:grpSpPr>
          <a:xfrm>
            <a:off x="-361843" y="-2900351"/>
            <a:ext cx="12915688" cy="12658702"/>
            <a:chOff x="-361843" y="528651"/>
            <a:chExt cx="12915688" cy="12658702"/>
          </a:xfrm>
        </p:grpSpPr>
        <p:sp>
          <p:nvSpPr>
            <p:cNvPr id="248" name="Google Shape;248;p24"/>
            <p:cNvSpPr/>
            <p:nvPr/>
          </p:nvSpPr>
          <p:spPr>
            <a:xfrm>
              <a:off x="1650380" y="8184995"/>
              <a:ext cx="825191" cy="691376"/>
            </a:xfrm>
            <a:prstGeom prst="rect">
              <a:avLst/>
            </a:prstGeom>
            <a:solidFill>
              <a:schemeClr val="accent1"/>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49" name="Google Shape;249;p24"/>
            <p:cNvSpPr/>
            <p:nvPr/>
          </p:nvSpPr>
          <p:spPr>
            <a:xfrm rot="-369197">
              <a:off x="218745" y="1125600"/>
              <a:ext cx="11754512" cy="11464803"/>
            </a:xfrm>
            <a:prstGeom prst="star32">
              <a:avLst>
                <a:gd fmla="val 44317" name="adj"/>
              </a:avLst>
            </a:prstGeom>
            <a:solidFill>
              <a:srgbClr val="FFDC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50" name="Google Shape;250;p24"/>
          <p:cNvSpPr txBox="1"/>
          <p:nvPr/>
        </p:nvSpPr>
        <p:spPr>
          <a:xfrm>
            <a:off x="1659825" y="1953125"/>
            <a:ext cx="9168600" cy="5008200"/>
          </a:xfrm>
          <a:prstGeom prst="rect">
            <a:avLst/>
          </a:prstGeom>
          <a:noFill/>
          <a:ln>
            <a:noFill/>
          </a:ln>
        </p:spPr>
        <p:txBody>
          <a:bodyPr anchorCtr="0" anchor="t" bIns="45700" lIns="91425" spcFirstLastPara="1" rIns="91425" wrap="square" tIns="45700">
            <a:spAutoFit/>
          </a:bodyPr>
          <a:lstStyle/>
          <a:p>
            <a:pPr indent="0" lvl="0" marL="0" rtl="0" algn="l">
              <a:lnSpc>
                <a:spcPct val="142850"/>
              </a:lnSpc>
              <a:spcBef>
                <a:spcPts val="0"/>
              </a:spcBef>
              <a:spcAft>
                <a:spcPts val="0"/>
              </a:spcAft>
              <a:buClr>
                <a:schemeClr val="dk1"/>
              </a:buClr>
              <a:buSzPts val="1100"/>
              <a:buFont typeface="Arial"/>
              <a:buNone/>
            </a:pPr>
            <a:r>
              <a:rPr lang="en-GB" sz="1700">
                <a:solidFill>
                  <a:schemeClr val="dk1"/>
                </a:solidFill>
                <a:latin typeface="Roboto"/>
                <a:ea typeface="Roboto"/>
                <a:cs typeface="Roboto"/>
                <a:sym typeface="Roboto"/>
              </a:rPr>
              <a:t>Any actions that lead to an unsafe or uncomfortable environment will not be tolerated.</a:t>
            </a:r>
            <a:endParaRPr sz="1700">
              <a:solidFill>
                <a:schemeClr val="dk1"/>
              </a:solidFill>
              <a:latin typeface="Roboto"/>
              <a:ea typeface="Roboto"/>
              <a:cs typeface="Roboto"/>
              <a:sym typeface="Roboto"/>
            </a:endParaRPr>
          </a:p>
          <a:p>
            <a:pPr indent="-336550" lvl="0" marL="457200" rtl="0" algn="l">
              <a:lnSpc>
                <a:spcPct val="115000"/>
              </a:lnSpc>
              <a:spcBef>
                <a:spcPts val="1000"/>
              </a:spcBef>
              <a:spcAft>
                <a:spcPts val="0"/>
              </a:spcAft>
              <a:buClr>
                <a:schemeClr val="dk1"/>
              </a:buClr>
              <a:buSzPts val="1700"/>
              <a:buFont typeface="Roboto"/>
              <a:buChar char="●"/>
            </a:pPr>
            <a:r>
              <a:rPr lang="en-GB" sz="1700">
                <a:solidFill>
                  <a:schemeClr val="dk1"/>
                </a:solidFill>
                <a:latin typeface="Roboto"/>
                <a:ea typeface="Roboto"/>
                <a:cs typeface="Roboto"/>
                <a:sym typeface="Roboto"/>
              </a:rPr>
              <a:t>All participants are expected to behave professionally: be considerate, inclusive, respectful and collaborative.</a:t>
            </a:r>
            <a:endParaRPr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Font typeface="Roboto"/>
              <a:buChar char="●"/>
            </a:pPr>
            <a:r>
              <a:rPr lang="en-GB" sz="1700">
                <a:solidFill>
                  <a:schemeClr val="dk1"/>
                </a:solidFill>
                <a:latin typeface="Roboto"/>
                <a:ea typeface="Roboto"/>
                <a:cs typeface="Roboto"/>
                <a:sym typeface="Roboto"/>
              </a:rPr>
              <a:t>Harassment and sexist, racist or exclusionary comments or jokes are not appropriate.</a:t>
            </a:r>
            <a:endParaRPr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Font typeface="Roboto"/>
              <a:buChar char="●"/>
            </a:pPr>
            <a:r>
              <a:rPr lang="en-GB" sz="1700">
                <a:solidFill>
                  <a:schemeClr val="dk1"/>
                </a:solidFill>
                <a:latin typeface="Roboto"/>
                <a:ea typeface="Roboto"/>
                <a:cs typeface="Roboto"/>
                <a:sym typeface="Roboto"/>
              </a:rPr>
              <a:t>Harassment includes sustained disruption of talks or other events, sexual attention or innuendo, deliberate intimidation, stalking, and photography or recording of an individual without consent. </a:t>
            </a:r>
            <a:endParaRPr sz="17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Font typeface="Roboto"/>
              <a:buChar char="●"/>
            </a:pPr>
            <a:r>
              <a:rPr lang="en-GB" sz="1700">
                <a:solidFill>
                  <a:schemeClr val="dk1"/>
                </a:solidFill>
                <a:latin typeface="Roboto"/>
                <a:ea typeface="Roboto"/>
                <a:cs typeface="Roboto"/>
                <a:sym typeface="Roboto"/>
              </a:rPr>
              <a:t>It also includes offensive or belittling comments related to age, gender, sexual orientation, ethnicity, nationality, disability, physical appearance or religion.</a:t>
            </a:r>
            <a:endParaRPr sz="1800">
              <a:solidFill>
                <a:schemeClr val="dk1"/>
              </a:solidFill>
              <a:latin typeface="Roboto"/>
              <a:ea typeface="Roboto"/>
              <a:cs typeface="Roboto"/>
              <a:sym typeface="Roboto"/>
            </a:endParaRPr>
          </a:p>
          <a:p>
            <a:pPr indent="-336550" lvl="0" marL="457200" rtl="0" algn="l">
              <a:lnSpc>
                <a:spcPct val="115000"/>
              </a:lnSpc>
              <a:spcBef>
                <a:spcPts val="0"/>
              </a:spcBef>
              <a:spcAft>
                <a:spcPts val="0"/>
              </a:spcAft>
              <a:buClr>
                <a:schemeClr val="dk1"/>
              </a:buClr>
              <a:buSzPts val="1700"/>
              <a:buFont typeface="Roboto"/>
              <a:buChar char="●"/>
            </a:pPr>
            <a:r>
              <a:rPr lang="en-GB" sz="1700">
                <a:solidFill>
                  <a:schemeClr val="dk1"/>
                </a:solidFill>
                <a:latin typeface="Roboto"/>
                <a:ea typeface="Roboto"/>
                <a:cs typeface="Roboto"/>
                <a:sym typeface="Roboto"/>
              </a:rPr>
              <a:t>All communication should be appropriate for a professional audience including people of many different backgrounds. Sexual language and imagery is not appropriate.</a:t>
            </a:r>
            <a:endParaRPr sz="1700">
              <a:solidFill>
                <a:schemeClr val="dk1"/>
              </a:solidFill>
              <a:latin typeface="Roboto"/>
              <a:ea typeface="Roboto"/>
              <a:cs typeface="Roboto"/>
              <a:sym typeface="Roboto"/>
            </a:endParaRPr>
          </a:p>
          <a:p>
            <a:pPr indent="0" lvl="0" marL="0" rtl="0" algn="l">
              <a:lnSpc>
                <a:spcPct val="100000"/>
              </a:lnSpc>
              <a:spcBef>
                <a:spcPts val="1000"/>
              </a:spcBef>
              <a:spcAft>
                <a:spcPts val="0"/>
              </a:spcAft>
              <a:buSzPts val="1100"/>
              <a:buNone/>
            </a:pPr>
            <a:r>
              <a:rPr lang="en-GB" sz="1700">
                <a:solidFill>
                  <a:schemeClr val="dk1"/>
                </a:solidFill>
                <a:latin typeface="Roboto"/>
                <a:ea typeface="Roboto"/>
                <a:cs typeface="Roboto"/>
                <a:sym typeface="Roboto"/>
              </a:rPr>
              <a:t>Please try to be active bystanders! If you observe someone making anyone else feel unsafe, unwelcome or uncomfortable, please tell them so, and remind them of the Code of Conduct or report them to the YTF committee.</a:t>
            </a:r>
            <a:endParaRPr sz="1700">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sz="1700">
              <a:solidFill>
                <a:schemeClr val="dk1"/>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700">
              <a:solidFill>
                <a:schemeClr val="dk1"/>
              </a:solidFill>
              <a:latin typeface="Roboto"/>
              <a:ea typeface="Roboto"/>
              <a:cs typeface="Roboto"/>
              <a:sym typeface="Roboto"/>
            </a:endParaRPr>
          </a:p>
        </p:txBody>
      </p:sp>
      <p:grpSp>
        <p:nvGrpSpPr>
          <p:cNvPr id="251" name="Google Shape;251;p24"/>
          <p:cNvGrpSpPr/>
          <p:nvPr/>
        </p:nvGrpSpPr>
        <p:grpSpPr>
          <a:xfrm>
            <a:off x="922200" y="-8292375"/>
            <a:ext cx="4874197" cy="4777215"/>
            <a:chOff x="922200" y="1040393"/>
            <a:chExt cx="4874197" cy="4777215"/>
          </a:xfrm>
        </p:grpSpPr>
        <p:sp>
          <p:nvSpPr>
            <p:cNvPr id="252" name="Google Shape;252;p24"/>
            <p:cNvSpPr/>
            <p:nvPr/>
          </p:nvSpPr>
          <p:spPr>
            <a:xfrm rot="-369197">
              <a:off x="1141306" y="1265673"/>
              <a:ext cx="4435986" cy="4326654"/>
            </a:xfrm>
            <a:prstGeom prst="star32">
              <a:avLst>
                <a:gd fmla="val 44317"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53" name="Google Shape;253;p24"/>
            <p:cNvPicPr preferRelativeResize="0"/>
            <p:nvPr/>
          </p:nvPicPr>
          <p:blipFill rotWithShape="1">
            <a:blip r:embed="rId5">
              <a:alphaModFix/>
            </a:blip>
            <a:srcRect b="34040" l="25217" r="-13297" t="-4392"/>
            <a:stretch/>
          </p:blipFill>
          <p:spPr>
            <a:xfrm rot="288420">
              <a:off x="1123333" y="1261081"/>
              <a:ext cx="4409272" cy="4335837"/>
            </a:xfrm>
            <a:prstGeom prst="star32">
              <a:avLst>
                <a:gd fmla="val 45205" name="adj"/>
              </a:avLst>
            </a:prstGeom>
            <a:noFill/>
            <a:ln>
              <a:noFill/>
            </a:ln>
          </p:spPr>
        </p:pic>
        <p:sp>
          <p:nvSpPr>
            <p:cNvPr id="254" name="Google Shape;254;p24"/>
            <p:cNvSpPr txBox="1"/>
            <p:nvPr/>
          </p:nvSpPr>
          <p:spPr>
            <a:xfrm rot="-285187">
              <a:off x="1063895" y="2971621"/>
              <a:ext cx="4590810" cy="1862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500">
                  <a:solidFill>
                    <a:schemeClr val="lt1"/>
                  </a:solidFill>
                  <a:latin typeface="Arial"/>
                  <a:ea typeface="Arial"/>
                  <a:cs typeface="Arial"/>
                  <a:sym typeface="Arial"/>
                </a:rPr>
                <a:t>Ken</a:t>
              </a:r>
              <a:endParaRPr sz="11500">
                <a:solidFill>
                  <a:schemeClr val="lt1"/>
                </a:solidFill>
                <a:latin typeface="Arial"/>
                <a:ea typeface="Arial"/>
                <a:cs typeface="Arial"/>
                <a:sym typeface="Arial"/>
              </a:endParaRPr>
            </a:p>
          </p:txBody>
        </p:sp>
      </p:grpSp>
      <p:grpSp>
        <p:nvGrpSpPr>
          <p:cNvPr id="255" name="Google Shape;255;p24"/>
          <p:cNvGrpSpPr/>
          <p:nvPr/>
        </p:nvGrpSpPr>
        <p:grpSpPr>
          <a:xfrm>
            <a:off x="13291256" y="3112851"/>
            <a:ext cx="14123745" cy="758758"/>
            <a:chOff x="-203489" y="3112851"/>
            <a:chExt cx="14123744" cy="758758"/>
          </a:xfrm>
        </p:grpSpPr>
        <p:sp>
          <p:nvSpPr>
            <p:cNvPr id="256" name="Google Shape;256;p24"/>
            <p:cNvSpPr/>
            <p:nvPr/>
          </p:nvSpPr>
          <p:spPr>
            <a:xfrm>
              <a:off x="-203489" y="3112851"/>
              <a:ext cx="3540052" cy="758758"/>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7" name="Google Shape;257;p24"/>
            <p:cNvSpPr/>
            <p:nvPr/>
          </p:nvSpPr>
          <p:spPr>
            <a:xfrm>
              <a:off x="3337379" y="3112851"/>
              <a:ext cx="3540052" cy="758758"/>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8" name="Google Shape;258;p24"/>
            <p:cNvSpPr/>
            <p:nvPr/>
          </p:nvSpPr>
          <p:spPr>
            <a:xfrm>
              <a:off x="6839336" y="3112851"/>
              <a:ext cx="3540052" cy="758758"/>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9" name="Google Shape;259;p24"/>
            <p:cNvSpPr/>
            <p:nvPr/>
          </p:nvSpPr>
          <p:spPr>
            <a:xfrm>
              <a:off x="10380203" y="3112851"/>
              <a:ext cx="3540052" cy="758758"/>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60" name="Google Shape;260;p24"/>
          <p:cNvSpPr/>
          <p:nvPr/>
        </p:nvSpPr>
        <p:spPr>
          <a:xfrm>
            <a:off x="2016387" y="10092955"/>
            <a:ext cx="1661037" cy="461665"/>
          </a:xfrm>
          <a:prstGeom prst="rect">
            <a:avLst/>
          </a:prstGeom>
        </p:spPr>
        <p:txBody>
          <a:bodyPr>
            <a:prstTxWarp prst="textPlain"/>
          </a:bodyPr>
          <a:lstStyle/>
          <a:p>
            <a:pPr lvl="0" algn="ctr"/>
            <a:r>
              <a:rPr b="1" i="0">
                <a:ln>
                  <a:noFill/>
                </a:ln>
                <a:solidFill>
                  <a:srgbClr val="F101A1"/>
                </a:solidFill>
                <a:latin typeface="Poppins;300"/>
              </a:rPr>
              <a:t>Outfit #1</a:t>
            </a:r>
          </a:p>
        </p:txBody>
      </p:sp>
      <p:sp>
        <p:nvSpPr>
          <p:cNvPr id="261" name="Google Shape;261;p24"/>
          <p:cNvSpPr/>
          <p:nvPr/>
        </p:nvSpPr>
        <p:spPr>
          <a:xfrm>
            <a:off x="5413603" y="10092955"/>
            <a:ext cx="1661037" cy="461665"/>
          </a:xfrm>
          <a:prstGeom prst="rect">
            <a:avLst/>
          </a:prstGeom>
        </p:spPr>
        <p:txBody>
          <a:bodyPr>
            <a:prstTxWarp prst="textPlain"/>
          </a:bodyPr>
          <a:lstStyle/>
          <a:p>
            <a:pPr lvl="0" algn="ctr"/>
            <a:r>
              <a:rPr b="1" i="0">
                <a:ln>
                  <a:noFill/>
                </a:ln>
                <a:solidFill>
                  <a:srgbClr val="F101A1"/>
                </a:solidFill>
                <a:latin typeface="Poppins;300"/>
              </a:rPr>
              <a:t>Outfit #2</a:t>
            </a:r>
          </a:p>
        </p:txBody>
      </p:sp>
      <p:sp>
        <p:nvSpPr>
          <p:cNvPr id="262" name="Google Shape;262;p24"/>
          <p:cNvSpPr/>
          <p:nvPr/>
        </p:nvSpPr>
        <p:spPr>
          <a:xfrm>
            <a:off x="8716546" y="10092955"/>
            <a:ext cx="1661037" cy="461665"/>
          </a:xfrm>
          <a:prstGeom prst="rect">
            <a:avLst/>
          </a:prstGeom>
        </p:spPr>
        <p:txBody>
          <a:bodyPr>
            <a:prstTxWarp prst="textPlain"/>
          </a:bodyPr>
          <a:lstStyle/>
          <a:p>
            <a:pPr lvl="0" algn="ctr"/>
            <a:r>
              <a:rPr b="1" i="0">
                <a:ln>
                  <a:noFill/>
                </a:ln>
                <a:solidFill>
                  <a:srgbClr val="F101A1"/>
                </a:solidFill>
                <a:latin typeface="Poppins;300"/>
              </a:rPr>
              <a:t>Outfit #3</a:t>
            </a:r>
          </a:p>
        </p:txBody>
      </p:sp>
      <p:pic>
        <p:nvPicPr>
          <p:cNvPr id="263" name="Google Shape;263;p24"/>
          <p:cNvPicPr preferRelativeResize="0"/>
          <p:nvPr/>
        </p:nvPicPr>
        <p:blipFill rotWithShape="1">
          <a:blip r:embed="rId6">
            <a:alphaModFix/>
          </a:blip>
          <a:srcRect b="0" l="0" r="0" t="0"/>
          <a:stretch/>
        </p:blipFill>
        <p:spPr>
          <a:xfrm>
            <a:off x="23139500" y="1766763"/>
            <a:ext cx="1764321" cy="3610229"/>
          </a:xfrm>
          <a:prstGeom prst="rect">
            <a:avLst/>
          </a:prstGeom>
          <a:noFill/>
          <a:ln>
            <a:noFill/>
          </a:ln>
        </p:spPr>
      </p:pic>
      <p:pic>
        <p:nvPicPr>
          <p:cNvPr id="264" name="Google Shape;264;p24"/>
          <p:cNvPicPr preferRelativeResize="0"/>
          <p:nvPr/>
        </p:nvPicPr>
        <p:blipFill rotWithShape="1">
          <a:blip r:embed="rId7">
            <a:alphaModFix/>
          </a:blip>
          <a:srcRect b="0" l="0" r="0" t="0"/>
          <a:stretch/>
        </p:blipFill>
        <p:spPr>
          <a:xfrm>
            <a:off x="23416290" y="2613215"/>
            <a:ext cx="668779" cy="1289038"/>
          </a:xfrm>
          <a:prstGeom prst="rect">
            <a:avLst/>
          </a:prstGeom>
          <a:noFill/>
          <a:ln>
            <a:noFill/>
          </a:ln>
        </p:spPr>
      </p:pic>
      <p:pic>
        <p:nvPicPr>
          <p:cNvPr descr="PNG Barbie The Movie Margot Robbie Ryan Gosling by Yourprincessofstory on  DeviantArt" id="265" name="Google Shape;265;p24"/>
          <p:cNvPicPr preferRelativeResize="0"/>
          <p:nvPr/>
        </p:nvPicPr>
        <p:blipFill rotWithShape="1">
          <a:blip r:embed="rId8">
            <a:alphaModFix/>
          </a:blip>
          <a:srcRect b="0" l="0" r="49497" t="0"/>
          <a:stretch/>
        </p:blipFill>
        <p:spPr>
          <a:xfrm>
            <a:off x="23560431" y="2541537"/>
            <a:ext cx="627404" cy="1330072"/>
          </a:xfrm>
          <a:prstGeom prst="rect">
            <a:avLst/>
          </a:prstGeom>
          <a:noFill/>
          <a:ln>
            <a:noFill/>
          </a:ln>
        </p:spPr>
      </p:pic>
      <p:sp>
        <p:nvSpPr>
          <p:cNvPr id="266" name="Google Shape;266;p24"/>
          <p:cNvSpPr txBox="1"/>
          <p:nvPr/>
        </p:nvSpPr>
        <p:spPr>
          <a:xfrm>
            <a:off x="15622910" y="1524447"/>
            <a:ext cx="6801616"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800">
                <a:solidFill>
                  <a:srgbClr val="FFDCF4"/>
                </a:solidFill>
                <a:latin typeface="Arial"/>
                <a:ea typeface="Arial"/>
                <a:cs typeface="Arial"/>
                <a:sym typeface="Arial"/>
              </a:rPr>
              <a:t>Barbie</a:t>
            </a:r>
            <a:r>
              <a:rPr lang="en-GB" sz="7200">
                <a:solidFill>
                  <a:srgbClr val="F101A1"/>
                </a:solidFill>
                <a:latin typeface="Poppins"/>
                <a:ea typeface="Poppins"/>
                <a:cs typeface="Poppins"/>
                <a:sym typeface="Poppins"/>
              </a:rPr>
              <a:t> outfits</a:t>
            </a:r>
            <a:endParaRPr sz="7200">
              <a:solidFill>
                <a:schemeClr val="lt1"/>
              </a:solidFill>
              <a:latin typeface="Arial"/>
              <a:ea typeface="Arial"/>
              <a:cs typeface="Arial"/>
              <a:sym typeface="Arial"/>
            </a:endParaRPr>
          </a:p>
        </p:txBody>
      </p:sp>
      <p:pic>
        <p:nvPicPr>
          <p:cNvPr id="267" name="Google Shape;267;p24"/>
          <p:cNvPicPr preferRelativeResize="0"/>
          <p:nvPr/>
        </p:nvPicPr>
        <p:blipFill>
          <a:blip r:embed="rId9">
            <a:alphaModFix/>
          </a:blip>
          <a:stretch>
            <a:fillRect/>
          </a:stretch>
        </p:blipFill>
        <p:spPr>
          <a:xfrm>
            <a:off x="2733675" y="448113"/>
            <a:ext cx="6724650" cy="1076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24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25"/>
          <p:cNvGrpSpPr/>
          <p:nvPr/>
        </p:nvGrpSpPr>
        <p:grpSpPr>
          <a:xfrm>
            <a:off x="-10576498" y="-1903114"/>
            <a:ext cx="29731846" cy="10286666"/>
            <a:chOff x="-11803924" y="-1903114"/>
            <a:chExt cx="29731846" cy="10286666"/>
          </a:xfrm>
        </p:grpSpPr>
        <p:pic>
          <p:nvPicPr>
            <p:cNvPr descr="Download Clouds - Realistic Cloud Clouds Png PNG Image with No Background -  PNGkey.com" id="273" name="Google Shape;273;p25"/>
            <p:cNvPicPr preferRelativeResize="0"/>
            <p:nvPr/>
          </p:nvPicPr>
          <p:blipFill rotWithShape="1">
            <a:blip r:embed="rId3">
              <a:alphaModFix amt="66000"/>
            </a:blip>
            <a:srcRect b="0" l="0" r="0" t="0"/>
            <a:stretch/>
          </p:blipFill>
          <p:spPr>
            <a:xfrm flipH="1">
              <a:off x="10253494" y="4669764"/>
              <a:ext cx="7674428" cy="3236651"/>
            </a:xfrm>
            <a:prstGeom prst="rect">
              <a:avLst/>
            </a:prstGeom>
            <a:noFill/>
            <a:ln>
              <a:noFill/>
            </a:ln>
          </p:spPr>
        </p:pic>
        <p:pic>
          <p:nvPicPr>
            <p:cNvPr descr="Download Clouds - Realistic Cloud Clouds Png PNG Image with No Background -  PNGkey.com" id="274" name="Google Shape;274;p25"/>
            <p:cNvPicPr preferRelativeResize="0"/>
            <p:nvPr/>
          </p:nvPicPr>
          <p:blipFill rotWithShape="1">
            <a:blip r:embed="rId3">
              <a:alphaModFix amt="66000"/>
            </a:blip>
            <a:srcRect b="0" l="0" r="0" t="0"/>
            <a:stretch/>
          </p:blipFill>
          <p:spPr>
            <a:xfrm flipH="1">
              <a:off x="-140761" y="5146901"/>
              <a:ext cx="7674428" cy="3236651"/>
            </a:xfrm>
            <a:prstGeom prst="rect">
              <a:avLst/>
            </a:prstGeom>
            <a:noFill/>
            <a:ln>
              <a:noFill/>
            </a:ln>
          </p:spPr>
        </p:pic>
        <p:pic>
          <p:nvPicPr>
            <p:cNvPr descr="Download Clouds - Realistic Cloud Clouds Png PNG Image with No Background -  PNGkey.com" id="275" name="Google Shape;275;p25"/>
            <p:cNvPicPr preferRelativeResize="0"/>
            <p:nvPr/>
          </p:nvPicPr>
          <p:blipFill rotWithShape="1">
            <a:blip r:embed="rId3">
              <a:alphaModFix amt="66000"/>
            </a:blip>
            <a:srcRect b="0" l="0" r="0" t="0"/>
            <a:stretch/>
          </p:blipFill>
          <p:spPr>
            <a:xfrm flipH="1">
              <a:off x="8536169" y="1711098"/>
              <a:ext cx="7674428" cy="3236651"/>
            </a:xfrm>
            <a:prstGeom prst="rect">
              <a:avLst/>
            </a:prstGeom>
            <a:noFill/>
            <a:ln>
              <a:noFill/>
            </a:ln>
          </p:spPr>
        </p:pic>
        <p:pic>
          <p:nvPicPr>
            <p:cNvPr descr="Download Clouds - Realistic Cloud Clouds Png PNG Image with No Background -  PNGkey.com" id="276" name="Google Shape;276;p25"/>
            <p:cNvPicPr preferRelativeResize="0"/>
            <p:nvPr/>
          </p:nvPicPr>
          <p:blipFill rotWithShape="1">
            <a:blip r:embed="rId3">
              <a:alphaModFix amt="66000"/>
            </a:blip>
            <a:srcRect b="0" l="0" r="0" t="0"/>
            <a:stretch/>
          </p:blipFill>
          <p:spPr>
            <a:xfrm>
              <a:off x="7142093" y="-1525553"/>
              <a:ext cx="7674428" cy="3236651"/>
            </a:xfrm>
            <a:prstGeom prst="rect">
              <a:avLst/>
            </a:prstGeom>
            <a:noFill/>
            <a:ln>
              <a:noFill/>
            </a:ln>
          </p:spPr>
        </p:pic>
        <p:pic>
          <p:nvPicPr>
            <p:cNvPr descr="Download Clouds - Realistic Cloud Clouds Png PNG Image with No Background -  PNGkey.com" id="277" name="Google Shape;277;p25"/>
            <p:cNvPicPr preferRelativeResize="0"/>
            <p:nvPr/>
          </p:nvPicPr>
          <p:blipFill rotWithShape="1">
            <a:blip r:embed="rId3">
              <a:alphaModFix amt="66000"/>
            </a:blip>
            <a:srcRect b="0" l="0" r="0" t="0"/>
            <a:stretch/>
          </p:blipFill>
          <p:spPr>
            <a:xfrm>
              <a:off x="-11065370" y="4669764"/>
              <a:ext cx="7674428" cy="3236651"/>
            </a:xfrm>
            <a:prstGeom prst="rect">
              <a:avLst/>
            </a:prstGeom>
            <a:noFill/>
            <a:ln>
              <a:noFill/>
            </a:ln>
          </p:spPr>
        </p:pic>
        <p:pic>
          <p:nvPicPr>
            <p:cNvPr descr="Download Clouds - Realistic Cloud Clouds Png PNG Image with No Background -  PNGkey.com" id="278" name="Google Shape;278;p25"/>
            <p:cNvPicPr preferRelativeResize="0"/>
            <p:nvPr/>
          </p:nvPicPr>
          <p:blipFill rotWithShape="1">
            <a:blip r:embed="rId3">
              <a:alphaModFix amt="66000"/>
            </a:blip>
            <a:srcRect b="0" l="0" r="0" t="0"/>
            <a:stretch/>
          </p:blipFill>
          <p:spPr>
            <a:xfrm flipH="1">
              <a:off x="-3392084" y="1671681"/>
              <a:ext cx="7674428" cy="3236651"/>
            </a:xfrm>
            <a:prstGeom prst="rect">
              <a:avLst/>
            </a:prstGeom>
            <a:noFill/>
            <a:ln>
              <a:noFill/>
            </a:ln>
          </p:spPr>
        </p:pic>
        <p:pic>
          <p:nvPicPr>
            <p:cNvPr descr="Download Clouds - Realistic Cloud Clouds Png PNG Image with No Background -  PNGkey.com" id="279" name="Google Shape;279;p25"/>
            <p:cNvPicPr preferRelativeResize="0"/>
            <p:nvPr/>
          </p:nvPicPr>
          <p:blipFill rotWithShape="1">
            <a:blip r:embed="rId3">
              <a:alphaModFix amt="66000"/>
            </a:blip>
            <a:srcRect b="0" l="0" r="0" t="0"/>
            <a:stretch/>
          </p:blipFill>
          <p:spPr>
            <a:xfrm>
              <a:off x="-3532846" y="-1903114"/>
              <a:ext cx="7674428" cy="3236651"/>
            </a:xfrm>
            <a:prstGeom prst="rect">
              <a:avLst/>
            </a:prstGeom>
            <a:noFill/>
            <a:ln>
              <a:noFill/>
            </a:ln>
          </p:spPr>
        </p:pic>
        <p:pic>
          <p:nvPicPr>
            <p:cNvPr descr="Download Clouds - Realistic Cloud Clouds Png PNG Image with No Background -  PNGkey.com" id="280" name="Google Shape;280;p25"/>
            <p:cNvPicPr preferRelativeResize="0"/>
            <p:nvPr/>
          </p:nvPicPr>
          <p:blipFill rotWithShape="1">
            <a:blip r:embed="rId3">
              <a:alphaModFix amt="66000"/>
            </a:blip>
            <a:srcRect b="0" l="0" r="0" t="0"/>
            <a:stretch/>
          </p:blipFill>
          <p:spPr>
            <a:xfrm>
              <a:off x="-11803924" y="-359436"/>
              <a:ext cx="7674428" cy="3236651"/>
            </a:xfrm>
            <a:prstGeom prst="rect">
              <a:avLst/>
            </a:prstGeom>
            <a:noFill/>
            <a:ln>
              <a:noFill/>
            </a:ln>
          </p:spPr>
        </p:pic>
      </p:grpSp>
      <p:sp>
        <p:nvSpPr>
          <p:cNvPr id="281" name="Google Shape;281;p25"/>
          <p:cNvSpPr/>
          <p:nvPr/>
        </p:nvSpPr>
        <p:spPr>
          <a:xfrm rot="-369280">
            <a:off x="1049229" y="1821656"/>
            <a:ext cx="3304648" cy="3160700"/>
          </a:xfrm>
          <a:prstGeom prst="star32">
            <a:avLst>
              <a:gd fmla="val 44317"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282" name="Google Shape;282;p25"/>
          <p:cNvGrpSpPr/>
          <p:nvPr/>
        </p:nvGrpSpPr>
        <p:grpSpPr>
          <a:xfrm>
            <a:off x="-15598861" y="2939149"/>
            <a:ext cx="8967692" cy="5034291"/>
            <a:chOff x="-1893895" y="399565"/>
            <a:chExt cx="13458940" cy="7555593"/>
          </a:xfrm>
        </p:grpSpPr>
        <p:pic>
          <p:nvPicPr>
            <p:cNvPr id="283" name="Google Shape;283;p25"/>
            <p:cNvPicPr preferRelativeResize="0"/>
            <p:nvPr/>
          </p:nvPicPr>
          <p:blipFill rotWithShape="1">
            <a:blip r:embed="rId5">
              <a:alphaModFix/>
            </a:blip>
            <a:srcRect b="0" l="0" r="0" t="0"/>
            <a:stretch/>
          </p:blipFill>
          <p:spPr>
            <a:xfrm flipH="1">
              <a:off x="-1893895" y="399565"/>
              <a:ext cx="13458940" cy="7555593"/>
            </a:xfrm>
            <a:prstGeom prst="rect">
              <a:avLst/>
            </a:prstGeom>
            <a:noFill/>
            <a:ln>
              <a:noFill/>
            </a:ln>
          </p:spPr>
        </p:pic>
        <p:pic>
          <p:nvPicPr>
            <p:cNvPr id="284" name="Google Shape;284;p25"/>
            <p:cNvPicPr preferRelativeResize="0"/>
            <p:nvPr/>
          </p:nvPicPr>
          <p:blipFill rotWithShape="1">
            <a:blip r:embed="rId6">
              <a:alphaModFix/>
            </a:blip>
            <a:srcRect b="0" l="0" r="0" t="0"/>
            <a:stretch/>
          </p:blipFill>
          <p:spPr>
            <a:xfrm>
              <a:off x="1678610" y="1264830"/>
              <a:ext cx="5750664" cy="3019099"/>
            </a:xfrm>
            <a:prstGeom prst="rect">
              <a:avLst/>
            </a:prstGeom>
            <a:noFill/>
            <a:ln>
              <a:noFill/>
            </a:ln>
          </p:spPr>
        </p:pic>
      </p:grpSp>
      <p:sp>
        <p:nvSpPr>
          <p:cNvPr id="285" name="Google Shape;285;p25"/>
          <p:cNvSpPr/>
          <p:nvPr/>
        </p:nvSpPr>
        <p:spPr>
          <a:xfrm rot="-369280">
            <a:off x="8059629" y="1135856"/>
            <a:ext cx="3304648" cy="3160700"/>
          </a:xfrm>
          <a:prstGeom prst="star32">
            <a:avLst>
              <a:gd fmla="val 44317"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6" name="Google Shape;286;p25"/>
          <p:cNvSpPr/>
          <p:nvPr/>
        </p:nvSpPr>
        <p:spPr>
          <a:xfrm rot="-369280">
            <a:off x="4706829" y="3345656"/>
            <a:ext cx="3304648" cy="3160700"/>
          </a:xfrm>
          <a:prstGeom prst="star32">
            <a:avLst>
              <a:gd fmla="val 44317"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7" name="Google Shape;287;p25"/>
          <p:cNvSpPr txBox="1"/>
          <p:nvPr/>
        </p:nvSpPr>
        <p:spPr>
          <a:xfrm>
            <a:off x="4797325" y="4449900"/>
            <a:ext cx="3183900" cy="94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100">
                <a:solidFill>
                  <a:srgbClr val="FFFFFF"/>
                </a:solidFill>
                <a:latin typeface="Poppins"/>
                <a:ea typeface="Poppins"/>
                <a:cs typeface="Poppins"/>
                <a:sym typeface="Poppins"/>
              </a:rPr>
              <a:t>General:</a:t>
            </a:r>
            <a:endParaRPr b="1" sz="2100">
              <a:solidFill>
                <a:srgbClr val="FFFFFF"/>
              </a:solidFill>
              <a:latin typeface="Poppins"/>
              <a:ea typeface="Poppins"/>
              <a:cs typeface="Poppins"/>
              <a:sym typeface="Poppins"/>
            </a:endParaRPr>
          </a:p>
          <a:p>
            <a:pPr indent="0" lvl="0" marL="0" marR="0" rtl="0" algn="ctr">
              <a:spcBef>
                <a:spcPts val="0"/>
              </a:spcBef>
              <a:spcAft>
                <a:spcPts val="0"/>
              </a:spcAft>
              <a:buNone/>
            </a:pPr>
            <a:r>
              <a:rPr b="1" lang="en-GB" sz="2100">
                <a:solidFill>
                  <a:srgbClr val="FFFFFF"/>
                </a:solidFill>
                <a:latin typeface="Poppins"/>
                <a:ea typeface="Poppins"/>
                <a:cs typeface="Poppins"/>
                <a:sym typeface="Poppins"/>
              </a:rPr>
              <a:t>Tom Stone</a:t>
            </a:r>
            <a:endParaRPr b="1" sz="2100">
              <a:solidFill>
                <a:srgbClr val="FFFFFF"/>
              </a:solidFill>
              <a:latin typeface="Poppins"/>
              <a:ea typeface="Poppins"/>
              <a:cs typeface="Poppins"/>
              <a:sym typeface="Poppins"/>
            </a:endParaRPr>
          </a:p>
          <a:p>
            <a:pPr indent="0" lvl="0" marL="0" marR="0" rtl="0" algn="ctr">
              <a:spcBef>
                <a:spcPts val="0"/>
              </a:spcBef>
              <a:spcAft>
                <a:spcPts val="0"/>
              </a:spcAft>
              <a:buNone/>
            </a:pPr>
            <a:r>
              <a:rPr b="1" lang="en-GB" sz="1300">
                <a:solidFill>
                  <a:srgbClr val="FFFFFF"/>
                </a:solidFill>
                <a:latin typeface="Poppins"/>
                <a:ea typeface="Poppins"/>
                <a:cs typeface="Poppins"/>
                <a:sym typeface="Poppins"/>
              </a:rPr>
              <a:t>thomas.w.stone@durham.ac.uk</a:t>
            </a:r>
            <a:endParaRPr b="1" sz="1300">
              <a:solidFill>
                <a:srgbClr val="FFFFFF"/>
              </a:solidFill>
              <a:latin typeface="Poppins"/>
              <a:ea typeface="Poppins"/>
              <a:cs typeface="Poppins"/>
              <a:sym typeface="Poppins"/>
            </a:endParaRPr>
          </a:p>
        </p:txBody>
      </p:sp>
      <p:sp>
        <p:nvSpPr>
          <p:cNvPr id="288" name="Google Shape;288;p25"/>
          <p:cNvSpPr txBox="1"/>
          <p:nvPr/>
        </p:nvSpPr>
        <p:spPr>
          <a:xfrm>
            <a:off x="8120000" y="2119791"/>
            <a:ext cx="3183900" cy="948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100">
                <a:solidFill>
                  <a:srgbClr val="FFFFFF"/>
                </a:solidFill>
                <a:latin typeface="Poppins"/>
                <a:ea typeface="Poppins"/>
                <a:cs typeface="Poppins"/>
                <a:sym typeface="Poppins"/>
              </a:rPr>
              <a:t>EDI</a:t>
            </a:r>
            <a:r>
              <a:rPr b="1" lang="en-GB" sz="2100">
                <a:solidFill>
                  <a:srgbClr val="FFFFFF"/>
                </a:solidFill>
                <a:latin typeface="Poppins"/>
                <a:ea typeface="Poppins"/>
                <a:cs typeface="Poppins"/>
                <a:sym typeface="Poppins"/>
              </a:rPr>
              <a:t>:</a:t>
            </a:r>
            <a:endParaRPr b="1" sz="2100">
              <a:solidFill>
                <a:srgbClr val="FFFFFF"/>
              </a:solidFill>
              <a:latin typeface="Poppins"/>
              <a:ea typeface="Poppins"/>
              <a:cs typeface="Poppins"/>
              <a:sym typeface="Poppins"/>
            </a:endParaRPr>
          </a:p>
          <a:p>
            <a:pPr indent="0" lvl="0" marL="0" marR="0" rtl="0" algn="ctr">
              <a:spcBef>
                <a:spcPts val="0"/>
              </a:spcBef>
              <a:spcAft>
                <a:spcPts val="0"/>
              </a:spcAft>
              <a:buNone/>
            </a:pPr>
            <a:r>
              <a:rPr b="1" lang="en-GB" sz="2100">
                <a:solidFill>
                  <a:srgbClr val="FFFFFF"/>
                </a:solidFill>
                <a:latin typeface="Poppins"/>
                <a:ea typeface="Poppins"/>
                <a:cs typeface="Poppins"/>
                <a:sym typeface="Poppins"/>
              </a:rPr>
              <a:t>Mia West</a:t>
            </a:r>
            <a:endParaRPr b="1" sz="2100">
              <a:solidFill>
                <a:srgbClr val="FFFFFF"/>
              </a:solidFill>
              <a:latin typeface="Poppins"/>
              <a:ea typeface="Poppins"/>
              <a:cs typeface="Poppins"/>
              <a:sym typeface="Poppins"/>
            </a:endParaRPr>
          </a:p>
          <a:p>
            <a:pPr indent="0" lvl="0" marL="0" marR="0" rtl="0" algn="ctr">
              <a:spcBef>
                <a:spcPts val="0"/>
              </a:spcBef>
              <a:spcAft>
                <a:spcPts val="0"/>
              </a:spcAft>
              <a:buNone/>
            </a:pPr>
            <a:r>
              <a:rPr b="1" lang="en-GB" sz="1300">
                <a:solidFill>
                  <a:srgbClr val="FFFFFF"/>
                </a:solidFill>
                <a:latin typeface="Poppins"/>
                <a:ea typeface="Poppins"/>
                <a:cs typeface="Poppins"/>
                <a:sym typeface="Poppins"/>
              </a:rPr>
              <a:t>mia.r.b.west</a:t>
            </a:r>
            <a:r>
              <a:rPr b="1" lang="en-GB" sz="1300">
                <a:solidFill>
                  <a:srgbClr val="FFFFFF"/>
                </a:solidFill>
                <a:latin typeface="Poppins"/>
                <a:ea typeface="Poppins"/>
                <a:cs typeface="Poppins"/>
                <a:sym typeface="Poppins"/>
              </a:rPr>
              <a:t>@durham.ac.uk</a:t>
            </a:r>
            <a:endParaRPr b="1" sz="1300">
              <a:solidFill>
                <a:srgbClr val="FFFFFF"/>
              </a:solidFill>
              <a:latin typeface="Poppins"/>
              <a:ea typeface="Poppins"/>
              <a:cs typeface="Poppins"/>
              <a:sym typeface="Poppins"/>
            </a:endParaRPr>
          </a:p>
        </p:txBody>
      </p:sp>
      <p:pic>
        <p:nvPicPr>
          <p:cNvPr id="289" name="Google Shape;289;p25"/>
          <p:cNvPicPr preferRelativeResize="0"/>
          <p:nvPr/>
        </p:nvPicPr>
        <p:blipFill>
          <a:blip r:embed="rId7">
            <a:alphaModFix/>
          </a:blip>
          <a:stretch>
            <a:fillRect/>
          </a:stretch>
        </p:blipFill>
        <p:spPr>
          <a:xfrm>
            <a:off x="4333875" y="757238"/>
            <a:ext cx="3524250" cy="1076325"/>
          </a:xfrm>
          <a:prstGeom prst="rect">
            <a:avLst/>
          </a:prstGeom>
          <a:noFill/>
          <a:ln>
            <a:noFill/>
          </a:ln>
        </p:spPr>
      </p:pic>
      <p:sp>
        <p:nvSpPr>
          <p:cNvPr id="290" name="Google Shape;290;p25"/>
          <p:cNvSpPr txBox="1"/>
          <p:nvPr/>
        </p:nvSpPr>
        <p:spPr>
          <a:xfrm>
            <a:off x="1546750" y="2851500"/>
            <a:ext cx="2226600" cy="94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100">
                <a:solidFill>
                  <a:srgbClr val="FFFFFF"/>
                </a:solidFill>
                <a:latin typeface="Poppins"/>
                <a:ea typeface="Poppins"/>
                <a:cs typeface="Poppins"/>
                <a:sym typeface="Poppins"/>
              </a:rPr>
              <a:t>Anyone in a Gorgeous YTF T-Shirt</a:t>
            </a:r>
            <a:endParaRPr b="1" sz="1300">
              <a:solidFill>
                <a:srgbClr val="FFFFF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26"/>
          <p:cNvGrpSpPr/>
          <p:nvPr/>
        </p:nvGrpSpPr>
        <p:grpSpPr>
          <a:xfrm>
            <a:off x="-9069526" y="-1903114"/>
            <a:ext cx="29731846" cy="10286666"/>
            <a:chOff x="-11803924" y="-1903114"/>
            <a:chExt cx="29731846" cy="10286666"/>
          </a:xfrm>
        </p:grpSpPr>
        <p:pic>
          <p:nvPicPr>
            <p:cNvPr descr="Download Clouds - Realistic Cloud Clouds Png PNG Image with No Background -  PNGkey.com" id="296" name="Google Shape;296;p26"/>
            <p:cNvPicPr preferRelativeResize="0"/>
            <p:nvPr/>
          </p:nvPicPr>
          <p:blipFill rotWithShape="1">
            <a:blip r:embed="rId3">
              <a:alphaModFix amt="66000"/>
            </a:blip>
            <a:srcRect b="0" l="0" r="0" t="0"/>
            <a:stretch/>
          </p:blipFill>
          <p:spPr>
            <a:xfrm flipH="1">
              <a:off x="10253493" y="4669764"/>
              <a:ext cx="7674429" cy="3236651"/>
            </a:xfrm>
            <a:prstGeom prst="rect">
              <a:avLst/>
            </a:prstGeom>
            <a:noFill/>
            <a:ln>
              <a:noFill/>
            </a:ln>
          </p:spPr>
        </p:pic>
        <p:pic>
          <p:nvPicPr>
            <p:cNvPr descr="Download Clouds - Realistic Cloud Clouds Png PNG Image with No Background -  PNGkey.com" id="297" name="Google Shape;297;p26"/>
            <p:cNvPicPr preferRelativeResize="0"/>
            <p:nvPr/>
          </p:nvPicPr>
          <p:blipFill rotWithShape="1">
            <a:blip r:embed="rId3">
              <a:alphaModFix amt="66000"/>
            </a:blip>
            <a:srcRect b="0" l="0" r="0" t="0"/>
            <a:stretch/>
          </p:blipFill>
          <p:spPr>
            <a:xfrm flipH="1">
              <a:off x="-140762" y="5146901"/>
              <a:ext cx="7674429" cy="3236651"/>
            </a:xfrm>
            <a:prstGeom prst="rect">
              <a:avLst/>
            </a:prstGeom>
            <a:noFill/>
            <a:ln>
              <a:noFill/>
            </a:ln>
          </p:spPr>
        </p:pic>
        <p:pic>
          <p:nvPicPr>
            <p:cNvPr descr="Download Clouds - Realistic Cloud Clouds Png PNG Image with No Background -  PNGkey.com" id="298" name="Google Shape;298;p26"/>
            <p:cNvPicPr preferRelativeResize="0"/>
            <p:nvPr/>
          </p:nvPicPr>
          <p:blipFill rotWithShape="1">
            <a:blip r:embed="rId3">
              <a:alphaModFix amt="66000"/>
            </a:blip>
            <a:srcRect b="0" l="0" r="0" t="0"/>
            <a:stretch/>
          </p:blipFill>
          <p:spPr>
            <a:xfrm flipH="1">
              <a:off x="8536168" y="1711098"/>
              <a:ext cx="7674429" cy="3236651"/>
            </a:xfrm>
            <a:prstGeom prst="rect">
              <a:avLst/>
            </a:prstGeom>
            <a:noFill/>
            <a:ln>
              <a:noFill/>
            </a:ln>
          </p:spPr>
        </p:pic>
        <p:pic>
          <p:nvPicPr>
            <p:cNvPr descr="Download Clouds - Realistic Cloud Clouds Png PNG Image with No Background -  PNGkey.com" id="299" name="Google Shape;299;p26"/>
            <p:cNvPicPr preferRelativeResize="0"/>
            <p:nvPr/>
          </p:nvPicPr>
          <p:blipFill rotWithShape="1">
            <a:blip r:embed="rId3">
              <a:alphaModFix amt="66000"/>
            </a:blip>
            <a:srcRect b="0" l="0" r="0" t="0"/>
            <a:stretch/>
          </p:blipFill>
          <p:spPr>
            <a:xfrm>
              <a:off x="7142093" y="-1525553"/>
              <a:ext cx="7674429" cy="3236651"/>
            </a:xfrm>
            <a:prstGeom prst="rect">
              <a:avLst/>
            </a:prstGeom>
            <a:noFill/>
            <a:ln>
              <a:noFill/>
            </a:ln>
          </p:spPr>
        </p:pic>
        <p:pic>
          <p:nvPicPr>
            <p:cNvPr descr="Download Clouds - Realistic Cloud Clouds Png PNG Image with No Background -  PNGkey.com" id="300" name="Google Shape;300;p26"/>
            <p:cNvPicPr preferRelativeResize="0"/>
            <p:nvPr/>
          </p:nvPicPr>
          <p:blipFill rotWithShape="1">
            <a:blip r:embed="rId3">
              <a:alphaModFix amt="66000"/>
            </a:blip>
            <a:srcRect b="0" l="0" r="0" t="0"/>
            <a:stretch/>
          </p:blipFill>
          <p:spPr>
            <a:xfrm>
              <a:off x="-11065370" y="4669764"/>
              <a:ext cx="7674429" cy="3236651"/>
            </a:xfrm>
            <a:prstGeom prst="rect">
              <a:avLst/>
            </a:prstGeom>
            <a:noFill/>
            <a:ln>
              <a:noFill/>
            </a:ln>
          </p:spPr>
        </p:pic>
        <p:pic>
          <p:nvPicPr>
            <p:cNvPr descr="Download Clouds - Realistic Cloud Clouds Png PNG Image with No Background -  PNGkey.com" id="301" name="Google Shape;301;p26"/>
            <p:cNvPicPr preferRelativeResize="0"/>
            <p:nvPr/>
          </p:nvPicPr>
          <p:blipFill rotWithShape="1">
            <a:blip r:embed="rId3">
              <a:alphaModFix amt="66000"/>
            </a:blip>
            <a:srcRect b="0" l="0" r="0" t="0"/>
            <a:stretch/>
          </p:blipFill>
          <p:spPr>
            <a:xfrm flipH="1">
              <a:off x="-3392085" y="1671681"/>
              <a:ext cx="7674429" cy="3236651"/>
            </a:xfrm>
            <a:prstGeom prst="rect">
              <a:avLst/>
            </a:prstGeom>
            <a:noFill/>
            <a:ln>
              <a:noFill/>
            </a:ln>
          </p:spPr>
        </p:pic>
        <p:pic>
          <p:nvPicPr>
            <p:cNvPr descr="Download Clouds - Realistic Cloud Clouds Png PNG Image with No Background -  PNGkey.com" id="302" name="Google Shape;302;p26"/>
            <p:cNvPicPr preferRelativeResize="0"/>
            <p:nvPr/>
          </p:nvPicPr>
          <p:blipFill rotWithShape="1">
            <a:blip r:embed="rId3">
              <a:alphaModFix amt="66000"/>
            </a:blip>
            <a:srcRect b="0" l="0" r="0" t="0"/>
            <a:stretch/>
          </p:blipFill>
          <p:spPr>
            <a:xfrm>
              <a:off x="-3532846" y="-1903114"/>
              <a:ext cx="7674429" cy="3236651"/>
            </a:xfrm>
            <a:prstGeom prst="rect">
              <a:avLst/>
            </a:prstGeom>
            <a:noFill/>
            <a:ln>
              <a:noFill/>
            </a:ln>
          </p:spPr>
        </p:pic>
        <p:pic>
          <p:nvPicPr>
            <p:cNvPr descr="Download Clouds - Realistic Cloud Clouds Png PNG Image with No Background -  PNGkey.com" id="303" name="Google Shape;303;p26"/>
            <p:cNvPicPr preferRelativeResize="0"/>
            <p:nvPr/>
          </p:nvPicPr>
          <p:blipFill rotWithShape="1">
            <a:blip r:embed="rId3">
              <a:alphaModFix amt="66000"/>
            </a:blip>
            <a:srcRect b="0" l="0" r="0" t="0"/>
            <a:stretch/>
          </p:blipFill>
          <p:spPr>
            <a:xfrm>
              <a:off x="-11803924" y="-359436"/>
              <a:ext cx="7674429" cy="3236651"/>
            </a:xfrm>
            <a:prstGeom prst="rect">
              <a:avLst/>
            </a:prstGeom>
            <a:noFill/>
            <a:ln>
              <a:noFill/>
            </a:ln>
          </p:spPr>
        </p:pic>
      </p:grpSp>
      <p:grpSp>
        <p:nvGrpSpPr>
          <p:cNvPr id="304" name="Google Shape;304;p26"/>
          <p:cNvGrpSpPr/>
          <p:nvPr/>
        </p:nvGrpSpPr>
        <p:grpSpPr>
          <a:xfrm rot="6300104">
            <a:off x="-3224437" y="-6073451"/>
            <a:ext cx="19389885" cy="19004080"/>
            <a:chOff x="-361843" y="528651"/>
            <a:chExt cx="12915688" cy="12658702"/>
          </a:xfrm>
        </p:grpSpPr>
        <p:sp>
          <p:nvSpPr>
            <p:cNvPr id="305" name="Google Shape;305;p26"/>
            <p:cNvSpPr/>
            <p:nvPr/>
          </p:nvSpPr>
          <p:spPr>
            <a:xfrm>
              <a:off x="1650380" y="8184995"/>
              <a:ext cx="825191" cy="691376"/>
            </a:xfrm>
            <a:prstGeom prst="rect">
              <a:avLst/>
            </a:prstGeom>
            <a:solidFill>
              <a:schemeClr val="accent1"/>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6" name="Google Shape;306;p26"/>
            <p:cNvSpPr/>
            <p:nvPr/>
          </p:nvSpPr>
          <p:spPr>
            <a:xfrm rot="-369197">
              <a:off x="218745" y="1125600"/>
              <a:ext cx="11754512" cy="11464803"/>
            </a:xfrm>
            <a:prstGeom prst="star32">
              <a:avLst>
                <a:gd fmla="val 44317" name="adj"/>
              </a:avLst>
            </a:prstGeom>
            <a:solidFill>
              <a:srgbClr val="FFDC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pic>
        <p:nvPicPr>
          <p:cNvPr id="307" name="Google Shape;307;p26"/>
          <p:cNvPicPr preferRelativeResize="0"/>
          <p:nvPr/>
        </p:nvPicPr>
        <p:blipFill rotWithShape="1">
          <a:blip r:embed="rId4">
            <a:alphaModFix/>
          </a:blip>
          <a:srcRect b="0" l="0" r="48496" t="0"/>
          <a:stretch/>
        </p:blipFill>
        <p:spPr>
          <a:xfrm>
            <a:off x="17882943" y="4477415"/>
            <a:ext cx="2856960" cy="6858000"/>
          </a:xfrm>
          <a:prstGeom prst="rect">
            <a:avLst/>
          </a:prstGeom>
          <a:noFill/>
          <a:ln>
            <a:noFill/>
          </a:ln>
        </p:spPr>
      </p:pic>
      <p:grpSp>
        <p:nvGrpSpPr>
          <p:cNvPr id="308" name="Google Shape;308;p26"/>
          <p:cNvGrpSpPr/>
          <p:nvPr/>
        </p:nvGrpSpPr>
        <p:grpSpPr>
          <a:xfrm>
            <a:off x="-203489" y="3112851"/>
            <a:ext cx="14123745" cy="758758"/>
            <a:chOff x="-203489" y="3112851"/>
            <a:chExt cx="14123744" cy="758758"/>
          </a:xfrm>
        </p:grpSpPr>
        <p:sp>
          <p:nvSpPr>
            <p:cNvPr id="309" name="Google Shape;309;p26"/>
            <p:cNvSpPr/>
            <p:nvPr/>
          </p:nvSpPr>
          <p:spPr>
            <a:xfrm>
              <a:off x="-203489" y="3112851"/>
              <a:ext cx="3540052" cy="758758"/>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0" name="Google Shape;310;p26"/>
            <p:cNvSpPr/>
            <p:nvPr/>
          </p:nvSpPr>
          <p:spPr>
            <a:xfrm>
              <a:off x="3337379" y="3112851"/>
              <a:ext cx="3540052" cy="758758"/>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1" name="Google Shape;311;p26"/>
            <p:cNvSpPr/>
            <p:nvPr/>
          </p:nvSpPr>
          <p:spPr>
            <a:xfrm>
              <a:off x="6839336" y="3112851"/>
              <a:ext cx="3540052" cy="758758"/>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2" name="Google Shape;312;p26"/>
            <p:cNvSpPr/>
            <p:nvPr/>
          </p:nvSpPr>
          <p:spPr>
            <a:xfrm>
              <a:off x="10380203" y="3112851"/>
              <a:ext cx="3540052" cy="758758"/>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pic>
        <p:nvPicPr>
          <p:cNvPr id="313" name="Google Shape;313;p26"/>
          <p:cNvPicPr preferRelativeResize="0"/>
          <p:nvPr/>
        </p:nvPicPr>
        <p:blipFill rotWithShape="1">
          <a:blip r:embed="rId6">
            <a:alphaModFix/>
          </a:blip>
          <a:srcRect b="0" l="0" r="0" t="0"/>
          <a:stretch/>
        </p:blipFill>
        <p:spPr>
          <a:xfrm>
            <a:off x="7953450" y="514899"/>
            <a:ext cx="2945201" cy="6026596"/>
          </a:xfrm>
          <a:prstGeom prst="rect">
            <a:avLst/>
          </a:prstGeom>
          <a:noFill/>
          <a:ln>
            <a:noFill/>
          </a:ln>
        </p:spPr>
      </p:pic>
      <p:pic>
        <p:nvPicPr>
          <p:cNvPr id="314" name="Google Shape;314;p26"/>
          <p:cNvPicPr preferRelativeResize="0"/>
          <p:nvPr/>
        </p:nvPicPr>
        <p:blipFill rotWithShape="1">
          <a:blip r:embed="rId7">
            <a:alphaModFix/>
          </a:blip>
          <a:srcRect b="0" l="0" r="0" t="0"/>
          <a:stretch/>
        </p:blipFill>
        <p:spPr>
          <a:xfrm>
            <a:off x="8415499" y="1889228"/>
            <a:ext cx="1116400" cy="2151806"/>
          </a:xfrm>
          <a:prstGeom prst="rect">
            <a:avLst/>
          </a:prstGeom>
          <a:noFill/>
          <a:ln>
            <a:noFill/>
          </a:ln>
        </p:spPr>
      </p:pic>
      <p:pic>
        <p:nvPicPr>
          <p:cNvPr descr="PNG Barbie The Movie Margot Robbie Ryan Gosling by Yourprincessofstory on  DeviantArt" id="315" name="Google Shape;315;p26"/>
          <p:cNvPicPr preferRelativeResize="0"/>
          <p:nvPr/>
        </p:nvPicPr>
        <p:blipFill rotWithShape="1">
          <a:blip r:embed="rId8">
            <a:alphaModFix/>
          </a:blip>
          <a:srcRect b="0" l="0" r="49497" t="0"/>
          <a:stretch/>
        </p:blipFill>
        <p:spPr>
          <a:xfrm>
            <a:off x="8656115" y="1769575"/>
            <a:ext cx="1047333" cy="2220304"/>
          </a:xfrm>
          <a:prstGeom prst="rect">
            <a:avLst/>
          </a:prstGeom>
          <a:noFill/>
          <a:ln>
            <a:noFill/>
          </a:ln>
        </p:spPr>
      </p:pic>
      <p:pic>
        <p:nvPicPr>
          <p:cNvPr id="316" name="Google Shape;316;p26"/>
          <p:cNvPicPr preferRelativeResize="0"/>
          <p:nvPr/>
        </p:nvPicPr>
        <p:blipFill rotWithShape="1">
          <a:blip r:embed="rId9">
            <a:alphaModFix/>
          </a:blip>
          <a:srcRect b="39147" l="30615" r="31225" t="39354"/>
          <a:stretch/>
        </p:blipFill>
        <p:spPr>
          <a:xfrm>
            <a:off x="2551800" y="1874250"/>
            <a:ext cx="3307901" cy="3307901"/>
          </a:xfrm>
          <a:prstGeom prst="rect">
            <a:avLst/>
          </a:prstGeom>
          <a:noFill/>
          <a:ln>
            <a:noFill/>
          </a:ln>
        </p:spPr>
      </p:pic>
      <p:pic>
        <p:nvPicPr>
          <p:cNvPr id="317" name="Google Shape;317;p26"/>
          <p:cNvPicPr preferRelativeResize="0"/>
          <p:nvPr/>
        </p:nvPicPr>
        <p:blipFill>
          <a:blip r:embed="rId10">
            <a:alphaModFix/>
          </a:blip>
          <a:stretch>
            <a:fillRect/>
          </a:stretch>
        </p:blipFill>
        <p:spPr>
          <a:xfrm>
            <a:off x="733888" y="360575"/>
            <a:ext cx="6943725" cy="123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30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27"/>
          <p:cNvGrpSpPr/>
          <p:nvPr/>
        </p:nvGrpSpPr>
        <p:grpSpPr>
          <a:xfrm>
            <a:off x="-9069526" y="-1903114"/>
            <a:ext cx="29731846" cy="10286666"/>
            <a:chOff x="-11803924" y="-1903114"/>
            <a:chExt cx="29731846" cy="10286666"/>
          </a:xfrm>
        </p:grpSpPr>
        <p:pic>
          <p:nvPicPr>
            <p:cNvPr descr="Download Clouds - Realistic Cloud Clouds Png PNG Image with No Background -  PNGkey.com" id="323" name="Google Shape;323;p27"/>
            <p:cNvPicPr preferRelativeResize="0"/>
            <p:nvPr/>
          </p:nvPicPr>
          <p:blipFill rotWithShape="1">
            <a:blip r:embed="rId3">
              <a:alphaModFix amt="66000"/>
            </a:blip>
            <a:srcRect b="0" l="0" r="0" t="0"/>
            <a:stretch/>
          </p:blipFill>
          <p:spPr>
            <a:xfrm flipH="1">
              <a:off x="10253494" y="4669764"/>
              <a:ext cx="7674428" cy="3236651"/>
            </a:xfrm>
            <a:prstGeom prst="rect">
              <a:avLst/>
            </a:prstGeom>
            <a:noFill/>
            <a:ln>
              <a:noFill/>
            </a:ln>
          </p:spPr>
        </p:pic>
        <p:pic>
          <p:nvPicPr>
            <p:cNvPr descr="Download Clouds - Realistic Cloud Clouds Png PNG Image with No Background -  PNGkey.com" id="324" name="Google Shape;324;p27"/>
            <p:cNvPicPr preferRelativeResize="0"/>
            <p:nvPr/>
          </p:nvPicPr>
          <p:blipFill rotWithShape="1">
            <a:blip r:embed="rId3">
              <a:alphaModFix amt="66000"/>
            </a:blip>
            <a:srcRect b="0" l="0" r="0" t="0"/>
            <a:stretch/>
          </p:blipFill>
          <p:spPr>
            <a:xfrm flipH="1">
              <a:off x="-140761" y="5146901"/>
              <a:ext cx="7674428" cy="3236651"/>
            </a:xfrm>
            <a:prstGeom prst="rect">
              <a:avLst/>
            </a:prstGeom>
            <a:noFill/>
            <a:ln>
              <a:noFill/>
            </a:ln>
          </p:spPr>
        </p:pic>
        <p:pic>
          <p:nvPicPr>
            <p:cNvPr descr="Download Clouds - Realistic Cloud Clouds Png PNG Image with No Background -  PNGkey.com" id="325" name="Google Shape;325;p27"/>
            <p:cNvPicPr preferRelativeResize="0"/>
            <p:nvPr/>
          </p:nvPicPr>
          <p:blipFill rotWithShape="1">
            <a:blip r:embed="rId3">
              <a:alphaModFix amt="66000"/>
            </a:blip>
            <a:srcRect b="0" l="0" r="0" t="0"/>
            <a:stretch/>
          </p:blipFill>
          <p:spPr>
            <a:xfrm flipH="1">
              <a:off x="8536169" y="1711098"/>
              <a:ext cx="7674428" cy="3236651"/>
            </a:xfrm>
            <a:prstGeom prst="rect">
              <a:avLst/>
            </a:prstGeom>
            <a:noFill/>
            <a:ln>
              <a:noFill/>
            </a:ln>
          </p:spPr>
        </p:pic>
        <p:pic>
          <p:nvPicPr>
            <p:cNvPr descr="Download Clouds - Realistic Cloud Clouds Png PNG Image with No Background -  PNGkey.com" id="326" name="Google Shape;326;p27"/>
            <p:cNvPicPr preferRelativeResize="0"/>
            <p:nvPr/>
          </p:nvPicPr>
          <p:blipFill rotWithShape="1">
            <a:blip r:embed="rId3">
              <a:alphaModFix amt="66000"/>
            </a:blip>
            <a:srcRect b="0" l="0" r="0" t="0"/>
            <a:stretch/>
          </p:blipFill>
          <p:spPr>
            <a:xfrm>
              <a:off x="7142093" y="-1525553"/>
              <a:ext cx="7674428" cy="3236651"/>
            </a:xfrm>
            <a:prstGeom prst="rect">
              <a:avLst/>
            </a:prstGeom>
            <a:noFill/>
            <a:ln>
              <a:noFill/>
            </a:ln>
          </p:spPr>
        </p:pic>
        <p:pic>
          <p:nvPicPr>
            <p:cNvPr descr="Download Clouds - Realistic Cloud Clouds Png PNG Image with No Background -  PNGkey.com" id="327" name="Google Shape;327;p27"/>
            <p:cNvPicPr preferRelativeResize="0"/>
            <p:nvPr/>
          </p:nvPicPr>
          <p:blipFill rotWithShape="1">
            <a:blip r:embed="rId3">
              <a:alphaModFix amt="66000"/>
            </a:blip>
            <a:srcRect b="0" l="0" r="0" t="0"/>
            <a:stretch/>
          </p:blipFill>
          <p:spPr>
            <a:xfrm>
              <a:off x="-11065370" y="4669764"/>
              <a:ext cx="7674428" cy="3236651"/>
            </a:xfrm>
            <a:prstGeom prst="rect">
              <a:avLst/>
            </a:prstGeom>
            <a:noFill/>
            <a:ln>
              <a:noFill/>
            </a:ln>
          </p:spPr>
        </p:pic>
        <p:pic>
          <p:nvPicPr>
            <p:cNvPr descr="Download Clouds - Realistic Cloud Clouds Png PNG Image with No Background -  PNGkey.com" id="328" name="Google Shape;328;p27"/>
            <p:cNvPicPr preferRelativeResize="0"/>
            <p:nvPr/>
          </p:nvPicPr>
          <p:blipFill rotWithShape="1">
            <a:blip r:embed="rId3">
              <a:alphaModFix amt="66000"/>
            </a:blip>
            <a:srcRect b="0" l="0" r="0" t="0"/>
            <a:stretch/>
          </p:blipFill>
          <p:spPr>
            <a:xfrm flipH="1">
              <a:off x="-3392084" y="1671681"/>
              <a:ext cx="7674428" cy="3236651"/>
            </a:xfrm>
            <a:prstGeom prst="rect">
              <a:avLst/>
            </a:prstGeom>
            <a:noFill/>
            <a:ln>
              <a:noFill/>
            </a:ln>
          </p:spPr>
        </p:pic>
        <p:pic>
          <p:nvPicPr>
            <p:cNvPr descr="Download Clouds - Realistic Cloud Clouds Png PNG Image with No Background -  PNGkey.com" id="329" name="Google Shape;329;p27"/>
            <p:cNvPicPr preferRelativeResize="0"/>
            <p:nvPr/>
          </p:nvPicPr>
          <p:blipFill rotWithShape="1">
            <a:blip r:embed="rId3">
              <a:alphaModFix amt="66000"/>
            </a:blip>
            <a:srcRect b="0" l="0" r="0" t="0"/>
            <a:stretch/>
          </p:blipFill>
          <p:spPr>
            <a:xfrm>
              <a:off x="-3532846" y="-1903114"/>
              <a:ext cx="7674428" cy="3236651"/>
            </a:xfrm>
            <a:prstGeom prst="rect">
              <a:avLst/>
            </a:prstGeom>
            <a:noFill/>
            <a:ln>
              <a:noFill/>
            </a:ln>
          </p:spPr>
        </p:pic>
        <p:pic>
          <p:nvPicPr>
            <p:cNvPr descr="Download Clouds - Realistic Cloud Clouds Png PNG Image with No Background -  PNGkey.com" id="330" name="Google Shape;330;p27"/>
            <p:cNvPicPr preferRelativeResize="0"/>
            <p:nvPr/>
          </p:nvPicPr>
          <p:blipFill rotWithShape="1">
            <a:blip r:embed="rId3">
              <a:alphaModFix amt="66000"/>
            </a:blip>
            <a:srcRect b="0" l="0" r="0" t="0"/>
            <a:stretch/>
          </p:blipFill>
          <p:spPr>
            <a:xfrm>
              <a:off x="-11803924" y="-359436"/>
              <a:ext cx="7674428" cy="3236651"/>
            </a:xfrm>
            <a:prstGeom prst="rect">
              <a:avLst/>
            </a:prstGeom>
            <a:noFill/>
            <a:ln>
              <a:noFill/>
            </a:ln>
          </p:spPr>
        </p:pic>
      </p:grpSp>
      <p:pic>
        <p:nvPicPr>
          <p:cNvPr id="331" name="Google Shape;331;p27"/>
          <p:cNvPicPr preferRelativeResize="0"/>
          <p:nvPr/>
        </p:nvPicPr>
        <p:blipFill rotWithShape="1">
          <a:blip r:embed="rId4">
            <a:alphaModFix/>
          </a:blip>
          <a:srcRect b="0" l="0" r="48496" t="0"/>
          <a:stretch/>
        </p:blipFill>
        <p:spPr>
          <a:xfrm>
            <a:off x="17882943" y="4477415"/>
            <a:ext cx="2856960" cy="6858000"/>
          </a:xfrm>
          <a:prstGeom prst="rect">
            <a:avLst/>
          </a:prstGeom>
          <a:noFill/>
          <a:ln>
            <a:noFill/>
          </a:ln>
        </p:spPr>
      </p:pic>
      <p:sp>
        <p:nvSpPr>
          <p:cNvPr id="332" name="Google Shape;332;p27"/>
          <p:cNvSpPr txBox="1"/>
          <p:nvPr/>
        </p:nvSpPr>
        <p:spPr>
          <a:xfrm>
            <a:off x="4157791" y="479704"/>
            <a:ext cx="38763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a:solidFill>
                  <a:srgbClr val="FFDCF4"/>
                </a:solidFill>
                <a:latin typeface="Arial"/>
                <a:ea typeface="Arial"/>
                <a:cs typeface="Arial"/>
                <a:sym typeface="Arial"/>
              </a:rPr>
              <a:t>Barbie</a:t>
            </a:r>
            <a:r>
              <a:rPr lang="en-GB" sz="4400">
                <a:solidFill>
                  <a:srgbClr val="F101A1"/>
                </a:solidFill>
                <a:latin typeface="Poppins"/>
                <a:ea typeface="Poppins"/>
                <a:cs typeface="Poppins"/>
                <a:sym typeface="Poppins"/>
              </a:rPr>
              <a:t> </a:t>
            </a:r>
            <a:r>
              <a:rPr lang="en-GB" sz="4400">
                <a:solidFill>
                  <a:srgbClr val="F101A1"/>
                </a:solidFill>
                <a:latin typeface="Poppins"/>
                <a:ea typeface="Poppins"/>
                <a:cs typeface="Poppins"/>
                <a:sym typeface="Poppins"/>
              </a:rPr>
              <a:t>Bo</a:t>
            </a:r>
            <a:endParaRPr sz="4400">
              <a:solidFill>
                <a:schemeClr val="lt1"/>
              </a:solidFill>
              <a:latin typeface="Arial"/>
              <a:ea typeface="Arial"/>
              <a:cs typeface="Arial"/>
              <a:sym typeface="Arial"/>
            </a:endParaRPr>
          </a:p>
        </p:txBody>
      </p:sp>
      <p:sp>
        <p:nvSpPr>
          <p:cNvPr id="333" name="Google Shape;333;p27"/>
          <p:cNvSpPr/>
          <p:nvPr/>
        </p:nvSpPr>
        <p:spPr>
          <a:xfrm>
            <a:off x="2016387" y="5603288"/>
            <a:ext cx="1661037" cy="461665"/>
          </a:xfrm>
          <a:prstGeom prst="rect">
            <a:avLst/>
          </a:prstGeom>
        </p:spPr>
        <p:txBody>
          <a:bodyPr>
            <a:prstTxWarp prst="textPlain"/>
          </a:bodyPr>
          <a:lstStyle/>
          <a:p>
            <a:pPr lvl="0" algn="ctr"/>
            <a:r>
              <a:rPr b="1" i="0">
                <a:ln>
                  <a:noFill/>
                </a:ln>
                <a:solidFill>
                  <a:srgbClr val="F101A1"/>
                </a:solidFill>
                <a:latin typeface="Poppins;300"/>
              </a:rPr>
              <a:t>Outfit #1</a:t>
            </a:r>
          </a:p>
        </p:txBody>
      </p:sp>
      <p:grpSp>
        <p:nvGrpSpPr>
          <p:cNvPr id="334" name="Google Shape;334;p27"/>
          <p:cNvGrpSpPr/>
          <p:nvPr/>
        </p:nvGrpSpPr>
        <p:grpSpPr>
          <a:xfrm rot="6300104">
            <a:off x="-3224354" y="-6073589"/>
            <a:ext cx="19389753" cy="19004228"/>
            <a:chOff x="-361843" y="528602"/>
            <a:chExt cx="12915600" cy="12658800"/>
          </a:xfrm>
        </p:grpSpPr>
        <p:sp>
          <p:nvSpPr>
            <p:cNvPr id="335" name="Google Shape;335;p27"/>
            <p:cNvSpPr/>
            <p:nvPr/>
          </p:nvSpPr>
          <p:spPr>
            <a:xfrm>
              <a:off x="1650380" y="8184995"/>
              <a:ext cx="825300" cy="691500"/>
            </a:xfrm>
            <a:prstGeom prst="rect">
              <a:avLst/>
            </a:prstGeom>
            <a:solidFill>
              <a:schemeClr val="accent1"/>
            </a:soli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36" name="Google Shape;336;p27"/>
            <p:cNvSpPr/>
            <p:nvPr/>
          </p:nvSpPr>
          <p:spPr>
            <a:xfrm rot="-369211">
              <a:off x="218694" y="1125581"/>
              <a:ext cx="11754527" cy="11464842"/>
            </a:xfrm>
            <a:prstGeom prst="star32">
              <a:avLst>
                <a:gd fmla="val 44317" name="adj"/>
              </a:avLst>
            </a:prstGeom>
            <a:solidFill>
              <a:srgbClr val="FFDC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pic>
        <p:nvPicPr>
          <p:cNvPr id="337" name="Google Shape;337;p27"/>
          <p:cNvPicPr preferRelativeResize="0"/>
          <p:nvPr/>
        </p:nvPicPr>
        <p:blipFill rotWithShape="1">
          <a:blip r:embed="rId5">
            <a:alphaModFix/>
          </a:blip>
          <a:srcRect b="0" l="0" r="0" t="0"/>
          <a:stretch/>
        </p:blipFill>
        <p:spPr>
          <a:xfrm>
            <a:off x="5361365" y="1766763"/>
            <a:ext cx="1764321" cy="3610229"/>
          </a:xfrm>
          <a:prstGeom prst="rect">
            <a:avLst/>
          </a:prstGeom>
          <a:noFill/>
          <a:ln>
            <a:noFill/>
          </a:ln>
        </p:spPr>
      </p:pic>
      <p:pic>
        <p:nvPicPr>
          <p:cNvPr id="338" name="Google Shape;338;p27"/>
          <p:cNvPicPr preferRelativeResize="0"/>
          <p:nvPr/>
        </p:nvPicPr>
        <p:blipFill rotWithShape="1">
          <a:blip r:embed="rId6">
            <a:alphaModFix/>
          </a:blip>
          <a:srcRect b="0" l="0" r="0" t="0"/>
          <a:stretch/>
        </p:blipFill>
        <p:spPr>
          <a:xfrm>
            <a:off x="1709406" y="2012913"/>
            <a:ext cx="1731732" cy="3337831"/>
          </a:xfrm>
          <a:prstGeom prst="rect">
            <a:avLst/>
          </a:prstGeom>
          <a:noFill/>
          <a:ln>
            <a:noFill/>
          </a:ln>
        </p:spPr>
      </p:pic>
      <p:pic>
        <p:nvPicPr>
          <p:cNvPr descr="PNG Barbie The Movie Margot Robbie Ryan Gosling by Yourprincessofstory on  DeviantArt" id="339" name="Google Shape;339;p27"/>
          <p:cNvPicPr preferRelativeResize="0"/>
          <p:nvPr/>
        </p:nvPicPr>
        <p:blipFill rotWithShape="1">
          <a:blip r:embed="rId7">
            <a:alphaModFix/>
          </a:blip>
          <a:srcRect b="0" l="0" r="49497" t="0"/>
          <a:stretch/>
        </p:blipFill>
        <p:spPr>
          <a:xfrm>
            <a:off x="9045914" y="2012913"/>
            <a:ext cx="1574476" cy="3337830"/>
          </a:xfrm>
          <a:prstGeom prst="rect">
            <a:avLst/>
          </a:prstGeom>
          <a:noFill/>
          <a:ln>
            <a:noFill/>
          </a:ln>
        </p:spPr>
      </p:pic>
      <p:grpSp>
        <p:nvGrpSpPr>
          <p:cNvPr id="340" name="Google Shape;340;p27"/>
          <p:cNvGrpSpPr/>
          <p:nvPr/>
        </p:nvGrpSpPr>
        <p:grpSpPr>
          <a:xfrm>
            <a:off x="-203489" y="3112851"/>
            <a:ext cx="14123692" cy="758700"/>
            <a:chOff x="-203489" y="3112851"/>
            <a:chExt cx="14123692" cy="758700"/>
          </a:xfrm>
        </p:grpSpPr>
        <p:sp>
          <p:nvSpPr>
            <p:cNvPr id="341" name="Google Shape;341;p27"/>
            <p:cNvSpPr/>
            <p:nvPr/>
          </p:nvSpPr>
          <p:spPr>
            <a:xfrm>
              <a:off x="-203489" y="3112851"/>
              <a:ext cx="3540000" cy="758700"/>
            </a:xfrm>
            <a:prstGeom prst="rect">
              <a:avLst/>
            </a:pr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42" name="Google Shape;342;p27"/>
            <p:cNvSpPr/>
            <p:nvPr/>
          </p:nvSpPr>
          <p:spPr>
            <a:xfrm>
              <a:off x="3337379" y="3112851"/>
              <a:ext cx="3540000" cy="758700"/>
            </a:xfrm>
            <a:prstGeom prst="rect">
              <a:avLst/>
            </a:pr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43" name="Google Shape;343;p27"/>
            <p:cNvSpPr/>
            <p:nvPr/>
          </p:nvSpPr>
          <p:spPr>
            <a:xfrm>
              <a:off x="6839336" y="3112851"/>
              <a:ext cx="3540000" cy="758700"/>
            </a:xfrm>
            <a:prstGeom prst="rect">
              <a:avLst/>
            </a:pr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44" name="Google Shape;344;p27"/>
            <p:cNvSpPr/>
            <p:nvPr/>
          </p:nvSpPr>
          <p:spPr>
            <a:xfrm>
              <a:off x="10380203" y="3112851"/>
              <a:ext cx="3540000" cy="758700"/>
            </a:xfrm>
            <a:prstGeom prst="rect">
              <a:avLst/>
            </a:pr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pic>
        <p:nvPicPr>
          <p:cNvPr id="345" name="Google Shape;345;p27"/>
          <p:cNvPicPr preferRelativeResize="0"/>
          <p:nvPr/>
        </p:nvPicPr>
        <p:blipFill>
          <a:blip r:embed="rId9">
            <a:alphaModFix/>
          </a:blip>
          <a:stretch>
            <a:fillRect/>
          </a:stretch>
        </p:blipFill>
        <p:spPr>
          <a:xfrm>
            <a:off x="609600" y="3210050"/>
            <a:ext cx="11158749" cy="57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33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8">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26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