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5"/>
  </p:sldMasterIdLst>
  <p:notesMasterIdLst>
    <p:notesMasterId r:id="rId10"/>
  </p:notesMasterIdLst>
  <p:sldIdLst>
    <p:sldId id="3591" r:id="rId6"/>
    <p:sldId id="3590" r:id="rId7"/>
    <p:sldId id="3592" r:id="rId8"/>
    <p:sldId id="325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9F442F-C474-0AF2-B09A-29C0A7D6E108}" name="Kessler, Holger (GO-Science)" initials="HK" userId="S::Holger.Kessler@Go-Science.gov.uk::c68fcd68-bd60-49e6-b918-13e643f0b94a" providerId="AD"/>
  <p188:author id="{08741BE4-6126-01B3-91F5-22675504023F}" name="Kessler, Holger (GO-Science)" initials="K(" userId="S::holger.kessler@go-science.gov.uk::c68fcd68-bd60-49e6-b918-13e643f0b94a" providerId="AD"/>
  <p188:author id="{FAB6C2EE-F553-0FEB-D16E-9E132023C3A9}" name="White2, Emily (GO-Science)" initials="WE(S" userId="S::Emily.White2@beis.gov.uk::83951465-81e7-41f7-9773-5c4ace1c65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700DA-C371-4584-A920-E6A238F8BA55}" v="132" dt="2023-12-07T16:39:24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oll" userId="609d789ac89ca71f" providerId="LiveId" clId="{0DE32118-6E9C-FA4B-8C3D-BCC77ED5D4BA}"/>
    <pc:docChg chg="delSld modSld">
      <pc:chgData name="David Toll" userId="609d789ac89ca71f" providerId="LiveId" clId="{0DE32118-6E9C-FA4B-8C3D-BCC77ED5D4BA}" dt="2023-12-01T16:31:48.421" v="59" actId="2696"/>
      <pc:docMkLst>
        <pc:docMk/>
      </pc:docMkLst>
      <pc:sldChg chg="del">
        <pc:chgData name="David Toll" userId="609d789ac89ca71f" providerId="LiveId" clId="{0DE32118-6E9C-FA4B-8C3D-BCC77ED5D4BA}" dt="2023-12-01T16:31:31.725" v="54" actId="2696"/>
        <pc:sldMkLst>
          <pc:docMk/>
          <pc:sldMk cId="2484372360" sldId="276"/>
        </pc:sldMkLst>
      </pc:sldChg>
      <pc:sldChg chg="del">
        <pc:chgData name="David Toll" userId="609d789ac89ca71f" providerId="LiveId" clId="{0DE32118-6E9C-FA4B-8C3D-BCC77ED5D4BA}" dt="2023-12-01T16:31:38.766" v="56" actId="2696"/>
        <pc:sldMkLst>
          <pc:docMk/>
          <pc:sldMk cId="1998939430" sldId="3575"/>
        </pc:sldMkLst>
      </pc:sldChg>
      <pc:sldChg chg="del">
        <pc:chgData name="David Toll" userId="609d789ac89ca71f" providerId="LiveId" clId="{0DE32118-6E9C-FA4B-8C3D-BCC77ED5D4BA}" dt="2023-12-01T16:31:42.293" v="57" actId="2696"/>
        <pc:sldMkLst>
          <pc:docMk/>
          <pc:sldMk cId="3567787427" sldId="3581"/>
        </pc:sldMkLst>
      </pc:sldChg>
      <pc:sldChg chg="del">
        <pc:chgData name="David Toll" userId="609d789ac89ca71f" providerId="LiveId" clId="{0DE32118-6E9C-FA4B-8C3D-BCC77ED5D4BA}" dt="2023-12-01T16:31:45.862" v="58" actId="2696"/>
        <pc:sldMkLst>
          <pc:docMk/>
          <pc:sldMk cId="27824990" sldId="3582"/>
        </pc:sldMkLst>
      </pc:sldChg>
      <pc:sldChg chg="del">
        <pc:chgData name="David Toll" userId="609d789ac89ca71f" providerId="LiveId" clId="{0DE32118-6E9C-FA4B-8C3D-BCC77ED5D4BA}" dt="2023-12-01T16:31:48.421" v="59" actId="2696"/>
        <pc:sldMkLst>
          <pc:docMk/>
          <pc:sldMk cId="1937715269" sldId="3588"/>
        </pc:sldMkLst>
      </pc:sldChg>
      <pc:sldChg chg="modSp">
        <pc:chgData name="David Toll" userId="609d789ac89ca71f" providerId="LiveId" clId="{0DE32118-6E9C-FA4B-8C3D-BCC77ED5D4BA}" dt="2023-12-01T16:30:57.815" v="53" actId="20577"/>
        <pc:sldMkLst>
          <pc:docMk/>
          <pc:sldMk cId="1779187160" sldId="3590"/>
        </pc:sldMkLst>
        <pc:spChg chg="mod">
          <ac:chgData name="David Toll" userId="609d789ac89ca71f" providerId="LiveId" clId="{0DE32118-6E9C-FA4B-8C3D-BCC77ED5D4BA}" dt="2023-12-01T16:30:57.815" v="53" actId="20577"/>
          <ac:spMkLst>
            <pc:docMk/>
            <pc:sldMk cId="1779187160" sldId="3590"/>
            <ac:spMk id="2" creationId="{CF0FF6E7-C77A-B242-B1BB-447BD16C4BC1}"/>
          </ac:spMkLst>
        </pc:spChg>
      </pc:sldChg>
      <pc:sldChg chg="del">
        <pc:chgData name="David Toll" userId="609d789ac89ca71f" providerId="LiveId" clId="{0DE32118-6E9C-FA4B-8C3D-BCC77ED5D4BA}" dt="2023-12-01T16:31:34.022" v="55" actId="2696"/>
        <pc:sldMkLst>
          <pc:docMk/>
          <pc:sldMk cId="3764658647" sldId="3598"/>
        </pc:sldMkLst>
      </pc:sldChg>
    </pc:docChg>
  </pc:docChgLst>
  <pc:docChgLst>
    <pc:chgData name="David Toll" userId="609d789ac89ca71f" providerId="LiveId" clId="{C67700DA-C371-4584-A920-E6A238F8BA55}"/>
    <pc:docChg chg="undo custSel addSld delSld modSld sldOrd modMainMaster">
      <pc:chgData name="David Toll" userId="609d789ac89ca71f" providerId="LiveId" clId="{C67700DA-C371-4584-A920-E6A238F8BA55}" dt="2023-12-07T16:39:24.959" v="1668"/>
      <pc:docMkLst>
        <pc:docMk/>
      </pc:docMkLst>
      <pc:sldChg chg="addSp delSp modSp del mod modAnim chgLayout">
        <pc:chgData name="David Toll" userId="609d789ac89ca71f" providerId="LiveId" clId="{C67700DA-C371-4584-A920-E6A238F8BA55}" dt="2023-12-07T16:25:46.099" v="1607" actId="27636"/>
        <pc:sldMkLst>
          <pc:docMk/>
          <pc:sldMk cId="0" sldId="325"/>
        </pc:sldMkLst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3" creationId="{51BDD5CB-7C91-0741-0DAE-566694D7029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4" creationId="{1DB3773E-ACCD-C9B8-6AD1-5AE64938612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5" creationId="{6D749CB3-28AC-9293-45C0-5BFE7317457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6" creationId="{CBE967D2-8BAB-05D3-81DD-FB2D8A5BD19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" creationId="{04F6BFB9-77E3-E714-A99A-DE78B446BE43}"/>
          </ac:spMkLst>
        </pc:spChg>
        <pc:spChg chg="add del mod ord">
          <ac:chgData name="David Toll" userId="609d789ac89ca71f" providerId="LiveId" clId="{C67700DA-C371-4584-A920-E6A238F8BA55}" dt="2023-12-07T14:36:54.713" v="688" actId="6264"/>
          <ac:spMkLst>
            <pc:docMk/>
            <pc:sldMk cId="0" sldId="325"/>
            <ac:spMk id="8" creationId="{EE38B57E-DC9A-9353-E638-ECB3515C8B9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9" creationId="{94C8A0E1-F871-1B1F-4AF9-EA4F7369D83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10" creationId="{435AC688-AF77-7C68-EDF2-1127235B2A8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11" creationId="{E233F8A4-C6A8-E4D0-1D24-172BAFE4497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12" creationId="{3DA66BF6-F406-3D96-950C-B99550762E81}"/>
          </ac:spMkLst>
        </pc:spChg>
        <pc:spChg chg="add del mod ord">
          <ac:chgData name="David Toll" userId="609d789ac89ca71f" providerId="LiveId" clId="{C67700DA-C371-4584-A920-E6A238F8BA55}" dt="2023-12-07T14:36:54.713" v="688" actId="6264"/>
          <ac:spMkLst>
            <pc:docMk/>
            <pc:sldMk cId="0" sldId="325"/>
            <ac:spMk id="13" creationId="{AD964123-AEB0-2793-DDA5-441F1B898C7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14" creationId="{5DC5AB4F-5401-492C-DFDF-600D291D216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15" creationId="{8411CC31-11E5-51EC-89FF-56080775E653}"/>
          </ac:spMkLst>
        </pc:spChg>
        <pc:spChg chg="add del mod ord">
          <ac:chgData name="David Toll" userId="609d789ac89ca71f" providerId="LiveId" clId="{C67700DA-C371-4584-A920-E6A238F8BA55}" dt="2023-12-07T14:36:54.713" v="688" actId="6264"/>
          <ac:spMkLst>
            <pc:docMk/>
            <pc:sldMk cId="0" sldId="325"/>
            <ac:spMk id="16" creationId="{0458F533-3252-8260-49B2-16BCF9CAC26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17" creationId="{F324CE23-7D04-7D33-43C6-3F6EC3AA0CE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18" creationId="{4E1CEBB5-2DFA-A684-35B8-AF12E574872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19" creationId="{5D521DC4-8F46-F927-1AF6-B1FEE2DD009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20" creationId="{C0684D55-8E12-DF50-DFA7-D036DE0B568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21" creationId="{2C8302CB-7E86-4EF2-4239-8A5BA61F43C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22" creationId="{57C9BBAA-536E-0983-E89E-3947DD5C1E5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23" creationId="{380B6BB4-CB82-8F4C-9941-248BE92E1B6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24" creationId="{49950A60-3AD4-D3DE-E824-CDDDAB92823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25" creationId="{FD9E5058-3301-1690-2841-902272C4A93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26" creationId="{5058B4F8-C830-4D9B-827C-ECAC87D30B23}"/>
          </ac:spMkLst>
        </pc:spChg>
        <pc:spChg chg="add del mod ord">
          <ac:chgData name="David Toll" userId="609d789ac89ca71f" providerId="LiveId" clId="{C67700DA-C371-4584-A920-E6A238F8BA55}" dt="2023-12-07T14:36:54.713" v="688" actId="6264"/>
          <ac:spMkLst>
            <pc:docMk/>
            <pc:sldMk cId="0" sldId="325"/>
            <ac:spMk id="27" creationId="{DA5460A3-D9B6-B751-A2A4-E5B9921DC370}"/>
          </ac:spMkLst>
        </pc:spChg>
        <pc:spChg chg="add mod ord">
          <ac:chgData name="David Toll" userId="609d789ac89ca71f" providerId="LiveId" clId="{C67700DA-C371-4584-A920-E6A238F8BA55}" dt="2023-12-07T14:37:43.610" v="721" actId="20577"/>
          <ac:spMkLst>
            <pc:docMk/>
            <pc:sldMk cId="0" sldId="325"/>
            <ac:spMk id="28" creationId="{359A50A2-3199-B5D9-472C-C9A35BC1DCC6}"/>
          </ac:spMkLst>
        </pc:spChg>
        <pc:spChg chg="add mod ord">
          <ac:chgData name="David Toll" userId="609d789ac89ca71f" providerId="LiveId" clId="{C67700DA-C371-4584-A920-E6A238F8BA55}" dt="2023-12-07T14:57:33.383" v="778" actId="2711"/>
          <ac:spMkLst>
            <pc:docMk/>
            <pc:sldMk cId="0" sldId="325"/>
            <ac:spMk id="29" creationId="{C393D948-ABC3-DA1C-EB4D-12C95745E0F3}"/>
          </ac:spMkLst>
        </pc:spChg>
        <pc:spChg chg="add mod ord">
          <ac:chgData name="David Toll" userId="609d789ac89ca71f" providerId="LiveId" clId="{C67700DA-C371-4584-A920-E6A238F8BA55}" dt="2023-12-07T16:25:46.099" v="1607" actId="27636"/>
          <ac:spMkLst>
            <pc:docMk/>
            <pc:sldMk cId="0" sldId="325"/>
            <ac:spMk id="30" creationId="{877B5783-8F99-0876-71FE-166FB4FD5A9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79" creationId="{332D51AC-0149-0978-A955-20BA0DB4BFF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80" creationId="{88BEE61E-17C2-250C-1587-DE355CA34C1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82" creationId="{85CD93FF-5653-70B2-E757-1D6EA0E63EB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83" creationId="{26CE6160-5B14-B20B-88DA-1C01FA521D0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84" creationId="{BAAEDCA6-DC86-2095-C7C7-3AFCC7DF2E7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85" creationId="{34895E97-B50B-AD17-E64D-AA1AE8CA9D0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86" creationId="{C2598D16-E5DD-F32E-7B70-29725BD42B2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88" creationId="{53404AD5-A5B2-C050-1783-CC1C19991A4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89" creationId="{878E21BE-FF32-88D7-34C2-1673B3DFD5A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90" creationId="{B684163D-4633-F0EC-EF8B-31990B8C80A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91" creationId="{B0FEBAF9-190B-CA07-C601-C3F9BC22356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92" creationId="{1FB78ADF-2669-EC82-31F8-42F4ACE03A8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94" creationId="{557390F0-1969-9FD6-2DA5-C00ADDA0985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95" creationId="{C0063E54-F0E7-DFBB-3627-77C3851207A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96" creationId="{6107A4CF-149D-359A-7597-3DE78741AB1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97" creationId="{4B24C882-51BE-34C1-3ADB-DFE316F4646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798" creationId="{92C9130C-AAEA-27D2-607E-BEEBB217743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00" creationId="{F2093B65-7187-FD20-FE73-5E14F261697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01" creationId="{A9A35425-6445-815C-7FD8-573BA609204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02" creationId="{81DE19C5-DF6F-E706-E812-BD75637FBB3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03" creationId="{70BF42D3-D426-EF30-B6BE-1BBC6A73096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04" creationId="{C1C0B322-C234-BC07-CDEF-E7A505B8BBD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06" creationId="{340ACD3F-5DE2-4067-89D8-636EB3E1011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07" creationId="{4FCA1CC8-62B1-F9AE-ADA4-AEFE0B52078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08" creationId="{B16D98FE-4913-A6E0-6AE8-CE69B389345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09" creationId="{D249928B-A9E0-7ADA-F2BA-7B71E79D02F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10" creationId="{45990A1B-3271-C568-E37C-B0F7F0C9502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11" creationId="{3361CD53-B373-6485-F07D-DABC9E344C1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12" creationId="{32899D66-049C-446D-67C7-DEA0430E6E9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13" creationId="{C3E97A24-B8F7-8BF7-01ED-1BA724D54BB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14" creationId="{38118915-CF29-BDE9-985E-92434A171FC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15" creationId="{534AEB05-7B6A-93E9-1D11-25B75212E56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16" creationId="{24031A20-8004-20F5-F9C9-C7C9CD1F576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17" creationId="{B0E58B6B-B13E-594B-DDEC-CBFF2659005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18" creationId="{AFA7204B-FA67-3391-1DDA-8DEAA7351CD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19" creationId="{8B2E44D7-9D5B-FEF6-094D-102FA55F48A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20" creationId="{855C1865-7A84-232A-6F73-1F0F91D5A27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21" creationId="{82CD2B28-61AE-7BBA-C15F-28DCFC7F58D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23" creationId="{041B647B-49CF-B9BA-C98C-E4C87F77DEF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24" creationId="{4DAB1738-DBC7-2812-D7F9-CA3C553CA52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25" creationId="{87EA1D4D-7E2A-ECDB-0157-EA828A6E3E9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27" creationId="{17203424-BFFB-BB9C-9E79-904B8AD1D93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28" creationId="{234C64A6-0B84-5AAD-D2E3-09D48029A51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29" creationId="{73B9A741-1930-936F-7F13-0756E6A97D8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30" creationId="{512E24D3-64F4-038A-EF99-B782465797F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31" creationId="{7C928990-5B5D-FA17-8132-49566A300D5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32" creationId="{A2C76741-2D86-C861-B2DD-F1546DB193F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33" creationId="{CD3B744A-412A-A2BE-041D-EBFFB714E17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34" creationId="{C3067116-6800-D76A-D75A-B4D746A476F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35" creationId="{DD64E182-7B9C-8877-94B8-A6D4CD993CF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36" creationId="{F9D0AA9E-0042-D862-794B-7C43CF31CA1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37" creationId="{5EE16D64-5890-4132-3FA5-27391E8F441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38" creationId="{787C57C2-06E4-5177-3A34-DD1EB263898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39" creationId="{22CD38B5-54C1-FB17-A96B-4F2D79DA365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40" creationId="{084BC5DC-94E1-C13C-4398-A6B47CBED81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41" creationId="{2E43B311-EBE6-2A2A-78DC-096304281A0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42" creationId="{F54EF6C7-1343-E675-D9EC-B86965ED268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43" creationId="{3C47ED00-F4DF-D6E5-4A47-7A0C71BF53E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44" creationId="{BF930CD0-0943-B8D7-B5BF-4CCE363383F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45" creationId="{FBF42A41-2696-7DE3-839D-3AA84D0FE21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46" creationId="{759A3711-9808-1094-8C55-7B9FAD388C1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47" creationId="{5BD1A469-724E-3A05-5296-3FCC1426069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48" creationId="{F58AF8B4-101B-EC22-59E3-14F1EB3B446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50" creationId="{A8483767-6262-AD35-EC11-5C2093357EF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51" creationId="{BB5283C9-B291-5BB5-88BB-992646C02B8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52" creationId="{DA6655CA-B9B6-8DC5-4619-5994DAB6F27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53" creationId="{2B6294E5-C26C-1D10-FF64-1ABDCB956BD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54" creationId="{FA678B99-800F-3656-65ED-544DF8127E9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55" creationId="{612F957F-62E8-1C85-2F65-A8D3A0940DC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56" creationId="{C569F6C4-E636-B6F0-6CAD-7ACE428B839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57" creationId="{7DD71FFB-4B02-EB3C-05A3-50AC8DBF310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58" creationId="{B032B88B-8ED4-FA59-059D-76149723C40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59" creationId="{728353E2-3085-4099-491F-A565C794914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60" creationId="{2BF02CF9-FC19-FA99-9FF8-592922F39E0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61" creationId="{4ED50954-91D1-2531-6F37-EB4234663DA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63" creationId="{F693CDF0-2068-5267-61D5-3B8A813CB9B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64" creationId="{1CEC44B5-F75E-9578-AD11-6CE53890AE4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65" creationId="{9F9D1798-D680-810E-5970-2168E4306DB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67" creationId="{FD9A46F6-C4E2-234F-A2BA-F54F38C7C36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68" creationId="{6CD74F1F-79C8-AD29-4B9D-F0E1CFCA8F2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69" creationId="{485D1038-48E6-C15E-C544-9AA5BD09BAC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70" creationId="{20F90A61-3FEF-2A7C-3C66-408C5710CC8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71" creationId="{1C77D7E8-7E79-C065-BBD2-5D463BFE675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72" creationId="{1925334C-54EB-36A2-2CBC-28EC23714F6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73" creationId="{9567D69D-40A7-A1D0-82A5-92349155B63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74" creationId="{B658DC23-36F8-2F9C-E9A8-8673AF725B2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75" creationId="{CEB4E9E1-923D-B6CC-4D87-6322F32CC34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76" creationId="{6C91D9C2-606E-4090-B12A-BFAA337C0EF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77" creationId="{AD27FE1E-78AB-C13C-E704-328CEF5D479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78" creationId="{5207F559-D65E-8814-AD8D-F36B624A4D6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79" creationId="{5C646DCA-94F2-820E-0D48-8F79C85C1F8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80" creationId="{70FCE819-3B8B-56BD-5812-16C2C773C46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81" creationId="{94EA3523-3516-3320-76EA-77F5DF4C182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82" creationId="{77D222BC-E3D2-68BD-D84D-490190A1281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83" creationId="{B890861C-5DEC-A30F-CFE7-2E31D0B7329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85" creationId="{13E3AFCE-E99C-049E-83D3-B75A0BDE224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86" creationId="{ADE0EEF0-F484-486C-0787-047FF8D5E4D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87" creationId="{3641246F-B96C-8A5C-B215-51AD9730305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88" creationId="{0B1680D0-D550-D304-3D4D-695032E1DEC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90" creationId="{6BFCDA28-ED9E-896E-877A-C9CB29A4912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91" creationId="{C348CB69-81BE-9176-5675-ED13A970773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92" creationId="{3544693D-1B1B-F192-3DEB-A6964FCAF57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93" creationId="{99EEB885-5A39-92B1-9A4D-EDACA587B74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94" creationId="{60B32107-2344-F49E-8BEE-E2397F35796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95" creationId="{E4BF406F-2B54-6ADB-EBB0-18288FD665E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96" creationId="{9EA95594-CB63-EFB9-A91F-86A4E9A209D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97" creationId="{DB4ECBC2-C0D7-CA15-A185-2214683A9BA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899" creationId="{1C6DAE9A-42D2-FC30-1151-B4D83639DC3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00" creationId="{76F509BF-EEDA-413B-8183-F90D799C31A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02" creationId="{6667FD54-1735-1465-1A63-2B0AB52EB06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03" creationId="{14D233EB-1059-738E-1EA4-C3321BE9C20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05" creationId="{7D352725-8ACE-E52C-46E9-53808622952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06" creationId="{C92492E5-1023-5DA1-1467-98966B6EEE8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07" creationId="{1527CD78-68A0-E952-006D-341FE2F92CD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08" creationId="{238F4271-4919-F535-65E5-4731DF84930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10" creationId="{E5797301-6641-D00E-0D20-58A07997667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11" creationId="{8E1501BB-D673-B4A0-5F14-CB040C1674A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12" creationId="{012F8444-1834-E2B5-08E2-5A2DDC8FB16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13" creationId="{2991CD23-7644-9F76-1D8F-ABF465EAECA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14" creationId="{A191731A-AA5E-6104-7D12-8ECD8F66130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15" creationId="{24B31126-82BD-0D18-9718-DF4C5563E98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16" creationId="{CD85300E-C06F-3E77-31E5-0DF0BD99A23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17" creationId="{619E74CE-D625-75A2-B7F1-7DB37BD5594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18" creationId="{B55A7D42-3275-F81B-F2C8-FAE1EAF0358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19" creationId="{8182C5C4-AD27-3A8E-8C13-B997478F183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20" creationId="{556D71C3-AB0B-BFA6-2DDA-BBD607C8C62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22" creationId="{773697A9-DBC2-B2D9-89E2-43A470105D7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23" creationId="{582D65E8-F98A-E58D-6555-4C54758EF33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24" creationId="{490DA9D6-E62F-113A-2045-F543841EA7B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25" creationId="{A4C1E8F3-E135-05D9-1BDD-6EDF27F3B6D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26" creationId="{CF42CE24-9B74-AA46-01E7-522A9CB0A04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27" creationId="{148ABCB7-D5CD-3E84-E6E6-E937A4E3DDE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28" creationId="{5EACF0CB-E2AF-EB03-6901-09639F98C8A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29" creationId="{987F1FFC-7924-316D-8C5E-15D3C234CCF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30" creationId="{75F8C70D-14A6-6934-41BB-FD38A62E731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31" creationId="{84F77A67-7CB3-74AD-7B4B-78E3ED65DAA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33" creationId="{242A192A-6C8A-782D-E8E3-9BB623A8B90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34" creationId="{0E48408A-6725-CDC7-99F2-9311B8D6B25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36" creationId="{C96CA167-6E66-51B0-CAB5-E97A32AEE22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37" creationId="{D72D7DFC-60AA-14ED-5C8A-711A8378070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38" creationId="{7D286079-01C7-574F-B8E0-68FE1D7048A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39" creationId="{2EED0473-6EB4-B06D-7969-F4253B36802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40" creationId="{8AF4B544-66D3-092F-D659-772C2127710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42" creationId="{825FA512-5576-9436-2ADE-F10DA9741D2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43" creationId="{16AB28C6-6BB9-E2D6-2061-620A469AB47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44" creationId="{2B38BBD1-6558-912F-16F1-875C17546F5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45" creationId="{DC5005AF-3008-C148-F1A6-F6E07C6A64C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46" creationId="{64A68472-07FC-104E-5BDE-CEFE70B9AC4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48" creationId="{DF401713-36C1-8BD3-59F7-9CE59AE9EF1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49" creationId="{D7B27BD3-7896-4A64-2A42-7D10041D9C9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50" creationId="{8EF0BCAF-F31D-795E-6CA3-DDFA5ED5860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51" creationId="{50A6B726-38BD-6382-DD7B-E3639F0D5C4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52" creationId="{8C30D62D-2DD1-8D66-09C7-08048757644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53" creationId="{94FF3FD2-C0C8-C8FA-70C4-0D4F5529811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54" creationId="{C4A8442C-A8B7-140C-DB3F-3F714A38858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55" creationId="{AF37CC50-B47E-D35A-9B15-9B365EBD7F3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56" creationId="{E9FC147A-F0A1-896F-99A6-0DCF88ADDB6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58" creationId="{22C2B777-EA2F-5B1D-4BFF-B50C5FF8BA2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59" creationId="{B8C70737-DCEF-9557-7318-2C46E0D5157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60" creationId="{E4BA9650-008A-5C68-CDA8-063D7C587D0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61" creationId="{010B8AB1-6756-8EC0-F6F6-3232370C14C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62" creationId="{88F93C41-725E-7A41-0050-3D6A80135FA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64" creationId="{69A5CF27-7827-6485-BF52-D5B2939DFFD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65" creationId="{F16EFD2B-1B18-0E31-7782-6CA340B18E8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66" creationId="{8673F791-FCCD-CADD-3C88-5B50BFB0963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67" creationId="{D873A491-98F5-120C-F594-2F70B109E2F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68" creationId="{F3A90E4F-BF31-604C-8AC4-F6FDCB62156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69" creationId="{0115E328-0745-0611-4EBF-0BB32AFE58E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70" creationId="{F5727B58-54EC-DB74-5829-373E403EE2A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71" creationId="{71EAA24D-AB33-9052-DBC2-DBD0B291486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72" creationId="{C5F47234-A545-76F6-D5DA-EB7914ADCCB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73" creationId="{30F96E1C-1788-9405-B08A-BC7E4C9B510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74" creationId="{A5917509-04DB-926A-23B6-9FC2259A746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75" creationId="{7C3A67C5-BF71-7EED-CDA3-7789AA8D450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76" creationId="{0CEBB4A7-2274-9777-5E9B-94998D17A3E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77" creationId="{2A317E34-946F-820A-D49F-AB2295E79C8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78" creationId="{49563753-99D8-72A8-CA2B-0F35794E45E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79" creationId="{5C5F5E42-2E1D-5001-3C6C-AEEF84F2626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80" creationId="{8847A83E-48E8-D7F9-1140-07EDD597921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81" creationId="{07E25437-0011-F5D2-1038-17CBCCCF280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82" creationId="{F3D74B7C-FD76-547C-1865-2C16A059700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83" creationId="{6A0094B4-8C92-EE0A-D2D0-A98515392D0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84" creationId="{FD8C6D0E-C9B5-27A4-A4F3-9E184263630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85" creationId="{1D773BB1-817A-7BEA-06A0-C62A3DEEBF3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86" creationId="{9ED47058-C370-8599-F7E5-8A0E07B4F6D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87" creationId="{237B0D12-99F7-826B-FD21-D0D556497E9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88" creationId="{680BD027-996A-2BE2-1ACB-AA019D9F7CC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89" creationId="{1F2630A8-F106-A46E-ADC4-0AABD0509C0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90" creationId="{925D5D66-1328-A9B6-D3C3-AE733ABFADB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91" creationId="{8B9D84DC-6604-A73D-5872-E747F9CCADB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92" creationId="{BC70A51E-0EFE-87F0-9AED-E88DCA48A98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93" creationId="{ECC2E268-E7A3-D600-CC07-80A80A97674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95" creationId="{534989E8-EB6A-AE5F-0524-DB463060E24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96" creationId="{38945520-2375-86E9-86B4-73A5DB6D447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5998" creationId="{9757E964-4443-1D2F-2BF3-AB15CE53140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00" creationId="{C274680D-CD13-FF36-AEF4-654D5A0EB88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01" creationId="{2E9A4F63-F238-C703-2EEE-6E8ACE10B7B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02" creationId="{E0AFBD17-C637-A02F-B40C-E4739B0CD5B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03" creationId="{0E5FF531-F749-E366-D89A-E500C08113D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04" creationId="{8F43767A-F609-8A3A-5B47-00ECECF3035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06" creationId="{D9EB321D-1D5F-4844-5364-AA98242230E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07" creationId="{6F4B6E72-EDD8-BD1A-B4B3-9373AE9FA81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08" creationId="{86BFDE6E-E52D-F7E0-E0D8-83EA1C0E111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09" creationId="{4D096460-0D8D-57D3-D2FF-97817FAE988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10" creationId="{7145F96F-56B0-4A78-A688-340CB1C66C6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12" creationId="{1E5FBC1C-A399-4331-E98F-FE69E509045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13" creationId="{2AE13CD0-CFA2-0D3B-CA1F-740564F2FC5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14" creationId="{BBA94E5B-CE63-247C-3920-26DE9CE883D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15" creationId="{1FD50AB9-90AB-ED75-667F-372FAB99417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16" creationId="{F821C644-44DA-310A-5E89-1F2A8784DB0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17" creationId="{46BA4C5F-5CC4-FD2E-9FC6-70B780DC063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18" creationId="{66D7B234-2774-909D-F92B-3E7588F9C36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19" creationId="{66B08A54-E310-F0CD-2E12-06A4B11A430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20" creationId="{55F748D0-515E-594D-EFAE-BC925ED9251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21" creationId="{90EC3862-E47D-098F-1D8A-5BA3DC82424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22" creationId="{C2010AFC-0E53-FAD2-6F13-A6733048B84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23" creationId="{D01AAA5D-A782-3817-BF84-6266C68F432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24" creationId="{5B2EBD7C-7FDE-94D5-5949-A651F82C94B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25" creationId="{C6C189EE-D70F-04EB-EF7F-559F35B3962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26" creationId="{79661662-D8CD-5A62-E82D-5D35F8E8BA1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27" creationId="{04B30E49-8594-194F-4543-B0DD16090BE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28" creationId="{56F12536-0D5A-2E4F-F7D7-6E7E700D810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30" creationId="{222893E0-9316-D2F9-3778-E2EFFB8CAFE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31" creationId="{F11ACA2C-1BEE-F5DF-1F53-C85F77F2DCD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32" creationId="{BA7F9441-714B-0EE1-5B22-A22BDE33601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33" creationId="{1F0DEDE2-9CC9-07EC-176E-A680E0946E3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34" creationId="{7D20755D-690B-A41F-A7AA-F13796C4C6F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35" creationId="{B92EEC74-424C-A7B2-B27F-7663E7B740B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36" creationId="{9EF1B8F8-ADA2-BA03-FED2-ACCDE8498E3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37" creationId="{B0FEB3B1-3EFE-A238-85CB-4F4ACE4B2AC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39" creationId="{BE7CF017-8A4D-6714-02C1-2F2E8DDA2B6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40" creationId="{8EAE2AA2-AADB-BD45-88A5-C65C9982E5E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42" creationId="{9EBB8AC7-3B89-D82F-AA83-42AE51E388B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43" creationId="{748EB43F-9EB2-6E64-267B-9228FAB849B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44" creationId="{EFCBC4EA-25E6-36BD-DDE3-5807632F966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45" creationId="{50A814BF-F61E-9D82-8F62-9FABAD8A532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46" creationId="{7DD07D35-FFEE-E22F-EF7A-EDEA46F045C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47" creationId="{10B9715B-5B20-1F4A-3C18-CE1DD7E5579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48" creationId="{D4CA7BC7-CABC-EABF-64BC-5086571DC58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49" creationId="{54B38EC8-3F19-A573-98DB-CA47C5C3E8C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50" creationId="{42EE8D87-98F5-8707-354F-D546042F83B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51" creationId="{D40F7BAC-DCA8-A1F4-9170-927AC330D4E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52" creationId="{FEA36DFF-63C7-9344-C404-7AA556C4906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54" creationId="{39A45CAE-3EE7-FA92-E1F8-06BD849D62A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55" creationId="{4DB99064-6A9F-2504-3A95-DB545A0DA8A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56" creationId="{3944C87C-01DA-FA4D-8E45-7B53B7B955E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57" creationId="{ABF85207-9AB5-3AD2-A9CC-025CB961652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58" creationId="{5C5FDF57-722C-5A97-D001-C5085B0F350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59" creationId="{A0E61E5A-E752-6FDA-AEE6-7F584B37959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60" creationId="{E1E75A34-ECC9-B1DE-438F-F3AD1A06062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61" creationId="{F79460F9-13BE-3F27-3183-A28F9DDCF98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62" creationId="{B381D1AE-BFDF-3E28-A9B0-3DA49D098B1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63" creationId="{4E52176E-42AA-ABE1-A3DC-9408C1DF23E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64" creationId="{6B9FC9C5-620E-AB7D-38A5-84FC8D31DE4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65" creationId="{B083303E-BB40-9718-BD63-7A21FB23D8D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66" creationId="{3CC4E749-FA31-6682-1C2C-89F6E772403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67" creationId="{055676FF-BC2E-ED1A-A5F0-EDFEB803572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68" creationId="{63E29715-0390-A650-39FB-67C27D68A95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69" creationId="{ABAF7AC8-AAF1-A728-3A28-213B35F7657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70" creationId="{761387BC-BBA7-4B66-9D5E-BE062CBDD71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71" creationId="{8F3F24E1-F695-5248-60F8-AEE640C2D4C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72" creationId="{B7DBCCD8-07A9-AEE7-EEB6-45A5FB22920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73" creationId="{6D8A1D9D-956B-5B01-5EFE-BE1B589CABC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74" creationId="{BB234227-2A32-C8F4-21F6-5405F8ADCB9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75" creationId="{88A47DBA-2CFC-D553-AB2E-D787715E49F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76" creationId="{933F0C3A-F235-23AE-1810-C3932839161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77" creationId="{C4EF3873-1D71-D539-9776-5B72BFE0DE7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78" creationId="{77806DDD-2307-C860-CCC7-287DE49C79F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79" creationId="{DA9C8ADA-B21B-148D-27DC-DAFB4D41584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80" creationId="{FFB5FE36-7E01-8544-0A9C-1F0A4C8075B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81" creationId="{73F76E28-5704-95E9-A663-552596C287C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82" creationId="{F9F271B3-E4F8-A977-0B11-B086CE9D0B5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83" creationId="{19C921E8-2174-9F5F-F38C-4F298AE3ECC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84" creationId="{59C85D04-6FDB-0358-71B9-41BA67D44CD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85" creationId="{45427773-842A-6BF0-BAC8-72C86143B3E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86" creationId="{75F453A4-3130-8E34-3E1A-F59C361331A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87" creationId="{309F45B3-2146-125A-53AD-097D454218C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88" creationId="{E7F8B08A-5510-3D52-67AF-9714F863CDF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89" creationId="{B7E372D0-039D-95F4-CE80-E770136EEBE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90" creationId="{2B7E02CA-6BBC-FC19-5C40-CACD1CBD825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91" creationId="{86AE29C4-8B37-880F-4814-7D6C0C9F4CF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92" creationId="{325655B7-CC6D-CA6D-3523-593070AF63C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93" creationId="{74FD964E-D3AE-AB3A-8328-7258F5D53E2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94" creationId="{C3AC2ECB-9BCB-CDD9-356C-5A807795153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95" creationId="{4556A115-FF7C-475B-3887-ED28186AEFB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96" creationId="{E8C8BEF0-9278-FDB0-C10C-75F55418E41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97" creationId="{112FBF5E-30B2-56FC-FECC-1BA7C34EED9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98" creationId="{46489342-B308-CC97-4995-351387F1903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099" creationId="{8DBC23C1-565A-0C8E-1FCE-46D7669AD9D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00" creationId="{F7F8BCE1-6AB3-6061-36DA-FB27042233A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01" creationId="{290C6790-77EA-390C-451A-7583D7FD151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02" creationId="{C30EBD61-8FB4-659D-147A-D5BC43A66CF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03" creationId="{EFBE0008-63FE-49F5-5812-60F0A7DCF6E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04" creationId="{61D6BF14-3214-7A76-D607-2FDCBEDCD82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05" creationId="{58892B6F-FBAF-413C-5A53-EAE9AAA9649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06" creationId="{9C0B8339-838A-6A9F-A393-1E006E20337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07" creationId="{51FF781B-339D-4B8F-A875-8E781087335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08" creationId="{C55D843A-CB63-C95B-BA33-69E0C8C9F15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09" creationId="{4ABE9327-1202-77CF-F948-597DE550CE6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10" creationId="{B39054C7-DF11-8254-0950-5A58A36E670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11" creationId="{6B90AC06-FFE7-E0D0-54AD-94911AEA299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12" creationId="{179A905E-C771-3901-AA55-B5D30ABE080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14" creationId="{6E10EAA5-2DEA-1CD0-F829-ADF4F6557C1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15" creationId="{37E0916A-A899-8D4D-C530-A261E51AA20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17" creationId="{F13D5365-5E96-70B9-9B92-CF6C5165422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19" creationId="{91A68EFB-5FEC-1B5A-4602-21375212430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20" creationId="{54ED46F2-146C-F19C-2D48-B47E18AE906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21" creationId="{EA9377D9-A9F1-42E1-FC86-3331E264C24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22" creationId="{3476129D-8064-39DE-0EEA-B6F8E84F2F9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23" creationId="{29964EE3-C8D1-5D14-63CA-042A47D9A65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25" creationId="{A02C7F75-3375-A74A-5321-5995A4A4607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26" creationId="{677D30E3-4A3D-CD5C-7D74-9A01572A483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27" creationId="{082DA3E1-06A9-82D0-D3C9-B43D3DC4722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28" creationId="{4BC5EBB0-99DA-B055-DA80-EC068C881D9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29" creationId="{DCFA68CB-87C9-1DDE-37AD-4EBE8D10A93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30" creationId="{CE4F2868-AB09-5BBB-991B-891233BE613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31" creationId="{3D565060-609E-02FE-8D27-1820048E7BF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33" creationId="{CE2F02E7-F9E9-1BD3-5B6A-6D496793112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34" creationId="{3CBA8DB6-9636-6A9D-8A55-382A023A8AE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35" creationId="{B5982293-80AC-AB16-5E8A-D8DE97338B1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36" creationId="{CC4185C8-93B7-0C77-C863-54B70BC2FAF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37" creationId="{D67B075C-49D3-71D8-59C7-E4C42AA790B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38" creationId="{2D379061-BA27-D360-75C3-96861824FD2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39" creationId="{E3BC2094-A40A-A3E9-AF0C-4AEBE80CC6B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40" creationId="{4F7EA3BC-62EC-8970-3257-681283F3962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41" creationId="{A7E9E085-E7AA-91B0-D847-E4036E20228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42" creationId="{B8B6A72C-B1E3-98F0-0385-6D71F9A6589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43" creationId="{DE5EE908-6C0C-DF27-51A2-EB9173C9694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44" creationId="{20CBA10A-F85B-0CE2-4A44-C9629B92468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45" creationId="{0E9A51ED-7D2E-D687-27BC-3C2DB13055E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46" creationId="{FA90C69E-606B-F9DE-09B9-A533F4B7ACB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47" creationId="{A838E1C1-3B3F-DC77-6198-EDB007F33AA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49" creationId="{D806C434-58BB-A243-81C4-81E11206791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50" creationId="{636AD88B-5238-0F61-2EC3-61298C18749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51" creationId="{285E193E-6B63-B264-1B26-267603C2704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52" creationId="{BF145F7A-B5F4-CAF5-B885-704F4516BBD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53" creationId="{4D9F298E-5CEB-F4AA-7F2E-7694F0DDC50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54" creationId="{E18AF19C-0AC3-47A1-3436-10EE400807D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55" creationId="{F8A3FFA7-A197-2281-B728-46AC77030E9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56" creationId="{C0CFB694-3ABE-6A6F-E8A4-F92419636C9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57" creationId="{3E6D86DE-0731-D647-9EC0-CC48E75783B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58" creationId="{4EE75CF0-48C0-FC25-93E0-CB75F1198D9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59" creationId="{E0493224-EE2A-4282-A762-3A3B61E9CCE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60" creationId="{C9BE7BDB-4CA5-C951-699C-B337E811402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61" creationId="{EEE49F73-F7E8-C16C-520C-53CB3B5A2D6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62" creationId="{A1588FF0-FCBF-1BC6-BE19-01F033C1261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63" creationId="{C836DF39-2060-BB8A-4BD4-D9EF9E26DB0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64" creationId="{C3B796F0-6B86-941F-528D-77F3F039B58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65" creationId="{AE125FA1-EBD7-EB6B-72A8-C3201D0C809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66" creationId="{AAF223BC-D23F-B16F-8105-A2B4B12FECC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67" creationId="{79D3C67F-4E55-C77D-177A-61DA6848275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68" creationId="{EBEB7356-6A11-7AD0-ACAA-2C590E41E2D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69" creationId="{91C6CE25-5966-4A72-DEC4-87CC3143075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70" creationId="{E60781E8-A3BC-6837-CF33-E84F9165038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71" creationId="{2E3AFF3F-FE51-BA60-D705-4102DB7C30C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72" creationId="{C504537B-2D8C-6EFA-5E74-B7111B64DF0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73" creationId="{223A37BE-A408-6327-E24B-95B649F8D70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74" creationId="{0A5C73EB-4BF4-4605-2415-D16FA8995AE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76" creationId="{62A94111-3600-F956-4BBD-9CCB0B30E20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77" creationId="{FA2738AF-3704-8B69-0E32-16AF51AC7C1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79" creationId="{F2C12216-CB4D-4EB4-6EE5-176ED4DFB44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80" creationId="{A9000F7E-42B0-5F76-2AE0-D10262F153F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81" creationId="{5C05BA85-34FF-621E-388D-3D9B2A0D07B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82" creationId="{C2D6520F-5451-88FE-1EAA-83EB73B4982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83" creationId="{4FF34301-9E95-FD1C-E625-2165D1214E5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84" creationId="{25DE908F-FDE5-1EE6-C16B-4961E4336DB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86" creationId="{BE22BA65-E409-30C9-42A1-407282260C5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87" creationId="{99F79958-D589-AF54-9C7A-B581F3CB557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89" creationId="{4E1EE82C-22DB-24EA-D3A7-73EB5839919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90" creationId="{8563FE4E-424F-8990-6B3B-1783572F05A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91" creationId="{F9B1F38C-E5C6-04DB-C5A2-A2BE6E57052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92" creationId="{983FCA2C-C366-AF79-9AE6-F98AB479053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93" creationId="{3CA29150-78F1-572F-4869-50B1274E738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94" creationId="{F22A7BFA-5AA1-744C-0506-B7260E50482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95" creationId="{D2BFE647-3934-E7A7-630F-BB54C69C797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96" creationId="{5D241DE7-E797-85DD-0ECA-206B0FF9D54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97" creationId="{BC69BDDF-958F-9CA6-19E4-062B747CAD5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98" creationId="{D8BF6B19-E827-79C0-B315-631AC634A07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199" creationId="{D3B4B9D4-6685-F7C9-FD6E-C16F5B2F869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00" creationId="{99F88822-A614-6682-70E4-B9701E0637A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01" creationId="{38140217-895D-C8B1-3D96-FF57B988C3A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02" creationId="{FBDD38C1-E9EF-6CE0-43AF-8C53AEDC2E5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03" creationId="{729F26D4-C808-06A5-5367-278CD0EBECA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04" creationId="{33887087-205C-F5AA-6856-E37B6FAE7F4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05" creationId="{9B90971D-C4CE-CB68-C9F1-F23E936536D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06" creationId="{ABC23BB7-E37C-EC1E-B721-9253A2C84B6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07" creationId="{83EB346C-0206-C081-90B6-5EA315471C5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08" creationId="{A4E64A73-6AAE-5784-CCDC-B0F5CCC0E57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09" creationId="{00EAAFDB-BC32-E57C-30C1-990D9BE3945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10" creationId="{AB7DD3C3-6B53-B5A9-268E-A90BDDA8F0C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11" creationId="{E14D640B-646D-F5A5-B7E4-484EED11C54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12" creationId="{BF15F2E8-53FD-2AE5-30FD-CB0CFEDE07B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13" creationId="{5081A0F6-6B2F-FA7A-5FC3-D24F7B5C6C8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14" creationId="{99114EE0-4F67-883A-0DD4-8C6A854A207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15" creationId="{3E35495F-9E4D-4E72-7244-110B6F641A2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16" creationId="{442EF88A-ABAB-F832-275E-7942FDD2C4E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17" creationId="{8DC9993F-0404-07F1-FFDA-B5583F1C980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18" creationId="{177449DE-40B5-F5EA-F7F9-08429123599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19" creationId="{F15C4934-AEBE-986D-74AA-9B8E29C2BDE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20" creationId="{6961BCC4-0835-796E-1DEB-4439D1B7CE5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21" creationId="{FF5B15DB-16A0-668C-2FD4-A3C336DE51A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22" creationId="{A17953C1-76DF-B948-6232-706198FDF83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23" creationId="{81266FEB-FA3B-2204-A653-22D3B428364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24" creationId="{64BEAD4F-7ACF-0558-9DC9-26C55190293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25" creationId="{586188A8-6936-521B-5BC5-1D90C006B32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26" creationId="{C7BF26F2-F4FA-E749-C3CE-4A7F2D13D89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28" creationId="{30780133-0692-D261-A788-ED76E701F3D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29" creationId="{5B642BD5-D23D-51F9-B91F-5B791D2F57E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30" creationId="{3EAE24A8-1B0B-6109-004B-2D3F588C54B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31" creationId="{76E8DC31-40C0-40E0-9C8F-6E9B696DF76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32" creationId="{B6E57CA2-EE8A-D9F1-D228-3E7515DBF37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33" creationId="{E0F40780-9CEF-D2B2-20E7-BAF511718D7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34" creationId="{60CF1BDE-2A9C-F131-2AD5-7157EA0A5BD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35" creationId="{F230DD18-D27A-BF81-CC76-A93B33F8BA9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36" creationId="{89D0D0E1-D9CF-0D60-9033-FC3BEBD5DC6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37" creationId="{40DC857A-2782-C9DA-07A9-348152136D2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38" creationId="{4D32AD59-4689-822A-EA5E-4827927B29F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39" creationId="{3762EF1F-EDBF-8959-1A9C-56760C942A1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40" creationId="{D9548FDC-2BBA-0E95-BFDC-304E629B142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41" creationId="{C7800D65-64A1-D28A-F994-D901FD50EFD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42" creationId="{A7EBBF15-6492-27D6-0DC0-9CB3816C8F5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43" creationId="{885364A7-B908-2E76-8DBB-9C1AC7809F0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44" creationId="{0B300BD7-7D66-599B-03F5-413C2D8D673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46" creationId="{7F14E301-BD66-48CE-D79C-77F88779184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48" creationId="{D8E3715A-5273-6C78-BE8F-8CE725C4869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49" creationId="{9705C54D-A10A-91D3-C7D4-C03E846DC5D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50" creationId="{AA27C5CA-5C62-5410-2829-A87FD2D2666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51" creationId="{A802BBCD-7165-0FD2-D5C0-A0ED361381D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52" creationId="{56FCE3FD-D349-7988-1DFC-4BB11531977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54" creationId="{D4563607-CE1F-D5D7-C2A9-8B573C8129D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55" creationId="{11FDB295-402E-2EE7-B1D7-78720C380AE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56" creationId="{29EA8D70-9CF5-7467-0A76-083348E71B3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57" creationId="{C53B629D-9E42-55B4-0ED4-1DC628C5812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58" creationId="{0986816B-26BA-1256-23D5-75EDAC80E56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60" creationId="{21694B91-5A3A-F4E3-C211-F05F5A48149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61" creationId="{78C10123-D360-1AC8-2CBE-14861066DBA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62" creationId="{85FBCE73-7168-36D3-3CC5-CCCDD631D48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63" creationId="{4CCF0832-052E-4EF7-1177-0C57F9BBE73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64" creationId="{2AA9BFAF-26BA-F218-B550-EC99325B619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65" creationId="{1BB4CEAC-BD5F-6216-5911-22C890AFC5B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66" creationId="{489B0745-2112-5CF1-0281-2BD0674EE75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67" creationId="{61C6B226-E280-492F-08BB-21C651BEED9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68" creationId="{08F0F85E-E7C6-59AF-CBA6-52C02449F10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69" creationId="{756DD757-3F7C-0079-2050-BD649970D50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71" creationId="{59223B9B-3CA2-99B5-BAAE-4DDFFBA71BF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72" creationId="{39CAB3BE-3D2F-B65C-A669-5AC9A161334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73" creationId="{A87760CB-B618-03C7-B58D-DED0C3F4623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74" creationId="{0F30CDFA-87B3-790F-044C-2963289F7F8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75" creationId="{EF3E8171-1212-FC3E-7B19-E2E48185AB1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76" creationId="{4A4CBFD8-013F-407D-D373-FC5AE1FECAE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77" creationId="{FF7F35A7-DE4C-10CD-33A4-BF44B43D9C8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78" creationId="{E7C63DF5-E1B1-49B6-BC08-211111B157B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79" creationId="{FA3C0F32-4258-8E04-4024-37FEAA67701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80" creationId="{B8C824EC-C473-002E-8C73-B4450CA88A3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81" creationId="{6F385357-01A1-3269-C04E-4DDFCE8BCAC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82" creationId="{A7260362-F3DB-D9DC-73F2-C7596C6D958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83" creationId="{DAC51616-FA47-CFC0-9CFC-FB2351DCB19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84" creationId="{81330DCA-9435-8FD4-ED67-D3D635F9934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85" creationId="{678D32FC-7014-A742-4223-FB724AF528F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86" creationId="{80208D52-9CEC-144D-9951-3E87BC4F529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87" creationId="{CE225BBE-DBB5-E013-88B9-65962221372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88" creationId="{C1F0AC43-F95C-11A7-878D-60BCC7ED644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89" creationId="{E235DFCE-27E2-2C8E-EEB2-861AAE3B671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90" creationId="{4AB58B24-5C65-C00C-3045-D010562103F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91" creationId="{E6CB114E-8213-6FEE-B186-F9C9719D811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93" creationId="{1061901C-C055-554C-27F7-D507FBC6760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94" creationId="{EDA925A9-4AB9-E4F8-B06B-44CE721EEF7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95" creationId="{2E467686-BEDB-1847-B666-C9497D91FFF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96" creationId="{C7931647-21B9-698B-F6EF-198E91A9FE1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97" creationId="{B4B0FA54-7C97-6AE4-9983-6B8F6B21FB0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98" creationId="{54060B76-1BEB-5A8E-99DF-A73F57ADA0C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299" creationId="{C31787E9-043E-BFDB-858B-2A8E91FAE42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00" creationId="{4BB284A0-157C-6A36-B36A-AA7B700D500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01" creationId="{7C1D2E54-71E7-A099-E4EA-1414D9D9C23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02" creationId="{7872DB7B-993E-72BA-940D-0857E5F8382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03" creationId="{05C34257-870A-790E-57AD-4C62CC7FD70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04" creationId="{6F8A7F95-0FB1-16F7-4686-D2BABA807DE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05" creationId="{058873BE-17E4-2327-9D5D-E84921D9994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06" creationId="{7A8864F2-96C2-5D48-EA8A-F9F0572B4AF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07" creationId="{A71969C8-5A3A-AFA8-5627-3F8AA65D480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09" creationId="{1CA51213-C5DA-072B-597C-BFF0A690DDC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10" creationId="{A3F9F17A-4C6D-9ACC-965C-AD19E6E5B6F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12" creationId="{CA3D95CB-34CD-7537-2057-2462D69ED48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13" creationId="{4B4F3B8C-1E91-110C-8D69-C09DE822D41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15" creationId="{6B50C232-BC31-7ACB-8E96-22BE1441E1E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16" creationId="{E595F8E5-3BD5-D81A-B47A-344D5CF2FC1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18" creationId="{0C500BEE-DB5D-0E72-BE81-CC1785B5C8E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20" creationId="{7624B9B6-DEE7-C31C-B195-F71C92F5B2D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21" creationId="{18316ED2-09A5-E81E-B326-DD0961C0CF1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22" creationId="{60254683-B665-4121-0CDC-BA20D7046FC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23" creationId="{3E0CBD09-8ADF-9BA2-D424-5282EE0DC4B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24" creationId="{1305BBAC-F1FA-C246-FA80-457153E4BEE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25" creationId="{BCD72934-D957-4945-505F-8AB4EDF753C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26" creationId="{DB369DC5-6C20-D86B-4A3D-281CEFB37D0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27" creationId="{BFA831A5-82DF-8374-0F22-836D621C4A9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28" creationId="{FBD80536-7DAF-C836-996E-88FE83283EE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29" creationId="{0A3AB0AA-14B7-5E97-91F1-3F4870B2916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30" creationId="{5B1F1E7B-9152-000B-581E-78607A845F0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31" creationId="{37FD578E-C358-2932-F7C1-8150C8B4525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32" creationId="{C3E7BDAD-6857-C61D-6DAE-F3977CD0AE9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33" creationId="{FC4ECD0E-7266-8F15-3D00-AE0DE7BEC05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34" creationId="{877ECC8F-AB0D-5894-61AE-65E82B198BC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35" creationId="{FD17EEF6-F2AB-4382-F31E-76544C1FAD6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36" creationId="{17F78E69-1A4C-C509-BF85-29E87B011F7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37" creationId="{BBA2B5C3-3D3F-D136-68E5-B8B25DB07E3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38" creationId="{F72A0A42-C1C5-DB2D-70FD-373F6E4B026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40" creationId="{7103EF02-9CC9-5794-A1C7-C877583E092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42" creationId="{45E31459-5FB3-24A3-3E08-D3E32E0FBBB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43" creationId="{E795C14F-339E-582C-B835-CFCC637ECD0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44" creationId="{FF07CBF4-E2E1-4A63-F509-0E9AB464C41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45" creationId="{EE518A14-09B5-7BE9-0BE1-76A0C9A01CD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46" creationId="{B36DCCAF-0A32-37D8-9362-3BC7DE3F240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48" creationId="{C8B3BCE4-9744-648E-CFFD-906F81E8B78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49" creationId="{40662114-0009-CCB4-E5C7-F254601CCA4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50" creationId="{5424BB03-B533-36BA-F43D-4662612C797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51" creationId="{6003CAA4-5112-92B7-3B07-78FE1CAD2B0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52" creationId="{606FAC34-FBF7-6B31-FAD0-BBE6C5BD041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54" creationId="{9D6BE254-38F5-F0B2-2D44-2CC3C3F7EC3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55" creationId="{C0111EC5-D0D0-50B0-339F-957FA5CAC87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56" creationId="{D8C3FDD3-C7B1-3DD1-E9CE-0F4E0FBBF4C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57" creationId="{237651C8-B2D5-D68F-7E2B-5EE2DE54B1A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58" creationId="{793A29A2-45F5-5964-47ED-13F77DC7846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60" creationId="{2AC66DAD-9C93-DE6F-E839-6E2CDF101AF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61" creationId="{C78456C0-4B58-3540-571B-D22C98CE934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63" creationId="{F7D9FAC8-6570-7999-453A-2B5FE5D4999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64" creationId="{1F89D727-3DB3-21E2-DB03-A2B6AF4918F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65" creationId="{0FD22041-14C7-3F11-C84E-33ACFD9F6D9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66" creationId="{AC08FFE6-FE71-D79D-8EEE-1DA30D5FB35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67" creationId="{BBF069BC-AF49-F4FB-2436-ADE7D8EC0E7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69" creationId="{94E234B2-77BC-B6BE-6A50-C62A0CC73BE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70" creationId="{8B1A2BDA-E8DF-DD0C-AD2B-D021ED02EB0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71" creationId="{6C69476A-21F7-ABC1-BDC3-181E4F518AC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72" creationId="{D0FE83DF-08F9-5039-E58C-22E554D8590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73" creationId="{ADBD1C85-F3B4-19E2-0896-AF7E3C2A6AF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74" creationId="{04E4166A-357F-82F6-24CA-91683EFB1E1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75" creationId="{52369039-FC17-8F0C-6AEE-E9BE824ED97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76" creationId="{28185CD7-6EC2-DA54-E76C-C27CE226091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77" creationId="{456B1E3A-6795-B38C-0411-1803E0AB5D7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78" creationId="{FB3E5C2A-CFF5-D98B-9BD5-C1092358A7B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79" creationId="{9BC9DD07-6B90-97EB-561C-5320DE28BE5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80" creationId="{61DE2939-6DB9-D51A-BCD6-7C54F05F0B6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81" creationId="{66F4472D-0FEF-BB54-57ED-5F0694B03BA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82" creationId="{66A06193-E1A7-0A7B-0006-D7D7B6F1BAB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83" creationId="{BB41DDE5-D128-428C-2221-C8403913949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84" creationId="{260291B6-34B7-9DE5-4336-F98128CE432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85" creationId="{48D7D57F-1D0B-3F26-6037-3C0649C2BDD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86" creationId="{DD406A1F-FDA5-6374-A740-0D580A4D80E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87" creationId="{6E779A16-D366-2779-AFAB-DD8682FBAA7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88" creationId="{65348577-1FD3-260F-E5BB-94744C42032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89" creationId="{1DA6CD38-F9E2-72DA-5B1E-22CBB5800C1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90" creationId="{8EF03A8F-901E-918E-F20C-D4DD686039D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92" creationId="{45C7CFBC-D77A-0799-89B2-28A100056D8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93" creationId="{947E0DDC-9AFA-F60B-20C3-33CA2CABD8B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94" creationId="{11446DAA-7A80-829C-8AF9-20A132B3BF9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95" creationId="{E6D44A9F-2686-2E0E-65A5-05DE7859D5D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96" creationId="{DD0CBA58-560F-53D2-978D-A44A628A46C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97" creationId="{0A58F6CB-6910-C613-26F9-123110114A8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399" creationId="{33C85758-5F5D-1C19-9A2D-611CBC02C74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00" creationId="{D6CBAC3A-6DA1-7E8F-C4F2-D1D2C538873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02" creationId="{C9A126E2-480C-C6FA-EDED-F9EA1337F0A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03" creationId="{69290DDA-8416-7853-2F94-002180718EA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05" creationId="{2DE9361E-D610-985B-24D2-C77D9BB8DA1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06" creationId="{5250170D-7B78-D9AB-A8A5-0B7ACE76073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07" creationId="{B08E6307-9A3E-03EE-E32F-9A71B4874EA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08" creationId="{4AAFE595-E761-FD4E-0D59-BB69C3F5B28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09" creationId="{75C2A7EB-613B-6E96-595D-5216B1E3446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10" creationId="{7C33C083-A9FA-5B05-6E8D-2EAA1A48F44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11" creationId="{E0DB8A7A-8A9B-454D-E997-0F26F9A75BF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12" creationId="{39C585E7-0F8E-38D1-A8F1-7CB8E3CFD9D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13" creationId="{29DA3D41-B1DA-8735-6FFD-7BDF6FE37A1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14" creationId="{E2166ED1-DCC2-6944-37AB-9AB176F9AEF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15" creationId="{A3DF8F4C-5337-9602-468A-4DD61C897A1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16" creationId="{1EBB956B-BB02-75B3-89B6-23168386154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17" creationId="{751203AB-26DE-5F05-B3AB-25873B72925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19" creationId="{C9C43B0C-40E7-71C0-D338-61122A1CD36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20" creationId="{E4198C9A-5F51-A3F3-B1D9-C3B596C817E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21" creationId="{860D5C9C-51D9-E1C5-4A9D-006B6F19B2B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22" creationId="{EE147156-CA93-0145-9C8B-B8E87636F7F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23" creationId="{264D6358-80EA-7BE0-B13C-968C45A985A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24" creationId="{4D48488E-78FF-95D7-2B80-EFB597E6412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25" creationId="{7A86A0F4-8948-814E-1ED5-6EC8F5AFC2B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26" creationId="{3C6E07A0-BD75-C4B9-94DF-96A0D750CDD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27" creationId="{4FFDC365-C85B-E584-6734-6D6F76DC4D2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28" creationId="{C643FE55-6637-DD7F-662F-CB7BEC3FEBA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29" creationId="{A0048DA7-4101-48C5-6355-D4793051EAC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30" creationId="{6A15F471-49F3-5E00-B8EB-954483AB96A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31" creationId="{E8CA59F1-DE82-5F39-7487-08E0E6F0959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32" creationId="{EE634809-8772-66CB-7CD4-9BA8DF402CC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33" creationId="{EF1A821D-9244-2864-999F-FEB4D9817ED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34" creationId="{2BC51757-74A0-C800-E046-5BA1A394CA0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35" creationId="{99367965-3945-BE10-0F5D-6EB4D8B1872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36" creationId="{E30A21C7-8C18-7ED4-2EA9-4242D816198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37" creationId="{C253CF32-DBC3-E8ED-9D62-ACF99A0BC27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39" creationId="{1873335B-8E00-DE3A-BA3E-8C0EEE3151B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40" creationId="{27651C60-46AC-E210-E866-60B853F1D1B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41" creationId="{CBE1DACF-1E1D-3207-85C5-B5A0834891C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42" creationId="{01F62887-5DF2-6FD3-2C6F-9E4DBA0B4C1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44" creationId="{82879E90-57ED-7D34-CC90-8516E3BB241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45" creationId="{836B27B8-6B54-0340-C087-1BC58AB6A88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46" creationId="{7D7D3D58-DD7C-9154-42A0-7B3F45D8934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47" creationId="{70AFAD06-40E7-A919-770B-C47F0C4890A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48" creationId="{1213F38F-45EA-C059-20CE-E409D735C52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51" creationId="{4A4461E3-D054-9B04-6893-A0B181EC272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53" creationId="{DA6B339B-790C-8CBC-1D00-50E8AA72EAF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54" creationId="{58EF1137-6C95-8A0B-CF45-ED1EE727C9F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55" creationId="{CDD58365-8946-C3C2-D0CD-0AAE7A7E947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56" creationId="{5C311894-19F5-07B1-ADC7-E7FF20F44FE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57" creationId="{220BFC8B-2E93-E380-6567-16062BC849E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59" creationId="{81A599CD-389C-A47F-D28C-687DE4E8BF2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60" creationId="{8014896A-317B-A838-EE1D-0ED06807421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61" creationId="{A3368871-285E-F987-BE21-E21460C51DD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62" creationId="{D01DDC18-E4EE-323F-CAF2-85E31777E76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63" creationId="{839EA874-86F7-6A62-FF3E-7B250BE7235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65" creationId="{7D21B030-1BBA-5D97-375C-5126DE17888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66" creationId="{3DF4D7CD-52BD-53DF-730E-6EE79FCF652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67" creationId="{2EDD8D33-3117-808F-EC2B-66782E6F405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68" creationId="{A4C45B30-D587-A641-0566-CA13661284E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69" creationId="{647B7670-CEEA-7DBE-67FA-01D59F02774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71" creationId="{195C6888-13A4-BAA5-CB38-A8DC33C699B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72" creationId="{C33C778C-A0CA-EC21-3CCE-6EB5CF4B740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73" creationId="{5A2A35F7-7CAD-B5AB-138A-0E44A80A9A4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74" creationId="{FCA89CFD-6744-F008-BA33-8369E055083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75" creationId="{2EE98BBE-4711-C43F-E1D9-89240168046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77" creationId="{2023018C-81C2-DA12-C34E-492663990EE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78" creationId="{45F80053-8EA6-A2D2-7E00-0E42CFC218A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79" creationId="{724B86A6-FF06-4F78-EE13-2A1EEFBE397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80" creationId="{4D3D15C1-3C21-FB61-909F-DE94969DFC3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81" creationId="{6E277549-BA42-57A2-AD91-996F882259E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82" creationId="{2308B8C1-2078-9E33-B7D1-F0533BCCDF7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83" creationId="{656B9DD2-D047-1F20-FCC4-D75E1F3ED15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85" creationId="{5254B0EE-ED0B-3C12-10E6-F49581F5D7A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86" creationId="{3B43EE75-DB76-056A-1489-C8374F7A29E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87" creationId="{C5891F9E-05C2-5A72-6517-A87D96689A4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88" creationId="{3FDDEDD4-221F-53DB-956C-5AB8E416D58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89" creationId="{A7610565-F936-38CA-A5DC-3D397733BE1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90" creationId="{D7D8C70C-95AB-5516-87A6-D43DFF35E00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91" creationId="{001A8F64-9A9B-D303-098A-CEA369DC460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92" creationId="{D5460831-EE04-D396-F063-D5610BA316A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93" creationId="{DF8FED71-F6A6-D6DC-E5DC-54FDADECB76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94" creationId="{5F6D95C9-A889-181F-49AC-2C4ED301F70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95" creationId="{7CF5A9F6-A550-84F1-1D05-0E7DBA74164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96" creationId="{49A0CB8C-FB5D-4517-54A4-A8DADDCD561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97" creationId="{FB43AA34-F347-3EC3-CF6E-208A45FF81E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98" creationId="{A794A3D1-FC3D-2294-7C9E-6C45DD5CE72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499" creationId="{6A26F319-04CC-ACF2-CA39-4DA739AB342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02" creationId="{FF883DE6-6120-AB59-3A0C-C368633ED63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04" creationId="{1D6A2A85-12BE-7D09-4AE7-99486455336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05" creationId="{6F697FF3-4DEE-F857-2F92-5536FCE1B75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06" creationId="{DCD96564-B48C-91A4-3ACD-F39367E859D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07" creationId="{94944855-5699-9ECC-9B7F-86294D2C108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08" creationId="{6633FE5D-81ED-D622-E396-5FFFD00AE5C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10" creationId="{18439444-7789-3951-7E1E-6045CE60E0D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11" creationId="{6D573AA1-5D9F-2E3B-57E3-C2587163D73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12" creationId="{A435FB66-12C0-CAA8-D137-3B94DCC9FB8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13" creationId="{138C107D-6494-E20F-C57A-0D5D51B1C0A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14" creationId="{967DF0FB-4F3B-616E-7256-B814A98EB40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16" creationId="{E8209F71-044F-8AD5-D787-8625BC51052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17" creationId="{24C1A887-3B0D-12BE-EA2C-B79CF4BC4B4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18" creationId="{786FF4C1-06A2-2B95-CC09-03FA29378EB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19" creationId="{8F7C6D40-3E70-94C1-C9AE-E152B5FD784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20" creationId="{9780ED78-C1B3-3C44-0DBE-5861EF1EDD6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22" creationId="{8E4FE391-5D7A-3253-12B9-B2BA7496266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23" creationId="{59B215A2-6F6C-F7CE-0A9D-166FBD8BD6A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24" creationId="{E32867D8-F582-6503-15AA-33D13450224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25" creationId="{A5E6978C-6B3E-F157-6B38-396B8FDAA61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26" creationId="{F3972A2D-3F26-DAD3-DD56-21A9410287A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28" creationId="{29CC72A9-FD2D-0274-D511-ABAA7144D99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29" creationId="{28296AD7-B3E6-389D-A9C4-C8449E106CE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30" creationId="{8C5AA889-2823-A8C7-E4A1-8CE0671E77A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31" creationId="{395D9361-0FCA-F1DB-9253-13FEDC497AA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32" creationId="{C3085E86-138C-FFB2-1925-D95719E8144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33" creationId="{6788BD96-F658-1F97-697A-A87A4D14FED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34" creationId="{9ADA5E83-09C3-73BA-D90E-8C46CC68B15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36" creationId="{E58551CD-5961-E35D-5335-9303C8249DC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37" creationId="{836C4DA3-75AC-1C3C-D90E-81825CA4C3C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38" creationId="{1239704C-A251-40D9-934C-ABE97789E05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39" creationId="{7C13B7A5-6159-9BD6-0AC2-77D6D7CC156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40" creationId="{EF6161A8-057A-2B88-650A-CD64BE0CAFE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41" creationId="{A5A125ED-639E-999C-3B81-ABD8C123CFA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42" creationId="{ED6F0FC6-089B-46E5-6514-54FBFB199FF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43" creationId="{054D3765-0AEE-5471-3FB0-B9BACE2F231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44" creationId="{D7C86F2F-9182-8A01-BAFD-BD1B80CA193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45" creationId="{9541D9C6-FC9C-6E1B-F1D0-BB17EBDE71B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46" creationId="{047781C3-40C8-90F1-5B4A-77589C4D787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47" creationId="{14D0A183-A680-C3E4-FDC8-8193DCD2A11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48" creationId="{693661E8-8A1F-5E9D-9FD7-98D9320C730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51" creationId="{7D9CB7DF-EB57-9C88-C615-CD724945150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53" creationId="{A89EA1CB-AB0E-9E19-04A3-02CC420BF7C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54" creationId="{B2C6E411-FEFD-B5A1-4D6E-965E5ED75D9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55" creationId="{FF1B363B-AEDF-5AC6-2441-F6318E0B965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56" creationId="{F053CC36-796E-DD62-F3E2-4EE3010F877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57" creationId="{19E5CD01-1C98-7762-C8E1-5440DBCB816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59" creationId="{204F380F-9CFA-55C8-879E-440326D13E9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60" creationId="{DABDED31-B7B8-0B89-FC1D-E208FC7A725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61" creationId="{FCC6B5F4-4F8A-D263-6DDE-0D51425B4A4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62" creationId="{6826195C-2BD6-FE33-3BA7-10ED84C4078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63" creationId="{B6C37C34-4E68-9604-FCF0-2B453CFC42C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65" creationId="{DE093D5F-CDEB-4252-3E86-E3621152490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66" creationId="{994AAB4C-DB08-9323-1D89-27BA33D0B2F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67" creationId="{5673BD29-DA6B-270F-25E4-F57EB593662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68" creationId="{87B883DB-BB32-F9EA-DA03-FD68FD03A29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69" creationId="{F2045DFE-BA13-D2EF-6D7A-FE70C14419C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71" creationId="{D09F5113-94F1-C720-DA54-BED1A155493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72" creationId="{702185CC-4341-C464-8A7A-71FAA45A7B4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73" creationId="{E056C56D-B830-36E7-251F-010A8481512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74" creationId="{322C2861-269C-6921-4F4A-2B14043AE7B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75" creationId="{67299A91-A5BA-2F83-A871-F9AB1FC3241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77" creationId="{372E0B8F-BC6D-F46B-1EE9-560728BE932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79" creationId="{8AEDBB90-F8B0-2F8D-38A7-D49792752FD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80" creationId="{4D44630E-A477-E479-B830-75D878EDA1F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82" creationId="{E0A26D4B-C966-47EC-54DB-D35405B2DADA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83" creationId="{8D6B71EF-59F0-7CB1-18DD-FC363B1B240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85" creationId="{FAB50BE6-260F-CCA8-C70C-B2E073709B1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87" creationId="{C53FC77D-D8A0-2FE9-760C-0D972FE6470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88" creationId="{A25BA8EB-6F0B-0692-4D6F-B6FDC21AF65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89" creationId="{D036F6A1-6D09-2952-FF51-54D260362EB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90" creationId="{015AB25A-401C-5DDF-EBF3-FC7A53D423F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91" creationId="{38CAAC61-F2A3-DDF5-B344-3D5D5285BA2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92" creationId="{6D64C7EC-43EC-5BD3-942B-0D14195F4CF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93" creationId="{871CB82F-6539-203B-6623-60EB7982C48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95" creationId="{03AE0AEF-826D-F20B-15F9-44388D54974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96" creationId="{9032ECD7-E992-09FF-265C-5F7201991FEE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97" creationId="{00E34420-F159-D9B4-8DB2-84809AC65D4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98" creationId="{18EAC215-B28D-4ECD-5B26-1242CBE50A9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599" creationId="{AF1D25D6-3847-E93C-B346-DE354A6D3DE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00" creationId="{50E22D2E-10CE-BAFC-B4CE-688783B5997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01" creationId="{2BAE0B74-6CFE-D13C-685C-C01AC0AFCFB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02" creationId="{58F74299-2A42-C1E1-70AF-0D0B144015D2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03" creationId="{70BF95B6-C0ED-7239-6773-EF7D80B1BF1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04" creationId="{9EDCB1BB-BD31-C3E4-F1FC-22DE8B8584DB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05" creationId="{8A257D4B-6312-FDCE-AE62-2DED0ACF7204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06" creationId="{84BA5595-1D51-D206-52AE-B9309A7E290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07" creationId="{3B3CE748-F7C0-2FB9-7DC0-AEACB0CEBDC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08" creationId="{A9704BBE-7913-186D-C42D-EA1AFECE0AC9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09" creationId="{E78464A6-FC65-61C2-AC66-3870F632BCC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10" creationId="{FB43FEE0-0023-4F41-8D0D-80F8931F9895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11" creationId="{ADCFC113-3CEB-8B0F-610A-81C26F006CEC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12" creationId="{5C8EA408-3910-23BA-151C-3289B0CACA0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18" creationId="{6961173F-83AD-7ECB-4512-8B51B6B60DF7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52" creationId="{9530E9CD-5CBE-D44B-C9E5-3F4AADB9552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53" creationId="{A2ED4085-90F7-3680-BD27-AF43CDAC6C7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54" creationId="{2E6DD487-1DB6-6DF7-5477-CEBF9055EAA3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55" creationId="{34B9762F-4BCD-D52D-79C1-847C7844D32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56" creationId="{EECE46F9-A537-EC1F-7ABB-10A7BD71B3AF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657" creationId="{ABE90372-E175-6905-6F06-E1A67FBA2F18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710" creationId="{92417C99-86F6-8F7D-C268-695ECB03DABD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711" creationId="{117B567C-1B32-443F-CF49-F6DCBB0255C6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712" creationId="{EEE741E0-3EF7-BBE9-7B19-4579FAEBC651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713" creationId="{8FAC2213-8704-AF49-2776-60536D6B6ED0}"/>
          </ac:spMkLst>
        </pc:spChg>
        <pc:spChg chg="mod">
          <ac:chgData name="David Toll" userId="609d789ac89ca71f" providerId="LiveId" clId="{C67700DA-C371-4584-A920-E6A238F8BA55}" dt="2023-12-07T14:28:16.730" v="591" actId="1076"/>
          <ac:spMkLst>
            <pc:docMk/>
            <pc:sldMk cId="0" sldId="325"/>
            <ac:spMk id="76714" creationId="{41BDC4FB-79AB-062F-A2AA-060F98F6A4CD}"/>
          </ac:spMkLst>
        </pc:s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2" creationId="{11A3F007-9A0C-1289-B528-6AB9A9A3473D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778" creationId="{C6E07F68-6946-28E7-6283-29EDD6893770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781" creationId="{084951E6-FF1B-79E2-DFB5-0248C176695E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787" creationId="{512E9861-A891-F766-11DD-A927422E57D0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793" creationId="{81835D8B-C51F-454C-0AFC-6EF27F6556EA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799" creationId="{A5F7A496-BEDC-5A77-2A26-F5A678C72271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805" creationId="{49247D6D-D8FE-DC79-5A39-E18FECB38552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822" creationId="{4FF64DA4-CE1F-ED56-87BC-8DCC4FD53DAD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826" creationId="{AF6CCF15-705B-279D-0279-5271F3480D65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849" creationId="{4D0ECCBB-CC7C-5081-5991-C19C38F61F3C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862" creationId="{D07803F6-7B4B-A281-FF92-F80769AB7A27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866" creationId="{49852709-92AD-BE80-4E4E-B19F24AD8330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884" creationId="{5464178E-DD64-0DB1-8FAC-16E48CBF8286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889" creationId="{9458C2AB-C5CA-6826-2DA2-C76FDC21B879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898" creationId="{AF4242C4-0B36-BACE-1A5E-B9F039EB4723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01" creationId="{DE195049-B266-539B-B3D6-3D2C499DBA04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04" creationId="{A0481C2D-2075-EC29-ED0B-E2A476EAF90D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09" creationId="{654FDE70-4753-FED3-30D7-9A6A4B8E257D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21" creationId="{FBDFE4AD-3787-2024-4D1B-580AE174818D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32" creationId="{6630F2AC-1C93-3F35-184B-E8DD51D394E3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35" creationId="{48316696-175F-D3FC-CC0D-01A9318D37D3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41" creationId="{5B87CF4D-699A-0D21-F9C3-2B7D9D6BF490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47" creationId="{B3725E6C-F449-32D0-DB76-CD11D796396B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57" creationId="{1F22E3FB-D564-B168-61E6-F8594FE42E47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63" creationId="{5CF52ABE-61EB-02A0-DA6F-34B27DB2CD81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94" creationId="{A7E65943-1D19-7E50-F563-290FAA6B2D8D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97" creationId="{34096FB5-F8C8-319C-56AE-449EE3A6C1CC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5999" creationId="{47161C5F-E896-8D8E-13DF-4C926C12ED67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005" creationId="{47043FDB-7C81-65E6-A541-AF9AAA229217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011" creationId="{426C4BAE-6B2E-1B48-61F6-127048AAA6BA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029" creationId="{7F0A59F1-3759-2A17-9F57-90844D2EA3A1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038" creationId="{C0A2A04A-E936-5242-B7C6-3DB9E8E484E4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041" creationId="{14C09A3F-D7FD-E13F-DA50-4C648B13ED95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053" creationId="{D86A4DA9-9FBA-3B35-20C6-BCA505836A0F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113" creationId="{700EFA61-BAF2-23A1-169A-43295B6A5DE8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116" creationId="{90AA9168-9470-766B-BDF2-BB37A1C2C74A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118" creationId="{E31D579B-4F32-AC76-CCBE-9D752067146C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124" creationId="{750D15F7-172B-83E8-D366-BFAD48F6D6B1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132" creationId="{590BDA12-2AD5-5A14-9571-346028F4CF62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148" creationId="{21E8A901-8BE2-CAD9-D9D7-599BB812039F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175" creationId="{5CCE8A80-1415-C54D-D243-159DAE501AC4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178" creationId="{037B2124-584C-F9E6-5856-A99ACAFE305B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185" creationId="{2C9F3F4E-3BA1-F9CB-ECD2-8BD68C79829B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188" creationId="{A02D7715-F934-BD1F-AABD-D96B9469AE9E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227" creationId="{76ECE6B4-C745-C04D-CE51-37D1320E4CAE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245" creationId="{9A54F2DC-7298-A2B4-0839-260A0F6281C6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247" creationId="{79C4FA80-A751-9E0B-4F90-20561265F22D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253" creationId="{A691390B-A9CD-2566-8807-0C15F974CC02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259" creationId="{6875703B-A9A4-E112-204F-1050893808D2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270" creationId="{412BA03A-DFD7-05C4-E820-2869C23CF3FD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292" creationId="{B943EFCD-EF37-029B-D556-650FBE092AC1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08" creationId="{7F6604B4-8D46-38A3-2D5A-6E99E8B63513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11" creationId="{B1A3E0B8-754E-706B-9BE9-7D57B8E47260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14" creationId="{2B954DEC-6133-4128-B996-69D7AC02A4D4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17" creationId="{CB2B9BEE-3BAA-6902-5550-D021A6B49C77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19" creationId="{743D0A67-7BBC-8577-BA84-C75D91D80C8B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39" creationId="{C52F8A5B-BA5E-A413-AF78-A7F99C2BFFC7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41" creationId="{E9B1D031-774D-4E9A-114C-66BE3B1EC4BB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47" creationId="{4B19933C-E12B-351C-ADD0-84A0B3CB13A7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53" creationId="{5FE5BE0E-62B1-6D05-B7D1-1A19969E6061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59" creationId="{FAB70342-F1A4-C790-2EC5-638F6101018C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62" creationId="{AEEDF39E-8FBB-96E2-BFBD-74B5F205BAB5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68" creationId="{EFC2D561-1A1A-0150-FD68-3FA44725C590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91" creationId="{A59DAF39-0E32-A9FD-83ED-7A98731E5CD0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398" creationId="{B74E1F21-E0BC-0A8D-43F6-CFF5B91253CF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01" creationId="{E581607E-61CE-E951-8D6B-A92F4F128235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04" creationId="{C2F14DD1-7CBD-9120-914E-DFC4D4A3DCD0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18" creationId="{7D52F78B-B1B0-024C-0ABC-F6DD5E198DE0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38" creationId="{AEC1E782-BF56-431C-030E-B244C29239DA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43" creationId="{856A17FB-ACA4-AA51-6AFD-9415F8514029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49" creationId="{CA01594F-3B43-3E26-48D1-3C3B0B1AA93E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50" creationId="{A42066BC-DD94-2E80-0911-34E40DE8108E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52" creationId="{5E17B84C-2630-0086-DE67-A7F6560EED39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58" creationId="{3F52F484-D793-1349-3E2E-2554C6C7510F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64" creationId="{88789EF9-0421-1105-83B8-DD298B8F67F7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70" creationId="{09B2932E-9C5B-1BE3-4B65-D0603ACDB2FD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76" creationId="{6AFA603C-FE60-6C0C-58DF-D268BE6C5233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484" creationId="{1BDBF55C-1CFF-6024-E042-8D6CABBA9465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00" creationId="{ABE438DC-E00D-7A0D-E93D-49EEFB4A5C2E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01" creationId="{C44ED03D-FCCE-AA1C-67A3-131C755A80B1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03" creationId="{6C9E4DC0-21C7-28D0-82A4-427F7BB1F58E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09" creationId="{536F54A4-0036-A26C-AA68-10893A5686FF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15" creationId="{D9A639D3-9EA5-7E78-5D16-AD3103484B3A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21" creationId="{226A633B-45D0-B45D-B18E-5862D72D37F7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27" creationId="{A3AED508-D2AE-A907-E218-DF05E599BB6E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35" creationId="{1BA24AEF-E49D-CBC4-733F-17869174D063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49" creationId="{A033EF04-38EF-EF39-52DD-C658405498B4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50" creationId="{26E34C7D-CF04-28FB-5E5E-512025D0C48E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52" creationId="{D25E3301-A344-139C-C530-2267ED75C28D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58" creationId="{2FD2C4B5-21E3-E8E7-A80C-BEAA904A4A1C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64" creationId="{475D2378-BB85-8B3C-5635-01DE130D185E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70" creationId="{C73AB531-7B69-43E6-00C0-94E88A704AA7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76" creationId="{FB1C22E4-908C-0777-0A4A-D6D3F7A82CFA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78" creationId="{79B9033E-19C9-3593-70DA-AE29F500A6F1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81" creationId="{BE825F44-0CE3-3567-4106-770A68BB2F46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84" creationId="{9E1B3757-54C5-1B74-ACF6-C9D1EA5ED727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86" creationId="{E039E7A8-C35C-DFD8-918B-73A348A98DDC}"/>
          </ac:grpSpMkLst>
        </pc:grpChg>
        <pc:grpChg chg="mod">
          <ac:chgData name="David Toll" userId="609d789ac89ca71f" providerId="LiveId" clId="{C67700DA-C371-4584-A920-E6A238F8BA55}" dt="2023-12-07T14:28:16.730" v="591" actId="1076"/>
          <ac:grpSpMkLst>
            <pc:docMk/>
            <pc:sldMk cId="0" sldId="325"/>
            <ac:grpSpMk id="76594" creationId="{771DACF8-F0BD-D8C9-EA28-2C555820DF61}"/>
          </ac:grpSpMkLst>
        </pc:grpChg>
      </pc:sldChg>
      <pc:sldChg chg="modSp del mod">
        <pc:chgData name="David Toll" userId="609d789ac89ca71f" providerId="LiveId" clId="{C67700DA-C371-4584-A920-E6A238F8BA55}" dt="2023-12-07T14:24:45.614" v="561" actId="47"/>
        <pc:sldMkLst>
          <pc:docMk/>
          <pc:sldMk cId="1288456836" sldId="3583"/>
        </pc:sldMkLst>
        <pc:spChg chg="mod">
          <ac:chgData name="David Toll" userId="609d789ac89ca71f" providerId="LiveId" clId="{C67700DA-C371-4584-A920-E6A238F8BA55}" dt="2023-12-07T14:23:05.889" v="546" actId="27636"/>
          <ac:spMkLst>
            <pc:docMk/>
            <pc:sldMk cId="1288456836" sldId="3583"/>
            <ac:spMk id="2" creationId="{CF0FF6E7-C77A-B242-B1BB-447BD16C4BC1}"/>
          </ac:spMkLst>
        </pc:spChg>
      </pc:sldChg>
      <pc:sldChg chg="addSp delSp modSp mod modClrScheme chgLayout">
        <pc:chgData name="David Toll" userId="609d789ac89ca71f" providerId="LiveId" clId="{C67700DA-C371-4584-A920-E6A238F8BA55}" dt="2023-12-07T16:25:35.887" v="1605" actId="27636"/>
        <pc:sldMkLst>
          <pc:docMk/>
          <pc:sldMk cId="1779187160" sldId="3590"/>
        </pc:sldMkLst>
        <pc:spChg chg="mod ord">
          <ac:chgData name="David Toll" userId="609d789ac89ca71f" providerId="LiveId" clId="{C67700DA-C371-4584-A920-E6A238F8BA55}" dt="2023-12-07T14:38:48.050" v="727" actId="27636"/>
          <ac:spMkLst>
            <pc:docMk/>
            <pc:sldMk cId="1779187160" sldId="3590"/>
            <ac:spMk id="2" creationId="{CF0FF6E7-C77A-B242-B1BB-447BD16C4BC1}"/>
          </ac:spMkLst>
        </pc:spChg>
        <pc:spChg chg="mod ord">
          <ac:chgData name="David Toll" userId="609d789ac89ca71f" providerId="LiveId" clId="{C67700DA-C371-4584-A920-E6A238F8BA55}" dt="2023-12-07T15:25:08.632" v="943" actId="14100"/>
          <ac:spMkLst>
            <pc:docMk/>
            <pc:sldMk cId="1779187160" sldId="3590"/>
            <ac:spMk id="3" creationId="{2027E7F1-B121-DC4E-B721-F8302C1EAC95}"/>
          </ac:spMkLst>
        </pc:spChg>
        <pc:spChg chg="add del mod ord">
          <ac:chgData name="David Toll" userId="609d789ac89ca71f" providerId="LiveId" clId="{C67700DA-C371-4584-A920-E6A238F8BA55}" dt="2023-12-07T14:30:35.944" v="603" actId="6264"/>
          <ac:spMkLst>
            <pc:docMk/>
            <pc:sldMk cId="1779187160" sldId="3590"/>
            <ac:spMk id="6" creationId="{677707CB-145E-EFCA-F7CD-A7F910B73B44}"/>
          </ac:spMkLst>
        </pc:spChg>
        <pc:spChg chg="add del mod ord">
          <ac:chgData name="David Toll" userId="609d789ac89ca71f" providerId="LiveId" clId="{C67700DA-C371-4584-A920-E6A238F8BA55}" dt="2023-12-07T14:30:35.944" v="603" actId="6264"/>
          <ac:spMkLst>
            <pc:docMk/>
            <pc:sldMk cId="1779187160" sldId="3590"/>
            <ac:spMk id="7" creationId="{7895064C-71DE-E0A1-6698-1C0B1B9EFBAC}"/>
          </ac:spMkLst>
        </pc:spChg>
        <pc:spChg chg="add mod ord">
          <ac:chgData name="David Toll" userId="609d789ac89ca71f" providerId="LiveId" clId="{C67700DA-C371-4584-A920-E6A238F8BA55}" dt="2023-12-07T14:34:58.025" v="677" actId="164"/>
          <ac:spMkLst>
            <pc:docMk/>
            <pc:sldMk cId="1779187160" sldId="3590"/>
            <ac:spMk id="9" creationId="{9A2D9507-0692-0AB6-85CA-B977BF5697C9}"/>
          </ac:spMkLst>
        </pc:spChg>
        <pc:spChg chg="add del mod">
          <ac:chgData name="David Toll" userId="609d789ac89ca71f" providerId="LiveId" clId="{C67700DA-C371-4584-A920-E6A238F8BA55}" dt="2023-12-07T14:30:35.944" v="603" actId="6264"/>
          <ac:spMkLst>
            <pc:docMk/>
            <pc:sldMk cId="1779187160" sldId="3590"/>
            <ac:spMk id="10" creationId="{2FC1D55B-49C9-FD23-7E9F-D1524645950B}"/>
          </ac:spMkLst>
        </pc:spChg>
        <pc:spChg chg="add del mod">
          <ac:chgData name="David Toll" userId="609d789ac89ca71f" providerId="LiveId" clId="{C67700DA-C371-4584-A920-E6A238F8BA55}" dt="2023-12-07T14:11:39.569" v="116" actId="22"/>
          <ac:spMkLst>
            <pc:docMk/>
            <pc:sldMk cId="1779187160" sldId="3590"/>
            <ac:spMk id="11" creationId="{26814D89-F225-C4E2-DDEE-937AC637AB9F}"/>
          </ac:spMkLst>
        </pc:spChg>
        <pc:spChg chg="add del mod">
          <ac:chgData name="David Toll" userId="609d789ac89ca71f" providerId="LiveId" clId="{C67700DA-C371-4584-A920-E6A238F8BA55}" dt="2023-12-07T14:30:35.944" v="603" actId="6264"/>
          <ac:spMkLst>
            <pc:docMk/>
            <pc:sldMk cId="1779187160" sldId="3590"/>
            <ac:spMk id="11" creationId="{641003A7-4905-D931-7D8C-09E4491F8934}"/>
          </ac:spMkLst>
        </pc:spChg>
        <pc:spChg chg="add del mod ord">
          <ac:chgData name="David Toll" userId="609d789ac89ca71f" providerId="LiveId" clId="{C67700DA-C371-4584-A920-E6A238F8BA55}" dt="2023-12-07T16:25:35.887" v="1605" actId="27636"/>
          <ac:spMkLst>
            <pc:docMk/>
            <pc:sldMk cId="1779187160" sldId="3590"/>
            <ac:spMk id="12" creationId="{1540FE23-8A19-2C94-EB35-EA797FCEDE37}"/>
          </ac:spMkLst>
        </pc:spChg>
        <pc:spChg chg="add mod">
          <ac:chgData name="David Toll" userId="609d789ac89ca71f" providerId="LiveId" clId="{C67700DA-C371-4584-A920-E6A238F8BA55}" dt="2023-12-07T14:35:25.649" v="681" actId="1076"/>
          <ac:spMkLst>
            <pc:docMk/>
            <pc:sldMk cId="1779187160" sldId="3590"/>
            <ac:spMk id="13" creationId="{71BA0F88-7DD7-1E64-66C4-A40C3617523E}"/>
          </ac:spMkLst>
        </pc:spChg>
        <pc:spChg chg="add del mod">
          <ac:chgData name="David Toll" userId="609d789ac89ca71f" providerId="LiveId" clId="{C67700DA-C371-4584-A920-E6A238F8BA55}" dt="2023-12-07T14:38:02.336" v="723" actId="6264"/>
          <ac:spMkLst>
            <pc:docMk/>
            <pc:sldMk cId="1779187160" sldId="3590"/>
            <ac:spMk id="15" creationId="{410FD690-9FB4-4185-E20D-7A1239A9F63D}"/>
          </ac:spMkLst>
        </pc:spChg>
        <pc:spChg chg="add del mod">
          <ac:chgData name="David Toll" userId="609d789ac89ca71f" providerId="LiveId" clId="{C67700DA-C371-4584-A920-E6A238F8BA55}" dt="2023-12-07T14:38:02.336" v="723" actId="6264"/>
          <ac:spMkLst>
            <pc:docMk/>
            <pc:sldMk cId="1779187160" sldId="3590"/>
            <ac:spMk id="16" creationId="{259FD0AD-F240-731A-7744-CE906286444C}"/>
          </ac:spMkLst>
        </pc:spChg>
        <pc:spChg chg="add del mod ord">
          <ac:chgData name="David Toll" userId="609d789ac89ca71f" providerId="LiveId" clId="{C67700DA-C371-4584-A920-E6A238F8BA55}" dt="2023-12-07T14:38:02.336" v="723" actId="6264"/>
          <ac:spMkLst>
            <pc:docMk/>
            <pc:sldMk cId="1779187160" sldId="3590"/>
            <ac:spMk id="17" creationId="{AA129FC6-6FFB-0062-F312-77D7F96A3D45}"/>
          </ac:spMkLst>
        </pc:spChg>
        <pc:grpChg chg="add mod">
          <ac:chgData name="David Toll" userId="609d789ac89ca71f" providerId="LiveId" clId="{C67700DA-C371-4584-A920-E6A238F8BA55}" dt="2023-12-07T14:35:17.041" v="680" actId="14100"/>
          <ac:grpSpMkLst>
            <pc:docMk/>
            <pc:sldMk cId="1779187160" sldId="3590"/>
            <ac:grpSpMk id="14" creationId="{62F45D0A-E1BA-4215-27A0-93035807FAE9}"/>
          </ac:grpSpMkLst>
        </pc:grpChg>
        <pc:picChg chg="mod">
          <ac:chgData name="David Toll" userId="609d789ac89ca71f" providerId="LiveId" clId="{C67700DA-C371-4584-A920-E6A238F8BA55}" dt="2023-12-07T14:31:09.521" v="615" actId="1036"/>
          <ac:picMkLst>
            <pc:docMk/>
            <pc:sldMk cId="1779187160" sldId="3590"/>
            <ac:picMk id="4" creationId="{80872951-6A9D-45E7-FFBB-A9B8D6197374}"/>
          </ac:picMkLst>
        </pc:picChg>
        <pc:picChg chg="add del mod">
          <ac:chgData name="David Toll" userId="609d789ac89ca71f" providerId="LiveId" clId="{C67700DA-C371-4584-A920-E6A238F8BA55}" dt="2023-12-07T14:06:37.116" v="12" actId="478"/>
          <ac:picMkLst>
            <pc:docMk/>
            <pc:sldMk cId="1779187160" sldId="3590"/>
            <ac:picMk id="7" creationId="{40324169-68A8-1191-80F7-F8A2DB88A776}"/>
          </ac:picMkLst>
        </pc:picChg>
        <pc:picChg chg="add mod">
          <ac:chgData name="David Toll" userId="609d789ac89ca71f" providerId="LiveId" clId="{C67700DA-C371-4584-A920-E6A238F8BA55}" dt="2023-12-07T14:34:58.025" v="677" actId="164"/>
          <ac:picMkLst>
            <pc:docMk/>
            <pc:sldMk cId="1779187160" sldId="3590"/>
            <ac:picMk id="8" creationId="{EAAD286A-45FC-451D-75BB-8538DA70428F}"/>
          </ac:picMkLst>
        </pc:picChg>
      </pc:sldChg>
      <pc:sldChg chg="addSp delSp modSp new mod ord modClrScheme chgLayout">
        <pc:chgData name="David Toll" userId="609d789ac89ca71f" providerId="LiveId" clId="{C67700DA-C371-4584-A920-E6A238F8BA55}" dt="2023-12-07T16:29:39.189" v="1625" actId="404"/>
        <pc:sldMkLst>
          <pc:docMk/>
          <pc:sldMk cId="271220074" sldId="3591"/>
        </pc:sldMkLst>
        <pc:spChg chg="del mod ord">
          <ac:chgData name="David Toll" userId="609d789ac89ca71f" providerId="LiveId" clId="{C67700DA-C371-4584-A920-E6A238F8BA55}" dt="2023-12-07T14:36:01.106" v="685" actId="700"/>
          <ac:spMkLst>
            <pc:docMk/>
            <pc:sldMk cId="271220074" sldId="3591"/>
            <ac:spMk id="2" creationId="{8CF61647-97DF-6A59-8F92-9CE2D324B666}"/>
          </ac:spMkLst>
        </pc:spChg>
        <pc:spChg chg="del mod ord">
          <ac:chgData name="David Toll" userId="609d789ac89ca71f" providerId="LiveId" clId="{C67700DA-C371-4584-A920-E6A238F8BA55}" dt="2023-12-07T14:36:01.106" v="685" actId="700"/>
          <ac:spMkLst>
            <pc:docMk/>
            <pc:sldMk cId="271220074" sldId="3591"/>
            <ac:spMk id="3" creationId="{C91294B5-318E-1F14-64A5-D7B7E2D664F5}"/>
          </ac:spMkLst>
        </pc:spChg>
        <pc:spChg chg="del">
          <ac:chgData name="David Toll" userId="609d789ac89ca71f" providerId="LiveId" clId="{C67700DA-C371-4584-A920-E6A238F8BA55}" dt="2023-12-07T14:36:01.106" v="685" actId="700"/>
          <ac:spMkLst>
            <pc:docMk/>
            <pc:sldMk cId="271220074" sldId="3591"/>
            <ac:spMk id="4" creationId="{0D1B3F3E-9227-AE72-EAE4-97EEC4F51E0E}"/>
          </ac:spMkLst>
        </pc:spChg>
        <pc:spChg chg="add mod ord">
          <ac:chgData name="David Toll" userId="609d789ac89ca71f" providerId="LiveId" clId="{C67700DA-C371-4584-A920-E6A238F8BA55}" dt="2023-12-07T15:24:07.319" v="939" actId="1076"/>
          <ac:spMkLst>
            <pc:docMk/>
            <pc:sldMk cId="271220074" sldId="3591"/>
            <ac:spMk id="5" creationId="{4E8E9D8D-FC3D-6B3A-512F-FD472970C3EC}"/>
          </ac:spMkLst>
        </pc:spChg>
        <pc:spChg chg="add mod ord">
          <ac:chgData name="David Toll" userId="609d789ac89ca71f" providerId="LiveId" clId="{C67700DA-C371-4584-A920-E6A238F8BA55}" dt="2023-12-07T16:29:39.189" v="1625" actId="404"/>
          <ac:spMkLst>
            <pc:docMk/>
            <pc:sldMk cId="271220074" sldId="3591"/>
            <ac:spMk id="6" creationId="{E048BDBC-C2F2-CD37-DE86-3D7A90170363}"/>
          </ac:spMkLst>
        </pc:spChg>
      </pc:sldChg>
      <pc:sldChg chg="addSp modSp new mod modAnim">
        <pc:chgData name="David Toll" userId="609d789ac89ca71f" providerId="LiveId" clId="{C67700DA-C371-4584-A920-E6A238F8BA55}" dt="2023-12-07T16:39:24.959" v="1668"/>
        <pc:sldMkLst>
          <pc:docMk/>
          <pc:sldMk cId="2071022506" sldId="3592"/>
        </pc:sldMkLst>
        <pc:spChg chg="mod">
          <ac:chgData name="David Toll" userId="609d789ac89ca71f" providerId="LiveId" clId="{C67700DA-C371-4584-A920-E6A238F8BA55}" dt="2023-12-07T15:38:27.801" v="968" actId="20577"/>
          <ac:spMkLst>
            <pc:docMk/>
            <pc:sldMk cId="2071022506" sldId="3592"/>
            <ac:spMk id="2" creationId="{5D3633D2-04F4-30DE-AF95-6436DF49AF7C}"/>
          </ac:spMkLst>
        </pc:spChg>
        <pc:spChg chg="mod ord">
          <ac:chgData name="David Toll" userId="609d789ac89ca71f" providerId="LiveId" clId="{C67700DA-C371-4584-A920-E6A238F8BA55}" dt="2023-12-07T16:31:59.362" v="1642" actId="167"/>
          <ac:spMkLst>
            <pc:docMk/>
            <pc:sldMk cId="2071022506" sldId="3592"/>
            <ac:spMk id="3" creationId="{BB6B66BF-1C1C-0477-2A86-5F1F1463D28A}"/>
          </ac:spMkLst>
        </pc:spChg>
        <pc:spChg chg="mod">
          <ac:chgData name="David Toll" userId="609d789ac89ca71f" providerId="LiveId" clId="{C67700DA-C371-4584-A920-E6A238F8BA55}" dt="2023-12-07T16:26:22.752" v="1611" actId="27636"/>
          <ac:spMkLst>
            <pc:docMk/>
            <pc:sldMk cId="2071022506" sldId="3592"/>
            <ac:spMk id="4" creationId="{92CEE826-F0F8-2D43-3420-4C819C0B1B7F}"/>
          </ac:spMkLst>
        </pc:spChg>
        <pc:spChg chg="ord">
          <ac:chgData name="David Toll" userId="609d789ac89ca71f" providerId="LiveId" clId="{C67700DA-C371-4584-A920-E6A238F8BA55}" dt="2023-12-07T16:28:36.626" v="1616" actId="167"/>
          <ac:spMkLst>
            <pc:docMk/>
            <pc:sldMk cId="2071022506" sldId="3592"/>
            <ac:spMk id="5" creationId="{18A7C4AB-DB29-96BC-0670-B06052D4C115}"/>
          </ac:spMkLst>
        </pc:spChg>
        <pc:spChg chg="add mod ord">
          <ac:chgData name="David Toll" userId="609d789ac89ca71f" providerId="LiveId" clId="{C67700DA-C371-4584-A920-E6A238F8BA55}" dt="2023-12-07T16:18:37.209" v="1596" actId="14100"/>
          <ac:spMkLst>
            <pc:docMk/>
            <pc:sldMk cId="2071022506" sldId="3592"/>
            <ac:spMk id="10" creationId="{86B2AA54-2241-CD64-231B-DE2264EFA8AA}"/>
          </ac:spMkLst>
        </pc:spChg>
        <pc:spChg chg="add mod ord">
          <ac:chgData name="David Toll" userId="609d789ac89ca71f" providerId="LiveId" clId="{C67700DA-C371-4584-A920-E6A238F8BA55}" dt="2023-12-07T16:38:28.984" v="1666" actId="14100"/>
          <ac:spMkLst>
            <pc:docMk/>
            <pc:sldMk cId="2071022506" sldId="3592"/>
            <ac:spMk id="11" creationId="{7EE9A4F2-ADE5-B9A5-09D8-FFAE98EE6827}"/>
          </ac:spMkLst>
        </pc:spChg>
        <pc:picChg chg="add mod">
          <ac:chgData name="David Toll" userId="609d789ac89ca71f" providerId="LiveId" clId="{C67700DA-C371-4584-A920-E6A238F8BA55}" dt="2023-12-07T16:08:31.777" v="1537" actId="1076"/>
          <ac:picMkLst>
            <pc:docMk/>
            <pc:sldMk cId="2071022506" sldId="3592"/>
            <ac:picMk id="6" creationId="{9EA10CD2-C0CF-1D70-4B3F-233A94F04D8A}"/>
          </ac:picMkLst>
        </pc:picChg>
        <pc:picChg chg="add mod ord">
          <ac:chgData name="David Toll" userId="609d789ac89ca71f" providerId="LiveId" clId="{C67700DA-C371-4584-A920-E6A238F8BA55}" dt="2023-12-07T16:14:38.666" v="1576"/>
          <ac:picMkLst>
            <pc:docMk/>
            <pc:sldMk cId="2071022506" sldId="3592"/>
            <ac:picMk id="8" creationId="{5BB3DFF6-B8D0-2338-7F4B-F4AF0E3004E4}"/>
          </ac:picMkLst>
        </pc:picChg>
        <pc:picChg chg="add mod ord">
          <ac:chgData name="David Toll" userId="609d789ac89ca71f" providerId="LiveId" clId="{C67700DA-C371-4584-A920-E6A238F8BA55}" dt="2023-12-07T16:14:42.604" v="1577"/>
          <ac:picMkLst>
            <pc:docMk/>
            <pc:sldMk cId="2071022506" sldId="3592"/>
            <ac:picMk id="9" creationId="{0ED09360-D6D2-2AF7-E63F-7C70FCBDC19A}"/>
          </ac:picMkLst>
        </pc:picChg>
      </pc:sldChg>
      <pc:sldChg chg="modSp del mod">
        <pc:chgData name="David Toll" userId="609d789ac89ca71f" providerId="LiveId" clId="{C67700DA-C371-4584-A920-E6A238F8BA55}" dt="2023-12-07T14:24:46.231" v="562" actId="47"/>
        <pc:sldMkLst>
          <pc:docMk/>
          <pc:sldMk cId="3933840661" sldId="3593"/>
        </pc:sldMkLst>
        <pc:spChg chg="mod">
          <ac:chgData name="David Toll" userId="609d789ac89ca71f" providerId="LiveId" clId="{C67700DA-C371-4584-A920-E6A238F8BA55}" dt="2023-12-07T14:23:05.893" v="547" actId="27636"/>
          <ac:spMkLst>
            <pc:docMk/>
            <pc:sldMk cId="3933840661" sldId="3593"/>
            <ac:spMk id="2" creationId="{CF0FF6E7-C77A-B242-B1BB-447BD16C4BC1}"/>
          </ac:spMkLst>
        </pc:spChg>
      </pc:sldChg>
      <pc:sldChg chg="modSp del mod">
        <pc:chgData name="David Toll" userId="609d789ac89ca71f" providerId="LiveId" clId="{C67700DA-C371-4584-A920-E6A238F8BA55}" dt="2023-12-07T14:24:46.776" v="563" actId="47"/>
        <pc:sldMkLst>
          <pc:docMk/>
          <pc:sldMk cId="3118462872" sldId="3594"/>
        </pc:sldMkLst>
        <pc:spChg chg="mod">
          <ac:chgData name="David Toll" userId="609d789ac89ca71f" providerId="LiveId" clId="{C67700DA-C371-4584-A920-E6A238F8BA55}" dt="2023-12-07T14:23:05.897" v="548" actId="27636"/>
          <ac:spMkLst>
            <pc:docMk/>
            <pc:sldMk cId="3118462872" sldId="3594"/>
            <ac:spMk id="2" creationId="{CF0FF6E7-C77A-B242-B1BB-447BD16C4BC1}"/>
          </ac:spMkLst>
        </pc:spChg>
      </pc:sldChg>
      <pc:sldChg chg="modSp del mod">
        <pc:chgData name="David Toll" userId="609d789ac89ca71f" providerId="LiveId" clId="{C67700DA-C371-4584-A920-E6A238F8BA55}" dt="2023-12-07T14:24:44.723" v="560" actId="47"/>
        <pc:sldMkLst>
          <pc:docMk/>
          <pc:sldMk cId="1190266854" sldId="3595"/>
        </pc:sldMkLst>
        <pc:spChg chg="mod">
          <ac:chgData name="David Toll" userId="609d789ac89ca71f" providerId="LiveId" clId="{C67700DA-C371-4584-A920-E6A238F8BA55}" dt="2023-12-07T14:23:05.883" v="545" actId="27636"/>
          <ac:spMkLst>
            <pc:docMk/>
            <pc:sldMk cId="1190266854" sldId="3595"/>
            <ac:spMk id="2" creationId="{CF0FF6E7-C77A-B242-B1BB-447BD16C4BC1}"/>
          </ac:spMkLst>
        </pc:spChg>
      </pc:sldChg>
      <pc:sldChg chg="del">
        <pc:chgData name="David Toll" userId="609d789ac89ca71f" providerId="LiveId" clId="{C67700DA-C371-4584-A920-E6A238F8BA55}" dt="2023-12-07T14:24:44.045" v="559" actId="47"/>
        <pc:sldMkLst>
          <pc:docMk/>
          <pc:sldMk cId="3464102343" sldId="3599"/>
        </pc:sldMkLst>
      </pc:sldChg>
      <pc:sldChg chg="modSp del mod">
        <pc:chgData name="David Toll" userId="609d789ac89ca71f" providerId="LiveId" clId="{C67700DA-C371-4584-A920-E6A238F8BA55}" dt="2023-12-07T14:24:52.230" v="566" actId="47"/>
        <pc:sldMkLst>
          <pc:docMk/>
          <pc:sldMk cId="1864855641" sldId="3605"/>
        </pc:sldMkLst>
        <pc:spChg chg="mod">
          <ac:chgData name="David Toll" userId="609d789ac89ca71f" providerId="LiveId" clId="{C67700DA-C371-4584-A920-E6A238F8BA55}" dt="2023-12-07T14:23:05.904" v="549" actId="27636"/>
          <ac:spMkLst>
            <pc:docMk/>
            <pc:sldMk cId="1864855641" sldId="3605"/>
            <ac:spMk id="2" creationId="{CF0FF6E7-C77A-B242-B1BB-447BD16C4BC1}"/>
          </ac:spMkLst>
        </pc:spChg>
      </pc:sldChg>
      <pc:sldChg chg="modSp del mod">
        <pc:chgData name="David Toll" userId="609d789ac89ca71f" providerId="LiveId" clId="{C67700DA-C371-4584-A920-E6A238F8BA55}" dt="2023-12-07T14:24:53.701" v="567" actId="47"/>
        <pc:sldMkLst>
          <pc:docMk/>
          <pc:sldMk cId="1548767109" sldId="3606"/>
        </pc:sldMkLst>
        <pc:spChg chg="mod">
          <ac:chgData name="David Toll" userId="609d789ac89ca71f" providerId="LiveId" clId="{C67700DA-C371-4584-A920-E6A238F8BA55}" dt="2023-12-07T14:23:05.910" v="550" actId="27636"/>
          <ac:spMkLst>
            <pc:docMk/>
            <pc:sldMk cId="1548767109" sldId="3606"/>
            <ac:spMk id="2" creationId="{CF0FF6E7-C77A-B242-B1BB-447BD16C4BC1}"/>
          </ac:spMkLst>
        </pc:spChg>
      </pc:sldChg>
      <pc:sldChg chg="modSp del mod">
        <pc:chgData name="David Toll" userId="609d789ac89ca71f" providerId="LiveId" clId="{C67700DA-C371-4584-A920-E6A238F8BA55}" dt="2023-12-07T14:24:56.719" v="569" actId="47"/>
        <pc:sldMkLst>
          <pc:docMk/>
          <pc:sldMk cId="2040375413" sldId="3607"/>
        </pc:sldMkLst>
        <pc:spChg chg="mod">
          <ac:chgData name="David Toll" userId="609d789ac89ca71f" providerId="LiveId" clId="{C67700DA-C371-4584-A920-E6A238F8BA55}" dt="2023-12-07T14:23:05.914" v="551" actId="27636"/>
          <ac:spMkLst>
            <pc:docMk/>
            <pc:sldMk cId="2040375413" sldId="3607"/>
            <ac:spMk id="2" creationId="{00000000-0000-0000-0000-000000000000}"/>
          </ac:spMkLst>
        </pc:spChg>
      </pc:sldChg>
      <pc:sldChg chg="del">
        <pc:chgData name="David Toll" userId="609d789ac89ca71f" providerId="LiveId" clId="{C67700DA-C371-4584-A920-E6A238F8BA55}" dt="2023-12-07T14:24:54.704" v="568" actId="47"/>
        <pc:sldMkLst>
          <pc:docMk/>
          <pc:sldMk cId="2686935757" sldId="3608"/>
        </pc:sldMkLst>
      </pc:sldChg>
      <pc:sldChg chg="del">
        <pc:chgData name="David Toll" userId="609d789ac89ca71f" providerId="LiveId" clId="{C67700DA-C371-4584-A920-E6A238F8BA55}" dt="2023-12-07T14:24:50.965" v="565" actId="47"/>
        <pc:sldMkLst>
          <pc:docMk/>
          <pc:sldMk cId="3435101748" sldId="3610"/>
        </pc:sldMkLst>
      </pc:sldChg>
      <pc:sldChg chg="modSp del">
        <pc:chgData name="David Toll" userId="609d789ac89ca71f" providerId="LiveId" clId="{C67700DA-C371-4584-A920-E6A238F8BA55}" dt="2023-12-07T14:24:47.289" v="564" actId="47"/>
        <pc:sldMkLst>
          <pc:docMk/>
          <pc:sldMk cId="911527542" sldId="3616"/>
        </pc:sldMkLst>
        <pc:spChg chg="mod">
          <ac:chgData name="David Toll" userId="609d789ac89ca71f" providerId="LiveId" clId="{C67700DA-C371-4584-A920-E6A238F8BA55}" dt="2023-12-07T14:23:05.716" v="543"/>
          <ac:spMkLst>
            <pc:docMk/>
            <pc:sldMk cId="911527542" sldId="3616"/>
            <ac:spMk id="3" creationId="{7370666F-EFB7-EEE2-24B3-7477186B323A}"/>
          </ac:spMkLst>
        </pc:spChg>
      </pc:sldChg>
      <pc:sldMasterChg chg="delSp modSp mod">
        <pc:chgData name="David Toll" userId="609d789ac89ca71f" providerId="LiveId" clId="{C67700DA-C371-4584-A920-E6A238F8BA55}" dt="2023-12-07T14:05:35.098" v="9" actId="478"/>
        <pc:sldMasterMkLst>
          <pc:docMk/>
          <pc:sldMasterMk cId="3910671685" sldId="2147483648"/>
        </pc:sldMasterMkLst>
        <pc:spChg chg="del">
          <ac:chgData name="David Toll" userId="609d789ac89ca71f" providerId="LiveId" clId="{C67700DA-C371-4584-A920-E6A238F8BA55}" dt="2023-12-07T14:05:35.098" v="9" actId="478"/>
          <ac:spMkLst>
            <pc:docMk/>
            <pc:sldMasterMk cId="3910671685" sldId="2147483648"/>
            <ac:spMk id="5" creationId="{00000000-0000-0000-0000-000000000000}"/>
          </ac:spMkLst>
        </pc:spChg>
        <pc:spChg chg="del mod">
          <ac:chgData name="David Toll" userId="609d789ac89ca71f" providerId="LiveId" clId="{C67700DA-C371-4584-A920-E6A238F8BA55}" dt="2023-12-07T14:05:32.180" v="8" actId="21"/>
          <ac:spMkLst>
            <pc:docMk/>
            <pc:sldMasterMk cId="3910671685" sldId="2147483648"/>
            <ac:spMk id="8" creationId="{00000000-0000-0000-0000-000000000000}"/>
          </ac:spMkLst>
        </pc:spChg>
      </pc:sldMasterChg>
      <pc:sldMasterChg chg="delSldLayout modSldLayout">
        <pc:chgData name="David Toll" userId="609d789ac89ca71f" providerId="LiveId" clId="{C67700DA-C371-4584-A920-E6A238F8BA55}" dt="2023-12-07T16:29:00.068" v="1617" actId="207"/>
        <pc:sldMasterMkLst>
          <pc:docMk/>
          <pc:sldMasterMk cId="586822335" sldId="2147483670"/>
        </pc:sldMasterMkLst>
        <pc:sldLayoutChg chg="del">
          <pc:chgData name="David Toll" userId="609d789ac89ca71f" providerId="LiveId" clId="{C67700DA-C371-4584-A920-E6A238F8BA55}" dt="2023-12-07T14:23:25.505" v="552" actId="2696"/>
          <pc:sldLayoutMkLst>
            <pc:docMk/>
            <pc:sldMasterMk cId="586822335" sldId="2147483670"/>
            <pc:sldLayoutMk cId="2013708841" sldId="2147483649"/>
          </pc:sldLayoutMkLst>
        </pc:sldLayoutChg>
        <pc:sldLayoutChg chg="del">
          <pc:chgData name="David Toll" userId="609d789ac89ca71f" providerId="LiveId" clId="{C67700DA-C371-4584-A920-E6A238F8BA55}" dt="2023-12-07T14:23:31.098" v="556" actId="2696"/>
          <pc:sldLayoutMkLst>
            <pc:docMk/>
            <pc:sldMasterMk cId="586822335" sldId="2147483670"/>
            <pc:sldLayoutMk cId="2627907105" sldId="2147483652"/>
          </pc:sldLayoutMkLst>
        </pc:sldLayoutChg>
        <pc:sldLayoutChg chg="del">
          <pc:chgData name="David Toll" userId="609d789ac89ca71f" providerId="LiveId" clId="{C67700DA-C371-4584-A920-E6A238F8BA55}" dt="2023-12-07T14:23:26.818" v="553" actId="2696"/>
          <pc:sldLayoutMkLst>
            <pc:docMk/>
            <pc:sldMasterMk cId="586822335" sldId="2147483670"/>
            <pc:sldLayoutMk cId="3741696921" sldId="2147483653"/>
          </pc:sldLayoutMkLst>
        </pc:sldLayoutChg>
        <pc:sldLayoutChg chg="del">
          <pc:chgData name="David Toll" userId="609d789ac89ca71f" providerId="LiveId" clId="{C67700DA-C371-4584-A920-E6A238F8BA55}" dt="2023-12-07T14:23:27.680" v="554" actId="2696"/>
          <pc:sldLayoutMkLst>
            <pc:docMk/>
            <pc:sldMasterMk cId="586822335" sldId="2147483670"/>
            <pc:sldLayoutMk cId="2588306412" sldId="2147483654"/>
          </pc:sldLayoutMkLst>
        </pc:sldLayoutChg>
        <pc:sldLayoutChg chg="del">
          <pc:chgData name="David Toll" userId="609d789ac89ca71f" providerId="LiveId" clId="{C67700DA-C371-4584-A920-E6A238F8BA55}" dt="2023-12-07T14:23:31.969" v="557" actId="2696"/>
          <pc:sldLayoutMkLst>
            <pc:docMk/>
            <pc:sldMasterMk cId="586822335" sldId="2147483670"/>
            <pc:sldLayoutMk cId="4039336677" sldId="2147483655"/>
          </pc:sldLayoutMkLst>
        </pc:sldLayoutChg>
        <pc:sldLayoutChg chg="del">
          <pc:chgData name="David Toll" userId="609d789ac89ca71f" providerId="LiveId" clId="{C67700DA-C371-4584-A920-E6A238F8BA55}" dt="2023-12-07T14:23:35.070" v="558" actId="2696"/>
          <pc:sldLayoutMkLst>
            <pc:docMk/>
            <pc:sldMasterMk cId="586822335" sldId="2147483670"/>
            <pc:sldLayoutMk cId="1036036394" sldId="2147483656"/>
          </pc:sldLayoutMkLst>
        </pc:sldLayoutChg>
        <pc:sldLayoutChg chg="del">
          <pc:chgData name="David Toll" userId="609d789ac89ca71f" providerId="LiveId" clId="{C67700DA-C371-4584-A920-E6A238F8BA55}" dt="2023-12-07T14:23:30.033" v="555" actId="2696"/>
          <pc:sldLayoutMkLst>
            <pc:docMk/>
            <pc:sldMasterMk cId="586822335" sldId="2147483670"/>
            <pc:sldLayoutMk cId="3507550515" sldId="2147483657"/>
          </pc:sldLayoutMkLst>
        </pc:sldLayoutChg>
        <pc:sldLayoutChg chg="setBg">
          <pc:chgData name="David Toll" userId="609d789ac89ca71f" providerId="LiveId" clId="{C67700DA-C371-4584-A920-E6A238F8BA55}" dt="2023-12-07T14:22:35.069" v="531"/>
          <pc:sldLayoutMkLst>
            <pc:docMk/>
            <pc:sldMasterMk cId="586822335" sldId="2147483670"/>
            <pc:sldLayoutMk cId="2916038632" sldId="2147483671"/>
          </pc:sldLayoutMkLst>
        </pc:sldLayoutChg>
        <pc:sldLayoutChg chg="setBg">
          <pc:chgData name="David Toll" userId="609d789ac89ca71f" providerId="LiveId" clId="{C67700DA-C371-4584-A920-E6A238F8BA55}" dt="2023-12-07T14:22:35.069" v="531"/>
          <pc:sldLayoutMkLst>
            <pc:docMk/>
            <pc:sldMasterMk cId="586822335" sldId="2147483670"/>
            <pc:sldLayoutMk cId="306877496" sldId="2147483672"/>
          </pc:sldLayoutMkLst>
        </pc:sldLayoutChg>
        <pc:sldLayoutChg chg="setBg">
          <pc:chgData name="David Toll" userId="609d789ac89ca71f" providerId="LiveId" clId="{C67700DA-C371-4584-A920-E6A238F8BA55}" dt="2023-12-07T14:22:35.069" v="531"/>
          <pc:sldLayoutMkLst>
            <pc:docMk/>
            <pc:sldMasterMk cId="586822335" sldId="2147483670"/>
            <pc:sldLayoutMk cId="1515737443" sldId="2147483673"/>
          </pc:sldLayoutMkLst>
        </pc:sldLayoutChg>
        <pc:sldLayoutChg chg="setBg">
          <pc:chgData name="David Toll" userId="609d789ac89ca71f" providerId="LiveId" clId="{C67700DA-C371-4584-A920-E6A238F8BA55}" dt="2023-12-07T14:22:35.069" v="531"/>
          <pc:sldLayoutMkLst>
            <pc:docMk/>
            <pc:sldMasterMk cId="586822335" sldId="2147483670"/>
            <pc:sldLayoutMk cId="306750413" sldId="2147483674"/>
          </pc:sldLayoutMkLst>
        </pc:sldLayoutChg>
        <pc:sldLayoutChg chg="setBg">
          <pc:chgData name="David Toll" userId="609d789ac89ca71f" providerId="LiveId" clId="{C67700DA-C371-4584-A920-E6A238F8BA55}" dt="2023-12-07T14:22:35.069" v="531"/>
          <pc:sldLayoutMkLst>
            <pc:docMk/>
            <pc:sldMasterMk cId="586822335" sldId="2147483670"/>
            <pc:sldLayoutMk cId="4252812693" sldId="2147483675"/>
          </pc:sldLayoutMkLst>
        </pc:sldLayoutChg>
        <pc:sldLayoutChg chg="setBg">
          <pc:chgData name="David Toll" userId="609d789ac89ca71f" providerId="LiveId" clId="{C67700DA-C371-4584-A920-E6A238F8BA55}" dt="2023-12-07T14:22:35.069" v="531"/>
          <pc:sldLayoutMkLst>
            <pc:docMk/>
            <pc:sldMasterMk cId="586822335" sldId="2147483670"/>
            <pc:sldLayoutMk cId="1905270181" sldId="2147483679"/>
          </pc:sldLayoutMkLst>
        </pc:sldLayoutChg>
        <pc:sldLayoutChg chg="addSp delSp modSp mod">
          <pc:chgData name="David Toll" userId="609d789ac89ca71f" providerId="LiveId" clId="{C67700DA-C371-4584-A920-E6A238F8BA55}" dt="2023-12-07T16:29:00.068" v="1617" actId="207"/>
          <pc:sldLayoutMkLst>
            <pc:docMk/>
            <pc:sldMasterMk cId="586822335" sldId="2147483670"/>
            <pc:sldLayoutMk cId="58887972" sldId="2147483680"/>
          </pc:sldLayoutMkLst>
          <pc:spChg chg="mod">
            <ac:chgData name="David Toll" userId="609d789ac89ca71f" providerId="LiveId" clId="{C67700DA-C371-4584-A920-E6A238F8BA55}" dt="2023-12-07T14:38:56.178" v="728" actId="14100"/>
            <ac:spMkLst>
              <pc:docMk/>
              <pc:sldMasterMk cId="586822335" sldId="2147483670"/>
              <pc:sldLayoutMk cId="58887972" sldId="2147483680"/>
              <ac:spMk id="2" creationId="{00000000-0000-0000-0000-000000000000}"/>
            </ac:spMkLst>
          </pc:spChg>
          <pc:spChg chg="del">
            <ac:chgData name="David Toll" userId="609d789ac89ca71f" providerId="LiveId" clId="{C67700DA-C371-4584-A920-E6A238F8BA55}" dt="2023-12-07T14:29:44.964" v="601" actId="478"/>
            <ac:spMkLst>
              <pc:docMk/>
              <pc:sldMasterMk cId="586822335" sldId="2147483670"/>
              <pc:sldLayoutMk cId="58887972" sldId="2147483680"/>
              <ac:spMk id="4" creationId="{00000000-0000-0000-0000-000000000000}"/>
            </ac:spMkLst>
          </pc:spChg>
          <pc:spChg chg="add del mod">
            <ac:chgData name="David Toll" userId="609d789ac89ca71f" providerId="LiveId" clId="{C67700DA-C371-4584-A920-E6A238F8BA55}" dt="2023-12-07T16:26:15.041" v="1609" actId="478"/>
            <ac:spMkLst>
              <pc:docMk/>
              <pc:sldMasterMk cId="586822335" sldId="2147483670"/>
              <pc:sldLayoutMk cId="58887972" sldId="2147483680"/>
              <ac:spMk id="5" creationId="{788D82AA-0A4A-6CFC-EA43-0B5DEEB54ECA}"/>
            </ac:spMkLst>
          </pc:spChg>
          <pc:spChg chg="mod">
            <ac:chgData name="David Toll" userId="609d789ac89ca71f" providerId="LiveId" clId="{C67700DA-C371-4584-A920-E6A238F8BA55}" dt="2023-12-07T14:39:10.459" v="731" actId="14100"/>
            <ac:spMkLst>
              <pc:docMk/>
              <pc:sldMasterMk cId="586822335" sldId="2147483670"/>
              <pc:sldLayoutMk cId="58887972" sldId="2147483680"/>
              <ac:spMk id="6" creationId="{00000000-0000-0000-0000-000000000000}"/>
            </ac:spMkLst>
          </pc:spChg>
          <pc:spChg chg="add del mod">
            <ac:chgData name="David Toll" userId="609d789ac89ca71f" providerId="LiveId" clId="{C67700DA-C371-4584-A920-E6A238F8BA55}" dt="2023-12-07T16:26:38.920" v="1613" actId="478"/>
            <ac:spMkLst>
              <pc:docMk/>
              <pc:sldMasterMk cId="586822335" sldId="2147483670"/>
              <pc:sldLayoutMk cId="58887972" sldId="2147483680"/>
              <ac:spMk id="7" creationId="{D9E4DA41-489F-0F87-DFDB-0DDE695BAFB3}"/>
            </ac:spMkLst>
          </pc:spChg>
          <pc:spChg chg="del">
            <ac:chgData name="David Toll" userId="609d789ac89ca71f" providerId="LiveId" clId="{C67700DA-C371-4584-A920-E6A238F8BA55}" dt="2023-12-07T14:29:52.811" v="602" actId="478"/>
            <ac:spMkLst>
              <pc:docMk/>
              <pc:sldMasterMk cId="586822335" sldId="2147483670"/>
              <pc:sldLayoutMk cId="58887972" sldId="2147483680"/>
              <ac:spMk id="8" creationId="{00000000-0000-0000-0000-000000000000}"/>
            </ac:spMkLst>
          </pc:spChg>
          <pc:spChg chg="add mod">
            <ac:chgData name="David Toll" userId="609d789ac89ca71f" providerId="LiveId" clId="{C67700DA-C371-4584-A920-E6A238F8BA55}" dt="2023-12-07T16:29:00.068" v="1617" actId="207"/>
            <ac:spMkLst>
              <pc:docMk/>
              <pc:sldMasterMk cId="586822335" sldId="2147483670"/>
              <pc:sldLayoutMk cId="58887972" sldId="2147483680"/>
              <ac:spMk id="8" creationId="{ECDFC481-D880-BC52-EF73-56A50999C56E}"/>
            </ac:spMkLst>
          </pc:spChg>
          <pc:spChg chg="add del mod">
            <ac:chgData name="David Toll" userId="609d789ac89ca71f" providerId="LiveId" clId="{C67700DA-C371-4584-A920-E6A238F8BA55}" dt="2023-12-07T16:25:04.402" v="1601" actId="478"/>
            <ac:spMkLst>
              <pc:docMk/>
              <pc:sldMasterMk cId="586822335" sldId="2147483670"/>
              <pc:sldLayoutMk cId="58887972" sldId="2147483680"/>
              <ac:spMk id="9" creationId="{00000000-0000-0000-0000-000000000000}"/>
            </ac:spMkLst>
          </pc:spChg>
          <pc:spChg chg="add mod">
            <ac:chgData name="David Toll" userId="609d789ac89ca71f" providerId="LiveId" clId="{C67700DA-C371-4584-A920-E6A238F8BA55}" dt="2023-12-07T16:26:22.703" v="1610"/>
            <ac:spMkLst>
              <pc:docMk/>
              <pc:sldMasterMk cId="586822335" sldId="2147483670"/>
              <pc:sldLayoutMk cId="58887972" sldId="2147483680"/>
              <ac:spMk id="10" creationId="{82B06912-4C15-E13B-213E-9B70503F33E5}"/>
            </ac:spMkLst>
          </pc:spChg>
          <pc:picChg chg="add mod">
            <ac:chgData name="David Toll" userId="609d789ac89ca71f" providerId="LiveId" clId="{C67700DA-C371-4584-A920-E6A238F8BA55}" dt="2023-12-07T14:36:27.461" v="686"/>
            <ac:picMkLst>
              <pc:docMk/>
              <pc:sldMasterMk cId="586822335" sldId="2147483670"/>
              <pc:sldLayoutMk cId="58887972" sldId="2147483680"/>
              <ac:picMk id="3" creationId="{6BCB11E9-87AC-E38B-4201-A3550A2484BE}"/>
            </ac:picMkLst>
          </pc:picChg>
        </pc:sldLayoutChg>
        <pc:sldLayoutChg chg="del">
          <pc:chgData name="David Toll" userId="609d789ac89ca71f" providerId="LiveId" clId="{C67700DA-C371-4584-A920-E6A238F8BA55}" dt="2023-12-07T14:24:56.719" v="569" actId="47"/>
          <pc:sldLayoutMkLst>
            <pc:docMk/>
            <pc:sldMasterMk cId="586822335" sldId="2147483670"/>
            <pc:sldLayoutMk cId="560892637" sldId="2147483681"/>
          </pc:sldLayoutMkLst>
        </pc:sldLayoutChg>
        <pc:sldLayoutChg chg="del">
          <pc:chgData name="David Toll" userId="609d789ac89ca71f" providerId="LiveId" clId="{C67700DA-C371-4584-A920-E6A238F8BA55}" dt="2023-12-07T14:36:31.867" v="687" actId="2696"/>
          <pc:sldLayoutMkLst>
            <pc:docMk/>
            <pc:sldMasterMk cId="586822335" sldId="2147483670"/>
            <pc:sldLayoutMk cId="435585348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E21F5-6011-4C17-BA91-BAAEE5D80A62}" type="datetimeFigureOut">
              <a:t>12/7/2023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F63B-277B-4C60-A394-977FC8AC548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8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venir Next LT Pro" panose="020B05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8F63B-277B-4C60-A394-977FC8AC54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6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1672217"/>
            <a:ext cx="4428563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093911"/>
            <a:ext cx="4428563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9" y="328401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3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021839"/>
          </a:xfrm>
        </p:spPr>
        <p:txBody>
          <a:bodyPr>
            <a:normAutofit/>
          </a:bodyPr>
          <a:lstStyle>
            <a:lvl1pPr>
              <a:defRPr sz="4800">
                <a:solidFill>
                  <a:srgbClr val="7030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599" y="1363851"/>
            <a:ext cx="10972799" cy="4813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B11E9-87AC-E38B-4201-A3550A248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6" y="6230447"/>
            <a:ext cx="1020673" cy="42347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FC481-D880-BC52-EF73-56A5099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0312" y="6356351"/>
            <a:ext cx="6306088" cy="297567"/>
          </a:xfrm>
        </p:spPr>
        <p:txBody>
          <a:bodyPr/>
          <a:lstStyle>
            <a:lvl1pPr algn="l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DAFNI Visit to Durham University. 13 December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B06912-4C15-E13B-213E-9B70503F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1672217"/>
            <a:ext cx="4428563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093911"/>
            <a:ext cx="4428563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9" y="328401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1672217"/>
            <a:ext cx="4428563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093911"/>
            <a:ext cx="4428563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9" y="328401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3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1672217"/>
            <a:ext cx="4428563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093911"/>
            <a:ext cx="4428563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9" y="328401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39" y="1672217"/>
            <a:ext cx="4428563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39" y="3093911"/>
            <a:ext cx="4428563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9" y="328401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1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37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6" y="6230447"/>
            <a:ext cx="1020673" cy="42347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28737" y="1632944"/>
            <a:ext cx="7603571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10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37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6" y="6230447"/>
            <a:ext cx="1020673" cy="423471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828738" y="1632944"/>
            <a:ext cx="5076253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89002" y="1632944"/>
            <a:ext cx="5076253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701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37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6" y="6230447"/>
            <a:ext cx="1020673" cy="423471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28738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4473629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8118518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95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6" y="6230447"/>
            <a:ext cx="1020673" cy="423471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844658" y="1632944"/>
            <a:ext cx="689186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333"/>
              </a:spcBef>
              <a:buNone/>
              <a:defRPr sz="3200">
                <a:solidFill>
                  <a:srgbClr val="54145A"/>
                </a:solidFill>
                <a:latin typeface="Arial"/>
                <a:cs typeface="Arial"/>
              </a:defRPr>
            </a:lvl1pPr>
            <a:lvl2pPr marL="383990" indent="-383990">
              <a:spcBef>
                <a:spcPts val="1333"/>
              </a:spcBef>
              <a:buClr>
                <a:srgbClr val="68246D"/>
              </a:buClr>
              <a:buFont typeface="Arial"/>
              <a:buChar char="•"/>
              <a:defRPr sz="3200">
                <a:solidFill>
                  <a:srgbClr val="54145A"/>
                </a:solidFill>
                <a:latin typeface="Arial"/>
                <a:cs typeface="Arial"/>
              </a:defRPr>
            </a:lvl2pPr>
            <a:lvl3pPr marL="767981" indent="-383990">
              <a:spcBef>
                <a:spcPts val="1333"/>
              </a:spcBef>
              <a:buFont typeface="Lucida Grande"/>
              <a:buChar char="–"/>
              <a:defRPr sz="32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527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DAFNI Visit to Durham University. 13 December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2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ge.net/2003/Ppr0321/Ppr0321.zip" TargetMode="External"/><Relationship Id="rId2" Type="http://schemas.openxmlformats.org/officeDocument/2006/relationships/hyperlink" Target="https://doi.org/10.1680/geot.1995.45.3.525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ejge.net/2007/Ppr0699/Ppr0699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8E9D8D-FC3D-6B3A-512F-FD472970C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339" y="1689315"/>
            <a:ext cx="4540563" cy="2681207"/>
          </a:xfrm>
        </p:spPr>
        <p:txBody>
          <a:bodyPr/>
          <a:lstStyle/>
          <a:p>
            <a:r>
              <a:rPr lang="en-GB" dirty="0"/>
              <a:t>AGS geotechnical data and AI tools for automating 3D ground model development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48BDBC-C2F2-CD37-DE86-3D7A90170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339" y="4534054"/>
            <a:ext cx="6059398" cy="1672217"/>
          </a:xfrm>
        </p:spPr>
        <p:txBody>
          <a:bodyPr/>
          <a:lstStyle/>
          <a:p>
            <a:r>
              <a:rPr lang="en-GB" dirty="0"/>
              <a:t>Professor David Toll</a:t>
            </a:r>
          </a:p>
          <a:p>
            <a:endParaRPr lang="en-GB" sz="1100" dirty="0"/>
          </a:p>
          <a:p>
            <a:r>
              <a:rPr lang="en-GB" sz="2000" dirty="0"/>
              <a:t>Sustainable Infrastructure, Department of Engineering</a:t>
            </a:r>
          </a:p>
          <a:p>
            <a:r>
              <a:rPr lang="en-GB" sz="2000" dirty="0"/>
              <a:t>Co-Director, Institute of Hazard, Risk and Resilience</a:t>
            </a:r>
          </a:p>
        </p:txBody>
      </p:sp>
    </p:spTree>
    <p:extLst>
      <p:ext uri="{BB962C8B-B14F-4D97-AF65-F5344CB8AC3E}">
        <p14:creationId xmlns:p14="http://schemas.microsoft.com/office/powerpoint/2010/main" val="27122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F6E7-C77A-B242-B1BB-447BD16C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574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7030A0"/>
                </a:solidFill>
              </a:rPr>
              <a:t>The sub-surface: key for infrastructure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E7F1-B121-DC4E-B721-F8302C1EA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872" y="1156855"/>
            <a:ext cx="6884997" cy="4906102"/>
          </a:xfrm>
        </p:spPr>
        <p:txBody>
          <a:bodyPr/>
          <a:lstStyle/>
          <a:p>
            <a:pPr marL="185738" indent="-185738"/>
            <a:r>
              <a:rPr lang="en-GB" sz="2400" dirty="0"/>
              <a:t>The subsurface provides society with a wide range of essential services, including space for </a:t>
            </a:r>
            <a:r>
              <a:rPr lang="en-GB" sz="2400" b="1" dirty="0"/>
              <a:t>infrastructure, transportation</a:t>
            </a:r>
            <a:r>
              <a:rPr lang="en-GB" sz="2400" dirty="0"/>
              <a:t>, and resources such as minerals, water and energy.</a:t>
            </a:r>
          </a:p>
          <a:p>
            <a:pPr marL="185738" indent="-185738"/>
            <a:r>
              <a:rPr lang="en-GB" sz="2400" b="1" dirty="0"/>
              <a:t>All infrastructure </a:t>
            </a:r>
            <a:r>
              <a:rPr lang="en-GB" sz="2400" dirty="0"/>
              <a:t>is built on, or in, the ground</a:t>
            </a:r>
          </a:p>
          <a:p>
            <a:pPr marL="185738" indent="-185738"/>
            <a:r>
              <a:rPr lang="en-GB" sz="2400" b="1" dirty="0"/>
              <a:t>Geotechnical data </a:t>
            </a:r>
            <a:r>
              <a:rPr lang="en-GB" sz="2400" dirty="0"/>
              <a:t>is essential for design, construction and operation of infrastructure</a:t>
            </a:r>
          </a:p>
          <a:p>
            <a:pPr marL="185738" indent="-185738"/>
            <a:r>
              <a:rPr lang="en-GB" sz="2400" dirty="0"/>
              <a:t>BIM models focus on the superstructure and may include the structural foundation systems but </a:t>
            </a:r>
            <a:r>
              <a:rPr lang="en-GB" sz="2400" b="1" dirty="0"/>
              <a:t>rarely incorporate the sub-surface geotechnical data</a:t>
            </a:r>
          </a:p>
          <a:p>
            <a:pPr marL="185738" indent="-185738"/>
            <a:r>
              <a:rPr lang="en-GB" sz="2400" dirty="0"/>
              <a:t>There is an industry standard for geotechnical data – why aren’t we making better use of it?</a:t>
            </a:r>
          </a:p>
          <a:p>
            <a:endParaRPr lang="en-GB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40FE23-8A19-2C94-EB35-EA797FCEDE3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6306" y="6398330"/>
            <a:ext cx="3922713" cy="2555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72951-6A9D-45E7-FFBB-A9B8D6197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1" y="1272728"/>
            <a:ext cx="4531933" cy="4560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A6617-E4CE-FDF6-9353-B04F060C2004}"/>
              </a:ext>
            </a:extLst>
          </p:cNvPr>
          <p:cNvSpPr txBox="1"/>
          <p:nvPr/>
        </p:nvSpPr>
        <p:spPr>
          <a:xfrm>
            <a:off x="533905" y="5873332"/>
            <a:ext cx="4431967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600" dirty="0">
                <a:solidFill>
                  <a:srgbClr val="000000"/>
                </a:solidFill>
                <a:latin typeface="Avenir Next LT Pro" panose="020B0504020202020204" pitchFamily="34" charset="0"/>
              </a:rPr>
              <a:t>Source: </a:t>
            </a:r>
            <a:r>
              <a:rPr lang="en-GB" sz="600" b="0" i="0" dirty="0">
                <a:solidFill>
                  <a:srgbClr val="2E2E2E"/>
                </a:solidFill>
                <a:effectLst/>
                <a:latin typeface="Avenir Next LT Pro" panose="020B0504020202020204" pitchFamily="34" charset="0"/>
              </a:rPr>
              <a:t>A technical investigation on tools and concepts for sustainable management of the subsurface in The Netherlands</a:t>
            </a:r>
          </a:p>
          <a:p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F45D0A-E1BA-4215-27A0-93035807FAE9}"/>
              </a:ext>
            </a:extLst>
          </p:cNvPr>
          <p:cNvGrpSpPr/>
          <p:nvPr/>
        </p:nvGrpSpPr>
        <p:grpSpPr>
          <a:xfrm>
            <a:off x="10152961" y="5795381"/>
            <a:ext cx="1889494" cy="914400"/>
            <a:chOff x="9825924" y="5699083"/>
            <a:chExt cx="2045777" cy="10185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2D9507-0692-0AB6-85CA-B977BF5697C9}"/>
                </a:ext>
              </a:extLst>
            </p:cNvPr>
            <p:cNvSpPr/>
            <p:nvPr/>
          </p:nvSpPr>
          <p:spPr>
            <a:xfrm>
              <a:off x="9825924" y="5699083"/>
              <a:ext cx="2045777" cy="101857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AD286A-45FC-451D-75BB-8538DA704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2206" y="5850921"/>
              <a:ext cx="1761897" cy="77425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BA0F88-7DD7-1E64-66C4-A40C3617523E}"/>
              </a:ext>
            </a:extLst>
          </p:cNvPr>
          <p:cNvSpPr txBox="1"/>
          <p:nvPr/>
        </p:nvSpPr>
        <p:spPr>
          <a:xfrm>
            <a:off x="6492671" y="6330532"/>
            <a:ext cx="4431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Thanks to Holger Kessler, GO-Science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34BAF-767E-65EA-2733-89D57B63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DAFNI Visit to Durham University. 13 December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8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66BF-1C1C-0477-2A86-5F1F1463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13" y="1363851"/>
            <a:ext cx="11294885" cy="4813112"/>
          </a:xfrm>
        </p:spPr>
        <p:txBody>
          <a:bodyPr/>
          <a:lstStyle/>
          <a:p>
            <a:r>
              <a:rPr lang="en-GB" sz="2800" dirty="0"/>
              <a:t>A data format developed by industry for industry (from 1992)</a:t>
            </a:r>
          </a:p>
          <a:p>
            <a:r>
              <a:rPr lang="en-GB" sz="2800" dirty="0"/>
              <a:t>Covers geotechnical and </a:t>
            </a:r>
            <a:r>
              <a:rPr lang="en-GB" sz="2800" dirty="0" err="1"/>
              <a:t>geoenvironmental</a:t>
            </a:r>
            <a:r>
              <a:rPr lang="en-GB" sz="2800" dirty="0"/>
              <a:t> data</a:t>
            </a:r>
          </a:p>
          <a:p>
            <a:r>
              <a:rPr lang="en-GB" sz="2800" dirty="0"/>
              <a:t>Borehole information, lab tests, field tests, monitoring etc</a:t>
            </a:r>
          </a:p>
          <a:p>
            <a:r>
              <a:rPr lang="en-GB" sz="2800" dirty="0"/>
              <a:t>The original data format only included factual information</a:t>
            </a:r>
          </a:p>
          <a:p>
            <a:r>
              <a:rPr lang="en-GB" sz="2800" dirty="0"/>
              <a:t>New </a:t>
            </a:r>
            <a:r>
              <a:rPr lang="en-GB" sz="2800" dirty="0" err="1"/>
              <a:t>AGSi</a:t>
            </a:r>
            <a:r>
              <a:rPr lang="en-GB" sz="2800" dirty="0"/>
              <a:t> format includes interpreted ground models</a:t>
            </a:r>
          </a:p>
          <a:p>
            <a:r>
              <a:rPr lang="en-GB" sz="2800" dirty="0"/>
              <a:t>All data from publicly funded projects should be lodged with BGS (NERC Geoscience data centre)</a:t>
            </a:r>
          </a:p>
          <a:p>
            <a:r>
              <a:rPr lang="en-GB" sz="2800" dirty="0"/>
              <a:t>A wealth of data that could be used to create regional ground models (at the level of a city or a transportation network for example)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7C4AB-DB29-96BC-0670-B06052D4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DAFNI Visit to Durham University. 13 December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633D2-04F4-30DE-AF95-6436DF49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AGS Data Format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EE826-F0F8-2D43-3420-4C819C0B1B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6306" y="6398330"/>
            <a:ext cx="3922713" cy="255588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10CD2-C0CF-1D70-4B3F-233A94F04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409" y="100543"/>
            <a:ext cx="2242088" cy="1633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B2AA54-2241-CD64-231B-DE2264EFA8AA}"/>
              </a:ext>
            </a:extLst>
          </p:cNvPr>
          <p:cNvSpPr/>
          <p:nvPr/>
        </p:nvSpPr>
        <p:spPr>
          <a:xfrm>
            <a:off x="0" y="1966842"/>
            <a:ext cx="12191999" cy="4891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9A4F2-ADE5-B9A5-09D8-FFAE98EE6827}"/>
              </a:ext>
            </a:extLst>
          </p:cNvPr>
          <p:cNvSpPr txBox="1"/>
          <p:nvPr/>
        </p:nvSpPr>
        <p:spPr>
          <a:xfrm>
            <a:off x="1720312" y="5891835"/>
            <a:ext cx="830422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Bland, J., Walthall, S.X. and Toll, D.G. (2014) </a:t>
            </a:r>
            <a:r>
              <a:rPr lang="en-GB" i="1" dirty="0"/>
              <a:t>The Development and Governance of the AGS Format for Geotechnical Data</a:t>
            </a:r>
            <a:r>
              <a:rPr lang="en-GB" dirty="0"/>
              <a:t>, Proc. 2nd International Conference on Information Technology in Geo-Engineering, Durham. Amsterdam: IOS Press (</a:t>
            </a:r>
            <a:r>
              <a:rPr lang="en-GB" dirty="0" err="1"/>
              <a:t>Millpress</a:t>
            </a:r>
            <a:r>
              <a:rPr lang="en-GB" dirty="0"/>
              <a:t>), pp. 67-74.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D09360-D6D2-2AF7-E63F-7C70FCBDC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" y="100543"/>
            <a:ext cx="9958034" cy="1431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B3DFF6-B8D0-2338-7F4B-F4AF0E300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43" y="2128475"/>
            <a:ext cx="11616974" cy="328386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10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6 -1.85185E-6 L 0.00365 -1.081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5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16" name="Group 340">
            <a:extLst>
              <a:ext uri="{FF2B5EF4-FFF2-40B4-BE49-F238E27FC236}">
                <a16:creationId xmlns:a16="http://schemas.microsoft.com/office/drawing/2014/main" id="{90AA9168-9470-766B-BDF2-BB37A1C2C74A}"/>
              </a:ext>
            </a:extLst>
          </p:cNvPr>
          <p:cNvGrpSpPr>
            <a:grpSpLocks/>
          </p:cNvGrpSpPr>
          <p:nvPr/>
        </p:nvGrpSpPr>
        <p:grpSpPr bwMode="auto">
          <a:xfrm>
            <a:off x="6295806" y="1986237"/>
            <a:ext cx="304800" cy="2411413"/>
            <a:chOff x="4426" y="844"/>
            <a:chExt cx="192" cy="1519"/>
          </a:xfrm>
        </p:grpSpPr>
        <p:sp>
          <p:nvSpPr>
            <p:cNvPr id="76117" name="Rectangle 341">
              <a:extLst>
                <a:ext uri="{FF2B5EF4-FFF2-40B4-BE49-F238E27FC236}">
                  <a16:creationId xmlns:a16="http://schemas.microsoft.com/office/drawing/2014/main" id="{F13D5365-5E96-70B9-9B92-CF6C51654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844"/>
              <a:ext cx="192" cy="232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118" name="Group 342">
              <a:extLst>
                <a:ext uri="{FF2B5EF4-FFF2-40B4-BE49-F238E27FC236}">
                  <a16:creationId xmlns:a16="http://schemas.microsoft.com/office/drawing/2014/main" id="{E31D579B-4F32-AC76-CCBE-9D75206714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7" y="874"/>
              <a:ext cx="107" cy="51"/>
              <a:chOff x="4457" y="874"/>
              <a:chExt cx="107" cy="51"/>
            </a:xfrm>
          </p:grpSpPr>
          <p:sp>
            <p:nvSpPr>
              <p:cNvPr id="76119" name="Line 343">
                <a:extLst>
                  <a:ext uri="{FF2B5EF4-FFF2-40B4-BE49-F238E27FC236}">
                    <a16:creationId xmlns:a16="http://schemas.microsoft.com/office/drawing/2014/main" id="{91A68EFB-5FEC-1B5A-4602-213752124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0" y="925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20" name="Line 344">
                <a:extLst>
                  <a:ext uri="{FF2B5EF4-FFF2-40B4-BE49-F238E27FC236}">
                    <a16:creationId xmlns:a16="http://schemas.microsoft.com/office/drawing/2014/main" id="{54ED46F2-146C-F19C-2D48-B47E18AE9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7" y="896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21" name="Line 345">
                <a:extLst>
                  <a:ext uri="{FF2B5EF4-FFF2-40B4-BE49-F238E27FC236}">
                    <a16:creationId xmlns:a16="http://schemas.microsoft.com/office/drawing/2014/main" id="{EA9377D9-A9F1-42E1-FC86-3331E264C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875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22" name="Line 346">
                <a:extLst>
                  <a:ext uri="{FF2B5EF4-FFF2-40B4-BE49-F238E27FC236}">
                    <a16:creationId xmlns:a16="http://schemas.microsoft.com/office/drawing/2014/main" id="{3476129D-8064-39DE-0EEA-B6F8E84F2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0" y="874"/>
                <a:ext cx="1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23" name="Line 347">
                <a:extLst>
                  <a:ext uri="{FF2B5EF4-FFF2-40B4-BE49-F238E27FC236}">
                    <a16:creationId xmlns:a16="http://schemas.microsoft.com/office/drawing/2014/main" id="{29964EE3-C8D1-5D14-63CA-042A47D9A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29" y="891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124" name="Group 348">
              <a:extLst>
                <a:ext uri="{FF2B5EF4-FFF2-40B4-BE49-F238E27FC236}">
                  <a16:creationId xmlns:a16="http://schemas.microsoft.com/office/drawing/2014/main" id="{750D15F7-172B-83E8-D366-BFAD48F6D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6" y="975"/>
              <a:ext cx="106" cy="51"/>
              <a:chOff x="4496" y="975"/>
              <a:chExt cx="106" cy="51"/>
            </a:xfrm>
          </p:grpSpPr>
          <p:sp>
            <p:nvSpPr>
              <p:cNvPr id="76125" name="Line 349">
                <a:extLst>
                  <a:ext uri="{FF2B5EF4-FFF2-40B4-BE49-F238E27FC236}">
                    <a16:creationId xmlns:a16="http://schemas.microsoft.com/office/drawing/2014/main" id="{A02C7F75-3375-A74A-5321-5995A4A46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9" y="1026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26" name="Line 350">
                <a:extLst>
                  <a:ext uri="{FF2B5EF4-FFF2-40B4-BE49-F238E27FC236}">
                    <a16:creationId xmlns:a16="http://schemas.microsoft.com/office/drawing/2014/main" id="{677D30E3-4A3D-CD5C-7D74-9A01572A4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6" y="997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27" name="Line 351">
                <a:extLst>
                  <a:ext uri="{FF2B5EF4-FFF2-40B4-BE49-F238E27FC236}">
                    <a16:creationId xmlns:a16="http://schemas.microsoft.com/office/drawing/2014/main" id="{082DA3E1-06A9-82D0-D3C9-B43D3DC47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6" y="976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28" name="Line 352">
                <a:extLst>
                  <a:ext uri="{FF2B5EF4-FFF2-40B4-BE49-F238E27FC236}">
                    <a16:creationId xmlns:a16="http://schemas.microsoft.com/office/drawing/2014/main" id="{4BC5EBB0-99DA-B055-DA80-EC068C881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49" y="975"/>
                <a:ext cx="1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29" name="Line 353">
                <a:extLst>
                  <a:ext uri="{FF2B5EF4-FFF2-40B4-BE49-F238E27FC236}">
                    <a16:creationId xmlns:a16="http://schemas.microsoft.com/office/drawing/2014/main" id="{DCFA68CB-87C9-1DDE-37AD-4EBE8D10A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7" y="992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130" name="Rectangle 354">
              <a:extLst>
                <a:ext uri="{FF2B5EF4-FFF2-40B4-BE49-F238E27FC236}">
                  <a16:creationId xmlns:a16="http://schemas.microsoft.com/office/drawing/2014/main" id="{CE4F2868-AB09-5BBB-991B-891233BE6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1081"/>
              <a:ext cx="192" cy="82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31" name="Line 355">
              <a:extLst>
                <a:ext uri="{FF2B5EF4-FFF2-40B4-BE49-F238E27FC236}">
                  <a16:creationId xmlns:a16="http://schemas.microsoft.com/office/drawing/2014/main" id="{3D565060-609E-02FE-8D27-1820048E7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2" y="1126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132" name="Group 356">
              <a:extLst>
                <a:ext uri="{FF2B5EF4-FFF2-40B4-BE49-F238E27FC236}">
                  <a16:creationId xmlns:a16="http://schemas.microsoft.com/office/drawing/2014/main" id="{590BDA12-2AD5-5A14-9571-346028F4C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6" y="1091"/>
              <a:ext cx="57" cy="58"/>
              <a:chOff x="4446" y="1091"/>
              <a:chExt cx="57" cy="58"/>
            </a:xfrm>
          </p:grpSpPr>
          <p:sp>
            <p:nvSpPr>
              <p:cNvPr id="76133" name="Line 357">
                <a:extLst>
                  <a:ext uri="{FF2B5EF4-FFF2-40B4-BE49-F238E27FC236}">
                    <a16:creationId xmlns:a16="http://schemas.microsoft.com/office/drawing/2014/main" id="{CE2F02E7-F9E9-1BD3-5B6A-6D496793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1" y="1099"/>
                <a:ext cx="42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34" name="Line 358">
                <a:extLst>
                  <a:ext uri="{FF2B5EF4-FFF2-40B4-BE49-F238E27FC236}">
                    <a16:creationId xmlns:a16="http://schemas.microsoft.com/office/drawing/2014/main" id="{3CBA8DB6-9636-6A9D-8A55-382A023A8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6" y="1091"/>
                <a:ext cx="57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135" name="Rectangle 359">
              <a:extLst>
                <a:ext uri="{FF2B5EF4-FFF2-40B4-BE49-F238E27FC236}">
                  <a16:creationId xmlns:a16="http://schemas.microsoft.com/office/drawing/2014/main" id="{B5982293-80AC-AB16-5E8A-D8DE97338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1172"/>
              <a:ext cx="192" cy="25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36" name="Freeform 360">
              <a:extLst>
                <a:ext uri="{FF2B5EF4-FFF2-40B4-BE49-F238E27FC236}">
                  <a16:creationId xmlns:a16="http://schemas.microsoft.com/office/drawing/2014/main" id="{CC4185C8-93B7-0C77-C863-54B70BC2F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1204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37" name="Freeform 361">
              <a:extLst>
                <a:ext uri="{FF2B5EF4-FFF2-40B4-BE49-F238E27FC236}">
                  <a16:creationId xmlns:a16="http://schemas.microsoft.com/office/drawing/2014/main" id="{D67B075C-49D3-71D8-59C7-E4C42AA79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1286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38" name="Freeform 362">
              <a:extLst>
                <a:ext uri="{FF2B5EF4-FFF2-40B4-BE49-F238E27FC236}">
                  <a16:creationId xmlns:a16="http://schemas.microsoft.com/office/drawing/2014/main" id="{2D379061-BA27-D360-75C3-96861824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1190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39" name="Freeform 363">
              <a:extLst>
                <a:ext uri="{FF2B5EF4-FFF2-40B4-BE49-F238E27FC236}">
                  <a16:creationId xmlns:a16="http://schemas.microsoft.com/office/drawing/2014/main" id="{E3BC2094-A40A-A3E9-AF0C-4AEBE80C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246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40" name="Freeform 364">
              <a:extLst>
                <a:ext uri="{FF2B5EF4-FFF2-40B4-BE49-F238E27FC236}">
                  <a16:creationId xmlns:a16="http://schemas.microsoft.com/office/drawing/2014/main" id="{4F7EA3BC-62EC-8970-3257-681283F3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303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41" name="Freeform 365">
              <a:extLst>
                <a:ext uri="{FF2B5EF4-FFF2-40B4-BE49-F238E27FC236}">
                  <a16:creationId xmlns:a16="http://schemas.microsoft.com/office/drawing/2014/main" id="{A7E9E085-E7AA-91B0-D847-E4036E202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1353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42" name="Freeform 366">
              <a:extLst>
                <a:ext uri="{FF2B5EF4-FFF2-40B4-BE49-F238E27FC236}">
                  <a16:creationId xmlns:a16="http://schemas.microsoft.com/office/drawing/2014/main" id="{B8B6A72C-B1E3-98F0-0385-6D71F9A65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386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43" name="Freeform 367">
              <a:extLst>
                <a:ext uri="{FF2B5EF4-FFF2-40B4-BE49-F238E27FC236}">
                  <a16:creationId xmlns:a16="http://schemas.microsoft.com/office/drawing/2014/main" id="{DE5EE908-6C0C-DF27-51A2-EB9173C9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1228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44" name="Freeform 368">
              <a:extLst>
                <a:ext uri="{FF2B5EF4-FFF2-40B4-BE49-F238E27FC236}">
                  <a16:creationId xmlns:a16="http://schemas.microsoft.com/office/drawing/2014/main" id="{20CBA10A-F85B-0CE2-4A44-C9629B92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1367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45" name="Freeform 369">
              <a:extLst>
                <a:ext uri="{FF2B5EF4-FFF2-40B4-BE49-F238E27FC236}">
                  <a16:creationId xmlns:a16="http://schemas.microsoft.com/office/drawing/2014/main" id="{0E9A51ED-7D2E-D687-27BC-3C2DB130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1314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46" name="Rectangle 370">
              <a:extLst>
                <a:ext uri="{FF2B5EF4-FFF2-40B4-BE49-F238E27FC236}">
                  <a16:creationId xmlns:a16="http://schemas.microsoft.com/office/drawing/2014/main" id="{FA90C69E-606B-F9DE-09B9-A533F4B7A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1429"/>
              <a:ext cx="192" cy="8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47" name="Line 371">
              <a:extLst>
                <a:ext uri="{FF2B5EF4-FFF2-40B4-BE49-F238E27FC236}">
                  <a16:creationId xmlns:a16="http://schemas.microsoft.com/office/drawing/2014/main" id="{A838E1C1-3B3F-DC77-6198-EDB007F33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475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148" name="Group 372">
              <a:extLst>
                <a:ext uri="{FF2B5EF4-FFF2-40B4-BE49-F238E27FC236}">
                  <a16:creationId xmlns:a16="http://schemas.microsoft.com/office/drawing/2014/main" id="{21E8A901-8BE2-CAD9-D9D7-599BB8120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3" y="1442"/>
              <a:ext cx="56" cy="58"/>
              <a:chOff x="4453" y="1442"/>
              <a:chExt cx="56" cy="58"/>
            </a:xfrm>
          </p:grpSpPr>
          <p:sp>
            <p:nvSpPr>
              <p:cNvPr id="76149" name="Line 373">
                <a:extLst>
                  <a:ext uri="{FF2B5EF4-FFF2-40B4-BE49-F238E27FC236}">
                    <a16:creationId xmlns:a16="http://schemas.microsoft.com/office/drawing/2014/main" id="{D806C434-58BB-A243-81C4-81E112067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7" y="1450"/>
                <a:ext cx="43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50" name="Line 374">
                <a:extLst>
                  <a:ext uri="{FF2B5EF4-FFF2-40B4-BE49-F238E27FC236}">
                    <a16:creationId xmlns:a16="http://schemas.microsoft.com/office/drawing/2014/main" id="{636AD88B-5238-0F61-2EC3-61298C187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3" y="1442"/>
                <a:ext cx="56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151" name="Rectangle 375">
              <a:extLst>
                <a:ext uri="{FF2B5EF4-FFF2-40B4-BE49-F238E27FC236}">
                  <a16:creationId xmlns:a16="http://schemas.microsoft.com/office/drawing/2014/main" id="{285E193E-6B63-B264-1B26-267603C27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1526"/>
              <a:ext cx="192" cy="292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52" name="Freeform 376">
              <a:extLst>
                <a:ext uri="{FF2B5EF4-FFF2-40B4-BE49-F238E27FC236}">
                  <a16:creationId xmlns:a16="http://schemas.microsoft.com/office/drawing/2014/main" id="{BF145F7A-B5F4-CAF5-B885-704F4516B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1545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16 w 45"/>
                <a:gd name="T3" fmla="*/ 4 h 44"/>
                <a:gd name="T4" fmla="*/ 12 w 45"/>
                <a:gd name="T5" fmla="*/ 9 h 44"/>
                <a:gd name="T6" fmla="*/ 5 w 45"/>
                <a:gd name="T7" fmla="*/ 12 h 44"/>
                <a:gd name="T8" fmla="*/ 0 w 45"/>
                <a:gd name="T9" fmla="*/ 16 h 44"/>
                <a:gd name="T10" fmla="*/ 0 w 45"/>
                <a:gd name="T11" fmla="*/ 22 h 44"/>
                <a:gd name="T12" fmla="*/ 0 w 45"/>
                <a:gd name="T13" fmla="*/ 27 h 44"/>
                <a:gd name="T14" fmla="*/ 2 w 45"/>
                <a:gd name="T15" fmla="*/ 33 h 44"/>
                <a:gd name="T16" fmla="*/ 6 w 45"/>
                <a:gd name="T17" fmla="*/ 39 h 44"/>
                <a:gd name="T18" fmla="*/ 13 w 45"/>
                <a:gd name="T19" fmla="*/ 40 h 44"/>
                <a:gd name="T20" fmla="*/ 18 w 45"/>
                <a:gd name="T21" fmla="*/ 42 h 44"/>
                <a:gd name="T22" fmla="*/ 26 w 45"/>
                <a:gd name="T23" fmla="*/ 43 h 44"/>
                <a:gd name="T24" fmla="*/ 31 w 45"/>
                <a:gd name="T25" fmla="*/ 42 h 44"/>
                <a:gd name="T26" fmla="*/ 38 w 45"/>
                <a:gd name="T27" fmla="*/ 42 h 44"/>
                <a:gd name="T28" fmla="*/ 42 w 45"/>
                <a:gd name="T29" fmla="*/ 37 h 44"/>
                <a:gd name="T30" fmla="*/ 44 w 45"/>
                <a:gd name="T31" fmla="*/ 30 h 44"/>
                <a:gd name="T32" fmla="*/ 44 w 45"/>
                <a:gd name="T33" fmla="*/ 25 h 44"/>
                <a:gd name="T34" fmla="*/ 44 w 45"/>
                <a:gd name="T35" fmla="*/ 19 h 44"/>
                <a:gd name="T36" fmla="*/ 42 w 45"/>
                <a:gd name="T37" fmla="*/ 13 h 44"/>
                <a:gd name="T38" fmla="*/ 38 w 45"/>
                <a:gd name="T39" fmla="*/ 7 h 44"/>
                <a:gd name="T40" fmla="*/ 32 w 45"/>
                <a:gd name="T41" fmla="*/ 6 h 44"/>
                <a:gd name="T42" fmla="*/ 26 w 45"/>
                <a:gd name="T43" fmla="*/ 3 h 44"/>
                <a:gd name="T44" fmla="*/ 19 w 45"/>
                <a:gd name="T45" fmla="*/ 3 h 44"/>
                <a:gd name="T46" fmla="*/ 23 w 45"/>
                <a:gd name="T4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4">
                  <a:moveTo>
                    <a:pt x="23" y="0"/>
                  </a:moveTo>
                  <a:lnTo>
                    <a:pt x="16" y="4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13" y="40"/>
                  </a:lnTo>
                  <a:lnTo>
                    <a:pt x="18" y="42"/>
                  </a:lnTo>
                  <a:lnTo>
                    <a:pt x="26" y="43"/>
                  </a:lnTo>
                  <a:lnTo>
                    <a:pt x="31" y="42"/>
                  </a:lnTo>
                  <a:lnTo>
                    <a:pt x="38" y="42"/>
                  </a:lnTo>
                  <a:lnTo>
                    <a:pt x="42" y="37"/>
                  </a:lnTo>
                  <a:lnTo>
                    <a:pt x="44" y="30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2" y="6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53" name="Freeform 377">
              <a:extLst>
                <a:ext uri="{FF2B5EF4-FFF2-40B4-BE49-F238E27FC236}">
                  <a16:creationId xmlns:a16="http://schemas.microsoft.com/office/drawing/2014/main" id="{4D9F298E-5CEB-F4AA-7F2E-7694F0DDC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601"/>
              <a:ext cx="50" cy="49"/>
            </a:xfrm>
            <a:custGeom>
              <a:avLst/>
              <a:gdLst>
                <a:gd name="T0" fmla="*/ 28 w 50"/>
                <a:gd name="T1" fmla="*/ 0 h 49"/>
                <a:gd name="T2" fmla="*/ 22 w 50"/>
                <a:gd name="T3" fmla="*/ 2 h 49"/>
                <a:gd name="T4" fmla="*/ 15 w 50"/>
                <a:gd name="T5" fmla="*/ 2 h 49"/>
                <a:gd name="T6" fmla="*/ 9 w 50"/>
                <a:gd name="T7" fmla="*/ 3 h 49"/>
                <a:gd name="T8" fmla="*/ 3 w 50"/>
                <a:gd name="T9" fmla="*/ 6 h 49"/>
                <a:gd name="T10" fmla="*/ 2 w 50"/>
                <a:gd name="T11" fmla="*/ 11 h 49"/>
                <a:gd name="T12" fmla="*/ 0 w 50"/>
                <a:gd name="T13" fmla="*/ 17 h 49"/>
                <a:gd name="T14" fmla="*/ 0 w 50"/>
                <a:gd name="T15" fmla="*/ 23 h 49"/>
                <a:gd name="T16" fmla="*/ 2 w 50"/>
                <a:gd name="T17" fmla="*/ 29 h 49"/>
                <a:gd name="T18" fmla="*/ 2 w 50"/>
                <a:gd name="T19" fmla="*/ 35 h 49"/>
                <a:gd name="T20" fmla="*/ 2 w 50"/>
                <a:gd name="T21" fmla="*/ 41 h 49"/>
                <a:gd name="T22" fmla="*/ 10 w 50"/>
                <a:gd name="T23" fmla="*/ 47 h 49"/>
                <a:gd name="T24" fmla="*/ 15 w 50"/>
                <a:gd name="T25" fmla="*/ 48 h 49"/>
                <a:gd name="T26" fmla="*/ 23 w 50"/>
                <a:gd name="T27" fmla="*/ 48 h 49"/>
                <a:gd name="T28" fmla="*/ 33 w 50"/>
                <a:gd name="T29" fmla="*/ 47 h 49"/>
                <a:gd name="T30" fmla="*/ 38 w 50"/>
                <a:gd name="T31" fmla="*/ 45 h 49"/>
                <a:gd name="T32" fmla="*/ 45 w 50"/>
                <a:gd name="T33" fmla="*/ 41 h 49"/>
                <a:gd name="T34" fmla="*/ 49 w 50"/>
                <a:gd name="T35" fmla="*/ 36 h 49"/>
                <a:gd name="T36" fmla="*/ 49 w 50"/>
                <a:gd name="T37" fmla="*/ 30 h 49"/>
                <a:gd name="T38" fmla="*/ 49 w 50"/>
                <a:gd name="T39" fmla="*/ 24 h 49"/>
                <a:gd name="T40" fmla="*/ 46 w 50"/>
                <a:gd name="T41" fmla="*/ 18 h 49"/>
                <a:gd name="T42" fmla="*/ 42 w 50"/>
                <a:gd name="T43" fmla="*/ 11 h 49"/>
                <a:gd name="T44" fmla="*/ 39 w 50"/>
                <a:gd name="T45" fmla="*/ 6 h 49"/>
                <a:gd name="T46" fmla="*/ 33 w 50"/>
                <a:gd name="T47" fmla="*/ 2 h 49"/>
                <a:gd name="T48" fmla="*/ 28 w 50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49">
                  <a:moveTo>
                    <a:pt x="28" y="0"/>
                  </a:moveTo>
                  <a:lnTo>
                    <a:pt x="22" y="2"/>
                  </a:lnTo>
                  <a:lnTo>
                    <a:pt x="15" y="2"/>
                  </a:lnTo>
                  <a:lnTo>
                    <a:pt x="9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10" y="47"/>
                  </a:lnTo>
                  <a:lnTo>
                    <a:pt x="15" y="48"/>
                  </a:lnTo>
                  <a:lnTo>
                    <a:pt x="23" y="48"/>
                  </a:lnTo>
                  <a:lnTo>
                    <a:pt x="33" y="47"/>
                  </a:lnTo>
                  <a:lnTo>
                    <a:pt x="38" y="45"/>
                  </a:lnTo>
                  <a:lnTo>
                    <a:pt x="45" y="41"/>
                  </a:lnTo>
                  <a:lnTo>
                    <a:pt x="49" y="36"/>
                  </a:lnTo>
                  <a:lnTo>
                    <a:pt x="49" y="30"/>
                  </a:lnTo>
                  <a:lnTo>
                    <a:pt x="49" y="24"/>
                  </a:lnTo>
                  <a:lnTo>
                    <a:pt x="46" y="18"/>
                  </a:lnTo>
                  <a:lnTo>
                    <a:pt x="42" y="11"/>
                  </a:lnTo>
                  <a:lnTo>
                    <a:pt x="39" y="6"/>
                  </a:lnTo>
                  <a:lnTo>
                    <a:pt x="33" y="2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54" name="Freeform 378">
              <a:extLst>
                <a:ext uri="{FF2B5EF4-FFF2-40B4-BE49-F238E27FC236}">
                  <a16:creationId xmlns:a16="http://schemas.microsoft.com/office/drawing/2014/main" id="{E18AF19C-0AC3-47A1-3436-10EE40080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665"/>
              <a:ext cx="52" cy="47"/>
            </a:xfrm>
            <a:custGeom>
              <a:avLst/>
              <a:gdLst>
                <a:gd name="T0" fmla="*/ 21 w 52"/>
                <a:gd name="T1" fmla="*/ 0 h 47"/>
                <a:gd name="T2" fmla="*/ 16 w 52"/>
                <a:gd name="T3" fmla="*/ 6 h 47"/>
                <a:gd name="T4" fmla="*/ 12 w 52"/>
                <a:gd name="T5" fmla="*/ 12 h 47"/>
                <a:gd name="T6" fmla="*/ 5 w 52"/>
                <a:gd name="T7" fmla="*/ 19 h 47"/>
                <a:gd name="T8" fmla="*/ 2 w 52"/>
                <a:gd name="T9" fmla="*/ 24 h 47"/>
                <a:gd name="T10" fmla="*/ 0 w 52"/>
                <a:gd name="T11" fmla="*/ 30 h 47"/>
                <a:gd name="T12" fmla="*/ 3 w 52"/>
                <a:gd name="T13" fmla="*/ 39 h 47"/>
                <a:gd name="T14" fmla="*/ 9 w 52"/>
                <a:gd name="T15" fmla="*/ 45 h 47"/>
                <a:gd name="T16" fmla="*/ 15 w 52"/>
                <a:gd name="T17" fmla="*/ 46 h 47"/>
                <a:gd name="T18" fmla="*/ 22 w 52"/>
                <a:gd name="T19" fmla="*/ 46 h 47"/>
                <a:gd name="T20" fmla="*/ 28 w 52"/>
                <a:gd name="T21" fmla="*/ 46 h 47"/>
                <a:gd name="T22" fmla="*/ 35 w 52"/>
                <a:gd name="T23" fmla="*/ 46 h 47"/>
                <a:gd name="T24" fmla="*/ 40 w 52"/>
                <a:gd name="T25" fmla="*/ 45 h 47"/>
                <a:gd name="T26" fmla="*/ 47 w 52"/>
                <a:gd name="T27" fmla="*/ 40 h 47"/>
                <a:gd name="T28" fmla="*/ 51 w 52"/>
                <a:gd name="T29" fmla="*/ 34 h 47"/>
                <a:gd name="T30" fmla="*/ 51 w 52"/>
                <a:gd name="T31" fmla="*/ 28 h 47"/>
                <a:gd name="T32" fmla="*/ 50 w 52"/>
                <a:gd name="T33" fmla="*/ 22 h 47"/>
                <a:gd name="T34" fmla="*/ 47 w 52"/>
                <a:gd name="T35" fmla="*/ 16 h 47"/>
                <a:gd name="T36" fmla="*/ 41 w 52"/>
                <a:gd name="T37" fmla="*/ 12 h 47"/>
                <a:gd name="T38" fmla="*/ 37 w 52"/>
                <a:gd name="T39" fmla="*/ 7 h 47"/>
                <a:gd name="T40" fmla="*/ 32 w 52"/>
                <a:gd name="T41" fmla="*/ 4 h 47"/>
                <a:gd name="T42" fmla="*/ 26 w 52"/>
                <a:gd name="T43" fmla="*/ 4 h 47"/>
                <a:gd name="T44" fmla="*/ 19 w 52"/>
                <a:gd name="T45" fmla="*/ 4 h 47"/>
                <a:gd name="T46" fmla="*/ 21 w 52"/>
                <a:gd name="T4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7">
                  <a:moveTo>
                    <a:pt x="21" y="0"/>
                  </a:moveTo>
                  <a:lnTo>
                    <a:pt x="16" y="6"/>
                  </a:lnTo>
                  <a:lnTo>
                    <a:pt x="12" y="1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3" y="39"/>
                  </a:lnTo>
                  <a:lnTo>
                    <a:pt x="9" y="45"/>
                  </a:lnTo>
                  <a:lnTo>
                    <a:pt x="15" y="46"/>
                  </a:lnTo>
                  <a:lnTo>
                    <a:pt x="22" y="46"/>
                  </a:lnTo>
                  <a:lnTo>
                    <a:pt x="28" y="46"/>
                  </a:lnTo>
                  <a:lnTo>
                    <a:pt x="35" y="46"/>
                  </a:lnTo>
                  <a:lnTo>
                    <a:pt x="40" y="45"/>
                  </a:lnTo>
                  <a:lnTo>
                    <a:pt x="47" y="40"/>
                  </a:lnTo>
                  <a:lnTo>
                    <a:pt x="51" y="34"/>
                  </a:lnTo>
                  <a:lnTo>
                    <a:pt x="51" y="28"/>
                  </a:lnTo>
                  <a:lnTo>
                    <a:pt x="50" y="22"/>
                  </a:lnTo>
                  <a:lnTo>
                    <a:pt x="47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55" name="Freeform 379">
              <a:extLst>
                <a:ext uri="{FF2B5EF4-FFF2-40B4-BE49-F238E27FC236}">
                  <a16:creationId xmlns:a16="http://schemas.microsoft.com/office/drawing/2014/main" id="{F8A3FFA7-A197-2281-B728-46AC77030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1542"/>
              <a:ext cx="29" cy="33"/>
            </a:xfrm>
            <a:custGeom>
              <a:avLst/>
              <a:gdLst>
                <a:gd name="T0" fmla="*/ 2 w 29"/>
                <a:gd name="T1" fmla="*/ 5 h 33"/>
                <a:gd name="T2" fmla="*/ 0 w 29"/>
                <a:gd name="T3" fmla="*/ 11 h 33"/>
                <a:gd name="T4" fmla="*/ 2 w 29"/>
                <a:gd name="T5" fmla="*/ 18 h 33"/>
                <a:gd name="T6" fmla="*/ 3 w 29"/>
                <a:gd name="T7" fmla="*/ 24 h 33"/>
                <a:gd name="T8" fmla="*/ 6 w 29"/>
                <a:gd name="T9" fmla="*/ 29 h 33"/>
                <a:gd name="T10" fmla="*/ 12 w 29"/>
                <a:gd name="T11" fmla="*/ 32 h 33"/>
                <a:gd name="T12" fmla="*/ 19 w 29"/>
                <a:gd name="T13" fmla="*/ 32 h 33"/>
                <a:gd name="T14" fmla="*/ 25 w 29"/>
                <a:gd name="T15" fmla="*/ 29 h 33"/>
                <a:gd name="T16" fmla="*/ 26 w 29"/>
                <a:gd name="T17" fmla="*/ 24 h 33"/>
                <a:gd name="T18" fmla="*/ 28 w 29"/>
                <a:gd name="T19" fmla="*/ 18 h 33"/>
                <a:gd name="T20" fmla="*/ 26 w 29"/>
                <a:gd name="T21" fmla="*/ 12 h 33"/>
                <a:gd name="T22" fmla="*/ 25 w 29"/>
                <a:gd name="T23" fmla="*/ 6 h 33"/>
                <a:gd name="T24" fmla="*/ 19 w 29"/>
                <a:gd name="T25" fmla="*/ 2 h 33"/>
                <a:gd name="T26" fmla="*/ 13 w 29"/>
                <a:gd name="T27" fmla="*/ 0 h 33"/>
                <a:gd name="T28" fmla="*/ 5 w 29"/>
                <a:gd name="T29" fmla="*/ 0 h 33"/>
                <a:gd name="T30" fmla="*/ 0 w 29"/>
                <a:gd name="T31" fmla="*/ 3 h 33"/>
                <a:gd name="T32" fmla="*/ 2 w 29"/>
                <a:gd name="T33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3">
                  <a:moveTo>
                    <a:pt x="2" y="5"/>
                  </a:moveTo>
                  <a:lnTo>
                    <a:pt x="0" y="11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6" y="29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25" y="29"/>
                  </a:lnTo>
                  <a:lnTo>
                    <a:pt x="26" y="24"/>
                  </a:lnTo>
                  <a:lnTo>
                    <a:pt x="28" y="18"/>
                  </a:lnTo>
                  <a:lnTo>
                    <a:pt x="26" y="12"/>
                  </a:lnTo>
                  <a:lnTo>
                    <a:pt x="25" y="6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56" name="Freeform 380">
              <a:extLst>
                <a:ext uri="{FF2B5EF4-FFF2-40B4-BE49-F238E27FC236}">
                  <a16:creationId xmlns:a16="http://schemas.microsoft.com/office/drawing/2014/main" id="{C0CFB694-3ABE-6A6F-E8A4-F92419636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57"/>
              <a:ext cx="42" cy="42"/>
            </a:xfrm>
            <a:custGeom>
              <a:avLst/>
              <a:gdLst>
                <a:gd name="T0" fmla="*/ 18 w 42"/>
                <a:gd name="T1" fmla="*/ 0 h 42"/>
                <a:gd name="T2" fmla="*/ 13 w 42"/>
                <a:gd name="T3" fmla="*/ 5 h 42"/>
                <a:gd name="T4" fmla="*/ 9 w 42"/>
                <a:gd name="T5" fmla="*/ 12 h 42"/>
                <a:gd name="T6" fmla="*/ 3 w 42"/>
                <a:gd name="T7" fmla="*/ 15 h 42"/>
                <a:gd name="T8" fmla="*/ 2 w 42"/>
                <a:gd name="T9" fmla="*/ 20 h 42"/>
                <a:gd name="T10" fmla="*/ 0 w 42"/>
                <a:gd name="T11" fmla="*/ 27 h 42"/>
                <a:gd name="T12" fmla="*/ 2 w 42"/>
                <a:gd name="T13" fmla="*/ 32 h 42"/>
                <a:gd name="T14" fmla="*/ 10 w 42"/>
                <a:gd name="T15" fmla="*/ 36 h 42"/>
                <a:gd name="T16" fmla="*/ 16 w 42"/>
                <a:gd name="T17" fmla="*/ 38 h 42"/>
                <a:gd name="T18" fmla="*/ 23 w 42"/>
                <a:gd name="T19" fmla="*/ 39 h 42"/>
                <a:gd name="T20" fmla="*/ 28 w 42"/>
                <a:gd name="T21" fmla="*/ 41 h 42"/>
                <a:gd name="T22" fmla="*/ 35 w 42"/>
                <a:gd name="T23" fmla="*/ 41 h 42"/>
                <a:gd name="T24" fmla="*/ 41 w 42"/>
                <a:gd name="T25" fmla="*/ 36 h 42"/>
                <a:gd name="T26" fmla="*/ 41 w 42"/>
                <a:gd name="T27" fmla="*/ 30 h 42"/>
                <a:gd name="T28" fmla="*/ 41 w 42"/>
                <a:gd name="T29" fmla="*/ 24 h 42"/>
                <a:gd name="T30" fmla="*/ 38 w 42"/>
                <a:gd name="T31" fmla="*/ 18 h 42"/>
                <a:gd name="T32" fmla="*/ 36 w 42"/>
                <a:gd name="T33" fmla="*/ 12 h 42"/>
                <a:gd name="T34" fmla="*/ 29 w 42"/>
                <a:gd name="T35" fmla="*/ 9 h 42"/>
                <a:gd name="T36" fmla="*/ 23 w 42"/>
                <a:gd name="T37" fmla="*/ 8 h 42"/>
                <a:gd name="T38" fmla="*/ 16 w 42"/>
                <a:gd name="T39" fmla="*/ 6 h 42"/>
                <a:gd name="T40" fmla="*/ 18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8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23" y="39"/>
                  </a:lnTo>
                  <a:lnTo>
                    <a:pt x="28" y="41"/>
                  </a:lnTo>
                  <a:lnTo>
                    <a:pt x="35" y="41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29" y="9"/>
                  </a:lnTo>
                  <a:lnTo>
                    <a:pt x="23" y="8"/>
                  </a:lnTo>
                  <a:lnTo>
                    <a:pt x="16" y="6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57" name="Freeform 381">
              <a:extLst>
                <a:ext uri="{FF2B5EF4-FFF2-40B4-BE49-F238E27FC236}">
                  <a16:creationId xmlns:a16="http://schemas.microsoft.com/office/drawing/2014/main" id="{3E6D86DE-0731-D647-9EC0-CC48E7578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746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16 w 45"/>
                <a:gd name="T3" fmla="*/ 4 h 44"/>
                <a:gd name="T4" fmla="*/ 12 w 45"/>
                <a:gd name="T5" fmla="*/ 9 h 44"/>
                <a:gd name="T6" fmla="*/ 5 w 45"/>
                <a:gd name="T7" fmla="*/ 12 h 44"/>
                <a:gd name="T8" fmla="*/ 0 w 45"/>
                <a:gd name="T9" fmla="*/ 16 h 44"/>
                <a:gd name="T10" fmla="*/ 0 w 45"/>
                <a:gd name="T11" fmla="*/ 22 h 44"/>
                <a:gd name="T12" fmla="*/ 0 w 45"/>
                <a:gd name="T13" fmla="*/ 27 h 44"/>
                <a:gd name="T14" fmla="*/ 2 w 45"/>
                <a:gd name="T15" fmla="*/ 33 h 44"/>
                <a:gd name="T16" fmla="*/ 6 w 45"/>
                <a:gd name="T17" fmla="*/ 39 h 44"/>
                <a:gd name="T18" fmla="*/ 13 w 45"/>
                <a:gd name="T19" fmla="*/ 40 h 44"/>
                <a:gd name="T20" fmla="*/ 18 w 45"/>
                <a:gd name="T21" fmla="*/ 42 h 44"/>
                <a:gd name="T22" fmla="*/ 26 w 45"/>
                <a:gd name="T23" fmla="*/ 43 h 44"/>
                <a:gd name="T24" fmla="*/ 31 w 45"/>
                <a:gd name="T25" fmla="*/ 42 h 44"/>
                <a:gd name="T26" fmla="*/ 38 w 45"/>
                <a:gd name="T27" fmla="*/ 42 h 44"/>
                <a:gd name="T28" fmla="*/ 42 w 45"/>
                <a:gd name="T29" fmla="*/ 37 h 44"/>
                <a:gd name="T30" fmla="*/ 44 w 45"/>
                <a:gd name="T31" fmla="*/ 30 h 44"/>
                <a:gd name="T32" fmla="*/ 44 w 45"/>
                <a:gd name="T33" fmla="*/ 25 h 44"/>
                <a:gd name="T34" fmla="*/ 44 w 45"/>
                <a:gd name="T35" fmla="*/ 19 h 44"/>
                <a:gd name="T36" fmla="*/ 42 w 45"/>
                <a:gd name="T37" fmla="*/ 13 h 44"/>
                <a:gd name="T38" fmla="*/ 38 w 45"/>
                <a:gd name="T39" fmla="*/ 7 h 44"/>
                <a:gd name="T40" fmla="*/ 32 w 45"/>
                <a:gd name="T41" fmla="*/ 6 h 44"/>
                <a:gd name="T42" fmla="*/ 26 w 45"/>
                <a:gd name="T43" fmla="*/ 3 h 44"/>
                <a:gd name="T44" fmla="*/ 19 w 45"/>
                <a:gd name="T45" fmla="*/ 3 h 44"/>
                <a:gd name="T46" fmla="*/ 23 w 45"/>
                <a:gd name="T4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4">
                  <a:moveTo>
                    <a:pt x="23" y="0"/>
                  </a:moveTo>
                  <a:lnTo>
                    <a:pt x="16" y="4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13" y="40"/>
                  </a:lnTo>
                  <a:lnTo>
                    <a:pt x="18" y="42"/>
                  </a:lnTo>
                  <a:lnTo>
                    <a:pt x="26" y="43"/>
                  </a:lnTo>
                  <a:lnTo>
                    <a:pt x="31" y="42"/>
                  </a:lnTo>
                  <a:lnTo>
                    <a:pt x="38" y="42"/>
                  </a:lnTo>
                  <a:lnTo>
                    <a:pt x="42" y="37"/>
                  </a:lnTo>
                  <a:lnTo>
                    <a:pt x="44" y="30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2" y="6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58" name="Freeform 382">
              <a:extLst>
                <a:ext uri="{FF2B5EF4-FFF2-40B4-BE49-F238E27FC236}">
                  <a16:creationId xmlns:a16="http://schemas.microsoft.com/office/drawing/2014/main" id="{4EE75CF0-48C0-FC25-93E0-CB75F1198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1757"/>
              <a:ext cx="50" cy="49"/>
            </a:xfrm>
            <a:custGeom>
              <a:avLst/>
              <a:gdLst>
                <a:gd name="T0" fmla="*/ 28 w 50"/>
                <a:gd name="T1" fmla="*/ 0 h 49"/>
                <a:gd name="T2" fmla="*/ 22 w 50"/>
                <a:gd name="T3" fmla="*/ 2 h 49"/>
                <a:gd name="T4" fmla="*/ 15 w 50"/>
                <a:gd name="T5" fmla="*/ 2 h 49"/>
                <a:gd name="T6" fmla="*/ 9 w 50"/>
                <a:gd name="T7" fmla="*/ 3 h 49"/>
                <a:gd name="T8" fmla="*/ 3 w 50"/>
                <a:gd name="T9" fmla="*/ 6 h 49"/>
                <a:gd name="T10" fmla="*/ 2 w 50"/>
                <a:gd name="T11" fmla="*/ 11 h 49"/>
                <a:gd name="T12" fmla="*/ 0 w 50"/>
                <a:gd name="T13" fmla="*/ 17 h 49"/>
                <a:gd name="T14" fmla="*/ 0 w 50"/>
                <a:gd name="T15" fmla="*/ 23 h 49"/>
                <a:gd name="T16" fmla="*/ 2 w 50"/>
                <a:gd name="T17" fmla="*/ 29 h 49"/>
                <a:gd name="T18" fmla="*/ 2 w 50"/>
                <a:gd name="T19" fmla="*/ 35 h 49"/>
                <a:gd name="T20" fmla="*/ 2 w 50"/>
                <a:gd name="T21" fmla="*/ 41 h 49"/>
                <a:gd name="T22" fmla="*/ 10 w 50"/>
                <a:gd name="T23" fmla="*/ 47 h 49"/>
                <a:gd name="T24" fmla="*/ 15 w 50"/>
                <a:gd name="T25" fmla="*/ 48 h 49"/>
                <a:gd name="T26" fmla="*/ 23 w 50"/>
                <a:gd name="T27" fmla="*/ 48 h 49"/>
                <a:gd name="T28" fmla="*/ 33 w 50"/>
                <a:gd name="T29" fmla="*/ 47 h 49"/>
                <a:gd name="T30" fmla="*/ 38 w 50"/>
                <a:gd name="T31" fmla="*/ 45 h 49"/>
                <a:gd name="T32" fmla="*/ 45 w 50"/>
                <a:gd name="T33" fmla="*/ 41 h 49"/>
                <a:gd name="T34" fmla="*/ 49 w 50"/>
                <a:gd name="T35" fmla="*/ 36 h 49"/>
                <a:gd name="T36" fmla="*/ 49 w 50"/>
                <a:gd name="T37" fmla="*/ 30 h 49"/>
                <a:gd name="T38" fmla="*/ 49 w 50"/>
                <a:gd name="T39" fmla="*/ 24 h 49"/>
                <a:gd name="T40" fmla="*/ 46 w 50"/>
                <a:gd name="T41" fmla="*/ 18 h 49"/>
                <a:gd name="T42" fmla="*/ 42 w 50"/>
                <a:gd name="T43" fmla="*/ 11 h 49"/>
                <a:gd name="T44" fmla="*/ 39 w 50"/>
                <a:gd name="T45" fmla="*/ 6 h 49"/>
                <a:gd name="T46" fmla="*/ 33 w 50"/>
                <a:gd name="T47" fmla="*/ 2 h 49"/>
                <a:gd name="T48" fmla="*/ 28 w 50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49">
                  <a:moveTo>
                    <a:pt x="28" y="0"/>
                  </a:moveTo>
                  <a:lnTo>
                    <a:pt x="22" y="2"/>
                  </a:lnTo>
                  <a:lnTo>
                    <a:pt x="15" y="2"/>
                  </a:lnTo>
                  <a:lnTo>
                    <a:pt x="9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10" y="47"/>
                  </a:lnTo>
                  <a:lnTo>
                    <a:pt x="15" y="48"/>
                  </a:lnTo>
                  <a:lnTo>
                    <a:pt x="23" y="48"/>
                  </a:lnTo>
                  <a:lnTo>
                    <a:pt x="33" y="47"/>
                  </a:lnTo>
                  <a:lnTo>
                    <a:pt x="38" y="45"/>
                  </a:lnTo>
                  <a:lnTo>
                    <a:pt x="45" y="41"/>
                  </a:lnTo>
                  <a:lnTo>
                    <a:pt x="49" y="36"/>
                  </a:lnTo>
                  <a:lnTo>
                    <a:pt x="49" y="30"/>
                  </a:lnTo>
                  <a:lnTo>
                    <a:pt x="49" y="24"/>
                  </a:lnTo>
                  <a:lnTo>
                    <a:pt x="46" y="18"/>
                  </a:lnTo>
                  <a:lnTo>
                    <a:pt x="42" y="11"/>
                  </a:lnTo>
                  <a:lnTo>
                    <a:pt x="39" y="6"/>
                  </a:lnTo>
                  <a:lnTo>
                    <a:pt x="33" y="2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59" name="Freeform 383">
              <a:extLst>
                <a:ext uri="{FF2B5EF4-FFF2-40B4-BE49-F238E27FC236}">
                  <a16:creationId xmlns:a16="http://schemas.microsoft.com/office/drawing/2014/main" id="{E0493224-EE2A-4282-A762-3A3B61E9C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704"/>
              <a:ext cx="29" cy="33"/>
            </a:xfrm>
            <a:custGeom>
              <a:avLst/>
              <a:gdLst>
                <a:gd name="T0" fmla="*/ 2 w 29"/>
                <a:gd name="T1" fmla="*/ 5 h 33"/>
                <a:gd name="T2" fmla="*/ 0 w 29"/>
                <a:gd name="T3" fmla="*/ 11 h 33"/>
                <a:gd name="T4" fmla="*/ 2 w 29"/>
                <a:gd name="T5" fmla="*/ 18 h 33"/>
                <a:gd name="T6" fmla="*/ 3 w 29"/>
                <a:gd name="T7" fmla="*/ 24 h 33"/>
                <a:gd name="T8" fmla="*/ 6 w 29"/>
                <a:gd name="T9" fmla="*/ 29 h 33"/>
                <a:gd name="T10" fmla="*/ 12 w 29"/>
                <a:gd name="T11" fmla="*/ 32 h 33"/>
                <a:gd name="T12" fmla="*/ 19 w 29"/>
                <a:gd name="T13" fmla="*/ 32 h 33"/>
                <a:gd name="T14" fmla="*/ 25 w 29"/>
                <a:gd name="T15" fmla="*/ 29 h 33"/>
                <a:gd name="T16" fmla="*/ 26 w 29"/>
                <a:gd name="T17" fmla="*/ 24 h 33"/>
                <a:gd name="T18" fmla="*/ 28 w 29"/>
                <a:gd name="T19" fmla="*/ 18 h 33"/>
                <a:gd name="T20" fmla="*/ 26 w 29"/>
                <a:gd name="T21" fmla="*/ 12 h 33"/>
                <a:gd name="T22" fmla="*/ 25 w 29"/>
                <a:gd name="T23" fmla="*/ 6 h 33"/>
                <a:gd name="T24" fmla="*/ 19 w 29"/>
                <a:gd name="T25" fmla="*/ 2 h 33"/>
                <a:gd name="T26" fmla="*/ 13 w 29"/>
                <a:gd name="T27" fmla="*/ 0 h 33"/>
                <a:gd name="T28" fmla="*/ 5 w 29"/>
                <a:gd name="T29" fmla="*/ 0 h 33"/>
                <a:gd name="T30" fmla="*/ 0 w 29"/>
                <a:gd name="T31" fmla="*/ 3 h 33"/>
                <a:gd name="T32" fmla="*/ 2 w 29"/>
                <a:gd name="T33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3">
                  <a:moveTo>
                    <a:pt x="2" y="5"/>
                  </a:moveTo>
                  <a:lnTo>
                    <a:pt x="0" y="11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6" y="29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25" y="29"/>
                  </a:lnTo>
                  <a:lnTo>
                    <a:pt x="26" y="24"/>
                  </a:lnTo>
                  <a:lnTo>
                    <a:pt x="28" y="18"/>
                  </a:lnTo>
                  <a:lnTo>
                    <a:pt x="26" y="12"/>
                  </a:lnTo>
                  <a:lnTo>
                    <a:pt x="25" y="6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60" name="Freeform 384">
              <a:extLst>
                <a:ext uri="{FF2B5EF4-FFF2-40B4-BE49-F238E27FC236}">
                  <a16:creationId xmlns:a16="http://schemas.microsoft.com/office/drawing/2014/main" id="{C9BE7BDB-4CA5-C951-699C-B337E8114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" y="1762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61" name="Freeform 385">
              <a:extLst>
                <a:ext uri="{FF2B5EF4-FFF2-40B4-BE49-F238E27FC236}">
                  <a16:creationId xmlns:a16="http://schemas.microsoft.com/office/drawing/2014/main" id="{EEE49F73-F7E8-C16C-520C-53CB3B5A2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1609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62" name="Rectangle 386">
              <a:extLst>
                <a:ext uri="{FF2B5EF4-FFF2-40B4-BE49-F238E27FC236}">
                  <a16:creationId xmlns:a16="http://schemas.microsoft.com/office/drawing/2014/main" id="{A1588FF0-FCBF-1BC6-BE19-01F033C12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1825"/>
              <a:ext cx="192" cy="259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63" name="Line 387">
              <a:extLst>
                <a:ext uri="{FF2B5EF4-FFF2-40B4-BE49-F238E27FC236}">
                  <a16:creationId xmlns:a16="http://schemas.microsoft.com/office/drawing/2014/main" id="{C836DF39-2060-BB8A-4BD4-D9EF9E26D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4" y="1854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64" name="Line 388">
              <a:extLst>
                <a:ext uri="{FF2B5EF4-FFF2-40B4-BE49-F238E27FC236}">
                  <a16:creationId xmlns:a16="http://schemas.microsoft.com/office/drawing/2014/main" id="{C3B796F0-6B86-941F-528D-77F3F039B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" y="1896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65" name="Line 389">
              <a:extLst>
                <a:ext uri="{FF2B5EF4-FFF2-40B4-BE49-F238E27FC236}">
                  <a16:creationId xmlns:a16="http://schemas.microsoft.com/office/drawing/2014/main" id="{AE125FA1-EBD7-EB6B-72A8-C3201D0C8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4" y="2014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66" name="Line 390">
              <a:extLst>
                <a:ext uri="{FF2B5EF4-FFF2-40B4-BE49-F238E27FC236}">
                  <a16:creationId xmlns:a16="http://schemas.microsoft.com/office/drawing/2014/main" id="{AAF223BC-D23F-B16F-8105-A2B4B12FE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" y="2056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67" name="Line 391">
              <a:extLst>
                <a:ext uri="{FF2B5EF4-FFF2-40B4-BE49-F238E27FC236}">
                  <a16:creationId xmlns:a16="http://schemas.microsoft.com/office/drawing/2014/main" id="{79D3C67F-4E55-C77D-177A-61DA68482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4" y="1932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68" name="Line 392">
              <a:extLst>
                <a:ext uri="{FF2B5EF4-FFF2-40B4-BE49-F238E27FC236}">
                  <a16:creationId xmlns:a16="http://schemas.microsoft.com/office/drawing/2014/main" id="{EBEB7356-6A11-7AD0-ACAA-2C590E41E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" y="1974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69" name="Freeform 393">
              <a:extLst>
                <a:ext uri="{FF2B5EF4-FFF2-40B4-BE49-F238E27FC236}">
                  <a16:creationId xmlns:a16="http://schemas.microsoft.com/office/drawing/2014/main" id="{91C6CE25-5966-4A72-DEC4-87CC31430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2038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70" name="Freeform 394">
              <a:extLst>
                <a:ext uri="{FF2B5EF4-FFF2-40B4-BE49-F238E27FC236}">
                  <a16:creationId xmlns:a16="http://schemas.microsoft.com/office/drawing/2014/main" id="{E60781E8-A3BC-6837-CF33-E84F9165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1918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71" name="Rectangle 395">
              <a:extLst>
                <a:ext uri="{FF2B5EF4-FFF2-40B4-BE49-F238E27FC236}">
                  <a16:creationId xmlns:a16="http://schemas.microsoft.com/office/drawing/2014/main" id="{2E3AFF3F-FE51-BA60-D705-4102DB7C3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2089"/>
              <a:ext cx="192" cy="136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72" name="Line 396">
              <a:extLst>
                <a:ext uri="{FF2B5EF4-FFF2-40B4-BE49-F238E27FC236}">
                  <a16:creationId xmlns:a16="http://schemas.microsoft.com/office/drawing/2014/main" id="{C504537B-2D8C-6EFA-5E74-B7111B64D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3" y="2114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73" name="Line 397">
              <a:extLst>
                <a:ext uri="{FF2B5EF4-FFF2-40B4-BE49-F238E27FC236}">
                  <a16:creationId xmlns:a16="http://schemas.microsoft.com/office/drawing/2014/main" id="{223A37BE-A408-6327-E24B-95B649F8D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" y="2154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74" name="Line 398">
              <a:extLst>
                <a:ext uri="{FF2B5EF4-FFF2-40B4-BE49-F238E27FC236}">
                  <a16:creationId xmlns:a16="http://schemas.microsoft.com/office/drawing/2014/main" id="{0A5C73EB-4BF4-4605-2415-D16FA8995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2196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175" name="Group 399">
              <a:extLst>
                <a:ext uri="{FF2B5EF4-FFF2-40B4-BE49-F238E27FC236}">
                  <a16:creationId xmlns:a16="http://schemas.microsoft.com/office/drawing/2014/main" id="{5CCE8A80-1415-C54D-D243-159DAE501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3" y="2123"/>
              <a:ext cx="56" cy="58"/>
              <a:chOff x="4453" y="2123"/>
              <a:chExt cx="56" cy="58"/>
            </a:xfrm>
          </p:grpSpPr>
          <p:sp>
            <p:nvSpPr>
              <p:cNvPr id="76176" name="Line 400">
                <a:extLst>
                  <a:ext uri="{FF2B5EF4-FFF2-40B4-BE49-F238E27FC236}">
                    <a16:creationId xmlns:a16="http://schemas.microsoft.com/office/drawing/2014/main" id="{62A94111-3600-F956-4BBD-9CCB0B30E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7" y="2131"/>
                <a:ext cx="43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77" name="Line 401">
                <a:extLst>
                  <a:ext uri="{FF2B5EF4-FFF2-40B4-BE49-F238E27FC236}">
                    <a16:creationId xmlns:a16="http://schemas.microsoft.com/office/drawing/2014/main" id="{FA2738AF-3704-8B69-0E32-16AF51AC7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3" y="2123"/>
                <a:ext cx="56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178" name="Group 402">
              <a:extLst>
                <a:ext uri="{FF2B5EF4-FFF2-40B4-BE49-F238E27FC236}">
                  <a16:creationId xmlns:a16="http://schemas.microsoft.com/office/drawing/2014/main" id="{037B2124-584C-F9E6-5856-A99ACAFE3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" y="2162"/>
              <a:ext cx="57" cy="58"/>
              <a:chOff x="4546" y="2162"/>
              <a:chExt cx="57" cy="58"/>
            </a:xfrm>
          </p:grpSpPr>
          <p:sp>
            <p:nvSpPr>
              <p:cNvPr id="76179" name="Line 403">
                <a:extLst>
                  <a:ext uri="{FF2B5EF4-FFF2-40B4-BE49-F238E27FC236}">
                    <a16:creationId xmlns:a16="http://schemas.microsoft.com/office/drawing/2014/main" id="{F2C12216-CB4D-4EB4-6EE5-176ED4DFB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1" y="2170"/>
                <a:ext cx="42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80" name="Line 404">
                <a:extLst>
                  <a:ext uri="{FF2B5EF4-FFF2-40B4-BE49-F238E27FC236}">
                    <a16:creationId xmlns:a16="http://schemas.microsoft.com/office/drawing/2014/main" id="{A9000F7E-42B0-5F76-2AE0-D10262F15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46" y="2162"/>
                <a:ext cx="57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181" name="Rectangle 405">
              <a:extLst>
                <a:ext uri="{FF2B5EF4-FFF2-40B4-BE49-F238E27FC236}">
                  <a16:creationId xmlns:a16="http://schemas.microsoft.com/office/drawing/2014/main" id="{5C05BA85-34FF-621E-388D-3D9B2A0D0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2233"/>
              <a:ext cx="192" cy="130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82" name="Line 406">
              <a:extLst>
                <a:ext uri="{FF2B5EF4-FFF2-40B4-BE49-F238E27FC236}">
                  <a16:creationId xmlns:a16="http://schemas.microsoft.com/office/drawing/2014/main" id="{C2D6520F-5451-88FE-1EAA-83EB73B49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8" y="2298"/>
              <a:ext cx="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83" name="Line 407">
              <a:extLst>
                <a:ext uri="{FF2B5EF4-FFF2-40B4-BE49-F238E27FC236}">
                  <a16:creationId xmlns:a16="http://schemas.microsoft.com/office/drawing/2014/main" id="{4FF34301-9E95-FD1C-E625-2165D1214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5" y="2255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84" name="Line 408">
              <a:extLst>
                <a:ext uri="{FF2B5EF4-FFF2-40B4-BE49-F238E27FC236}">
                  <a16:creationId xmlns:a16="http://schemas.microsoft.com/office/drawing/2014/main" id="{25DE908F-FDE5-1EE6-C16B-4961E4336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2344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185" name="Group 409">
              <a:extLst>
                <a:ext uri="{FF2B5EF4-FFF2-40B4-BE49-F238E27FC236}">
                  <a16:creationId xmlns:a16="http://schemas.microsoft.com/office/drawing/2014/main" id="{2C9F3F4E-3BA1-F9CB-ECD2-8BD68C798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0" y="2267"/>
              <a:ext cx="56" cy="58"/>
              <a:chOff x="4540" y="2267"/>
              <a:chExt cx="56" cy="58"/>
            </a:xfrm>
          </p:grpSpPr>
          <p:sp>
            <p:nvSpPr>
              <p:cNvPr id="76186" name="Line 410">
                <a:extLst>
                  <a:ext uri="{FF2B5EF4-FFF2-40B4-BE49-F238E27FC236}">
                    <a16:creationId xmlns:a16="http://schemas.microsoft.com/office/drawing/2014/main" id="{BE22BA65-E409-30C9-42A1-407282260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4" y="2275"/>
                <a:ext cx="43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87" name="Line 411">
                <a:extLst>
                  <a:ext uri="{FF2B5EF4-FFF2-40B4-BE49-F238E27FC236}">
                    <a16:creationId xmlns:a16="http://schemas.microsoft.com/office/drawing/2014/main" id="{99F79958-D589-AF54-9C7A-B581F3CB5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40" y="2267"/>
                <a:ext cx="56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5997" name="Group 221">
            <a:extLst>
              <a:ext uri="{FF2B5EF4-FFF2-40B4-BE49-F238E27FC236}">
                <a16:creationId xmlns:a16="http://schemas.microsoft.com/office/drawing/2014/main" id="{34096FB5-F8C8-319C-56AE-449EE3A6C1CC}"/>
              </a:ext>
            </a:extLst>
          </p:cNvPr>
          <p:cNvGrpSpPr>
            <a:grpSpLocks/>
          </p:cNvGrpSpPr>
          <p:nvPr/>
        </p:nvGrpSpPr>
        <p:grpSpPr bwMode="auto">
          <a:xfrm>
            <a:off x="5629056" y="1967186"/>
            <a:ext cx="304800" cy="4211638"/>
            <a:chOff x="4006" y="832"/>
            <a:chExt cx="192" cy="2653"/>
          </a:xfrm>
        </p:grpSpPr>
        <p:sp>
          <p:nvSpPr>
            <p:cNvPr id="75998" name="Rectangle 222">
              <a:extLst>
                <a:ext uri="{FF2B5EF4-FFF2-40B4-BE49-F238E27FC236}">
                  <a16:creationId xmlns:a16="http://schemas.microsoft.com/office/drawing/2014/main" id="{9757E964-4443-1D2F-2BF3-AB15CE531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832"/>
              <a:ext cx="192" cy="274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999" name="Group 223">
              <a:extLst>
                <a:ext uri="{FF2B5EF4-FFF2-40B4-BE49-F238E27FC236}">
                  <a16:creationId xmlns:a16="http://schemas.microsoft.com/office/drawing/2014/main" id="{47161C5F-E896-8D8E-13DF-4C926C12E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1" y="853"/>
              <a:ext cx="106" cy="51"/>
              <a:chOff x="4031" y="853"/>
              <a:chExt cx="106" cy="51"/>
            </a:xfrm>
          </p:grpSpPr>
          <p:sp>
            <p:nvSpPr>
              <p:cNvPr id="76000" name="Line 224">
                <a:extLst>
                  <a:ext uri="{FF2B5EF4-FFF2-40B4-BE49-F238E27FC236}">
                    <a16:creationId xmlns:a16="http://schemas.microsoft.com/office/drawing/2014/main" id="{C274680D-CD13-FF36-AEF4-654D5A0EB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4" y="904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01" name="Line 225">
                <a:extLst>
                  <a:ext uri="{FF2B5EF4-FFF2-40B4-BE49-F238E27FC236}">
                    <a16:creationId xmlns:a16="http://schemas.microsoft.com/office/drawing/2014/main" id="{2E9A4F63-F238-C703-2EEE-6E8ACE10B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1" y="875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02" name="Line 226">
                <a:extLst>
                  <a:ext uri="{FF2B5EF4-FFF2-40B4-BE49-F238E27FC236}">
                    <a16:creationId xmlns:a16="http://schemas.microsoft.com/office/drawing/2014/main" id="{E0AFBD17-C637-A02F-B40C-E4739B0CD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1" y="854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03" name="Line 227">
                <a:extLst>
                  <a:ext uri="{FF2B5EF4-FFF2-40B4-BE49-F238E27FC236}">
                    <a16:creationId xmlns:a16="http://schemas.microsoft.com/office/drawing/2014/main" id="{0E5FF531-F749-E366-D89A-E500C0811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84" y="853"/>
                <a:ext cx="1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04" name="Line 228">
                <a:extLst>
                  <a:ext uri="{FF2B5EF4-FFF2-40B4-BE49-F238E27FC236}">
                    <a16:creationId xmlns:a16="http://schemas.microsoft.com/office/drawing/2014/main" id="{8F43767A-F609-8A3A-5B47-00ECECF30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2" y="870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005" name="Group 229">
              <a:extLst>
                <a:ext uri="{FF2B5EF4-FFF2-40B4-BE49-F238E27FC236}">
                  <a16:creationId xmlns:a16="http://schemas.microsoft.com/office/drawing/2014/main" id="{47043FDB-7C81-65E6-A541-AF9AAA229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" y="945"/>
              <a:ext cx="107" cy="51"/>
              <a:chOff x="4079" y="945"/>
              <a:chExt cx="107" cy="51"/>
            </a:xfrm>
          </p:grpSpPr>
          <p:sp>
            <p:nvSpPr>
              <p:cNvPr id="76006" name="Line 230">
                <a:extLst>
                  <a:ext uri="{FF2B5EF4-FFF2-40B4-BE49-F238E27FC236}">
                    <a16:creationId xmlns:a16="http://schemas.microsoft.com/office/drawing/2014/main" id="{D9EB321D-1D5F-4844-5364-AA9824223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2" y="996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07" name="Line 231">
                <a:extLst>
                  <a:ext uri="{FF2B5EF4-FFF2-40B4-BE49-F238E27FC236}">
                    <a16:creationId xmlns:a16="http://schemas.microsoft.com/office/drawing/2014/main" id="{6F4B6E72-EDD8-BD1A-B4B3-9373AE9FA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9" y="967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08" name="Line 232">
                <a:extLst>
                  <a:ext uri="{FF2B5EF4-FFF2-40B4-BE49-F238E27FC236}">
                    <a16:creationId xmlns:a16="http://schemas.microsoft.com/office/drawing/2014/main" id="{86BFDE6E-E52D-F7E0-E0D8-83EA1C0E1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" y="946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09" name="Line 233">
                <a:extLst>
                  <a:ext uri="{FF2B5EF4-FFF2-40B4-BE49-F238E27FC236}">
                    <a16:creationId xmlns:a16="http://schemas.microsoft.com/office/drawing/2014/main" id="{4D096460-0D8D-57D3-D2FF-97817FAE9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32" y="945"/>
                <a:ext cx="1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10" name="Line 234">
                <a:extLst>
                  <a:ext uri="{FF2B5EF4-FFF2-40B4-BE49-F238E27FC236}">
                    <a16:creationId xmlns:a16="http://schemas.microsoft.com/office/drawing/2014/main" id="{7145F96F-56B0-4A78-A688-340CB1C66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1" y="962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011" name="Group 235">
              <a:extLst>
                <a:ext uri="{FF2B5EF4-FFF2-40B4-BE49-F238E27FC236}">
                  <a16:creationId xmlns:a16="http://schemas.microsoft.com/office/drawing/2014/main" id="{426C4BAE-6B2E-1B48-61F6-127048AAA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0" y="1033"/>
              <a:ext cx="106" cy="51"/>
              <a:chOff x="4030" y="1033"/>
              <a:chExt cx="106" cy="51"/>
            </a:xfrm>
          </p:grpSpPr>
          <p:sp>
            <p:nvSpPr>
              <p:cNvPr id="76012" name="Line 236">
                <a:extLst>
                  <a:ext uri="{FF2B5EF4-FFF2-40B4-BE49-F238E27FC236}">
                    <a16:creationId xmlns:a16="http://schemas.microsoft.com/office/drawing/2014/main" id="{1E5FBC1C-A399-4331-E98F-FE69E5090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3" y="1084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13" name="Line 237">
                <a:extLst>
                  <a:ext uri="{FF2B5EF4-FFF2-40B4-BE49-F238E27FC236}">
                    <a16:creationId xmlns:a16="http://schemas.microsoft.com/office/drawing/2014/main" id="{2AE13CD0-CFA2-0D3B-CA1F-740564F2F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0" y="1055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14" name="Line 238">
                <a:extLst>
                  <a:ext uri="{FF2B5EF4-FFF2-40B4-BE49-F238E27FC236}">
                    <a16:creationId xmlns:a16="http://schemas.microsoft.com/office/drawing/2014/main" id="{BBA94E5B-CE63-247C-3920-26DE9CE88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0" y="1034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15" name="Line 239">
                <a:extLst>
                  <a:ext uri="{FF2B5EF4-FFF2-40B4-BE49-F238E27FC236}">
                    <a16:creationId xmlns:a16="http://schemas.microsoft.com/office/drawing/2014/main" id="{1FD50AB9-90AB-ED75-667F-372FAB994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83" y="1033"/>
                <a:ext cx="1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16" name="Line 240">
                <a:extLst>
                  <a:ext uri="{FF2B5EF4-FFF2-40B4-BE49-F238E27FC236}">
                    <a16:creationId xmlns:a16="http://schemas.microsoft.com/office/drawing/2014/main" id="{F821C644-44DA-310A-5E89-1F2A8784D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1" y="1050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017" name="Rectangle 241">
              <a:extLst>
                <a:ext uri="{FF2B5EF4-FFF2-40B4-BE49-F238E27FC236}">
                  <a16:creationId xmlns:a16="http://schemas.microsoft.com/office/drawing/2014/main" id="{46BA4C5F-5CC4-FD2E-9FC6-70B780DC0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3176"/>
              <a:ext cx="192" cy="19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18" name="Freeform 242">
              <a:extLst>
                <a:ext uri="{FF2B5EF4-FFF2-40B4-BE49-F238E27FC236}">
                  <a16:creationId xmlns:a16="http://schemas.microsoft.com/office/drawing/2014/main" id="{66D7B234-2774-909D-F92B-3E7588F9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3214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19" name="Freeform 243">
              <a:extLst>
                <a:ext uri="{FF2B5EF4-FFF2-40B4-BE49-F238E27FC236}">
                  <a16:creationId xmlns:a16="http://schemas.microsoft.com/office/drawing/2014/main" id="{66B08A54-E310-F0CD-2E12-06A4B11A4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296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20" name="Freeform 244">
              <a:extLst>
                <a:ext uri="{FF2B5EF4-FFF2-40B4-BE49-F238E27FC236}">
                  <a16:creationId xmlns:a16="http://schemas.microsoft.com/office/drawing/2014/main" id="{55F748D0-515E-594D-EFAE-BC925ED9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3200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21" name="Freeform 245">
              <a:extLst>
                <a:ext uri="{FF2B5EF4-FFF2-40B4-BE49-F238E27FC236}">
                  <a16:creationId xmlns:a16="http://schemas.microsoft.com/office/drawing/2014/main" id="{90EC3862-E47D-098F-1D8A-5BA3DC824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3256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22" name="Freeform 246">
              <a:extLst>
                <a:ext uri="{FF2B5EF4-FFF2-40B4-BE49-F238E27FC236}">
                  <a16:creationId xmlns:a16="http://schemas.microsoft.com/office/drawing/2014/main" id="{C2010AFC-0E53-FAD2-6F13-A6733048B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3325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23" name="Freeform 247">
              <a:extLst>
                <a:ext uri="{FF2B5EF4-FFF2-40B4-BE49-F238E27FC236}">
                  <a16:creationId xmlns:a16="http://schemas.microsoft.com/office/drawing/2014/main" id="{D01AAA5D-A782-3817-BF84-6266C68F4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3345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24" name="Freeform 248">
              <a:extLst>
                <a:ext uri="{FF2B5EF4-FFF2-40B4-BE49-F238E27FC236}">
                  <a16:creationId xmlns:a16="http://schemas.microsoft.com/office/drawing/2014/main" id="{5B2EBD7C-7FDE-94D5-5949-A651F82C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3244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25" name="Freeform 249">
              <a:extLst>
                <a:ext uri="{FF2B5EF4-FFF2-40B4-BE49-F238E27FC236}">
                  <a16:creationId xmlns:a16="http://schemas.microsoft.com/office/drawing/2014/main" id="{C6C189EE-D70F-04EB-EF7F-559F35B3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3307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26" name="Rectangle 250">
              <a:extLst>
                <a:ext uri="{FF2B5EF4-FFF2-40B4-BE49-F238E27FC236}">
                  <a16:creationId xmlns:a16="http://schemas.microsoft.com/office/drawing/2014/main" id="{79661662-D8CD-5A62-E82D-5D35F8E8B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1114"/>
              <a:ext cx="192" cy="94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27" name="Line 251">
              <a:extLst>
                <a:ext uri="{FF2B5EF4-FFF2-40B4-BE49-F238E27FC236}">
                  <a16:creationId xmlns:a16="http://schemas.microsoft.com/office/drawing/2014/main" id="{04B30E49-8594-194F-4543-B0DD16090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" y="1134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28" name="Line 252">
              <a:extLst>
                <a:ext uri="{FF2B5EF4-FFF2-40B4-BE49-F238E27FC236}">
                  <a16:creationId xmlns:a16="http://schemas.microsoft.com/office/drawing/2014/main" id="{56F12536-0D5A-2E4F-F7D7-6E7E700D8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1188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029" name="Group 253">
              <a:extLst>
                <a:ext uri="{FF2B5EF4-FFF2-40B4-BE49-F238E27FC236}">
                  <a16:creationId xmlns:a16="http://schemas.microsoft.com/office/drawing/2014/main" id="{7F0A59F1-3759-2A17-9F57-90844D2EA3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3" y="1142"/>
              <a:ext cx="56" cy="58"/>
              <a:chOff x="4033" y="1142"/>
              <a:chExt cx="56" cy="58"/>
            </a:xfrm>
          </p:grpSpPr>
          <p:sp>
            <p:nvSpPr>
              <p:cNvPr id="76030" name="Line 254">
                <a:extLst>
                  <a:ext uri="{FF2B5EF4-FFF2-40B4-BE49-F238E27FC236}">
                    <a16:creationId xmlns:a16="http://schemas.microsoft.com/office/drawing/2014/main" id="{222893E0-9316-D2F9-3778-E2EFFB8CA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7" y="1150"/>
                <a:ext cx="43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31" name="Line 255">
                <a:extLst>
                  <a:ext uri="{FF2B5EF4-FFF2-40B4-BE49-F238E27FC236}">
                    <a16:creationId xmlns:a16="http://schemas.microsoft.com/office/drawing/2014/main" id="{F11ACA2C-1BEE-F5DF-1F53-C85F77F2D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3" y="1142"/>
                <a:ext cx="56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032" name="Rectangle 256">
              <a:extLst>
                <a:ext uri="{FF2B5EF4-FFF2-40B4-BE49-F238E27FC236}">
                  <a16:creationId xmlns:a16="http://schemas.microsoft.com/office/drawing/2014/main" id="{BA7F9441-714B-0EE1-5B22-A22BDE336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1216"/>
              <a:ext cx="192" cy="226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33" name="Line 257">
              <a:extLst>
                <a:ext uri="{FF2B5EF4-FFF2-40B4-BE49-F238E27FC236}">
                  <a16:creationId xmlns:a16="http://schemas.microsoft.com/office/drawing/2014/main" id="{1F0DEDE2-9CC9-07EC-176E-A680E0946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2" y="1375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34" name="Line 258">
              <a:extLst>
                <a:ext uri="{FF2B5EF4-FFF2-40B4-BE49-F238E27FC236}">
                  <a16:creationId xmlns:a16="http://schemas.microsoft.com/office/drawing/2014/main" id="{7D20755D-690B-A41F-A7AA-F13796C4C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1417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35" name="Line 259">
              <a:extLst>
                <a:ext uri="{FF2B5EF4-FFF2-40B4-BE49-F238E27FC236}">
                  <a16:creationId xmlns:a16="http://schemas.microsoft.com/office/drawing/2014/main" id="{B92EEC74-424C-A7B2-B27F-7663E7B74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" y="1279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36" name="Line 260">
              <a:extLst>
                <a:ext uri="{FF2B5EF4-FFF2-40B4-BE49-F238E27FC236}">
                  <a16:creationId xmlns:a16="http://schemas.microsoft.com/office/drawing/2014/main" id="{9EF1B8F8-ADA2-BA03-FED2-ACCDE8498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1321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37" name="Line 261">
              <a:extLst>
                <a:ext uri="{FF2B5EF4-FFF2-40B4-BE49-F238E27FC236}">
                  <a16:creationId xmlns:a16="http://schemas.microsoft.com/office/drawing/2014/main" id="{B0FEB3B1-3EFE-A238-85CB-4F4ACE4B2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1239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038" name="Group 262">
              <a:extLst>
                <a:ext uri="{FF2B5EF4-FFF2-40B4-BE49-F238E27FC236}">
                  <a16:creationId xmlns:a16="http://schemas.microsoft.com/office/drawing/2014/main" id="{C0A2A04A-E936-5242-B7C6-3DB9E8E48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6" y="1292"/>
              <a:ext cx="57" cy="58"/>
              <a:chOff x="4026" y="1292"/>
              <a:chExt cx="57" cy="58"/>
            </a:xfrm>
          </p:grpSpPr>
          <p:sp>
            <p:nvSpPr>
              <p:cNvPr id="76039" name="Line 263">
                <a:extLst>
                  <a:ext uri="{FF2B5EF4-FFF2-40B4-BE49-F238E27FC236}">
                    <a16:creationId xmlns:a16="http://schemas.microsoft.com/office/drawing/2014/main" id="{BE7CF017-8A4D-6714-02C1-2F2E8DDA2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1" y="1300"/>
                <a:ext cx="42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40" name="Line 264">
                <a:extLst>
                  <a:ext uri="{FF2B5EF4-FFF2-40B4-BE49-F238E27FC236}">
                    <a16:creationId xmlns:a16="http://schemas.microsoft.com/office/drawing/2014/main" id="{8EAE2AA2-AADB-BD45-88A5-C65C9982E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6" y="1292"/>
                <a:ext cx="57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041" name="Group 265">
              <a:extLst>
                <a:ext uri="{FF2B5EF4-FFF2-40B4-BE49-F238E27FC236}">
                  <a16:creationId xmlns:a16="http://schemas.microsoft.com/office/drawing/2014/main" id="{14C09A3F-D7FD-E13F-DA50-4C648B13E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0" y="1340"/>
              <a:ext cx="56" cy="58"/>
              <a:chOff x="4120" y="1340"/>
              <a:chExt cx="56" cy="58"/>
            </a:xfrm>
          </p:grpSpPr>
          <p:sp>
            <p:nvSpPr>
              <p:cNvPr id="76042" name="Line 266">
                <a:extLst>
                  <a:ext uri="{FF2B5EF4-FFF2-40B4-BE49-F238E27FC236}">
                    <a16:creationId xmlns:a16="http://schemas.microsoft.com/office/drawing/2014/main" id="{9EBB8AC7-3B89-D82F-AA83-42AE51E38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4" y="1348"/>
                <a:ext cx="43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43" name="Line 267">
                <a:extLst>
                  <a:ext uri="{FF2B5EF4-FFF2-40B4-BE49-F238E27FC236}">
                    <a16:creationId xmlns:a16="http://schemas.microsoft.com/office/drawing/2014/main" id="{748EB43F-9EB2-6E64-267B-9228FAB84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0" y="1340"/>
                <a:ext cx="56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044" name="Rectangle 268">
              <a:extLst>
                <a:ext uri="{FF2B5EF4-FFF2-40B4-BE49-F238E27FC236}">
                  <a16:creationId xmlns:a16="http://schemas.microsoft.com/office/drawing/2014/main" id="{EFCBC4EA-25E6-36BD-DDE3-5807632F9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1450"/>
              <a:ext cx="192" cy="214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45" name="Line 269">
              <a:extLst>
                <a:ext uri="{FF2B5EF4-FFF2-40B4-BE49-F238E27FC236}">
                  <a16:creationId xmlns:a16="http://schemas.microsoft.com/office/drawing/2014/main" id="{50A814BF-F61E-9D82-8F62-9FABAD8A5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1561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46" name="Line 270">
              <a:extLst>
                <a:ext uri="{FF2B5EF4-FFF2-40B4-BE49-F238E27FC236}">
                  <a16:creationId xmlns:a16="http://schemas.microsoft.com/office/drawing/2014/main" id="{7DD07D35-FFEE-E22F-EF7A-EDEA46F04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483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47" name="Line 271">
              <a:extLst>
                <a:ext uri="{FF2B5EF4-FFF2-40B4-BE49-F238E27FC236}">
                  <a16:creationId xmlns:a16="http://schemas.microsoft.com/office/drawing/2014/main" id="{10B9715B-5B20-1F4A-3C18-CE1DD7E55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3" y="1525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48" name="Line 272">
              <a:extLst>
                <a:ext uri="{FF2B5EF4-FFF2-40B4-BE49-F238E27FC236}">
                  <a16:creationId xmlns:a16="http://schemas.microsoft.com/office/drawing/2014/main" id="{D4CA7BC7-CABC-EABF-64BC-5086571DC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0" y="1639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49" name="Line 273">
              <a:extLst>
                <a:ext uri="{FF2B5EF4-FFF2-40B4-BE49-F238E27FC236}">
                  <a16:creationId xmlns:a16="http://schemas.microsoft.com/office/drawing/2014/main" id="{54B38EC8-3F19-A573-98DB-CA47C5C3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603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50" name="Freeform 274">
              <a:extLst>
                <a:ext uri="{FF2B5EF4-FFF2-40B4-BE49-F238E27FC236}">
                  <a16:creationId xmlns:a16="http://schemas.microsoft.com/office/drawing/2014/main" id="{42EE8D87-98F5-8707-354F-D546042F8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1627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51" name="Freeform 275">
              <a:extLst>
                <a:ext uri="{FF2B5EF4-FFF2-40B4-BE49-F238E27FC236}">
                  <a16:creationId xmlns:a16="http://schemas.microsoft.com/office/drawing/2014/main" id="{D40F7BAC-DCA8-A1F4-9170-927AC330D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1507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52" name="Freeform 276">
              <a:extLst>
                <a:ext uri="{FF2B5EF4-FFF2-40B4-BE49-F238E27FC236}">
                  <a16:creationId xmlns:a16="http://schemas.microsoft.com/office/drawing/2014/main" id="{FEA36DFF-63C7-9344-C404-7AA556C49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1474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053" name="Group 277">
              <a:extLst>
                <a:ext uri="{FF2B5EF4-FFF2-40B4-BE49-F238E27FC236}">
                  <a16:creationId xmlns:a16="http://schemas.microsoft.com/office/drawing/2014/main" id="{D86A4DA9-9FBA-3B35-20C6-BCA505836A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6" y="1568"/>
              <a:ext cx="57" cy="58"/>
              <a:chOff x="4036" y="1568"/>
              <a:chExt cx="57" cy="58"/>
            </a:xfrm>
          </p:grpSpPr>
          <p:sp>
            <p:nvSpPr>
              <p:cNvPr id="76054" name="Line 278">
                <a:extLst>
                  <a:ext uri="{FF2B5EF4-FFF2-40B4-BE49-F238E27FC236}">
                    <a16:creationId xmlns:a16="http://schemas.microsoft.com/office/drawing/2014/main" id="{39A45CAE-3EE7-FA92-E1F8-06BD849D6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0" y="1576"/>
                <a:ext cx="43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55" name="Line 279">
                <a:extLst>
                  <a:ext uri="{FF2B5EF4-FFF2-40B4-BE49-F238E27FC236}">
                    <a16:creationId xmlns:a16="http://schemas.microsoft.com/office/drawing/2014/main" id="{4DB99064-6A9F-2504-3A95-DB545A0DA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6" y="1568"/>
                <a:ext cx="57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056" name="Rectangle 280">
              <a:extLst>
                <a:ext uri="{FF2B5EF4-FFF2-40B4-BE49-F238E27FC236}">
                  <a16:creationId xmlns:a16="http://schemas.microsoft.com/office/drawing/2014/main" id="{3944C87C-01DA-FA4D-8E45-7B53B7B95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1670"/>
              <a:ext cx="192" cy="73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57" name="Freeform 281">
              <a:extLst>
                <a:ext uri="{FF2B5EF4-FFF2-40B4-BE49-F238E27FC236}">
                  <a16:creationId xmlns:a16="http://schemas.microsoft.com/office/drawing/2014/main" id="{ABF85207-9AB5-3AD2-A9CC-025CB9616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698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16 w 45"/>
                <a:gd name="T3" fmla="*/ 4 h 44"/>
                <a:gd name="T4" fmla="*/ 12 w 45"/>
                <a:gd name="T5" fmla="*/ 9 h 44"/>
                <a:gd name="T6" fmla="*/ 5 w 45"/>
                <a:gd name="T7" fmla="*/ 12 h 44"/>
                <a:gd name="T8" fmla="*/ 0 w 45"/>
                <a:gd name="T9" fmla="*/ 16 h 44"/>
                <a:gd name="T10" fmla="*/ 0 w 45"/>
                <a:gd name="T11" fmla="*/ 22 h 44"/>
                <a:gd name="T12" fmla="*/ 0 w 45"/>
                <a:gd name="T13" fmla="*/ 27 h 44"/>
                <a:gd name="T14" fmla="*/ 2 w 45"/>
                <a:gd name="T15" fmla="*/ 33 h 44"/>
                <a:gd name="T16" fmla="*/ 6 w 45"/>
                <a:gd name="T17" fmla="*/ 39 h 44"/>
                <a:gd name="T18" fmla="*/ 13 w 45"/>
                <a:gd name="T19" fmla="*/ 40 h 44"/>
                <a:gd name="T20" fmla="*/ 18 w 45"/>
                <a:gd name="T21" fmla="*/ 42 h 44"/>
                <a:gd name="T22" fmla="*/ 26 w 45"/>
                <a:gd name="T23" fmla="*/ 43 h 44"/>
                <a:gd name="T24" fmla="*/ 31 w 45"/>
                <a:gd name="T25" fmla="*/ 42 h 44"/>
                <a:gd name="T26" fmla="*/ 38 w 45"/>
                <a:gd name="T27" fmla="*/ 42 h 44"/>
                <a:gd name="T28" fmla="*/ 42 w 45"/>
                <a:gd name="T29" fmla="*/ 37 h 44"/>
                <a:gd name="T30" fmla="*/ 44 w 45"/>
                <a:gd name="T31" fmla="*/ 30 h 44"/>
                <a:gd name="T32" fmla="*/ 44 w 45"/>
                <a:gd name="T33" fmla="*/ 25 h 44"/>
                <a:gd name="T34" fmla="*/ 44 w 45"/>
                <a:gd name="T35" fmla="*/ 19 h 44"/>
                <a:gd name="T36" fmla="*/ 42 w 45"/>
                <a:gd name="T37" fmla="*/ 13 h 44"/>
                <a:gd name="T38" fmla="*/ 38 w 45"/>
                <a:gd name="T39" fmla="*/ 7 h 44"/>
                <a:gd name="T40" fmla="*/ 32 w 45"/>
                <a:gd name="T41" fmla="*/ 6 h 44"/>
                <a:gd name="T42" fmla="*/ 26 w 45"/>
                <a:gd name="T43" fmla="*/ 3 h 44"/>
                <a:gd name="T44" fmla="*/ 19 w 45"/>
                <a:gd name="T45" fmla="*/ 3 h 44"/>
                <a:gd name="T46" fmla="*/ 23 w 45"/>
                <a:gd name="T4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4">
                  <a:moveTo>
                    <a:pt x="23" y="0"/>
                  </a:moveTo>
                  <a:lnTo>
                    <a:pt x="16" y="4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13" y="40"/>
                  </a:lnTo>
                  <a:lnTo>
                    <a:pt x="18" y="42"/>
                  </a:lnTo>
                  <a:lnTo>
                    <a:pt x="26" y="43"/>
                  </a:lnTo>
                  <a:lnTo>
                    <a:pt x="31" y="42"/>
                  </a:lnTo>
                  <a:lnTo>
                    <a:pt x="38" y="42"/>
                  </a:lnTo>
                  <a:lnTo>
                    <a:pt x="42" y="37"/>
                  </a:lnTo>
                  <a:lnTo>
                    <a:pt x="44" y="30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2" y="6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58" name="Freeform 282">
              <a:extLst>
                <a:ext uri="{FF2B5EF4-FFF2-40B4-BE49-F238E27FC236}">
                  <a16:creationId xmlns:a16="http://schemas.microsoft.com/office/drawing/2014/main" id="{5C5FDF57-722C-5A97-D001-C5085B0F3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754"/>
              <a:ext cx="50" cy="49"/>
            </a:xfrm>
            <a:custGeom>
              <a:avLst/>
              <a:gdLst>
                <a:gd name="T0" fmla="*/ 28 w 50"/>
                <a:gd name="T1" fmla="*/ 0 h 49"/>
                <a:gd name="T2" fmla="*/ 22 w 50"/>
                <a:gd name="T3" fmla="*/ 2 h 49"/>
                <a:gd name="T4" fmla="*/ 15 w 50"/>
                <a:gd name="T5" fmla="*/ 2 h 49"/>
                <a:gd name="T6" fmla="*/ 9 w 50"/>
                <a:gd name="T7" fmla="*/ 3 h 49"/>
                <a:gd name="T8" fmla="*/ 3 w 50"/>
                <a:gd name="T9" fmla="*/ 6 h 49"/>
                <a:gd name="T10" fmla="*/ 2 w 50"/>
                <a:gd name="T11" fmla="*/ 11 h 49"/>
                <a:gd name="T12" fmla="*/ 0 w 50"/>
                <a:gd name="T13" fmla="*/ 17 h 49"/>
                <a:gd name="T14" fmla="*/ 0 w 50"/>
                <a:gd name="T15" fmla="*/ 23 h 49"/>
                <a:gd name="T16" fmla="*/ 2 w 50"/>
                <a:gd name="T17" fmla="*/ 29 h 49"/>
                <a:gd name="T18" fmla="*/ 2 w 50"/>
                <a:gd name="T19" fmla="*/ 35 h 49"/>
                <a:gd name="T20" fmla="*/ 2 w 50"/>
                <a:gd name="T21" fmla="*/ 41 h 49"/>
                <a:gd name="T22" fmla="*/ 10 w 50"/>
                <a:gd name="T23" fmla="*/ 47 h 49"/>
                <a:gd name="T24" fmla="*/ 15 w 50"/>
                <a:gd name="T25" fmla="*/ 48 h 49"/>
                <a:gd name="T26" fmla="*/ 23 w 50"/>
                <a:gd name="T27" fmla="*/ 48 h 49"/>
                <a:gd name="T28" fmla="*/ 33 w 50"/>
                <a:gd name="T29" fmla="*/ 47 h 49"/>
                <a:gd name="T30" fmla="*/ 38 w 50"/>
                <a:gd name="T31" fmla="*/ 45 h 49"/>
                <a:gd name="T32" fmla="*/ 45 w 50"/>
                <a:gd name="T33" fmla="*/ 41 h 49"/>
                <a:gd name="T34" fmla="*/ 49 w 50"/>
                <a:gd name="T35" fmla="*/ 36 h 49"/>
                <a:gd name="T36" fmla="*/ 49 w 50"/>
                <a:gd name="T37" fmla="*/ 30 h 49"/>
                <a:gd name="T38" fmla="*/ 49 w 50"/>
                <a:gd name="T39" fmla="*/ 24 h 49"/>
                <a:gd name="T40" fmla="*/ 46 w 50"/>
                <a:gd name="T41" fmla="*/ 18 h 49"/>
                <a:gd name="T42" fmla="*/ 42 w 50"/>
                <a:gd name="T43" fmla="*/ 11 h 49"/>
                <a:gd name="T44" fmla="*/ 39 w 50"/>
                <a:gd name="T45" fmla="*/ 6 h 49"/>
                <a:gd name="T46" fmla="*/ 33 w 50"/>
                <a:gd name="T47" fmla="*/ 2 h 49"/>
                <a:gd name="T48" fmla="*/ 28 w 50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49">
                  <a:moveTo>
                    <a:pt x="28" y="0"/>
                  </a:moveTo>
                  <a:lnTo>
                    <a:pt x="22" y="2"/>
                  </a:lnTo>
                  <a:lnTo>
                    <a:pt x="15" y="2"/>
                  </a:lnTo>
                  <a:lnTo>
                    <a:pt x="9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10" y="47"/>
                  </a:lnTo>
                  <a:lnTo>
                    <a:pt x="15" y="48"/>
                  </a:lnTo>
                  <a:lnTo>
                    <a:pt x="23" y="48"/>
                  </a:lnTo>
                  <a:lnTo>
                    <a:pt x="33" y="47"/>
                  </a:lnTo>
                  <a:lnTo>
                    <a:pt x="38" y="45"/>
                  </a:lnTo>
                  <a:lnTo>
                    <a:pt x="45" y="41"/>
                  </a:lnTo>
                  <a:lnTo>
                    <a:pt x="49" y="36"/>
                  </a:lnTo>
                  <a:lnTo>
                    <a:pt x="49" y="30"/>
                  </a:lnTo>
                  <a:lnTo>
                    <a:pt x="49" y="24"/>
                  </a:lnTo>
                  <a:lnTo>
                    <a:pt x="46" y="18"/>
                  </a:lnTo>
                  <a:lnTo>
                    <a:pt x="42" y="11"/>
                  </a:lnTo>
                  <a:lnTo>
                    <a:pt x="39" y="6"/>
                  </a:lnTo>
                  <a:lnTo>
                    <a:pt x="33" y="2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59" name="Freeform 283">
              <a:extLst>
                <a:ext uri="{FF2B5EF4-FFF2-40B4-BE49-F238E27FC236}">
                  <a16:creationId xmlns:a16="http://schemas.microsoft.com/office/drawing/2014/main" id="{A0E61E5A-E752-6FDA-AEE6-7F584B37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1818"/>
              <a:ext cx="52" cy="47"/>
            </a:xfrm>
            <a:custGeom>
              <a:avLst/>
              <a:gdLst>
                <a:gd name="T0" fmla="*/ 21 w 52"/>
                <a:gd name="T1" fmla="*/ 0 h 47"/>
                <a:gd name="T2" fmla="*/ 16 w 52"/>
                <a:gd name="T3" fmla="*/ 6 h 47"/>
                <a:gd name="T4" fmla="*/ 12 w 52"/>
                <a:gd name="T5" fmla="*/ 12 h 47"/>
                <a:gd name="T6" fmla="*/ 5 w 52"/>
                <a:gd name="T7" fmla="*/ 19 h 47"/>
                <a:gd name="T8" fmla="*/ 2 w 52"/>
                <a:gd name="T9" fmla="*/ 24 h 47"/>
                <a:gd name="T10" fmla="*/ 0 w 52"/>
                <a:gd name="T11" fmla="*/ 30 h 47"/>
                <a:gd name="T12" fmla="*/ 3 w 52"/>
                <a:gd name="T13" fmla="*/ 39 h 47"/>
                <a:gd name="T14" fmla="*/ 9 w 52"/>
                <a:gd name="T15" fmla="*/ 45 h 47"/>
                <a:gd name="T16" fmla="*/ 15 w 52"/>
                <a:gd name="T17" fmla="*/ 46 h 47"/>
                <a:gd name="T18" fmla="*/ 22 w 52"/>
                <a:gd name="T19" fmla="*/ 46 h 47"/>
                <a:gd name="T20" fmla="*/ 28 w 52"/>
                <a:gd name="T21" fmla="*/ 46 h 47"/>
                <a:gd name="T22" fmla="*/ 35 w 52"/>
                <a:gd name="T23" fmla="*/ 46 h 47"/>
                <a:gd name="T24" fmla="*/ 40 w 52"/>
                <a:gd name="T25" fmla="*/ 45 h 47"/>
                <a:gd name="T26" fmla="*/ 47 w 52"/>
                <a:gd name="T27" fmla="*/ 40 h 47"/>
                <a:gd name="T28" fmla="*/ 51 w 52"/>
                <a:gd name="T29" fmla="*/ 34 h 47"/>
                <a:gd name="T30" fmla="*/ 51 w 52"/>
                <a:gd name="T31" fmla="*/ 28 h 47"/>
                <a:gd name="T32" fmla="*/ 50 w 52"/>
                <a:gd name="T33" fmla="*/ 22 h 47"/>
                <a:gd name="T34" fmla="*/ 47 w 52"/>
                <a:gd name="T35" fmla="*/ 16 h 47"/>
                <a:gd name="T36" fmla="*/ 41 w 52"/>
                <a:gd name="T37" fmla="*/ 12 h 47"/>
                <a:gd name="T38" fmla="*/ 37 w 52"/>
                <a:gd name="T39" fmla="*/ 7 h 47"/>
                <a:gd name="T40" fmla="*/ 32 w 52"/>
                <a:gd name="T41" fmla="*/ 4 h 47"/>
                <a:gd name="T42" fmla="*/ 26 w 52"/>
                <a:gd name="T43" fmla="*/ 4 h 47"/>
                <a:gd name="T44" fmla="*/ 19 w 52"/>
                <a:gd name="T45" fmla="*/ 4 h 47"/>
                <a:gd name="T46" fmla="*/ 21 w 52"/>
                <a:gd name="T4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7">
                  <a:moveTo>
                    <a:pt x="21" y="0"/>
                  </a:moveTo>
                  <a:lnTo>
                    <a:pt x="16" y="6"/>
                  </a:lnTo>
                  <a:lnTo>
                    <a:pt x="12" y="1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3" y="39"/>
                  </a:lnTo>
                  <a:lnTo>
                    <a:pt x="9" y="45"/>
                  </a:lnTo>
                  <a:lnTo>
                    <a:pt x="15" y="46"/>
                  </a:lnTo>
                  <a:lnTo>
                    <a:pt x="22" y="46"/>
                  </a:lnTo>
                  <a:lnTo>
                    <a:pt x="28" y="46"/>
                  </a:lnTo>
                  <a:lnTo>
                    <a:pt x="35" y="46"/>
                  </a:lnTo>
                  <a:lnTo>
                    <a:pt x="40" y="45"/>
                  </a:lnTo>
                  <a:lnTo>
                    <a:pt x="47" y="40"/>
                  </a:lnTo>
                  <a:lnTo>
                    <a:pt x="51" y="34"/>
                  </a:lnTo>
                  <a:lnTo>
                    <a:pt x="51" y="28"/>
                  </a:lnTo>
                  <a:lnTo>
                    <a:pt x="50" y="22"/>
                  </a:lnTo>
                  <a:lnTo>
                    <a:pt x="47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60" name="Freeform 284">
              <a:extLst>
                <a:ext uri="{FF2B5EF4-FFF2-40B4-BE49-F238E27FC236}">
                  <a16:creationId xmlns:a16="http://schemas.microsoft.com/office/drawing/2014/main" id="{E1E75A34-ECC9-B1DE-438F-F3AD1A060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695"/>
              <a:ext cx="29" cy="33"/>
            </a:xfrm>
            <a:custGeom>
              <a:avLst/>
              <a:gdLst>
                <a:gd name="T0" fmla="*/ 2 w 29"/>
                <a:gd name="T1" fmla="*/ 5 h 33"/>
                <a:gd name="T2" fmla="*/ 0 w 29"/>
                <a:gd name="T3" fmla="*/ 11 h 33"/>
                <a:gd name="T4" fmla="*/ 2 w 29"/>
                <a:gd name="T5" fmla="*/ 18 h 33"/>
                <a:gd name="T6" fmla="*/ 3 w 29"/>
                <a:gd name="T7" fmla="*/ 24 h 33"/>
                <a:gd name="T8" fmla="*/ 6 w 29"/>
                <a:gd name="T9" fmla="*/ 29 h 33"/>
                <a:gd name="T10" fmla="*/ 12 w 29"/>
                <a:gd name="T11" fmla="*/ 32 h 33"/>
                <a:gd name="T12" fmla="*/ 19 w 29"/>
                <a:gd name="T13" fmla="*/ 32 h 33"/>
                <a:gd name="T14" fmla="*/ 25 w 29"/>
                <a:gd name="T15" fmla="*/ 29 h 33"/>
                <a:gd name="T16" fmla="*/ 26 w 29"/>
                <a:gd name="T17" fmla="*/ 24 h 33"/>
                <a:gd name="T18" fmla="*/ 28 w 29"/>
                <a:gd name="T19" fmla="*/ 18 h 33"/>
                <a:gd name="T20" fmla="*/ 26 w 29"/>
                <a:gd name="T21" fmla="*/ 12 h 33"/>
                <a:gd name="T22" fmla="*/ 25 w 29"/>
                <a:gd name="T23" fmla="*/ 6 h 33"/>
                <a:gd name="T24" fmla="*/ 19 w 29"/>
                <a:gd name="T25" fmla="*/ 2 h 33"/>
                <a:gd name="T26" fmla="*/ 13 w 29"/>
                <a:gd name="T27" fmla="*/ 0 h 33"/>
                <a:gd name="T28" fmla="*/ 5 w 29"/>
                <a:gd name="T29" fmla="*/ 0 h 33"/>
                <a:gd name="T30" fmla="*/ 0 w 29"/>
                <a:gd name="T31" fmla="*/ 3 h 33"/>
                <a:gd name="T32" fmla="*/ 2 w 29"/>
                <a:gd name="T33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3">
                  <a:moveTo>
                    <a:pt x="2" y="5"/>
                  </a:moveTo>
                  <a:lnTo>
                    <a:pt x="0" y="11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6" y="29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25" y="29"/>
                  </a:lnTo>
                  <a:lnTo>
                    <a:pt x="26" y="24"/>
                  </a:lnTo>
                  <a:lnTo>
                    <a:pt x="28" y="18"/>
                  </a:lnTo>
                  <a:lnTo>
                    <a:pt x="26" y="12"/>
                  </a:lnTo>
                  <a:lnTo>
                    <a:pt x="25" y="6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61" name="Freeform 285">
              <a:extLst>
                <a:ext uri="{FF2B5EF4-FFF2-40B4-BE49-F238E27FC236}">
                  <a16:creationId xmlns:a16="http://schemas.microsoft.com/office/drawing/2014/main" id="{F79460F9-13BE-3F27-3183-A28F9DDCF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1810"/>
              <a:ext cx="42" cy="42"/>
            </a:xfrm>
            <a:custGeom>
              <a:avLst/>
              <a:gdLst>
                <a:gd name="T0" fmla="*/ 18 w 42"/>
                <a:gd name="T1" fmla="*/ 0 h 42"/>
                <a:gd name="T2" fmla="*/ 13 w 42"/>
                <a:gd name="T3" fmla="*/ 5 h 42"/>
                <a:gd name="T4" fmla="*/ 9 w 42"/>
                <a:gd name="T5" fmla="*/ 12 h 42"/>
                <a:gd name="T6" fmla="*/ 3 w 42"/>
                <a:gd name="T7" fmla="*/ 15 h 42"/>
                <a:gd name="T8" fmla="*/ 2 w 42"/>
                <a:gd name="T9" fmla="*/ 20 h 42"/>
                <a:gd name="T10" fmla="*/ 0 w 42"/>
                <a:gd name="T11" fmla="*/ 27 h 42"/>
                <a:gd name="T12" fmla="*/ 2 w 42"/>
                <a:gd name="T13" fmla="*/ 32 h 42"/>
                <a:gd name="T14" fmla="*/ 10 w 42"/>
                <a:gd name="T15" fmla="*/ 36 h 42"/>
                <a:gd name="T16" fmla="*/ 16 w 42"/>
                <a:gd name="T17" fmla="*/ 38 h 42"/>
                <a:gd name="T18" fmla="*/ 23 w 42"/>
                <a:gd name="T19" fmla="*/ 39 h 42"/>
                <a:gd name="T20" fmla="*/ 28 w 42"/>
                <a:gd name="T21" fmla="*/ 41 h 42"/>
                <a:gd name="T22" fmla="*/ 35 w 42"/>
                <a:gd name="T23" fmla="*/ 41 h 42"/>
                <a:gd name="T24" fmla="*/ 41 w 42"/>
                <a:gd name="T25" fmla="*/ 36 h 42"/>
                <a:gd name="T26" fmla="*/ 41 w 42"/>
                <a:gd name="T27" fmla="*/ 30 h 42"/>
                <a:gd name="T28" fmla="*/ 41 w 42"/>
                <a:gd name="T29" fmla="*/ 24 h 42"/>
                <a:gd name="T30" fmla="*/ 38 w 42"/>
                <a:gd name="T31" fmla="*/ 18 h 42"/>
                <a:gd name="T32" fmla="*/ 36 w 42"/>
                <a:gd name="T33" fmla="*/ 12 h 42"/>
                <a:gd name="T34" fmla="*/ 29 w 42"/>
                <a:gd name="T35" fmla="*/ 9 h 42"/>
                <a:gd name="T36" fmla="*/ 23 w 42"/>
                <a:gd name="T37" fmla="*/ 8 h 42"/>
                <a:gd name="T38" fmla="*/ 16 w 42"/>
                <a:gd name="T39" fmla="*/ 6 h 42"/>
                <a:gd name="T40" fmla="*/ 18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8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23" y="39"/>
                  </a:lnTo>
                  <a:lnTo>
                    <a:pt x="28" y="41"/>
                  </a:lnTo>
                  <a:lnTo>
                    <a:pt x="35" y="41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29" y="9"/>
                  </a:lnTo>
                  <a:lnTo>
                    <a:pt x="23" y="8"/>
                  </a:lnTo>
                  <a:lnTo>
                    <a:pt x="16" y="6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62" name="Freeform 286">
              <a:extLst>
                <a:ext uri="{FF2B5EF4-FFF2-40B4-BE49-F238E27FC236}">
                  <a16:creationId xmlns:a16="http://schemas.microsoft.com/office/drawing/2014/main" id="{B381D1AE-BFDF-3E28-A9B0-3DA49D098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1899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16 w 45"/>
                <a:gd name="T3" fmla="*/ 4 h 44"/>
                <a:gd name="T4" fmla="*/ 12 w 45"/>
                <a:gd name="T5" fmla="*/ 9 h 44"/>
                <a:gd name="T6" fmla="*/ 5 w 45"/>
                <a:gd name="T7" fmla="*/ 12 h 44"/>
                <a:gd name="T8" fmla="*/ 0 w 45"/>
                <a:gd name="T9" fmla="*/ 16 h 44"/>
                <a:gd name="T10" fmla="*/ 0 w 45"/>
                <a:gd name="T11" fmla="*/ 22 h 44"/>
                <a:gd name="T12" fmla="*/ 0 w 45"/>
                <a:gd name="T13" fmla="*/ 27 h 44"/>
                <a:gd name="T14" fmla="*/ 2 w 45"/>
                <a:gd name="T15" fmla="*/ 33 h 44"/>
                <a:gd name="T16" fmla="*/ 6 w 45"/>
                <a:gd name="T17" fmla="*/ 39 h 44"/>
                <a:gd name="T18" fmla="*/ 13 w 45"/>
                <a:gd name="T19" fmla="*/ 40 h 44"/>
                <a:gd name="T20" fmla="*/ 18 w 45"/>
                <a:gd name="T21" fmla="*/ 42 h 44"/>
                <a:gd name="T22" fmla="*/ 26 w 45"/>
                <a:gd name="T23" fmla="*/ 43 h 44"/>
                <a:gd name="T24" fmla="*/ 31 w 45"/>
                <a:gd name="T25" fmla="*/ 42 h 44"/>
                <a:gd name="T26" fmla="*/ 38 w 45"/>
                <a:gd name="T27" fmla="*/ 42 h 44"/>
                <a:gd name="T28" fmla="*/ 42 w 45"/>
                <a:gd name="T29" fmla="*/ 37 h 44"/>
                <a:gd name="T30" fmla="*/ 44 w 45"/>
                <a:gd name="T31" fmla="*/ 30 h 44"/>
                <a:gd name="T32" fmla="*/ 44 w 45"/>
                <a:gd name="T33" fmla="*/ 25 h 44"/>
                <a:gd name="T34" fmla="*/ 44 w 45"/>
                <a:gd name="T35" fmla="*/ 19 h 44"/>
                <a:gd name="T36" fmla="*/ 42 w 45"/>
                <a:gd name="T37" fmla="*/ 13 h 44"/>
                <a:gd name="T38" fmla="*/ 38 w 45"/>
                <a:gd name="T39" fmla="*/ 7 h 44"/>
                <a:gd name="T40" fmla="*/ 32 w 45"/>
                <a:gd name="T41" fmla="*/ 6 h 44"/>
                <a:gd name="T42" fmla="*/ 26 w 45"/>
                <a:gd name="T43" fmla="*/ 3 h 44"/>
                <a:gd name="T44" fmla="*/ 19 w 45"/>
                <a:gd name="T45" fmla="*/ 3 h 44"/>
                <a:gd name="T46" fmla="*/ 23 w 45"/>
                <a:gd name="T4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4">
                  <a:moveTo>
                    <a:pt x="23" y="0"/>
                  </a:moveTo>
                  <a:lnTo>
                    <a:pt x="16" y="4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13" y="40"/>
                  </a:lnTo>
                  <a:lnTo>
                    <a:pt x="18" y="42"/>
                  </a:lnTo>
                  <a:lnTo>
                    <a:pt x="26" y="43"/>
                  </a:lnTo>
                  <a:lnTo>
                    <a:pt x="31" y="42"/>
                  </a:lnTo>
                  <a:lnTo>
                    <a:pt x="38" y="42"/>
                  </a:lnTo>
                  <a:lnTo>
                    <a:pt x="42" y="37"/>
                  </a:lnTo>
                  <a:lnTo>
                    <a:pt x="44" y="30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2" y="6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63" name="Freeform 287">
              <a:extLst>
                <a:ext uri="{FF2B5EF4-FFF2-40B4-BE49-F238E27FC236}">
                  <a16:creationId xmlns:a16="http://schemas.microsoft.com/office/drawing/2014/main" id="{4E52176E-42AA-ABE1-A3DC-9408C1DF2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1943"/>
              <a:ext cx="49" cy="49"/>
            </a:xfrm>
            <a:custGeom>
              <a:avLst/>
              <a:gdLst>
                <a:gd name="T0" fmla="*/ 28 w 49"/>
                <a:gd name="T1" fmla="*/ 0 h 49"/>
                <a:gd name="T2" fmla="*/ 21 w 49"/>
                <a:gd name="T3" fmla="*/ 2 h 49"/>
                <a:gd name="T4" fmla="*/ 15 w 49"/>
                <a:gd name="T5" fmla="*/ 2 h 49"/>
                <a:gd name="T6" fmla="*/ 9 w 49"/>
                <a:gd name="T7" fmla="*/ 3 h 49"/>
                <a:gd name="T8" fmla="*/ 3 w 49"/>
                <a:gd name="T9" fmla="*/ 6 h 49"/>
                <a:gd name="T10" fmla="*/ 2 w 49"/>
                <a:gd name="T11" fmla="*/ 11 h 49"/>
                <a:gd name="T12" fmla="*/ 0 w 49"/>
                <a:gd name="T13" fmla="*/ 17 h 49"/>
                <a:gd name="T14" fmla="*/ 0 w 49"/>
                <a:gd name="T15" fmla="*/ 23 h 49"/>
                <a:gd name="T16" fmla="*/ 2 w 49"/>
                <a:gd name="T17" fmla="*/ 29 h 49"/>
                <a:gd name="T18" fmla="*/ 2 w 49"/>
                <a:gd name="T19" fmla="*/ 35 h 49"/>
                <a:gd name="T20" fmla="*/ 2 w 49"/>
                <a:gd name="T21" fmla="*/ 41 h 49"/>
                <a:gd name="T22" fmla="*/ 10 w 49"/>
                <a:gd name="T23" fmla="*/ 47 h 49"/>
                <a:gd name="T24" fmla="*/ 15 w 49"/>
                <a:gd name="T25" fmla="*/ 48 h 49"/>
                <a:gd name="T26" fmla="*/ 22 w 49"/>
                <a:gd name="T27" fmla="*/ 48 h 49"/>
                <a:gd name="T28" fmla="*/ 32 w 49"/>
                <a:gd name="T29" fmla="*/ 47 h 49"/>
                <a:gd name="T30" fmla="*/ 37 w 49"/>
                <a:gd name="T31" fmla="*/ 45 h 49"/>
                <a:gd name="T32" fmla="*/ 44 w 49"/>
                <a:gd name="T33" fmla="*/ 41 h 49"/>
                <a:gd name="T34" fmla="*/ 48 w 49"/>
                <a:gd name="T35" fmla="*/ 36 h 49"/>
                <a:gd name="T36" fmla="*/ 48 w 49"/>
                <a:gd name="T37" fmla="*/ 30 h 49"/>
                <a:gd name="T38" fmla="*/ 48 w 49"/>
                <a:gd name="T39" fmla="*/ 24 h 49"/>
                <a:gd name="T40" fmla="*/ 45 w 49"/>
                <a:gd name="T41" fmla="*/ 18 h 49"/>
                <a:gd name="T42" fmla="*/ 42 w 49"/>
                <a:gd name="T43" fmla="*/ 11 h 49"/>
                <a:gd name="T44" fmla="*/ 38 w 49"/>
                <a:gd name="T45" fmla="*/ 6 h 49"/>
                <a:gd name="T46" fmla="*/ 32 w 49"/>
                <a:gd name="T47" fmla="*/ 2 h 49"/>
                <a:gd name="T48" fmla="*/ 28 w 49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28" y="0"/>
                  </a:moveTo>
                  <a:lnTo>
                    <a:pt x="21" y="2"/>
                  </a:lnTo>
                  <a:lnTo>
                    <a:pt x="15" y="2"/>
                  </a:lnTo>
                  <a:lnTo>
                    <a:pt x="9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10" y="47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32" y="47"/>
                  </a:lnTo>
                  <a:lnTo>
                    <a:pt x="37" y="45"/>
                  </a:lnTo>
                  <a:lnTo>
                    <a:pt x="44" y="41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5" y="18"/>
                  </a:lnTo>
                  <a:lnTo>
                    <a:pt x="42" y="11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64" name="Freeform 288">
              <a:extLst>
                <a:ext uri="{FF2B5EF4-FFF2-40B4-BE49-F238E27FC236}">
                  <a16:creationId xmlns:a16="http://schemas.microsoft.com/office/drawing/2014/main" id="{6B9FC9C5-620E-AB7D-38A5-84FC8D31D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1983"/>
              <a:ext cx="52" cy="47"/>
            </a:xfrm>
            <a:custGeom>
              <a:avLst/>
              <a:gdLst>
                <a:gd name="T0" fmla="*/ 21 w 52"/>
                <a:gd name="T1" fmla="*/ 0 h 47"/>
                <a:gd name="T2" fmla="*/ 16 w 52"/>
                <a:gd name="T3" fmla="*/ 6 h 47"/>
                <a:gd name="T4" fmla="*/ 12 w 52"/>
                <a:gd name="T5" fmla="*/ 12 h 47"/>
                <a:gd name="T6" fmla="*/ 5 w 52"/>
                <a:gd name="T7" fmla="*/ 19 h 47"/>
                <a:gd name="T8" fmla="*/ 2 w 52"/>
                <a:gd name="T9" fmla="*/ 24 h 47"/>
                <a:gd name="T10" fmla="*/ 0 w 52"/>
                <a:gd name="T11" fmla="*/ 30 h 47"/>
                <a:gd name="T12" fmla="*/ 3 w 52"/>
                <a:gd name="T13" fmla="*/ 39 h 47"/>
                <a:gd name="T14" fmla="*/ 9 w 52"/>
                <a:gd name="T15" fmla="*/ 45 h 47"/>
                <a:gd name="T16" fmla="*/ 15 w 52"/>
                <a:gd name="T17" fmla="*/ 46 h 47"/>
                <a:gd name="T18" fmla="*/ 22 w 52"/>
                <a:gd name="T19" fmla="*/ 46 h 47"/>
                <a:gd name="T20" fmla="*/ 28 w 52"/>
                <a:gd name="T21" fmla="*/ 46 h 47"/>
                <a:gd name="T22" fmla="*/ 35 w 52"/>
                <a:gd name="T23" fmla="*/ 46 h 47"/>
                <a:gd name="T24" fmla="*/ 40 w 52"/>
                <a:gd name="T25" fmla="*/ 45 h 47"/>
                <a:gd name="T26" fmla="*/ 47 w 52"/>
                <a:gd name="T27" fmla="*/ 40 h 47"/>
                <a:gd name="T28" fmla="*/ 51 w 52"/>
                <a:gd name="T29" fmla="*/ 34 h 47"/>
                <a:gd name="T30" fmla="*/ 51 w 52"/>
                <a:gd name="T31" fmla="*/ 28 h 47"/>
                <a:gd name="T32" fmla="*/ 50 w 52"/>
                <a:gd name="T33" fmla="*/ 22 h 47"/>
                <a:gd name="T34" fmla="*/ 47 w 52"/>
                <a:gd name="T35" fmla="*/ 16 h 47"/>
                <a:gd name="T36" fmla="*/ 41 w 52"/>
                <a:gd name="T37" fmla="*/ 12 h 47"/>
                <a:gd name="T38" fmla="*/ 37 w 52"/>
                <a:gd name="T39" fmla="*/ 7 h 47"/>
                <a:gd name="T40" fmla="*/ 32 w 52"/>
                <a:gd name="T41" fmla="*/ 4 h 47"/>
                <a:gd name="T42" fmla="*/ 26 w 52"/>
                <a:gd name="T43" fmla="*/ 4 h 47"/>
                <a:gd name="T44" fmla="*/ 19 w 52"/>
                <a:gd name="T45" fmla="*/ 4 h 47"/>
                <a:gd name="T46" fmla="*/ 21 w 52"/>
                <a:gd name="T4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7">
                  <a:moveTo>
                    <a:pt x="21" y="0"/>
                  </a:moveTo>
                  <a:lnTo>
                    <a:pt x="16" y="6"/>
                  </a:lnTo>
                  <a:lnTo>
                    <a:pt x="12" y="1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3" y="39"/>
                  </a:lnTo>
                  <a:lnTo>
                    <a:pt x="9" y="45"/>
                  </a:lnTo>
                  <a:lnTo>
                    <a:pt x="15" y="46"/>
                  </a:lnTo>
                  <a:lnTo>
                    <a:pt x="22" y="46"/>
                  </a:lnTo>
                  <a:lnTo>
                    <a:pt x="28" y="46"/>
                  </a:lnTo>
                  <a:lnTo>
                    <a:pt x="35" y="46"/>
                  </a:lnTo>
                  <a:lnTo>
                    <a:pt x="40" y="45"/>
                  </a:lnTo>
                  <a:lnTo>
                    <a:pt x="47" y="40"/>
                  </a:lnTo>
                  <a:lnTo>
                    <a:pt x="51" y="34"/>
                  </a:lnTo>
                  <a:lnTo>
                    <a:pt x="51" y="28"/>
                  </a:lnTo>
                  <a:lnTo>
                    <a:pt x="50" y="22"/>
                  </a:lnTo>
                  <a:lnTo>
                    <a:pt x="47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65" name="Freeform 289">
              <a:extLst>
                <a:ext uri="{FF2B5EF4-FFF2-40B4-BE49-F238E27FC236}">
                  <a16:creationId xmlns:a16="http://schemas.microsoft.com/office/drawing/2014/main" id="{B083303E-BB40-9718-BD63-7A21FB23D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1872"/>
              <a:ext cx="29" cy="33"/>
            </a:xfrm>
            <a:custGeom>
              <a:avLst/>
              <a:gdLst>
                <a:gd name="T0" fmla="*/ 2 w 29"/>
                <a:gd name="T1" fmla="*/ 5 h 33"/>
                <a:gd name="T2" fmla="*/ 0 w 29"/>
                <a:gd name="T3" fmla="*/ 11 h 33"/>
                <a:gd name="T4" fmla="*/ 2 w 29"/>
                <a:gd name="T5" fmla="*/ 18 h 33"/>
                <a:gd name="T6" fmla="*/ 3 w 29"/>
                <a:gd name="T7" fmla="*/ 24 h 33"/>
                <a:gd name="T8" fmla="*/ 6 w 29"/>
                <a:gd name="T9" fmla="*/ 29 h 33"/>
                <a:gd name="T10" fmla="*/ 12 w 29"/>
                <a:gd name="T11" fmla="*/ 32 h 33"/>
                <a:gd name="T12" fmla="*/ 19 w 29"/>
                <a:gd name="T13" fmla="*/ 32 h 33"/>
                <a:gd name="T14" fmla="*/ 25 w 29"/>
                <a:gd name="T15" fmla="*/ 29 h 33"/>
                <a:gd name="T16" fmla="*/ 26 w 29"/>
                <a:gd name="T17" fmla="*/ 24 h 33"/>
                <a:gd name="T18" fmla="*/ 28 w 29"/>
                <a:gd name="T19" fmla="*/ 18 h 33"/>
                <a:gd name="T20" fmla="*/ 26 w 29"/>
                <a:gd name="T21" fmla="*/ 12 h 33"/>
                <a:gd name="T22" fmla="*/ 25 w 29"/>
                <a:gd name="T23" fmla="*/ 6 h 33"/>
                <a:gd name="T24" fmla="*/ 19 w 29"/>
                <a:gd name="T25" fmla="*/ 2 h 33"/>
                <a:gd name="T26" fmla="*/ 13 w 29"/>
                <a:gd name="T27" fmla="*/ 0 h 33"/>
                <a:gd name="T28" fmla="*/ 5 w 29"/>
                <a:gd name="T29" fmla="*/ 0 h 33"/>
                <a:gd name="T30" fmla="*/ 0 w 29"/>
                <a:gd name="T31" fmla="*/ 3 h 33"/>
                <a:gd name="T32" fmla="*/ 2 w 29"/>
                <a:gd name="T33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3">
                  <a:moveTo>
                    <a:pt x="2" y="5"/>
                  </a:moveTo>
                  <a:lnTo>
                    <a:pt x="0" y="11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6" y="29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25" y="29"/>
                  </a:lnTo>
                  <a:lnTo>
                    <a:pt x="26" y="24"/>
                  </a:lnTo>
                  <a:lnTo>
                    <a:pt x="28" y="18"/>
                  </a:lnTo>
                  <a:lnTo>
                    <a:pt x="26" y="12"/>
                  </a:lnTo>
                  <a:lnTo>
                    <a:pt x="25" y="6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66" name="Freeform 290">
              <a:extLst>
                <a:ext uri="{FF2B5EF4-FFF2-40B4-BE49-F238E27FC236}">
                  <a16:creationId xmlns:a16="http://schemas.microsoft.com/office/drawing/2014/main" id="{3CC4E749-FA31-6682-1C2C-89F6E7724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2011"/>
              <a:ext cx="42" cy="42"/>
            </a:xfrm>
            <a:custGeom>
              <a:avLst/>
              <a:gdLst>
                <a:gd name="T0" fmla="*/ 18 w 42"/>
                <a:gd name="T1" fmla="*/ 0 h 42"/>
                <a:gd name="T2" fmla="*/ 13 w 42"/>
                <a:gd name="T3" fmla="*/ 5 h 42"/>
                <a:gd name="T4" fmla="*/ 9 w 42"/>
                <a:gd name="T5" fmla="*/ 12 h 42"/>
                <a:gd name="T6" fmla="*/ 3 w 42"/>
                <a:gd name="T7" fmla="*/ 15 h 42"/>
                <a:gd name="T8" fmla="*/ 2 w 42"/>
                <a:gd name="T9" fmla="*/ 20 h 42"/>
                <a:gd name="T10" fmla="*/ 0 w 42"/>
                <a:gd name="T11" fmla="*/ 27 h 42"/>
                <a:gd name="T12" fmla="*/ 2 w 42"/>
                <a:gd name="T13" fmla="*/ 32 h 42"/>
                <a:gd name="T14" fmla="*/ 10 w 42"/>
                <a:gd name="T15" fmla="*/ 36 h 42"/>
                <a:gd name="T16" fmla="*/ 16 w 42"/>
                <a:gd name="T17" fmla="*/ 38 h 42"/>
                <a:gd name="T18" fmla="*/ 23 w 42"/>
                <a:gd name="T19" fmla="*/ 39 h 42"/>
                <a:gd name="T20" fmla="*/ 28 w 42"/>
                <a:gd name="T21" fmla="*/ 41 h 42"/>
                <a:gd name="T22" fmla="*/ 35 w 42"/>
                <a:gd name="T23" fmla="*/ 41 h 42"/>
                <a:gd name="T24" fmla="*/ 41 w 42"/>
                <a:gd name="T25" fmla="*/ 36 h 42"/>
                <a:gd name="T26" fmla="*/ 41 w 42"/>
                <a:gd name="T27" fmla="*/ 30 h 42"/>
                <a:gd name="T28" fmla="*/ 41 w 42"/>
                <a:gd name="T29" fmla="*/ 24 h 42"/>
                <a:gd name="T30" fmla="*/ 38 w 42"/>
                <a:gd name="T31" fmla="*/ 18 h 42"/>
                <a:gd name="T32" fmla="*/ 36 w 42"/>
                <a:gd name="T33" fmla="*/ 12 h 42"/>
                <a:gd name="T34" fmla="*/ 29 w 42"/>
                <a:gd name="T35" fmla="*/ 9 h 42"/>
                <a:gd name="T36" fmla="*/ 23 w 42"/>
                <a:gd name="T37" fmla="*/ 8 h 42"/>
                <a:gd name="T38" fmla="*/ 16 w 42"/>
                <a:gd name="T39" fmla="*/ 6 h 42"/>
                <a:gd name="T40" fmla="*/ 18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8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23" y="39"/>
                  </a:lnTo>
                  <a:lnTo>
                    <a:pt x="28" y="41"/>
                  </a:lnTo>
                  <a:lnTo>
                    <a:pt x="35" y="41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29" y="9"/>
                  </a:lnTo>
                  <a:lnTo>
                    <a:pt x="23" y="8"/>
                  </a:lnTo>
                  <a:lnTo>
                    <a:pt x="16" y="6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67" name="Freeform 291">
              <a:extLst>
                <a:ext uri="{FF2B5EF4-FFF2-40B4-BE49-F238E27FC236}">
                  <a16:creationId xmlns:a16="http://schemas.microsoft.com/office/drawing/2014/main" id="{055676FF-BC2E-ED1A-A5F0-EDFEB8035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052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16 w 45"/>
                <a:gd name="T3" fmla="*/ 4 h 44"/>
                <a:gd name="T4" fmla="*/ 12 w 45"/>
                <a:gd name="T5" fmla="*/ 9 h 44"/>
                <a:gd name="T6" fmla="*/ 5 w 45"/>
                <a:gd name="T7" fmla="*/ 12 h 44"/>
                <a:gd name="T8" fmla="*/ 0 w 45"/>
                <a:gd name="T9" fmla="*/ 16 h 44"/>
                <a:gd name="T10" fmla="*/ 0 w 45"/>
                <a:gd name="T11" fmla="*/ 22 h 44"/>
                <a:gd name="T12" fmla="*/ 0 w 45"/>
                <a:gd name="T13" fmla="*/ 27 h 44"/>
                <a:gd name="T14" fmla="*/ 2 w 45"/>
                <a:gd name="T15" fmla="*/ 33 h 44"/>
                <a:gd name="T16" fmla="*/ 6 w 45"/>
                <a:gd name="T17" fmla="*/ 39 h 44"/>
                <a:gd name="T18" fmla="*/ 13 w 45"/>
                <a:gd name="T19" fmla="*/ 40 h 44"/>
                <a:gd name="T20" fmla="*/ 18 w 45"/>
                <a:gd name="T21" fmla="*/ 42 h 44"/>
                <a:gd name="T22" fmla="*/ 26 w 45"/>
                <a:gd name="T23" fmla="*/ 43 h 44"/>
                <a:gd name="T24" fmla="*/ 31 w 45"/>
                <a:gd name="T25" fmla="*/ 42 h 44"/>
                <a:gd name="T26" fmla="*/ 38 w 45"/>
                <a:gd name="T27" fmla="*/ 42 h 44"/>
                <a:gd name="T28" fmla="*/ 42 w 45"/>
                <a:gd name="T29" fmla="*/ 37 h 44"/>
                <a:gd name="T30" fmla="*/ 44 w 45"/>
                <a:gd name="T31" fmla="*/ 30 h 44"/>
                <a:gd name="T32" fmla="*/ 44 w 45"/>
                <a:gd name="T33" fmla="*/ 25 h 44"/>
                <a:gd name="T34" fmla="*/ 44 w 45"/>
                <a:gd name="T35" fmla="*/ 19 h 44"/>
                <a:gd name="T36" fmla="*/ 42 w 45"/>
                <a:gd name="T37" fmla="*/ 13 h 44"/>
                <a:gd name="T38" fmla="*/ 38 w 45"/>
                <a:gd name="T39" fmla="*/ 7 h 44"/>
                <a:gd name="T40" fmla="*/ 32 w 45"/>
                <a:gd name="T41" fmla="*/ 6 h 44"/>
                <a:gd name="T42" fmla="*/ 26 w 45"/>
                <a:gd name="T43" fmla="*/ 3 h 44"/>
                <a:gd name="T44" fmla="*/ 19 w 45"/>
                <a:gd name="T45" fmla="*/ 3 h 44"/>
                <a:gd name="T46" fmla="*/ 23 w 45"/>
                <a:gd name="T4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4">
                  <a:moveTo>
                    <a:pt x="23" y="0"/>
                  </a:moveTo>
                  <a:lnTo>
                    <a:pt x="16" y="4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13" y="40"/>
                  </a:lnTo>
                  <a:lnTo>
                    <a:pt x="18" y="42"/>
                  </a:lnTo>
                  <a:lnTo>
                    <a:pt x="26" y="43"/>
                  </a:lnTo>
                  <a:lnTo>
                    <a:pt x="31" y="42"/>
                  </a:lnTo>
                  <a:lnTo>
                    <a:pt x="38" y="42"/>
                  </a:lnTo>
                  <a:lnTo>
                    <a:pt x="42" y="37"/>
                  </a:lnTo>
                  <a:lnTo>
                    <a:pt x="44" y="30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2" y="6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68" name="Freeform 292">
              <a:extLst>
                <a:ext uri="{FF2B5EF4-FFF2-40B4-BE49-F238E27FC236}">
                  <a16:creationId xmlns:a16="http://schemas.microsoft.com/office/drawing/2014/main" id="{63E29715-0390-A650-39FB-67C27D68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108"/>
              <a:ext cx="50" cy="49"/>
            </a:xfrm>
            <a:custGeom>
              <a:avLst/>
              <a:gdLst>
                <a:gd name="T0" fmla="*/ 28 w 50"/>
                <a:gd name="T1" fmla="*/ 0 h 49"/>
                <a:gd name="T2" fmla="*/ 22 w 50"/>
                <a:gd name="T3" fmla="*/ 2 h 49"/>
                <a:gd name="T4" fmla="*/ 15 w 50"/>
                <a:gd name="T5" fmla="*/ 2 h 49"/>
                <a:gd name="T6" fmla="*/ 9 w 50"/>
                <a:gd name="T7" fmla="*/ 3 h 49"/>
                <a:gd name="T8" fmla="*/ 3 w 50"/>
                <a:gd name="T9" fmla="*/ 6 h 49"/>
                <a:gd name="T10" fmla="*/ 2 w 50"/>
                <a:gd name="T11" fmla="*/ 11 h 49"/>
                <a:gd name="T12" fmla="*/ 0 w 50"/>
                <a:gd name="T13" fmla="*/ 17 h 49"/>
                <a:gd name="T14" fmla="*/ 0 w 50"/>
                <a:gd name="T15" fmla="*/ 23 h 49"/>
                <a:gd name="T16" fmla="*/ 2 w 50"/>
                <a:gd name="T17" fmla="*/ 29 h 49"/>
                <a:gd name="T18" fmla="*/ 2 w 50"/>
                <a:gd name="T19" fmla="*/ 35 h 49"/>
                <a:gd name="T20" fmla="*/ 2 w 50"/>
                <a:gd name="T21" fmla="*/ 41 h 49"/>
                <a:gd name="T22" fmla="*/ 10 w 50"/>
                <a:gd name="T23" fmla="*/ 47 h 49"/>
                <a:gd name="T24" fmla="*/ 15 w 50"/>
                <a:gd name="T25" fmla="*/ 48 h 49"/>
                <a:gd name="T26" fmla="*/ 23 w 50"/>
                <a:gd name="T27" fmla="*/ 48 h 49"/>
                <a:gd name="T28" fmla="*/ 33 w 50"/>
                <a:gd name="T29" fmla="*/ 47 h 49"/>
                <a:gd name="T30" fmla="*/ 38 w 50"/>
                <a:gd name="T31" fmla="*/ 45 h 49"/>
                <a:gd name="T32" fmla="*/ 45 w 50"/>
                <a:gd name="T33" fmla="*/ 41 h 49"/>
                <a:gd name="T34" fmla="*/ 49 w 50"/>
                <a:gd name="T35" fmla="*/ 36 h 49"/>
                <a:gd name="T36" fmla="*/ 49 w 50"/>
                <a:gd name="T37" fmla="*/ 30 h 49"/>
                <a:gd name="T38" fmla="*/ 49 w 50"/>
                <a:gd name="T39" fmla="*/ 24 h 49"/>
                <a:gd name="T40" fmla="*/ 46 w 50"/>
                <a:gd name="T41" fmla="*/ 18 h 49"/>
                <a:gd name="T42" fmla="*/ 42 w 50"/>
                <a:gd name="T43" fmla="*/ 11 h 49"/>
                <a:gd name="T44" fmla="*/ 39 w 50"/>
                <a:gd name="T45" fmla="*/ 6 h 49"/>
                <a:gd name="T46" fmla="*/ 33 w 50"/>
                <a:gd name="T47" fmla="*/ 2 h 49"/>
                <a:gd name="T48" fmla="*/ 28 w 50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49">
                  <a:moveTo>
                    <a:pt x="28" y="0"/>
                  </a:moveTo>
                  <a:lnTo>
                    <a:pt x="22" y="2"/>
                  </a:lnTo>
                  <a:lnTo>
                    <a:pt x="15" y="2"/>
                  </a:lnTo>
                  <a:lnTo>
                    <a:pt x="9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10" y="47"/>
                  </a:lnTo>
                  <a:lnTo>
                    <a:pt x="15" y="48"/>
                  </a:lnTo>
                  <a:lnTo>
                    <a:pt x="23" y="48"/>
                  </a:lnTo>
                  <a:lnTo>
                    <a:pt x="33" y="47"/>
                  </a:lnTo>
                  <a:lnTo>
                    <a:pt x="38" y="45"/>
                  </a:lnTo>
                  <a:lnTo>
                    <a:pt x="45" y="41"/>
                  </a:lnTo>
                  <a:lnTo>
                    <a:pt x="49" y="36"/>
                  </a:lnTo>
                  <a:lnTo>
                    <a:pt x="49" y="30"/>
                  </a:lnTo>
                  <a:lnTo>
                    <a:pt x="49" y="24"/>
                  </a:lnTo>
                  <a:lnTo>
                    <a:pt x="46" y="18"/>
                  </a:lnTo>
                  <a:lnTo>
                    <a:pt x="42" y="11"/>
                  </a:lnTo>
                  <a:lnTo>
                    <a:pt x="39" y="6"/>
                  </a:lnTo>
                  <a:lnTo>
                    <a:pt x="33" y="2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69" name="Freeform 293">
              <a:extLst>
                <a:ext uri="{FF2B5EF4-FFF2-40B4-BE49-F238E27FC236}">
                  <a16:creationId xmlns:a16="http://schemas.microsoft.com/office/drawing/2014/main" id="{ABAF7AC8-AAF1-A728-3A28-213B35F76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2172"/>
              <a:ext cx="52" cy="47"/>
            </a:xfrm>
            <a:custGeom>
              <a:avLst/>
              <a:gdLst>
                <a:gd name="T0" fmla="*/ 21 w 52"/>
                <a:gd name="T1" fmla="*/ 0 h 47"/>
                <a:gd name="T2" fmla="*/ 16 w 52"/>
                <a:gd name="T3" fmla="*/ 6 h 47"/>
                <a:gd name="T4" fmla="*/ 12 w 52"/>
                <a:gd name="T5" fmla="*/ 12 h 47"/>
                <a:gd name="T6" fmla="*/ 5 w 52"/>
                <a:gd name="T7" fmla="*/ 19 h 47"/>
                <a:gd name="T8" fmla="*/ 2 w 52"/>
                <a:gd name="T9" fmla="*/ 24 h 47"/>
                <a:gd name="T10" fmla="*/ 0 w 52"/>
                <a:gd name="T11" fmla="*/ 30 h 47"/>
                <a:gd name="T12" fmla="*/ 3 w 52"/>
                <a:gd name="T13" fmla="*/ 39 h 47"/>
                <a:gd name="T14" fmla="*/ 9 w 52"/>
                <a:gd name="T15" fmla="*/ 45 h 47"/>
                <a:gd name="T16" fmla="*/ 15 w 52"/>
                <a:gd name="T17" fmla="*/ 46 h 47"/>
                <a:gd name="T18" fmla="*/ 22 w 52"/>
                <a:gd name="T19" fmla="*/ 46 h 47"/>
                <a:gd name="T20" fmla="*/ 28 w 52"/>
                <a:gd name="T21" fmla="*/ 46 h 47"/>
                <a:gd name="T22" fmla="*/ 35 w 52"/>
                <a:gd name="T23" fmla="*/ 46 h 47"/>
                <a:gd name="T24" fmla="*/ 40 w 52"/>
                <a:gd name="T25" fmla="*/ 45 h 47"/>
                <a:gd name="T26" fmla="*/ 47 w 52"/>
                <a:gd name="T27" fmla="*/ 40 h 47"/>
                <a:gd name="T28" fmla="*/ 51 w 52"/>
                <a:gd name="T29" fmla="*/ 34 h 47"/>
                <a:gd name="T30" fmla="*/ 51 w 52"/>
                <a:gd name="T31" fmla="*/ 28 h 47"/>
                <a:gd name="T32" fmla="*/ 50 w 52"/>
                <a:gd name="T33" fmla="*/ 22 h 47"/>
                <a:gd name="T34" fmla="*/ 47 w 52"/>
                <a:gd name="T35" fmla="*/ 16 h 47"/>
                <a:gd name="T36" fmla="*/ 41 w 52"/>
                <a:gd name="T37" fmla="*/ 12 h 47"/>
                <a:gd name="T38" fmla="*/ 37 w 52"/>
                <a:gd name="T39" fmla="*/ 7 h 47"/>
                <a:gd name="T40" fmla="*/ 32 w 52"/>
                <a:gd name="T41" fmla="*/ 4 h 47"/>
                <a:gd name="T42" fmla="*/ 26 w 52"/>
                <a:gd name="T43" fmla="*/ 4 h 47"/>
                <a:gd name="T44" fmla="*/ 19 w 52"/>
                <a:gd name="T45" fmla="*/ 4 h 47"/>
                <a:gd name="T46" fmla="*/ 21 w 52"/>
                <a:gd name="T4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7">
                  <a:moveTo>
                    <a:pt x="21" y="0"/>
                  </a:moveTo>
                  <a:lnTo>
                    <a:pt x="16" y="6"/>
                  </a:lnTo>
                  <a:lnTo>
                    <a:pt x="12" y="1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3" y="39"/>
                  </a:lnTo>
                  <a:lnTo>
                    <a:pt x="9" y="45"/>
                  </a:lnTo>
                  <a:lnTo>
                    <a:pt x="15" y="46"/>
                  </a:lnTo>
                  <a:lnTo>
                    <a:pt x="22" y="46"/>
                  </a:lnTo>
                  <a:lnTo>
                    <a:pt x="28" y="46"/>
                  </a:lnTo>
                  <a:lnTo>
                    <a:pt x="35" y="46"/>
                  </a:lnTo>
                  <a:lnTo>
                    <a:pt x="40" y="45"/>
                  </a:lnTo>
                  <a:lnTo>
                    <a:pt x="47" y="40"/>
                  </a:lnTo>
                  <a:lnTo>
                    <a:pt x="51" y="34"/>
                  </a:lnTo>
                  <a:lnTo>
                    <a:pt x="51" y="28"/>
                  </a:lnTo>
                  <a:lnTo>
                    <a:pt x="50" y="22"/>
                  </a:lnTo>
                  <a:lnTo>
                    <a:pt x="47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70" name="Freeform 294">
              <a:extLst>
                <a:ext uri="{FF2B5EF4-FFF2-40B4-BE49-F238E27FC236}">
                  <a16:creationId xmlns:a16="http://schemas.microsoft.com/office/drawing/2014/main" id="{761387BC-BBA7-4B66-9D5E-BE062CBD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082"/>
              <a:ext cx="29" cy="33"/>
            </a:xfrm>
            <a:custGeom>
              <a:avLst/>
              <a:gdLst>
                <a:gd name="T0" fmla="*/ 2 w 29"/>
                <a:gd name="T1" fmla="*/ 5 h 33"/>
                <a:gd name="T2" fmla="*/ 0 w 29"/>
                <a:gd name="T3" fmla="*/ 11 h 33"/>
                <a:gd name="T4" fmla="*/ 2 w 29"/>
                <a:gd name="T5" fmla="*/ 18 h 33"/>
                <a:gd name="T6" fmla="*/ 3 w 29"/>
                <a:gd name="T7" fmla="*/ 24 h 33"/>
                <a:gd name="T8" fmla="*/ 6 w 29"/>
                <a:gd name="T9" fmla="*/ 29 h 33"/>
                <a:gd name="T10" fmla="*/ 12 w 29"/>
                <a:gd name="T11" fmla="*/ 32 h 33"/>
                <a:gd name="T12" fmla="*/ 19 w 29"/>
                <a:gd name="T13" fmla="*/ 32 h 33"/>
                <a:gd name="T14" fmla="*/ 25 w 29"/>
                <a:gd name="T15" fmla="*/ 29 h 33"/>
                <a:gd name="T16" fmla="*/ 26 w 29"/>
                <a:gd name="T17" fmla="*/ 24 h 33"/>
                <a:gd name="T18" fmla="*/ 28 w 29"/>
                <a:gd name="T19" fmla="*/ 18 h 33"/>
                <a:gd name="T20" fmla="*/ 26 w 29"/>
                <a:gd name="T21" fmla="*/ 12 h 33"/>
                <a:gd name="T22" fmla="*/ 25 w 29"/>
                <a:gd name="T23" fmla="*/ 6 h 33"/>
                <a:gd name="T24" fmla="*/ 19 w 29"/>
                <a:gd name="T25" fmla="*/ 2 h 33"/>
                <a:gd name="T26" fmla="*/ 13 w 29"/>
                <a:gd name="T27" fmla="*/ 0 h 33"/>
                <a:gd name="T28" fmla="*/ 5 w 29"/>
                <a:gd name="T29" fmla="*/ 0 h 33"/>
                <a:gd name="T30" fmla="*/ 0 w 29"/>
                <a:gd name="T31" fmla="*/ 3 h 33"/>
                <a:gd name="T32" fmla="*/ 2 w 29"/>
                <a:gd name="T33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3">
                  <a:moveTo>
                    <a:pt x="2" y="5"/>
                  </a:moveTo>
                  <a:lnTo>
                    <a:pt x="0" y="11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6" y="29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25" y="29"/>
                  </a:lnTo>
                  <a:lnTo>
                    <a:pt x="26" y="24"/>
                  </a:lnTo>
                  <a:lnTo>
                    <a:pt x="28" y="18"/>
                  </a:lnTo>
                  <a:lnTo>
                    <a:pt x="26" y="12"/>
                  </a:lnTo>
                  <a:lnTo>
                    <a:pt x="25" y="6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71" name="Freeform 295">
              <a:extLst>
                <a:ext uri="{FF2B5EF4-FFF2-40B4-BE49-F238E27FC236}">
                  <a16:creationId xmlns:a16="http://schemas.microsoft.com/office/drawing/2014/main" id="{8F3F24E1-F695-5248-60F8-AEE640C2D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2164"/>
              <a:ext cx="42" cy="42"/>
            </a:xfrm>
            <a:custGeom>
              <a:avLst/>
              <a:gdLst>
                <a:gd name="T0" fmla="*/ 18 w 42"/>
                <a:gd name="T1" fmla="*/ 0 h 42"/>
                <a:gd name="T2" fmla="*/ 13 w 42"/>
                <a:gd name="T3" fmla="*/ 5 h 42"/>
                <a:gd name="T4" fmla="*/ 9 w 42"/>
                <a:gd name="T5" fmla="*/ 12 h 42"/>
                <a:gd name="T6" fmla="*/ 3 w 42"/>
                <a:gd name="T7" fmla="*/ 15 h 42"/>
                <a:gd name="T8" fmla="*/ 2 w 42"/>
                <a:gd name="T9" fmla="*/ 20 h 42"/>
                <a:gd name="T10" fmla="*/ 0 w 42"/>
                <a:gd name="T11" fmla="*/ 27 h 42"/>
                <a:gd name="T12" fmla="*/ 2 w 42"/>
                <a:gd name="T13" fmla="*/ 32 h 42"/>
                <a:gd name="T14" fmla="*/ 10 w 42"/>
                <a:gd name="T15" fmla="*/ 36 h 42"/>
                <a:gd name="T16" fmla="*/ 16 w 42"/>
                <a:gd name="T17" fmla="*/ 38 h 42"/>
                <a:gd name="T18" fmla="*/ 23 w 42"/>
                <a:gd name="T19" fmla="*/ 39 h 42"/>
                <a:gd name="T20" fmla="*/ 28 w 42"/>
                <a:gd name="T21" fmla="*/ 41 h 42"/>
                <a:gd name="T22" fmla="*/ 35 w 42"/>
                <a:gd name="T23" fmla="*/ 41 h 42"/>
                <a:gd name="T24" fmla="*/ 41 w 42"/>
                <a:gd name="T25" fmla="*/ 36 h 42"/>
                <a:gd name="T26" fmla="*/ 41 w 42"/>
                <a:gd name="T27" fmla="*/ 30 h 42"/>
                <a:gd name="T28" fmla="*/ 41 w 42"/>
                <a:gd name="T29" fmla="*/ 24 h 42"/>
                <a:gd name="T30" fmla="*/ 38 w 42"/>
                <a:gd name="T31" fmla="*/ 18 h 42"/>
                <a:gd name="T32" fmla="*/ 36 w 42"/>
                <a:gd name="T33" fmla="*/ 12 h 42"/>
                <a:gd name="T34" fmla="*/ 29 w 42"/>
                <a:gd name="T35" fmla="*/ 9 h 42"/>
                <a:gd name="T36" fmla="*/ 23 w 42"/>
                <a:gd name="T37" fmla="*/ 8 h 42"/>
                <a:gd name="T38" fmla="*/ 16 w 42"/>
                <a:gd name="T39" fmla="*/ 6 h 42"/>
                <a:gd name="T40" fmla="*/ 18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8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23" y="39"/>
                  </a:lnTo>
                  <a:lnTo>
                    <a:pt x="28" y="41"/>
                  </a:lnTo>
                  <a:lnTo>
                    <a:pt x="35" y="41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29" y="9"/>
                  </a:lnTo>
                  <a:lnTo>
                    <a:pt x="23" y="8"/>
                  </a:lnTo>
                  <a:lnTo>
                    <a:pt x="16" y="6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72" name="Freeform 296">
              <a:extLst>
                <a:ext uri="{FF2B5EF4-FFF2-40B4-BE49-F238E27FC236}">
                  <a16:creationId xmlns:a16="http://schemas.microsoft.com/office/drawing/2014/main" id="{B7DBCCD8-07A9-AEE7-EEB6-45A5FB229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253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16 w 45"/>
                <a:gd name="T3" fmla="*/ 4 h 44"/>
                <a:gd name="T4" fmla="*/ 12 w 45"/>
                <a:gd name="T5" fmla="*/ 9 h 44"/>
                <a:gd name="T6" fmla="*/ 5 w 45"/>
                <a:gd name="T7" fmla="*/ 12 h 44"/>
                <a:gd name="T8" fmla="*/ 0 w 45"/>
                <a:gd name="T9" fmla="*/ 16 h 44"/>
                <a:gd name="T10" fmla="*/ 0 w 45"/>
                <a:gd name="T11" fmla="*/ 22 h 44"/>
                <a:gd name="T12" fmla="*/ 0 w 45"/>
                <a:gd name="T13" fmla="*/ 27 h 44"/>
                <a:gd name="T14" fmla="*/ 2 w 45"/>
                <a:gd name="T15" fmla="*/ 33 h 44"/>
                <a:gd name="T16" fmla="*/ 6 w 45"/>
                <a:gd name="T17" fmla="*/ 39 h 44"/>
                <a:gd name="T18" fmla="*/ 13 w 45"/>
                <a:gd name="T19" fmla="*/ 40 h 44"/>
                <a:gd name="T20" fmla="*/ 18 w 45"/>
                <a:gd name="T21" fmla="*/ 42 h 44"/>
                <a:gd name="T22" fmla="*/ 26 w 45"/>
                <a:gd name="T23" fmla="*/ 43 h 44"/>
                <a:gd name="T24" fmla="*/ 31 w 45"/>
                <a:gd name="T25" fmla="*/ 42 h 44"/>
                <a:gd name="T26" fmla="*/ 38 w 45"/>
                <a:gd name="T27" fmla="*/ 42 h 44"/>
                <a:gd name="T28" fmla="*/ 42 w 45"/>
                <a:gd name="T29" fmla="*/ 37 h 44"/>
                <a:gd name="T30" fmla="*/ 44 w 45"/>
                <a:gd name="T31" fmla="*/ 30 h 44"/>
                <a:gd name="T32" fmla="*/ 44 w 45"/>
                <a:gd name="T33" fmla="*/ 25 h 44"/>
                <a:gd name="T34" fmla="*/ 44 w 45"/>
                <a:gd name="T35" fmla="*/ 19 h 44"/>
                <a:gd name="T36" fmla="*/ 42 w 45"/>
                <a:gd name="T37" fmla="*/ 13 h 44"/>
                <a:gd name="T38" fmla="*/ 38 w 45"/>
                <a:gd name="T39" fmla="*/ 7 h 44"/>
                <a:gd name="T40" fmla="*/ 32 w 45"/>
                <a:gd name="T41" fmla="*/ 6 h 44"/>
                <a:gd name="T42" fmla="*/ 26 w 45"/>
                <a:gd name="T43" fmla="*/ 3 h 44"/>
                <a:gd name="T44" fmla="*/ 19 w 45"/>
                <a:gd name="T45" fmla="*/ 3 h 44"/>
                <a:gd name="T46" fmla="*/ 23 w 45"/>
                <a:gd name="T4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4">
                  <a:moveTo>
                    <a:pt x="23" y="0"/>
                  </a:moveTo>
                  <a:lnTo>
                    <a:pt x="16" y="4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13" y="40"/>
                  </a:lnTo>
                  <a:lnTo>
                    <a:pt x="18" y="42"/>
                  </a:lnTo>
                  <a:lnTo>
                    <a:pt x="26" y="43"/>
                  </a:lnTo>
                  <a:lnTo>
                    <a:pt x="31" y="42"/>
                  </a:lnTo>
                  <a:lnTo>
                    <a:pt x="38" y="42"/>
                  </a:lnTo>
                  <a:lnTo>
                    <a:pt x="42" y="37"/>
                  </a:lnTo>
                  <a:lnTo>
                    <a:pt x="44" y="30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2" y="6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73" name="Freeform 297">
              <a:extLst>
                <a:ext uri="{FF2B5EF4-FFF2-40B4-BE49-F238E27FC236}">
                  <a16:creationId xmlns:a16="http://schemas.microsoft.com/office/drawing/2014/main" id="{6D8A1D9D-956B-5B01-5EFE-BE1B589C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2276"/>
              <a:ext cx="49" cy="49"/>
            </a:xfrm>
            <a:custGeom>
              <a:avLst/>
              <a:gdLst>
                <a:gd name="T0" fmla="*/ 28 w 49"/>
                <a:gd name="T1" fmla="*/ 0 h 49"/>
                <a:gd name="T2" fmla="*/ 21 w 49"/>
                <a:gd name="T3" fmla="*/ 2 h 49"/>
                <a:gd name="T4" fmla="*/ 15 w 49"/>
                <a:gd name="T5" fmla="*/ 2 h 49"/>
                <a:gd name="T6" fmla="*/ 9 w 49"/>
                <a:gd name="T7" fmla="*/ 3 h 49"/>
                <a:gd name="T8" fmla="*/ 3 w 49"/>
                <a:gd name="T9" fmla="*/ 6 h 49"/>
                <a:gd name="T10" fmla="*/ 2 w 49"/>
                <a:gd name="T11" fmla="*/ 11 h 49"/>
                <a:gd name="T12" fmla="*/ 0 w 49"/>
                <a:gd name="T13" fmla="*/ 17 h 49"/>
                <a:gd name="T14" fmla="*/ 0 w 49"/>
                <a:gd name="T15" fmla="*/ 23 h 49"/>
                <a:gd name="T16" fmla="*/ 2 w 49"/>
                <a:gd name="T17" fmla="*/ 29 h 49"/>
                <a:gd name="T18" fmla="*/ 2 w 49"/>
                <a:gd name="T19" fmla="*/ 35 h 49"/>
                <a:gd name="T20" fmla="*/ 2 w 49"/>
                <a:gd name="T21" fmla="*/ 41 h 49"/>
                <a:gd name="T22" fmla="*/ 10 w 49"/>
                <a:gd name="T23" fmla="*/ 47 h 49"/>
                <a:gd name="T24" fmla="*/ 15 w 49"/>
                <a:gd name="T25" fmla="*/ 48 h 49"/>
                <a:gd name="T26" fmla="*/ 22 w 49"/>
                <a:gd name="T27" fmla="*/ 48 h 49"/>
                <a:gd name="T28" fmla="*/ 32 w 49"/>
                <a:gd name="T29" fmla="*/ 47 h 49"/>
                <a:gd name="T30" fmla="*/ 37 w 49"/>
                <a:gd name="T31" fmla="*/ 45 h 49"/>
                <a:gd name="T32" fmla="*/ 44 w 49"/>
                <a:gd name="T33" fmla="*/ 41 h 49"/>
                <a:gd name="T34" fmla="*/ 48 w 49"/>
                <a:gd name="T35" fmla="*/ 36 h 49"/>
                <a:gd name="T36" fmla="*/ 48 w 49"/>
                <a:gd name="T37" fmla="*/ 30 h 49"/>
                <a:gd name="T38" fmla="*/ 48 w 49"/>
                <a:gd name="T39" fmla="*/ 24 h 49"/>
                <a:gd name="T40" fmla="*/ 45 w 49"/>
                <a:gd name="T41" fmla="*/ 18 h 49"/>
                <a:gd name="T42" fmla="*/ 42 w 49"/>
                <a:gd name="T43" fmla="*/ 11 h 49"/>
                <a:gd name="T44" fmla="*/ 38 w 49"/>
                <a:gd name="T45" fmla="*/ 6 h 49"/>
                <a:gd name="T46" fmla="*/ 32 w 49"/>
                <a:gd name="T47" fmla="*/ 2 h 49"/>
                <a:gd name="T48" fmla="*/ 28 w 49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28" y="0"/>
                  </a:moveTo>
                  <a:lnTo>
                    <a:pt x="21" y="2"/>
                  </a:lnTo>
                  <a:lnTo>
                    <a:pt x="15" y="2"/>
                  </a:lnTo>
                  <a:lnTo>
                    <a:pt x="9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10" y="47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32" y="47"/>
                  </a:lnTo>
                  <a:lnTo>
                    <a:pt x="37" y="45"/>
                  </a:lnTo>
                  <a:lnTo>
                    <a:pt x="44" y="41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5" y="18"/>
                  </a:lnTo>
                  <a:lnTo>
                    <a:pt x="42" y="11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74" name="Freeform 298">
              <a:extLst>
                <a:ext uri="{FF2B5EF4-FFF2-40B4-BE49-F238E27FC236}">
                  <a16:creationId xmlns:a16="http://schemas.microsoft.com/office/drawing/2014/main" id="{BB234227-2A32-C8F4-21F6-5405F8ADC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337"/>
              <a:ext cx="53" cy="47"/>
            </a:xfrm>
            <a:custGeom>
              <a:avLst/>
              <a:gdLst>
                <a:gd name="T0" fmla="*/ 22 w 53"/>
                <a:gd name="T1" fmla="*/ 0 h 47"/>
                <a:gd name="T2" fmla="*/ 16 w 53"/>
                <a:gd name="T3" fmla="*/ 6 h 47"/>
                <a:gd name="T4" fmla="*/ 12 w 53"/>
                <a:gd name="T5" fmla="*/ 12 h 47"/>
                <a:gd name="T6" fmla="*/ 5 w 53"/>
                <a:gd name="T7" fmla="*/ 19 h 47"/>
                <a:gd name="T8" fmla="*/ 2 w 53"/>
                <a:gd name="T9" fmla="*/ 24 h 47"/>
                <a:gd name="T10" fmla="*/ 0 w 53"/>
                <a:gd name="T11" fmla="*/ 30 h 47"/>
                <a:gd name="T12" fmla="*/ 3 w 53"/>
                <a:gd name="T13" fmla="*/ 39 h 47"/>
                <a:gd name="T14" fmla="*/ 9 w 53"/>
                <a:gd name="T15" fmla="*/ 45 h 47"/>
                <a:gd name="T16" fmla="*/ 15 w 53"/>
                <a:gd name="T17" fmla="*/ 46 h 47"/>
                <a:gd name="T18" fmla="*/ 23 w 53"/>
                <a:gd name="T19" fmla="*/ 46 h 47"/>
                <a:gd name="T20" fmla="*/ 28 w 53"/>
                <a:gd name="T21" fmla="*/ 46 h 47"/>
                <a:gd name="T22" fmla="*/ 36 w 53"/>
                <a:gd name="T23" fmla="*/ 46 h 47"/>
                <a:gd name="T24" fmla="*/ 41 w 53"/>
                <a:gd name="T25" fmla="*/ 45 h 47"/>
                <a:gd name="T26" fmla="*/ 48 w 53"/>
                <a:gd name="T27" fmla="*/ 40 h 47"/>
                <a:gd name="T28" fmla="*/ 52 w 53"/>
                <a:gd name="T29" fmla="*/ 34 h 47"/>
                <a:gd name="T30" fmla="*/ 52 w 53"/>
                <a:gd name="T31" fmla="*/ 28 h 47"/>
                <a:gd name="T32" fmla="*/ 51 w 53"/>
                <a:gd name="T33" fmla="*/ 22 h 47"/>
                <a:gd name="T34" fmla="*/ 48 w 53"/>
                <a:gd name="T35" fmla="*/ 16 h 47"/>
                <a:gd name="T36" fmla="*/ 42 w 53"/>
                <a:gd name="T37" fmla="*/ 12 h 47"/>
                <a:gd name="T38" fmla="*/ 38 w 53"/>
                <a:gd name="T39" fmla="*/ 7 h 47"/>
                <a:gd name="T40" fmla="*/ 33 w 53"/>
                <a:gd name="T41" fmla="*/ 4 h 47"/>
                <a:gd name="T42" fmla="*/ 26 w 53"/>
                <a:gd name="T43" fmla="*/ 4 h 47"/>
                <a:gd name="T44" fmla="*/ 20 w 53"/>
                <a:gd name="T45" fmla="*/ 4 h 47"/>
                <a:gd name="T46" fmla="*/ 22 w 53"/>
                <a:gd name="T4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47">
                  <a:moveTo>
                    <a:pt x="22" y="0"/>
                  </a:moveTo>
                  <a:lnTo>
                    <a:pt x="16" y="6"/>
                  </a:lnTo>
                  <a:lnTo>
                    <a:pt x="12" y="1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3" y="39"/>
                  </a:lnTo>
                  <a:lnTo>
                    <a:pt x="9" y="45"/>
                  </a:lnTo>
                  <a:lnTo>
                    <a:pt x="15" y="4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36" y="46"/>
                  </a:lnTo>
                  <a:lnTo>
                    <a:pt x="41" y="45"/>
                  </a:lnTo>
                  <a:lnTo>
                    <a:pt x="48" y="40"/>
                  </a:lnTo>
                  <a:lnTo>
                    <a:pt x="52" y="34"/>
                  </a:lnTo>
                  <a:lnTo>
                    <a:pt x="52" y="28"/>
                  </a:lnTo>
                  <a:lnTo>
                    <a:pt x="51" y="22"/>
                  </a:lnTo>
                  <a:lnTo>
                    <a:pt x="48" y="16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4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75" name="Freeform 299">
              <a:extLst>
                <a:ext uri="{FF2B5EF4-FFF2-40B4-BE49-F238E27FC236}">
                  <a16:creationId xmlns:a16="http://schemas.microsoft.com/office/drawing/2014/main" id="{88A47DBA-2CFC-D553-AB2E-D787715E4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2226"/>
              <a:ext cx="29" cy="33"/>
            </a:xfrm>
            <a:custGeom>
              <a:avLst/>
              <a:gdLst>
                <a:gd name="T0" fmla="*/ 2 w 29"/>
                <a:gd name="T1" fmla="*/ 5 h 33"/>
                <a:gd name="T2" fmla="*/ 0 w 29"/>
                <a:gd name="T3" fmla="*/ 11 h 33"/>
                <a:gd name="T4" fmla="*/ 2 w 29"/>
                <a:gd name="T5" fmla="*/ 18 h 33"/>
                <a:gd name="T6" fmla="*/ 3 w 29"/>
                <a:gd name="T7" fmla="*/ 24 h 33"/>
                <a:gd name="T8" fmla="*/ 6 w 29"/>
                <a:gd name="T9" fmla="*/ 29 h 33"/>
                <a:gd name="T10" fmla="*/ 12 w 29"/>
                <a:gd name="T11" fmla="*/ 32 h 33"/>
                <a:gd name="T12" fmla="*/ 19 w 29"/>
                <a:gd name="T13" fmla="*/ 32 h 33"/>
                <a:gd name="T14" fmla="*/ 25 w 29"/>
                <a:gd name="T15" fmla="*/ 29 h 33"/>
                <a:gd name="T16" fmla="*/ 26 w 29"/>
                <a:gd name="T17" fmla="*/ 24 h 33"/>
                <a:gd name="T18" fmla="*/ 28 w 29"/>
                <a:gd name="T19" fmla="*/ 18 h 33"/>
                <a:gd name="T20" fmla="*/ 26 w 29"/>
                <a:gd name="T21" fmla="*/ 12 h 33"/>
                <a:gd name="T22" fmla="*/ 25 w 29"/>
                <a:gd name="T23" fmla="*/ 6 h 33"/>
                <a:gd name="T24" fmla="*/ 19 w 29"/>
                <a:gd name="T25" fmla="*/ 2 h 33"/>
                <a:gd name="T26" fmla="*/ 13 w 29"/>
                <a:gd name="T27" fmla="*/ 0 h 33"/>
                <a:gd name="T28" fmla="*/ 5 w 29"/>
                <a:gd name="T29" fmla="*/ 0 h 33"/>
                <a:gd name="T30" fmla="*/ 0 w 29"/>
                <a:gd name="T31" fmla="*/ 3 h 33"/>
                <a:gd name="T32" fmla="*/ 2 w 29"/>
                <a:gd name="T33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3">
                  <a:moveTo>
                    <a:pt x="2" y="5"/>
                  </a:moveTo>
                  <a:lnTo>
                    <a:pt x="0" y="11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6" y="29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25" y="29"/>
                  </a:lnTo>
                  <a:lnTo>
                    <a:pt x="26" y="24"/>
                  </a:lnTo>
                  <a:lnTo>
                    <a:pt x="28" y="18"/>
                  </a:lnTo>
                  <a:lnTo>
                    <a:pt x="26" y="12"/>
                  </a:lnTo>
                  <a:lnTo>
                    <a:pt x="25" y="6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76" name="Freeform 300">
              <a:extLst>
                <a:ext uri="{FF2B5EF4-FFF2-40B4-BE49-F238E27FC236}">
                  <a16:creationId xmlns:a16="http://schemas.microsoft.com/office/drawing/2014/main" id="{933F0C3A-F235-23AE-1810-C39328391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347"/>
              <a:ext cx="42" cy="42"/>
            </a:xfrm>
            <a:custGeom>
              <a:avLst/>
              <a:gdLst>
                <a:gd name="T0" fmla="*/ 18 w 42"/>
                <a:gd name="T1" fmla="*/ 0 h 42"/>
                <a:gd name="T2" fmla="*/ 13 w 42"/>
                <a:gd name="T3" fmla="*/ 5 h 42"/>
                <a:gd name="T4" fmla="*/ 9 w 42"/>
                <a:gd name="T5" fmla="*/ 12 h 42"/>
                <a:gd name="T6" fmla="*/ 3 w 42"/>
                <a:gd name="T7" fmla="*/ 15 h 42"/>
                <a:gd name="T8" fmla="*/ 2 w 42"/>
                <a:gd name="T9" fmla="*/ 20 h 42"/>
                <a:gd name="T10" fmla="*/ 0 w 42"/>
                <a:gd name="T11" fmla="*/ 27 h 42"/>
                <a:gd name="T12" fmla="*/ 2 w 42"/>
                <a:gd name="T13" fmla="*/ 32 h 42"/>
                <a:gd name="T14" fmla="*/ 10 w 42"/>
                <a:gd name="T15" fmla="*/ 36 h 42"/>
                <a:gd name="T16" fmla="*/ 16 w 42"/>
                <a:gd name="T17" fmla="*/ 38 h 42"/>
                <a:gd name="T18" fmla="*/ 23 w 42"/>
                <a:gd name="T19" fmla="*/ 39 h 42"/>
                <a:gd name="T20" fmla="*/ 28 w 42"/>
                <a:gd name="T21" fmla="*/ 41 h 42"/>
                <a:gd name="T22" fmla="*/ 35 w 42"/>
                <a:gd name="T23" fmla="*/ 41 h 42"/>
                <a:gd name="T24" fmla="*/ 41 w 42"/>
                <a:gd name="T25" fmla="*/ 36 h 42"/>
                <a:gd name="T26" fmla="*/ 41 w 42"/>
                <a:gd name="T27" fmla="*/ 30 h 42"/>
                <a:gd name="T28" fmla="*/ 41 w 42"/>
                <a:gd name="T29" fmla="*/ 24 h 42"/>
                <a:gd name="T30" fmla="*/ 38 w 42"/>
                <a:gd name="T31" fmla="*/ 18 h 42"/>
                <a:gd name="T32" fmla="*/ 36 w 42"/>
                <a:gd name="T33" fmla="*/ 12 h 42"/>
                <a:gd name="T34" fmla="*/ 29 w 42"/>
                <a:gd name="T35" fmla="*/ 9 h 42"/>
                <a:gd name="T36" fmla="*/ 23 w 42"/>
                <a:gd name="T37" fmla="*/ 8 h 42"/>
                <a:gd name="T38" fmla="*/ 16 w 42"/>
                <a:gd name="T39" fmla="*/ 6 h 42"/>
                <a:gd name="T40" fmla="*/ 18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8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23" y="39"/>
                  </a:lnTo>
                  <a:lnTo>
                    <a:pt x="28" y="41"/>
                  </a:lnTo>
                  <a:lnTo>
                    <a:pt x="35" y="41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29" y="9"/>
                  </a:lnTo>
                  <a:lnTo>
                    <a:pt x="23" y="8"/>
                  </a:lnTo>
                  <a:lnTo>
                    <a:pt x="16" y="6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77" name="Freeform 301">
              <a:extLst>
                <a:ext uri="{FF2B5EF4-FFF2-40B4-BE49-F238E27FC236}">
                  <a16:creationId xmlns:a16="http://schemas.microsoft.com/office/drawing/2014/main" id="{C4EF3873-1D71-D539-9776-5B72BFE0D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2062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78" name="Freeform 302">
              <a:extLst>
                <a:ext uri="{FF2B5EF4-FFF2-40B4-BE49-F238E27FC236}">
                  <a16:creationId xmlns:a16="http://schemas.microsoft.com/office/drawing/2014/main" id="{77806DDD-2307-C860-CCC7-287DE49C7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1969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79" name="Freeform 303">
              <a:extLst>
                <a:ext uri="{FF2B5EF4-FFF2-40B4-BE49-F238E27FC236}">
                  <a16:creationId xmlns:a16="http://schemas.microsoft.com/office/drawing/2014/main" id="{DA9C8ADA-B21B-148D-27DC-DAFB4D415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1702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80" name="Freeform 304">
              <a:extLst>
                <a:ext uri="{FF2B5EF4-FFF2-40B4-BE49-F238E27FC236}">
                  <a16:creationId xmlns:a16="http://schemas.microsoft.com/office/drawing/2014/main" id="{FFB5FE36-7E01-8544-0A9C-1F0A4C807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1828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81" name="Freeform 305">
              <a:extLst>
                <a:ext uri="{FF2B5EF4-FFF2-40B4-BE49-F238E27FC236}">
                  <a16:creationId xmlns:a16="http://schemas.microsoft.com/office/drawing/2014/main" id="{73F76E28-5704-95E9-A663-552596C28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308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82" name="Freeform 306">
              <a:extLst>
                <a:ext uri="{FF2B5EF4-FFF2-40B4-BE49-F238E27FC236}">
                  <a16:creationId xmlns:a16="http://schemas.microsoft.com/office/drawing/2014/main" id="{F9F271B3-E4F8-A977-0B11-B086CE9D0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2344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83" name="Line 307">
              <a:extLst>
                <a:ext uri="{FF2B5EF4-FFF2-40B4-BE49-F238E27FC236}">
                  <a16:creationId xmlns:a16="http://schemas.microsoft.com/office/drawing/2014/main" id="{19C921E8-2174-9F5F-F38C-4F298AE3E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8" y="2236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84" name="Line 308">
              <a:extLst>
                <a:ext uri="{FF2B5EF4-FFF2-40B4-BE49-F238E27FC236}">
                  <a16:creationId xmlns:a16="http://schemas.microsoft.com/office/drawing/2014/main" id="{59C85D04-6FDB-0358-71B9-41BA67D44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1" y="1930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85" name="Rectangle 309">
              <a:extLst>
                <a:ext uri="{FF2B5EF4-FFF2-40B4-BE49-F238E27FC236}">
                  <a16:creationId xmlns:a16="http://schemas.microsoft.com/office/drawing/2014/main" id="{45427773-842A-6BF0-BAC8-72C86143B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2413"/>
              <a:ext cx="192" cy="760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86" name="Line 310">
              <a:extLst>
                <a:ext uri="{FF2B5EF4-FFF2-40B4-BE49-F238E27FC236}">
                  <a16:creationId xmlns:a16="http://schemas.microsoft.com/office/drawing/2014/main" id="{75F453A4-3130-8E34-3E1A-F59C36133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6" y="2432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87" name="Line 311">
              <a:extLst>
                <a:ext uri="{FF2B5EF4-FFF2-40B4-BE49-F238E27FC236}">
                  <a16:creationId xmlns:a16="http://schemas.microsoft.com/office/drawing/2014/main" id="{309F45B3-2146-125A-53AD-097D45421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8" y="2471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88" name="Line 312">
              <a:extLst>
                <a:ext uri="{FF2B5EF4-FFF2-40B4-BE49-F238E27FC236}">
                  <a16:creationId xmlns:a16="http://schemas.microsoft.com/office/drawing/2014/main" id="{E7F8B08A-5510-3D52-67AF-9714F863C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673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89" name="Line 313">
              <a:extLst>
                <a:ext uri="{FF2B5EF4-FFF2-40B4-BE49-F238E27FC236}">
                  <a16:creationId xmlns:a16="http://schemas.microsoft.com/office/drawing/2014/main" id="{B7E372D0-039D-95F4-CE80-E770136EE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7" y="2715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90" name="Line 314">
              <a:extLst>
                <a:ext uri="{FF2B5EF4-FFF2-40B4-BE49-F238E27FC236}">
                  <a16:creationId xmlns:a16="http://schemas.microsoft.com/office/drawing/2014/main" id="{2B7E02CA-6BBC-FC19-5C40-CACD1CBD8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9" y="2580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91" name="Line 315">
              <a:extLst>
                <a:ext uri="{FF2B5EF4-FFF2-40B4-BE49-F238E27FC236}">
                  <a16:creationId xmlns:a16="http://schemas.microsoft.com/office/drawing/2014/main" id="{86AE29C4-8B37-880F-4814-7D6C0C9F4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1" y="2621"/>
              <a:ext cx="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92" name="Line 316">
              <a:extLst>
                <a:ext uri="{FF2B5EF4-FFF2-40B4-BE49-F238E27FC236}">
                  <a16:creationId xmlns:a16="http://schemas.microsoft.com/office/drawing/2014/main" id="{325655B7-CC6D-CA6D-3523-593070AF6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1" y="2548"/>
              <a:ext cx="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93" name="Line 317">
              <a:extLst>
                <a:ext uri="{FF2B5EF4-FFF2-40B4-BE49-F238E27FC236}">
                  <a16:creationId xmlns:a16="http://schemas.microsoft.com/office/drawing/2014/main" id="{74FD964E-D3AE-AB3A-8328-7258F5D53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5" y="2832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94" name="Line 318">
              <a:extLst>
                <a:ext uri="{FF2B5EF4-FFF2-40B4-BE49-F238E27FC236}">
                  <a16:creationId xmlns:a16="http://schemas.microsoft.com/office/drawing/2014/main" id="{C3AC2ECB-9BCB-CDD9-356C-5A8077951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6" y="2754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95" name="Line 319">
              <a:extLst>
                <a:ext uri="{FF2B5EF4-FFF2-40B4-BE49-F238E27FC236}">
                  <a16:creationId xmlns:a16="http://schemas.microsoft.com/office/drawing/2014/main" id="{4556A115-FF7C-475B-3887-ED28186AE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8" y="2796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96" name="Line 320">
              <a:extLst>
                <a:ext uri="{FF2B5EF4-FFF2-40B4-BE49-F238E27FC236}">
                  <a16:creationId xmlns:a16="http://schemas.microsoft.com/office/drawing/2014/main" id="{E8C8BEF0-9278-FDB0-C10C-75F55418E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9" y="2874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97" name="Line 321">
              <a:extLst>
                <a:ext uri="{FF2B5EF4-FFF2-40B4-BE49-F238E27FC236}">
                  <a16:creationId xmlns:a16="http://schemas.microsoft.com/office/drawing/2014/main" id="{112FBF5E-30B2-56FC-FECC-1BA7C34EE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1" y="2989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98" name="Line 322">
              <a:extLst>
                <a:ext uri="{FF2B5EF4-FFF2-40B4-BE49-F238E27FC236}">
                  <a16:creationId xmlns:a16="http://schemas.microsoft.com/office/drawing/2014/main" id="{46489342-B308-CC97-4995-351387F19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4" y="2910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099" name="Line 323">
              <a:extLst>
                <a:ext uri="{FF2B5EF4-FFF2-40B4-BE49-F238E27FC236}">
                  <a16:creationId xmlns:a16="http://schemas.microsoft.com/office/drawing/2014/main" id="{8DBC23C1-565A-0C8E-1FCE-46D7669AD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6" y="2952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00" name="Line 324">
              <a:extLst>
                <a:ext uri="{FF2B5EF4-FFF2-40B4-BE49-F238E27FC236}">
                  <a16:creationId xmlns:a16="http://schemas.microsoft.com/office/drawing/2014/main" id="{F7F8BCE1-6AB3-6061-36DA-FB2704223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3068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01" name="Line 325">
              <a:extLst>
                <a:ext uri="{FF2B5EF4-FFF2-40B4-BE49-F238E27FC236}">
                  <a16:creationId xmlns:a16="http://schemas.microsoft.com/office/drawing/2014/main" id="{290C6790-77EA-390C-451A-7583D7FD1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030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02" name="Line 326">
              <a:extLst>
                <a:ext uri="{FF2B5EF4-FFF2-40B4-BE49-F238E27FC236}">
                  <a16:creationId xmlns:a16="http://schemas.microsoft.com/office/drawing/2014/main" id="{C30EBD61-8FB4-659D-147A-D5BC43A66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2515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03" name="Line 327">
              <a:extLst>
                <a:ext uri="{FF2B5EF4-FFF2-40B4-BE49-F238E27FC236}">
                  <a16:creationId xmlns:a16="http://schemas.microsoft.com/office/drawing/2014/main" id="{EFBE0008-63FE-49F5-5812-60F0A7DCF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3146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04" name="Line 328">
              <a:extLst>
                <a:ext uri="{FF2B5EF4-FFF2-40B4-BE49-F238E27FC236}">
                  <a16:creationId xmlns:a16="http://schemas.microsoft.com/office/drawing/2014/main" id="{61D6BF14-3214-7A76-D607-2FDCBEDCD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108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05" name="Freeform 329">
              <a:extLst>
                <a:ext uri="{FF2B5EF4-FFF2-40B4-BE49-F238E27FC236}">
                  <a16:creationId xmlns:a16="http://schemas.microsoft.com/office/drawing/2014/main" id="{58892B6F-FBAF-413C-5A53-EAE9AAA96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2503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06" name="Freeform 330">
              <a:extLst>
                <a:ext uri="{FF2B5EF4-FFF2-40B4-BE49-F238E27FC236}">
                  <a16:creationId xmlns:a16="http://schemas.microsoft.com/office/drawing/2014/main" id="{9C0B8339-838A-6A9F-A393-1E006E203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2713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07" name="Freeform 331">
              <a:extLst>
                <a:ext uri="{FF2B5EF4-FFF2-40B4-BE49-F238E27FC236}">
                  <a16:creationId xmlns:a16="http://schemas.microsoft.com/office/drawing/2014/main" id="{51FF781B-339D-4B8F-A875-8E7810873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2905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08" name="Freeform 332">
              <a:extLst>
                <a:ext uri="{FF2B5EF4-FFF2-40B4-BE49-F238E27FC236}">
                  <a16:creationId xmlns:a16="http://schemas.microsoft.com/office/drawing/2014/main" id="{C55D843A-CB63-C95B-BA33-69E0C8C9F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3022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09" name="Rectangle 333">
              <a:extLst>
                <a:ext uri="{FF2B5EF4-FFF2-40B4-BE49-F238E27FC236}">
                  <a16:creationId xmlns:a16="http://schemas.microsoft.com/office/drawing/2014/main" id="{4ABE9327-1202-77CF-F948-597DE550C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3373"/>
              <a:ext cx="192" cy="112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10" name="Line 334">
              <a:extLst>
                <a:ext uri="{FF2B5EF4-FFF2-40B4-BE49-F238E27FC236}">
                  <a16:creationId xmlns:a16="http://schemas.microsoft.com/office/drawing/2014/main" id="{B39054C7-DF11-8254-0950-5A58A36E6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4" y="3427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11" name="Line 335">
              <a:extLst>
                <a:ext uri="{FF2B5EF4-FFF2-40B4-BE49-F238E27FC236}">
                  <a16:creationId xmlns:a16="http://schemas.microsoft.com/office/drawing/2014/main" id="{6B90AC06-FFE7-E0D0-54AD-94911AEA2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0" y="3390"/>
              <a:ext cx="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12" name="Line 336">
              <a:extLst>
                <a:ext uri="{FF2B5EF4-FFF2-40B4-BE49-F238E27FC236}">
                  <a16:creationId xmlns:a16="http://schemas.microsoft.com/office/drawing/2014/main" id="{179A905E-C771-3901-AA55-B5D30ABE0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8" y="3468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113" name="Group 337">
              <a:extLst>
                <a:ext uri="{FF2B5EF4-FFF2-40B4-BE49-F238E27FC236}">
                  <a16:creationId xmlns:a16="http://schemas.microsoft.com/office/drawing/2014/main" id="{700EFA61-BAF2-23A1-169A-43295B6A5D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6" y="3395"/>
              <a:ext cx="57" cy="58"/>
              <a:chOff x="4126" y="3395"/>
              <a:chExt cx="57" cy="58"/>
            </a:xfrm>
          </p:grpSpPr>
          <p:sp>
            <p:nvSpPr>
              <p:cNvPr id="76114" name="Line 338">
                <a:extLst>
                  <a:ext uri="{FF2B5EF4-FFF2-40B4-BE49-F238E27FC236}">
                    <a16:creationId xmlns:a16="http://schemas.microsoft.com/office/drawing/2014/main" id="{6E10EAA5-2DEA-1CD0-F829-ADF4F6557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3403"/>
                <a:ext cx="42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15" name="Line 339">
                <a:extLst>
                  <a:ext uri="{FF2B5EF4-FFF2-40B4-BE49-F238E27FC236}">
                    <a16:creationId xmlns:a16="http://schemas.microsoft.com/office/drawing/2014/main" id="{37E0916A-A899-8D4D-C530-A261E51AA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6" y="3395"/>
                <a:ext cx="57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Freeform 219">
            <a:extLst>
              <a:ext uri="{FF2B5EF4-FFF2-40B4-BE49-F238E27FC236}">
                <a16:creationId xmlns:a16="http://schemas.microsoft.com/office/drawing/2014/main" id="{F324CE23-7D04-7D33-43C6-3F6EC3AA0CE7}"/>
              </a:ext>
            </a:extLst>
          </p:cNvPr>
          <p:cNvSpPr>
            <a:spLocks/>
          </p:cNvSpPr>
          <p:nvPr/>
        </p:nvSpPr>
        <p:spPr bwMode="auto">
          <a:xfrm>
            <a:off x="5784632" y="1970362"/>
            <a:ext cx="671513" cy="436563"/>
          </a:xfrm>
          <a:custGeom>
            <a:avLst/>
            <a:gdLst>
              <a:gd name="T0" fmla="*/ 420 w 423"/>
              <a:gd name="T1" fmla="*/ 12 h 275"/>
              <a:gd name="T2" fmla="*/ 422 w 423"/>
              <a:gd name="T3" fmla="*/ 242 h 275"/>
              <a:gd name="T4" fmla="*/ 2 w 423"/>
              <a:gd name="T5" fmla="*/ 274 h 275"/>
              <a:gd name="T6" fmla="*/ 0 w 423"/>
              <a:gd name="T7" fmla="*/ 0 h 275"/>
              <a:gd name="T8" fmla="*/ 420 w 423"/>
              <a:gd name="T9" fmla="*/ 12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" h="275">
                <a:moveTo>
                  <a:pt x="420" y="12"/>
                </a:moveTo>
                <a:lnTo>
                  <a:pt x="422" y="242"/>
                </a:lnTo>
                <a:lnTo>
                  <a:pt x="2" y="274"/>
                </a:lnTo>
                <a:lnTo>
                  <a:pt x="0" y="0"/>
                </a:lnTo>
                <a:lnTo>
                  <a:pt x="420" y="1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reeform 279">
            <a:extLst>
              <a:ext uri="{FF2B5EF4-FFF2-40B4-BE49-F238E27FC236}">
                <a16:creationId xmlns:a16="http://schemas.microsoft.com/office/drawing/2014/main" id="{51BDD5CB-7C91-0741-0DAE-566694D7029C}"/>
              </a:ext>
            </a:extLst>
          </p:cNvPr>
          <p:cNvSpPr>
            <a:spLocks/>
          </p:cNvSpPr>
          <p:nvPr/>
        </p:nvSpPr>
        <p:spPr bwMode="auto">
          <a:xfrm>
            <a:off x="3079531" y="2932387"/>
            <a:ext cx="1397000" cy="949325"/>
          </a:xfrm>
          <a:custGeom>
            <a:avLst/>
            <a:gdLst>
              <a:gd name="T0" fmla="*/ 3 w 880"/>
              <a:gd name="T1" fmla="*/ 120 h 598"/>
              <a:gd name="T2" fmla="*/ 879 w 880"/>
              <a:gd name="T3" fmla="*/ 0 h 598"/>
              <a:gd name="T4" fmla="*/ 879 w 880"/>
              <a:gd name="T5" fmla="*/ 597 h 598"/>
              <a:gd name="T6" fmla="*/ 0 w 880"/>
              <a:gd name="T7" fmla="*/ 465 h 598"/>
              <a:gd name="T8" fmla="*/ 3 w 880"/>
              <a:gd name="T9" fmla="*/ 12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0" h="598">
                <a:moveTo>
                  <a:pt x="3" y="120"/>
                </a:moveTo>
                <a:lnTo>
                  <a:pt x="879" y="0"/>
                </a:lnTo>
                <a:lnTo>
                  <a:pt x="879" y="597"/>
                </a:lnTo>
                <a:lnTo>
                  <a:pt x="0" y="465"/>
                </a:lnTo>
                <a:lnTo>
                  <a:pt x="3" y="120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A3F007-9A0C-1289-B528-6AB9A9A3473D}"/>
              </a:ext>
            </a:extLst>
          </p:cNvPr>
          <p:cNvGrpSpPr/>
          <p:nvPr/>
        </p:nvGrpSpPr>
        <p:grpSpPr>
          <a:xfrm>
            <a:off x="2095282" y="1967186"/>
            <a:ext cx="295275" cy="2262188"/>
            <a:chOff x="2825750" y="1320800"/>
            <a:chExt cx="295275" cy="2262188"/>
          </a:xfrm>
        </p:grpSpPr>
        <p:grpSp>
          <p:nvGrpSpPr>
            <p:cNvPr id="75866" name="Group 90">
              <a:extLst>
                <a:ext uri="{FF2B5EF4-FFF2-40B4-BE49-F238E27FC236}">
                  <a16:creationId xmlns:a16="http://schemas.microsoft.com/office/drawing/2014/main" id="{49852709-92AD-BE80-4E4E-B19F24AD8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5750" y="1320800"/>
              <a:ext cx="295275" cy="527050"/>
              <a:chOff x="1780" y="832"/>
              <a:chExt cx="186" cy="332"/>
            </a:xfrm>
          </p:grpSpPr>
          <p:sp>
            <p:nvSpPr>
              <p:cNvPr id="75867" name="Rectangle 91">
                <a:extLst>
                  <a:ext uri="{FF2B5EF4-FFF2-40B4-BE49-F238E27FC236}">
                    <a16:creationId xmlns:a16="http://schemas.microsoft.com/office/drawing/2014/main" id="{FD9A46F6-C4E2-234F-A2BA-F54F38C7C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" y="832"/>
                <a:ext cx="186" cy="304"/>
              </a:xfrm>
              <a:prstGeom prst="rect">
                <a:avLst/>
              </a:prstGeom>
              <a:solidFill>
                <a:srgbClr val="A3F25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68" name="Line 92">
                <a:extLst>
                  <a:ext uri="{FF2B5EF4-FFF2-40B4-BE49-F238E27FC236}">
                    <a16:creationId xmlns:a16="http://schemas.microsoft.com/office/drawing/2014/main" id="{6CD74F1F-79C8-AD29-4B9D-F0E1CFCA8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6" y="923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69" name="Line 93">
                <a:extLst>
                  <a:ext uri="{FF2B5EF4-FFF2-40B4-BE49-F238E27FC236}">
                    <a16:creationId xmlns:a16="http://schemas.microsoft.com/office/drawing/2014/main" id="{485D1038-48E6-C15E-C544-9AA5BD09B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" y="894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70" name="Line 94">
                <a:extLst>
                  <a:ext uri="{FF2B5EF4-FFF2-40B4-BE49-F238E27FC236}">
                    <a16:creationId xmlns:a16="http://schemas.microsoft.com/office/drawing/2014/main" id="{20F90A61-3FEF-2A7C-3C66-408C5710C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3" y="873"/>
                <a:ext cx="9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71" name="Line 95">
                <a:extLst>
                  <a:ext uri="{FF2B5EF4-FFF2-40B4-BE49-F238E27FC236}">
                    <a16:creationId xmlns:a16="http://schemas.microsoft.com/office/drawing/2014/main" id="{1C77D7E8-7E79-C065-BBD2-5D463BFE6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46" y="872"/>
                <a:ext cx="1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72" name="Line 96">
                <a:extLst>
                  <a:ext uri="{FF2B5EF4-FFF2-40B4-BE49-F238E27FC236}">
                    <a16:creationId xmlns:a16="http://schemas.microsoft.com/office/drawing/2014/main" id="{1925334C-54EB-36A2-2CBC-28EC23714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5" y="889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73" name="Line 97">
                <a:extLst>
                  <a:ext uri="{FF2B5EF4-FFF2-40B4-BE49-F238E27FC236}">
                    <a16:creationId xmlns:a16="http://schemas.microsoft.com/office/drawing/2014/main" id="{9567D69D-40A7-A1D0-82A5-92349155B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1013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74" name="Line 98">
                <a:extLst>
                  <a:ext uri="{FF2B5EF4-FFF2-40B4-BE49-F238E27FC236}">
                    <a16:creationId xmlns:a16="http://schemas.microsoft.com/office/drawing/2014/main" id="{B658DC23-36F8-2F9C-E9A8-8673AF725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" y="984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75" name="Line 99">
                <a:extLst>
                  <a:ext uri="{FF2B5EF4-FFF2-40B4-BE49-F238E27FC236}">
                    <a16:creationId xmlns:a16="http://schemas.microsoft.com/office/drawing/2014/main" id="{CEB4E9E1-923D-B6CC-4D87-6322F32CC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8" y="963"/>
                <a:ext cx="9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76" name="Line 100">
                <a:extLst>
                  <a:ext uri="{FF2B5EF4-FFF2-40B4-BE49-F238E27FC236}">
                    <a16:creationId xmlns:a16="http://schemas.microsoft.com/office/drawing/2014/main" id="{6C91D9C2-606E-4090-B12A-BFAA337C0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01" y="962"/>
                <a:ext cx="1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77" name="Line 101">
                <a:extLst>
                  <a:ext uri="{FF2B5EF4-FFF2-40B4-BE49-F238E27FC236}">
                    <a16:creationId xmlns:a16="http://schemas.microsoft.com/office/drawing/2014/main" id="{AD27FE1E-78AB-C13C-E704-328CEF5D4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0" y="979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78" name="Line 102">
                <a:extLst>
                  <a:ext uri="{FF2B5EF4-FFF2-40B4-BE49-F238E27FC236}">
                    <a16:creationId xmlns:a16="http://schemas.microsoft.com/office/drawing/2014/main" id="{5207F559-D65E-8814-AD8D-F36B624A4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4" y="1115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79" name="Line 103">
                <a:extLst>
                  <a:ext uri="{FF2B5EF4-FFF2-40B4-BE49-F238E27FC236}">
                    <a16:creationId xmlns:a16="http://schemas.microsoft.com/office/drawing/2014/main" id="{5C646DCA-94F2-820E-0D48-8F79C85C1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0" y="1086"/>
                <a:ext cx="10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80" name="Line 104">
                <a:extLst>
                  <a:ext uri="{FF2B5EF4-FFF2-40B4-BE49-F238E27FC236}">
                    <a16:creationId xmlns:a16="http://schemas.microsoft.com/office/drawing/2014/main" id="{70FCE819-3B8B-56BD-5812-16C2C773C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1" y="1065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81" name="Line 105">
                <a:extLst>
                  <a:ext uri="{FF2B5EF4-FFF2-40B4-BE49-F238E27FC236}">
                    <a16:creationId xmlns:a16="http://schemas.microsoft.com/office/drawing/2014/main" id="{94EA3523-3516-3320-76EA-77F5DF4C1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4" y="1064"/>
                <a:ext cx="1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82" name="Line 106">
                <a:extLst>
                  <a:ext uri="{FF2B5EF4-FFF2-40B4-BE49-F238E27FC236}">
                    <a16:creationId xmlns:a16="http://schemas.microsoft.com/office/drawing/2014/main" id="{77D222BC-E3D2-68BD-D84D-490190A12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2" y="1081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83" name="Line 107">
                <a:extLst>
                  <a:ext uri="{FF2B5EF4-FFF2-40B4-BE49-F238E27FC236}">
                    <a16:creationId xmlns:a16="http://schemas.microsoft.com/office/drawing/2014/main" id="{B890861C-5DEC-A30F-CFE7-2E31D0B73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" y="1164"/>
                <a:ext cx="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5884" name="Group 108">
              <a:extLst>
                <a:ext uri="{FF2B5EF4-FFF2-40B4-BE49-F238E27FC236}">
                  <a16:creationId xmlns:a16="http://schemas.microsoft.com/office/drawing/2014/main" id="{5464178E-DD64-0DB1-8FAC-16E48CBF82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5750" y="1816100"/>
              <a:ext cx="295275" cy="182563"/>
              <a:chOff x="1780" y="1144"/>
              <a:chExt cx="186" cy="115"/>
            </a:xfrm>
          </p:grpSpPr>
          <p:sp>
            <p:nvSpPr>
              <p:cNvPr id="75885" name="Rectangle 109">
                <a:extLst>
                  <a:ext uri="{FF2B5EF4-FFF2-40B4-BE49-F238E27FC236}">
                    <a16:creationId xmlns:a16="http://schemas.microsoft.com/office/drawing/2014/main" id="{13E3AFCE-E99C-049E-83D3-B75A0BDE2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" y="1144"/>
                <a:ext cx="186" cy="115"/>
              </a:xfrm>
              <a:prstGeom prst="rect">
                <a:avLst/>
              </a:prstGeom>
              <a:solidFill>
                <a:srgbClr val="F6BF6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86" name="Line 110">
                <a:extLst>
                  <a:ext uri="{FF2B5EF4-FFF2-40B4-BE49-F238E27FC236}">
                    <a16:creationId xmlns:a16="http://schemas.microsoft.com/office/drawing/2014/main" id="{ADE0EEF0-F484-486C-0787-047FF8D5E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2" y="1216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87" name="Line 111">
                <a:extLst>
                  <a:ext uri="{FF2B5EF4-FFF2-40B4-BE49-F238E27FC236}">
                    <a16:creationId xmlns:a16="http://schemas.microsoft.com/office/drawing/2014/main" id="{3641246F-B96C-8A5C-B215-51AD97303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" y="1190"/>
                <a:ext cx="43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88" name="Line 112">
                <a:extLst>
                  <a:ext uri="{FF2B5EF4-FFF2-40B4-BE49-F238E27FC236}">
                    <a16:creationId xmlns:a16="http://schemas.microsoft.com/office/drawing/2014/main" id="{0B1680D0-D550-D304-3D4D-695032E1D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5" y="1182"/>
                <a:ext cx="57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5889" name="Group 113">
              <a:extLst>
                <a:ext uri="{FF2B5EF4-FFF2-40B4-BE49-F238E27FC236}">
                  <a16:creationId xmlns:a16="http://schemas.microsoft.com/office/drawing/2014/main" id="{9458C2AB-C5CA-6826-2DA2-C76FDC21B8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5750" y="2011363"/>
              <a:ext cx="295275" cy="549275"/>
              <a:chOff x="1780" y="1267"/>
              <a:chExt cx="186" cy="346"/>
            </a:xfrm>
          </p:grpSpPr>
          <p:sp>
            <p:nvSpPr>
              <p:cNvPr id="75890" name="Rectangle 114">
                <a:extLst>
                  <a:ext uri="{FF2B5EF4-FFF2-40B4-BE49-F238E27FC236}">
                    <a16:creationId xmlns:a16="http://schemas.microsoft.com/office/drawing/2014/main" id="{6BFCDA28-ED9E-896E-877A-C9CB29A49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" y="1267"/>
                <a:ext cx="186" cy="346"/>
              </a:xfrm>
              <a:prstGeom prst="rect">
                <a:avLst/>
              </a:prstGeom>
              <a:solidFill>
                <a:srgbClr val="F6BF6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91" name="Line 115">
                <a:extLst>
                  <a:ext uri="{FF2B5EF4-FFF2-40B4-BE49-F238E27FC236}">
                    <a16:creationId xmlns:a16="http://schemas.microsoft.com/office/drawing/2014/main" id="{C348CB69-81BE-9176-5675-ED13A9707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8" y="1420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92" name="Line 116">
                <a:extLst>
                  <a:ext uri="{FF2B5EF4-FFF2-40B4-BE49-F238E27FC236}">
                    <a16:creationId xmlns:a16="http://schemas.microsoft.com/office/drawing/2014/main" id="{3544693D-1B1B-F192-3DEB-A6964FCAF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1" y="1462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93" name="Line 117">
                <a:extLst>
                  <a:ext uri="{FF2B5EF4-FFF2-40B4-BE49-F238E27FC236}">
                    <a16:creationId xmlns:a16="http://schemas.microsoft.com/office/drawing/2014/main" id="{99EEB885-5A39-92B1-9A4D-EDACA587B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" y="1324"/>
                <a:ext cx="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94" name="Line 118">
                <a:extLst>
                  <a:ext uri="{FF2B5EF4-FFF2-40B4-BE49-F238E27FC236}">
                    <a16:creationId xmlns:a16="http://schemas.microsoft.com/office/drawing/2014/main" id="{60B32107-2344-F49E-8BEE-E2397F357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366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95" name="Line 119">
                <a:extLst>
                  <a:ext uri="{FF2B5EF4-FFF2-40B4-BE49-F238E27FC236}">
                    <a16:creationId xmlns:a16="http://schemas.microsoft.com/office/drawing/2014/main" id="{E4BF406F-2B54-6ADB-EBB0-18288FD66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284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96" name="Line 120">
                <a:extLst>
                  <a:ext uri="{FF2B5EF4-FFF2-40B4-BE49-F238E27FC236}">
                    <a16:creationId xmlns:a16="http://schemas.microsoft.com/office/drawing/2014/main" id="{9EA95594-CB63-EFB9-A91F-86A4E9A20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" y="1513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97" name="Line 121">
                <a:extLst>
                  <a:ext uri="{FF2B5EF4-FFF2-40B4-BE49-F238E27FC236}">
                    <a16:creationId xmlns:a16="http://schemas.microsoft.com/office/drawing/2014/main" id="{DB4ECBC2-C0D7-CA15-A185-2214683A9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9" y="1555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5898" name="Group 122">
                <a:extLst>
                  <a:ext uri="{FF2B5EF4-FFF2-40B4-BE49-F238E27FC236}">
                    <a16:creationId xmlns:a16="http://schemas.microsoft.com/office/drawing/2014/main" id="{AF4242C4-0B36-BACE-1A5E-B9F039EB47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4" y="1336"/>
                <a:ext cx="56" cy="58"/>
                <a:chOff x="1804" y="1336"/>
                <a:chExt cx="56" cy="58"/>
              </a:xfrm>
            </p:grpSpPr>
            <p:sp>
              <p:nvSpPr>
                <p:cNvPr id="75899" name="Line 123">
                  <a:extLst>
                    <a:ext uri="{FF2B5EF4-FFF2-40B4-BE49-F238E27FC236}">
                      <a16:creationId xmlns:a16="http://schemas.microsoft.com/office/drawing/2014/main" id="{1C6DAE9A-42D2-FC30-1151-B4D83639DC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8" y="1344"/>
                  <a:ext cx="43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5900" name="Line 124">
                  <a:extLst>
                    <a:ext uri="{FF2B5EF4-FFF2-40B4-BE49-F238E27FC236}">
                      <a16:creationId xmlns:a16="http://schemas.microsoft.com/office/drawing/2014/main" id="{76F509BF-EEDA-413B-8183-F90D799C31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04" y="1336"/>
                  <a:ext cx="56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901" name="Group 125">
                <a:extLst>
                  <a:ext uri="{FF2B5EF4-FFF2-40B4-BE49-F238E27FC236}">
                    <a16:creationId xmlns:a16="http://schemas.microsoft.com/office/drawing/2014/main" id="{DE195049-B266-539B-B3D6-3D2C499DBA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478"/>
                <a:ext cx="57" cy="58"/>
                <a:chOff x="1892" y="1478"/>
                <a:chExt cx="57" cy="58"/>
              </a:xfrm>
            </p:grpSpPr>
            <p:sp>
              <p:nvSpPr>
                <p:cNvPr id="75902" name="Line 126">
                  <a:extLst>
                    <a:ext uri="{FF2B5EF4-FFF2-40B4-BE49-F238E27FC236}">
                      <a16:creationId xmlns:a16="http://schemas.microsoft.com/office/drawing/2014/main" id="{6667FD54-1735-1465-1A63-2B0AB52EB0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6" y="1486"/>
                  <a:ext cx="43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5903" name="Line 127">
                  <a:extLst>
                    <a:ext uri="{FF2B5EF4-FFF2-40B4-BE49-F238E27FC236}">
                      <a16:creationId xmlns:a16="http://schemas.microsoft.com/office/drawing/2014/main" id="{14D233EB-1059-738E-1EA4-C3321BE9C2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92" y="1478"/>
                  <a:ext cx="57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5904" name="Group 128">
              <a:extLst>
                <a:ext uri="{FF2B5EF4-FFF2-40B4-BE49-F238E27FC236}">
                  <a16:creationId xmlns:a16="http://schemas.microsoft.com/office/drawing/2014/main" id="{A0481C2D-2075-EC29-ED0B-E2A476EAF9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5750" y="2914650"/>
              <a:ext cx="295275" cy="158750"/>
              <a:chOff x="1780" y="1836"/>
              <a:chExt cx="186" cy="100"/>
            </a:xfrm>
          </p:grpSpPr>
          <p:sp>
            <p:nvSpPr>
              <p:cNvPr id="75905" name="Rectangle 129">
                <a:extLst>
                  <a:ext uri="{FF2B5EF4-FFF2-40B4-BE49-F238E27FC236}">
                    <a16:creationId xmlns:a16="http://schemas.microsoft.com/office/drawing/2014/main" id="{7D352725-8ACE-E52C-46E9-538086229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" y="1836"/>
                <a:ext cx="186" cy="100"/>
              </a:xfrm>
              <a:prstGeom prst="rect">
                <a:avLst/>
              </a:prstGeom>
              <a:solidFill>
                <a:srgbClr val="F6BF6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06" name="Line 130">
                <a:extLst>
                  <a:ext uri="{FF2B5EF4-FFF2-40B4-BE49-F238E27FC236}">
                    <a16:creationId xmlns:a16="http://schemas.microsoft.com/office/drawing/2014/main" id="{C92492E5-1023-5DA1-1467-98966B6EE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3" y="1862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07" name="Line 131">
                <a:extLst>
                  <a:ext uri="{FF2B5EF4-FFF2-40B4-BE49-F238E27FC236}">
                    <a16:creationId xmlns:a16="http://schemas.microsoft.com/office/drawing/2014/main" id="{1527CD78-68A0-E952-006D-341FE2F92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" y="1904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08" name="Freeform 132">
                <a:extLst>
                  <a:ext uri="{FF2B5EF4-FFF2-40B4-BE49-F238E27FC236}">
                    <a16:creationId xmlns:a16="http://schemas.microsoft.com/office/drawing/2014/main" id="{238F4271-4919-F535-65E5-4731DF849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1899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5909" name="Group 133">
              <a:extLst>
                <a:ext uri="{FF2B5EF4-FFF2-40B4-BE49-F238E27FC236}">
                  <a16:creationId xmlns:a16="http://schemas.microsoft.com/office/drawing/2014/main" id="{654FDE70-4753-FED3-30D7-9A6A4B8E25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5750" y="3086100"/>
              <a:ext cx="295275" cy="496888"/>
              <a:chOff x="1780" y="1944"/>
              <a:chExt cx="186" cy="313"/>
            </a:xfrm>
          </p:grpSpPr>
          <p:sp>
            <p:nvSpPr>
              <p:cNvPr id="75910" name="Rectangle 134">
                <a:extLst>
                  <a:ext uri="{FF2B5EF4-FFF2-40B4-BE49-F238E27FC236}">
                    <a16:creationId xmlns:a16="http://schemas.microsoft.com/office/drawing/2014/main" id="{E5797301-6641-D00E-0D20-58A079976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" y="1944"/>
                <a:ext cx="186" cy="313"/>
              </a:xfrm>
              <a:prstGeom prst="rect">
                <a:avLst/>
              </a:prstGeom>
              <a:solidFill>
                <a:srgbClr val="F6BF6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11" name="Line 135">
                <a:extLst>
                  <a:ext uri="{FF2B5EF4-FFF2-40B4-BE49-F238E27FC236}">
                    <a16:creationId xmlns:a16="http://schemas.microsoft.com/office/drawing/2014/main" id="{8E1501BB-D673-B4A0-5F14-CB040C167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2" y="2118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12" name="Line 136">
                <a:extLst>
                  <a:ext uri="{FF2B5EF4-FFF2-40B4-BE49-F238E27FC236}">
                    <a16:creationId xmlns:a16="http://schemas.microsoft.com/office/drawing/2014/main" id="{012F8444-1834-E2B5-08E2-5A2DDC8FB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4" y="2160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13" name="Line 137">
                <a:extLst>
                  <a:ext uri="{FF2B5EF4-FFF2-40B4-BE49-F238E27FC236}">
                    <a16:creationId xmlns:a16="http://schemas.microsoft.com/office/drawing/2014/main" id="{2991CD23-7644-9F76-1D8F-ABF465EAE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3" y="2022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14" name="Line 138">
                <a:extLst>
                  <a:ext uri="{FF2B5EF4-FFF2-40B4-BE49-F238E27FC236}">
                    <a16:creationId xmlns:a16="http://schemas.microsoft.com/office/drawing/2014/main" id="{A191731A-AA5E-6104-7D12-8ECD8F661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" y="2064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15" name="Line 139">
                <a:extLst>
                  <a:ext uri="{FF2B5EF4-FFF2-40B4-BE49-F238E27FC236}">
                    <a16:creationId xmlns:a16="http://schemas.microsoft.com/office/drawing/2014/main" id="{24B31126-82BD-0D18-9718-DF4C5563E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" y="1982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16" name="Line 140">
                <a:extLst>
                  <a:ext uri="{FF2B5EF4-FFF2-40B4-BE49-F238E27FC236}">
                    <a16:creationId xmlns:a16="http://schemas.microsoft.com/office/drawing/2014/main" id="{CD85300E-C06F-3E77-31E5-0DF0BD99A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0" y="2211"/>
                <a:ext cx="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17" name="Freeform 141">
                <a:extLst>
                  <a:ext uri="{FF2B5EF4-FFF2-40B4-BE49-F238E27FC236}">
                    <a16:creationId xmlns:a16="http://schemas.microsoft.com/office/drawing/2014/main" id="{619E74CE-D625-75A2-B7F1-7DB37BD55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013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18" name="Line 142">
                <a:extLst>
                  <a:ext uri="{FF2B5EF4-FFF2-40B4-BE49-F238E27FC236}">
                    <a16:creationId xmlns:a16="http://schemas.microsoft.com/office/drawing/2014/main" id="{B55A7D42-3275-F81B-F2C8-FAE1EAF03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2" y="2048"/>
                <a:ext cx="43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19" name="Line 143">
                <a:extLst>
                  <a:ext uri="{FF2B5EF4-FFF2-40B4-BE49-F238E27FC236}">
                    <a16:creationId xmlns:a16="http://schemas.microsoft.com/office/drawing/2014/main" id="{8182C5C4-AD27-3A8E-8C13-B997478F1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8" y="2040"/>
                <a:ext cx="57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20" name="Freeform 144">
                <a:extLst>
                  <a:ext uri="{FF2B5EF4-FFF2-40B4-BE49-F238E27FC236}">
                    <a16:creationId xmlns:a16="http://schemas.microsoft.com/office/drawing/2014/main" id="{556D71C3-AB0B-BFA6-2DDA-BBD607C8C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205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5921" name="Group 145">
              <a:extLst>
                <a:ext uri="{FF2B5EF4-FFF2-40B4-BE49-F238E27FC236}">
                  <a16:creationId xmlns:a16="http://schemas.microsoft.com/office/drawing/2014/main" id="{FBDFE4AD-3787-2024-4D1B-580AE17481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5750" y="2525713"/>
              <a:ext cx="295275" cy="374650"/>
              <a:chOff x="1780" y="1591"/>
              <a:chExt cx="186" cy="236"/>
            </a:xfrm>
          </p:grpSpPr>
          <p:sp>
            <p:nvSpPr>
              <p:cNvPr id="75922" name="Line 146">
                <a:extLst>
                  <a:ext uri="{FF2B5EF4-FFF2-40B4-BE49-F238E27FC236}">
                    <a16:creationId xmlns:a16="http://schemas.microsoft.com/office/drawing/2014/main" id="{773697A9-DBC2-B2D9-89E2-43A470105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6" y="1591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23" name="Rectangle 147">
                <a:extLst>
                  <a:ext uri="{FF2B5EF4-FFF2-40B4-BE49-F238E27FC236}">
                    <a16:creationId xmlns:a16="http://schemas.microsoft.com/office/drawing/2014/main" id="{582D65E8-F98A-E58D-6555-4C54758EF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" y="1622"/>
                <a:ext cx="186" cy="205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24" name="Freeform 148">
                <a:extLst>
                  <a:ext uri="{FF2B5EF4-FFF2-40B4-BE49-F238E27FC236}">
                    <a16:creationId xmlns:a16="http://schemas.microsoft.com/office/drawing/2014/main" id="{490DA9D6-E62F-113A-2045-F543841EA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1641"/>
                <a:ext cx="46" cy="44"/>
              </a:xfrm>
              <a:custGeom>
                <a:avLst/>
                <a:gdLst>
                  <a:gd name="T0" fmla="*/ 23 w 46"/>
                  <a:gd name="T1" fmla="*/ 0 h 44"/>
                  <a:gd name="T2" fmla="*/ 16 w 46"/>
                  <a:gd name="T3" fmla="*/ 4 h 44"/>
                  <a:gd name="T4" fmla="*/ 12 w 46"/>
                  <a:gd name="T5" fmla="*/ 9 h 44"/>
                  <a:gd name="T6" fmla="*/ 5 w 46"/>
                  <a:gd name="T7" fmla="*/ 12 h 44"/>
                  <a:gd name="T8" fmla="*/ 0 w 46"/>
                  <a:gd name="T9" fmla="*/ 16 h 44"/>
                  <a:gd name="T10" fmla="*/ 0 w 46"/>
                  <a:gd name="T11" fmla="*/ 22 h 44"/>
                  <a:gd name="T12" fmla="*/ 0 w 46"/>
                  <a:gd name="T13" fmla="*/ 27 h 44"/>
                  <a:gd name="T14" fmla="*/ 2 w 46"/>
                  <a:gd name="T15" fmla="*/ 33 h 44"/>
                  <a:gd name="T16" fmla="*/ 7 w 46"/>
                  <a:gd name="T17" fmla="*/ 39 h 44"/>
                  <a:gd name="T18" fmla="*/ 13 w 46"/>
                  <a:gd name="T19" fmla="*/ 40 h 44"/>
                  <a:gd name="T20" fmla="*/ 19 w 46"/>
                  <a:gd name="T21" fmla="*/ 42 h 44"/>
                  <a:gd name="T22" fmla="*/ 26 w 46"/>
                  <a:gd name="T23" fmla="*/ 43 h 44"/>
                  <a:gd name="T24" fmla="*/ 32 w 46"/>
                  <a:gd name="T25" fmla="*/ 42 h 44"/>
                  <a:gd name="T26" fmla="*/ 38 w 46"/>
                  <a:gd name="T27" fmla="*/ 42 h 44"/>
                  <a:gd name="T28" fmla="*/ 43 w 46"/>
                  <a:gd name="T29" fmla="*/ 37 h 44"/>
                  <a:gd name="T30" fmla="*/ 45 w 46"/>
                  <a:gd name="T31" fmla="*/ 30 h 44"/>
                  <a:gd name="T32" fmla="*/ 45 w 46"/>
                  <a:gd name="T33" fmla="*/ 25 h 44"/>
                  <a:gd name="T34" fmla="*/ 45 w 46"/>
                  <a:gd name="T35" fmla="*/ 19 h 44"/>
                  <a:gd name="T36" fmla="*/ 43 w 46"/>
                  <a:gd name="T37" fmla="*/ 13 h 44"/>
                  <a:gd name="T38" fmla="*/ 38 w 46"/>
                  <a:gd name="T39" fmla="*/ 7 h 44"/>
                  <a:gd name="T40" fmla="*/ 33 w 46"/>
                  <a:gd name="T41" fmla="*/ 6 h 44"/>
                  <a:gd name="T42" fmla="*/ 26 w 46"/>
                  <a:gd name="T43" fmla="*/ 3 h 44"/>
                  <a:gd name="T44" fmla="*/ 20 w 46"/>
                  <a:gd name="T45" fmla="*/ 3 h 44"/>
                  <a:gd name="T46" fmla="*/ 23 w 46"/>
                  <a:gd name="T4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4">
                    <a:moveTo>
                      <a:pt x="23" y="0"/>
                    </a:moveTo>
                    <a:lnTo>
                      <a:pt x="16" y="4"/>
                    </a:lnTo>
                    <a:lnTo>
                      <a:pt x="12" y="9"/>
                    </a:lnTo>
                    <a:lnTo>
                      <a:pt x="5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7" y="39"/>
                    </a:lnTo>
                    <a:lnTo>
                      <a:pt x="13" y="40"/>
                    </a:lnTo>
                    <a:lnTo>
                      <a:pt x="19" y="42"/>
                    </a:lnTo>
                    <a:lnTo>
                      <a:pt x="26" y="43"/>
                    </a:lnTo>
                    <a:lnTo>
                      <a:pt x="32" y="42"/>
                    </a:lnTo>
                    <a:lnTo>
                      <a:pt x="38" y="42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5" y="25"/>
                    </a:lnTo>
                    <a:lnTo>
                      <a:pt x="45" y="19"/>
                    </a:lnTo>
                    <a:lnTo>
                      <a:pt x="43" y="13"/>
                    </a:lnTo>
                    <a:lnTo>
                      <a:pt x="38" y="7"/>
                    </a:lnTo>
                    <a:lnTo>
                      <a:pt x="33" y="6"/>
                    </a:lnTo>
                    <a:lnTo>
                      <a:pt x="26" y="3"/>
                    </a:lnTo>
                    <a:lnTo>
                      <a:pt x="20" y="3"/>
                    </a:lnTo>
                    <a:lnTo>
                      <a:pt x="23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25" name="Freeform 149">
                <a:extLst>
                  <a:ext uri="{FF2B5EF4-FFF2-40B4-BE49-F238E27FC236}">
                    <a16:creationId xmlns:a16="http://schemas.microsoft.com/office/drawing/2014/main" id="{A4C1E8F3-E135-05D9-1BDD-6EDF27F3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1697"/>
                <a:ext cx="50" cy="49"/>
              </a:xfrm>
              <a:custGeom>
                <a:avLst/>
                <a:gdLst>
                  <a:gd name="T0" fmla="*/ 28 w 50"/>
                  <a:gd name="T1" fmla="*/ 0 h 49"/>
                  <a:gd name="T2" fmla="*/ 22 w 50"/>
                  <a:gd name="T3" fmla="*/ 2 h 49"/>
                  <a:gd name="T4" fmla="*/ 15 w 50"/>
                  <a:gd name="T5" fmla="*/ 2 h 49"/>
                  <a:gd name="T6" fmla="*/ 9 w 50"/>
                  <a:gd name="T7" fmla="*/ 3 h 49"/>
                  <a:gd name="T8" fmla="*/ 3 w 50"/>
                  <a:gd name="T9" fmla="*/ 6 h 49"/>
                  <a:gd name="T10" fmla="*/ 2 w 50"/>
                  <a:gd name="T11" fmla="*/ 11 h 49"/>
                  <a:gd name="T12" fmla="*/ 0 w 50"/>
                  <a:gd name="T13" fmla="*/ 17 h 49"/>
                  <a:gd name="T14" fmla="*/ 0 w 50"/>
                  <a:gd name="T15" fmla="*/ 23 h 49"/>
                  <a:gd name="T16" fmla="*/ 2 w 50"/>
                  <a:gd name="T17" fmla="*/ 29 h 49"/>
                  <a:gd name="T18" fmla="*/ 2 w 50"/>
                  <a:gd name="T19" fmla="*/ 35 h 49"/>
                  <a:gd name="T20" fmla="*/ 2 w 50"/>
                  <a:gd name="T21" fmla="*/ 41 h 49"/>
                  <a:gd name="T22" fmla="*/ 10 w 50"/>
                  <a:gd name="T23" fmla="*/ 47 h 49"/>
                  <a:gd name="T24" fmla="*/ 15 w 50"/>
                  <a:gd name="T25" fmla="*/ 48 h 49"/>
                  <a:gd name="T26" fmla="*/ 23 w 50"/>
                  <a:gd name="T27" fmla="*/ 48 h 49"/>
                  <a:gd name="T28" fmla="*/ 33 w 50"/>
                  <a:gd name="T29" fmla="*/ 47 h 49"/>
                  <a:gd name="T30" fmla="*/ 38 w 50"/>
                  <a:gd name="T31" fmla="*/ 45 h 49"/>
                  <a:gd name="T32" fmla="*/ 45 w 50"/>
                  <a:gd name="T33" fmla="*/ 41 h 49"/>
                  <a:gd name="T34" fmla="*/ 49 w 50"/>
                  <a:gd name="T35" fmla="*/ 36 h 49"/>
                  <a:gd name="T36" fmla="*/ 49 w 50"/>
                  <a:gd name="T37" fmla="*/ 30 h 49"/>
                  <a:gd name="T38" fmla="*/ 49 w 50"/>
                  <a:gd name="T39" fmla="*/ 24 h 49"/>
                  <a:gd name="T40" fmla="*/ 46 w 50"/>
                  <a:gd name="T41" fmla="*/ 18 h 49"/>
                  <a:gd name="T42" fmla="*/ 42 w 50"/>
                  <a:gd name="T43" fmla="*/ 11 h 49"/>
                  <a:gd name="T44" fmla="*/ 39 w 50"/>
                  <a:gd name="T45" fmla="*/ 6 h 49"/>
                  <a:gd name="T46" fmla="*/ 33 w 50"/>
                  <a:gd name="T47" fmla="*/ 2 h 49"/>
                  <a:gd name="T48" fmla="*/ 28 w 50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49">
                    <a:moveTo>
                      <a:pt x="28" y="0"/>
                    </a:moveTo>
                    <a:lnTo>
                      <a:pt x="22" y="2"/>
                    </a:lnTo>
                    <a:lnTo>
                      <a:pt x="15" y="2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10" y="47"/>
                    </a:lnTo>
                    <a:lnTo>
                      <a:pt x="15" y="48"/>
                    </a:lnTo>
                    <a:lnTo>
                      <a:pt x="23" y="48"/>
                    </a:lnTo>
                    <a:lnTo>
                      <a:pt x="33" y="47"/>
                    </a:lnTo>
                    <a:lnTo>
                      <a:pt x="38" y="45"/>
                    </a:lnTo>
                    <a:lnTo>
                      <a:pt x="45" y="41"/>
                    </a:lnTo>
                    <a:lnTo>
                      <a:pt x="49" y="36"/>
                    </a:lnTo>
                    <a:lnTo>
                      <a:pt x="49" y="30"/>
                    </a:lnTo>
                    <a:lnTo>
                      <a:pt x="49" y="24"/>
                    </a:lnTo>
                    <a:lnTo>
                      <a:pt x="46" y="18"/>
                    </a:lnTo>
                    <a:lnTo>
                      <a:pt x="42" y="11"/>
                    </a:lnTo>
                    <a:lnTo>
                      <a:pt x="39" y="6"/>
                    </a:lnTo>
                    <a:lnTo>
                      <a:pt x="33" y="2"/>
                    </a:lnTo>
                    <a:lnTo>
                      <a:pt x="2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26" name="Freeform 150">
                <a:extLst>
                  <a:ext uri="{FF2B5EF4-FFF2-40B4-BE49-F238E27FC236}">
                    <a16:creationId xmlns:a16="http://schemas.microsoft.com/office/drawing/2014/main" id="{CF42CE24-9B74-AA46-01E7-522A9CB0A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1761"/>
                <a:ext cx="52" cy="47"/>
              </a:xfrm>
              <a:custGeom>
                <a:avLst/>
                <a:gdLst>
                  <a:gd name="T0" fmla="*/ 21 w 52"/>
                  <a:gd name="T1" fmla="*/ 0 h 47"/>
                  <a:gd name="T2" fmla="*/ 16 w 52"/>
                  <a:gd name="T3" fmla="*/ 6 h 47"/>
                  <a:gd name="T4" fmla="*/ 12 w 52"/>
                  <a:gd name="T5" fmla="*/ 12 h 47"/>
                  <a:gd name="T6" fmla="*/ 5 w 52"/>
                  <a:gd name="T7" fmla="*/ 19 h 47"/>
                  <a:gd name="T8" fmla="*/ 2 w 52"/>
                  <a:gd name="T9" fmla="*/ 24 h 47"/>
                  <a:gd name="T10" fmla="*/ 0 w 52"/>
                  <a:gd name="T11" fmla="*/ 30 h 47"/>
                  <a:gd name="T12" fmla="*/ 3 w 52"/>
                  <a:gd name="T13" fmla="*/ 39 h 47"/>
                  <a:gd name="T14" fmla="*/ 9 w 52"/>
                  <a:gd name="T15" fmla="*/ 45 h 47"/>
                  <a:gd name="T16" fmla="*/ 15 w 52"/>
                  <a:gd name="T17" fmla="*/ 46 h 47"/>
                  <a:gd name="T18" fmla="*/ 22 w 52"/>
                  <a:gd name="T19" fmla="*/ 46 h 47"/>
                  <a:gd name="T20" fmla="*/ 28 w 52"/>
                  <a:gd name="T21" fmla="*/ 46 h 47"/>
                  <a:gd name="T22" fmla="*/ 35 w 52"/>
                  <a:gd name="T23" fmla="*/ 46 h 47"/>
                  <a:gd name="T24" fmla="*/ 40 w 52"/>
                  <a:gd name="T25" fmla="*/ 45 h 47"/>
                  <a:gd name="T26" fmla="*/ 47 w 52"/>
                  <a:gd name="T27" fmla="*/ 40 h 47"/>
                  <a:gd name="T28" fmla="*/ 51 w 52"/>
                  <a:gd name="T29" fmla="*/ 34 h 47"/>
                  <a:gd name="T30" fmla="*/ 51 w 52"/>
                  <a:gd name="T31" fmla="*/ 28 h 47"/>
                  <a:gd name="T32" fmla="*/ 50 w 52"/>
                  <a:gd name="T33" fmla="*/ 22 h 47"/>
                  <a:gd name="T34" fmla="*/ 47 w 52"/>
                  <a:gd name="T35" fmla="*/ 16 h 47"/>
                  <a:gd name="T36" fmla="*/ 41 w 52"/>
                  <a:gd name="T37" fmla="*/ 12 h 47"/>
                  <a:gd name="T38" fmla="*/ 37 w 52"/>
                  <a:gd name="T39" fmla="*/ 7 h 47"/>
                  <a:gd name="T40" fmla="*/ 32 w 52"/>
                  <a:gd name="T41" fmla="*/ 4 h 47"/>
                  <a:gd name="T42" fmla="*/ 26 w 52"/>
                  <a:gd name="T43" fmla="*/ 4 h 47"/>
                  <a:gd name="T44" fmla="*/ 19 w 52"/>
                  <a:gd name="T45" fmla="*/ 4 h 47"/>
                  <a:gd name="T46" fmla="*/ 21 w 52"/>
                  <a:gd name="T4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" h="47">
                    <a:moveTo>
                      <a:pt x="21" y="0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3" y="39"/>
                    </a:lnTo>
                    <a:lnTo>
                      <a:pt x="9" y="45"/>
                    </a:lnTo>
                    <a:lnTo>
                      <a:pt x="15" y="46"/>
                    </a:lnTo>
                    <a:lnTo>
                      <a:pt x="22" y="46"/>
                    </a:lnTo>
                    <a:lnTo>
                      <a:pt x="28" y="46"/>
                    </a:lnTo>
                    <a:lnTo>
                      <a:pt x="35" y="46"/>
                    </a:lnTo>
                    <a:lnTo>
                      <a:pt x="40" y="45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1" y="28"/>
                    </a:lnTo>
                    <a:lnTo>
                      <a:pt x="50" y="22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7" y="7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19" y="4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27" name="Freeform 151">
                <a:extLst>
                  <a:ext uri="{FF2B5EF4-FFF2-40B4-BE49-F238E27FC236}">
                    <a16:creationId xmlns:a16="http://schemas.microsoft.com/office/drawing/2014/main" id="{148ABCB7-D5CD-3E84-E6E6-E937A4E3D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1638"/>
                <a:ext cx="29" cy="33"/>
              </a:xfrm>
              <a:custGeom>
                <a:avLst/>
                <a:gdLst>
                  <a:gd name="T0" fmla="*/ 2 w 29"/>
                  <a:gd name="T1" fmla="*/ 5 h 33"/>
                  <a:gd name="T2" fmla="*/ 0 w 29"/>
                  <a:gd name="T3" fmla="*/ 11 h 33"/>
                  <a:gd name="T4" fmla="*/ 2 w 29"/>
                  <a:gd name="T5" fmla="*/ 18 h 33"/>
                  <a:gd name="T6" fmla="*/ 3 w 29"/>
                  <a:gd name="T7" fmla="*/ 24 h 33"/>
                  <a:gd name="T8" fmla="*/ 6 w 29"/>
                  <a:gd name="T9" fmla="*/ 29 h 33"/>
                  <a:gd name="T10" fmla="*/ 12 w 29"/>
                  <a:gd name="T11" fmla="*/ 32 h 33"/>
                  <a:gd name="T12" fmla="*/ 19 w 29"/>
                  <a:gd name="T13" fmla="*/ 32 h 33"/>
                  <a:gd name="T14" fmla="*/ 25 w 29"/>
                  <a:gd name="T15" fmla="*/ 29 h 33"/>
                  <a:gd name="T16" fmla="*/ 26 w 29"/>
                  <a:gd name="T17" fmla="*/ 24 h 33"/>
                  <a:gd name="T18" fmla="*/ 28 w 29"/>
                  <a:gd name="T19" fmla="*/ 18 h 33"/>
                  <a:gd name="T20" fmla="*/ 26 w 29"/>
                  <a:gd name="T21" fmla="*/ 12 h 33"/>
                  <a:gd name="T22" fmla="*/ 25 w 29"/>
                  <a:gd name="T23" fmla="*/ 6 h 33"/>
                  <a:gd name="T24" fmla="*/ 19 w 29"/>
                  <a:gd name="T25" fmla="*/ 2 h 33"/>
                  <a:gd name="T26" fmla="*/ 13 w 29"/>
                  <a:gd name="T27" fmla="*/ 0 h 33"/>
                  <a:gd name="T28" fmla="*/ 5 w 29"/>
                  <a:gd name="T29" fmla="*/ 0 h 33"/>
                  <a:gd name="T30" fmla="*/ 0 w 29"/>
                  <a:gd name="T31" fmla="*/ 3 h 33"/>
                  <a:gd name="T32" fmla="*/ 2 w 29"/>
                  <a:gd name="T33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3">
                    <a:moveTo>
                      <a:pt x="2" y="5"/>
                    </a:moveTo>
                    <a:lnTo>
                      <a:pt x="0" y="11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29"/>
                    </a:lnTo>
                    <a:lnTo>
                      <a:pt x="26" y="24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5" y="6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28" name="Freeform 152">
                <a:extLst>
                  <a:ext uri="{FF2B5EF4-FFF2-40B4-BE49-F238E27FC236}">
                    <a16:creationId xmlns:a16="http://schemas.microsoft.com/office/drawing/2014/main" id="{5EACF0CB-E2AF-EB03-6901-09639F98C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753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13 w 42"/>
                  <a:gd name="T3" fmla="*/ 5 h 42"/>
                  <a:gd name="T4" fmla="*/ 9 w 42"/>
                  <a:gd name="T5" fmla="*/ 12 h 42"/>
                  <a:gd name="T6" fmla="*/ 3 w 42"/>
                  <a:gd name="T7" fmla="*/ 15 h 42"/>
                  <a:gd name="T8" fmla="*/ 2 w 42"/>
                  <a:gd name="T9" fmla="*/ 20 h 42"/>
                  <a:gd name="T10" fmla="*/ 0 w 42"/>
                  <a:gd name="T11" fmla="*/ 27 h 42"/>
                  <a:gd name="T12" fmla="*/ 2 w 42"/>
                  <a:gd name="T13" fmla="*/ 32 h 42"/>
                  <a:gd name="T14" fmla="*/ 10 w 42"/>
                  <a:gd name="T15" fmla="*/ 36 h 42"/>
                  <a:gd name="T16" fmla="*/ 16 w 42"/>
                  <a:gd name="T17" fmla="*/ 38 h 42"/>
                  <a:gd name="T18" fmla="*/ 23 w 42"/>
                  <a:gd name="T19" fmla="*/ 39 h 42"/>
                  <a:gd name="T20" fmla="*/ 28 w 42"/>
                  <a:gd name="T21" fmla="*/ 41 h 42"/>
                  <a:gd name="T22" fmla="*/ 35 w 42"/>
                  <a:gd name="T23" fmla="*/ 41 h 42"/>
                  <a:gd name="T24" fmla="*/ 41 w 42"/>
                  <a:gd name="T25" fmla="*/ 36 h 42"/>
                  <a:gd name="T26" fmla="*/ 41 w 42"/>
                  <a:gd name="T27" fmla="*/ 30 h 42"/>
                  <a:gd name="T28" fmla="*/ 41 w 42"/>
                  <a:gd name="T29" fmla="*/ 24 h 42"/>
                  <a:gd name="T30" fmla="*/ 38 w 42"/>
                  <a:gd name="T31" fmla="*/ 18 h 42"/>
                  <a:gd name="T32" fmla="*/ 36 w 42"/>
                  <a:gd name="T33" fmla="*/ 12 h 42"/>
                  <a:gd name="T34" fmla="*/ 29 w 42"/>
                  <a:gd name="T35" fmla="*/ 9 h 42"/>
                  <a:gd name="T36" fmla="*/ 23 w 42"/>
                  <a:gd name="T37" fmla="*/ 8 h 42"/>
                  <a:gd name="T38" fmla="*/ 16 w 42"/>
                  <a:gd name="T39" fmla="*/ 6 h 42"/>
                  <a:gd name="T40" fmla="*/ 18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23" y="39"/>
                    </a:lnTo>
                    <a:lnTo>
                      <a:pt x="28" y="41"/>
                    </a:lnTo>
                    <a:lnTo>
                      <a:pt x="35" y="41"/>
                    </a:lnTo>
                    <a:lnTo>
                      <a:pt x="41" y="36"/>
                    </a:lnTo>
                    <a:lnTo>
                      <a:pt x="41" y="30"/>
                    </a:lnTo>
                    <a:lnTo>
                      <a:pt x="41" y="24"/>
                    </a:lnTo>
                    <a:lnTo>
                      <a:pt x="38" y="18"/>
                    </a:lnTo>
                    <a:lnTo>
                      <a:pt x="36" y="12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6" y="6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29" name="Freeform 153">
                <a:extLst>
                  <a:ext uri="{FF2B5EF4-FFF2-40B4-BE49-F238E27FC236}">
                    <a16:creationId xmlns:a16="http://schemas.microsoft.com/office/drawing/2014/main" id="{987F1FFC-7924-316D-8C5E-15D3C234C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1707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30" name="Freeform 154">
                <a:extLst>
                  <a:ext uri="{FF2B5EF4-FFF2-40B4-BE49-F238E27FC236}">
                    <a16:creationId xmlns:a16="http://schemas.microsoft.com/office/drawing/2014/main" id="{75F8C70D-14A6-6934-41BB-FD38A62E7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1704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31" name="Freeform 155">
                <a:extLst>
                  <a:ext uri="{FF2B5EF4-FFF2-40B4-BE49-F238E27FC236}">
                    <a16:creationId xmlns:a16="http://schemas.microsoft.com/office/drawing/2014/main" id="{84F77A67-7CB3-74AD-7B4B-78E3ED65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" y="1785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5778" name="Group 2">
            <a:extLst>
              <a:ext uri="{FF2B5EF4-FFF2-40B4-BE49-F238E27FC236}">
                <a16:creationId xmlns:a16="http://schemas.microsoft.com/office/drawing/2014/main" id="{C6E07F68-6946-28E7-6283-29EDD6893770}"/>
              </a:ext>
            </a:extLst>
          </p:cNvPr>
          <p:cNvGrpSpPr>
            <a:grpSpLocks/>
          </p:cNvGrpSpPr>
          <p:nvPr/>
        </p:nvGrpSpPr>
        <p:grpSpPr bwMode="auto">
          <a:xfrm>
            <a:off x="876081" y="1814786"/>
            <a:ext cx="304800" cy="2859088"/>
            <a:chOff x="1012" y="736"/>
            <a:chExt cx="192" cy="1801"/>
          </a:xfrm>
        </p:grpSpPr>
        <p:sp>
          <p:nvSpPr>
            <p:cNvPr id="75779" name="Rectangle 3">
              <a:extLst>
                <a:ext uri="{FF2B5EF4-FFF2-40B4-BE49-F238E27FC236}">
                  <a16:creationId xmlns:a16="http://schemas.microsoft.com/office/drawing/2014/main" id="{332D51AC-0149-0978-A955-20BA0DB4B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1382"/>
              <a:ext cx="192" cy="295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780" name="Rectangle 4">
              <a:extLst>
                <a:ext uri="{FF2B5EF4-FFF2-40B4-BE49-F238E27FC236}">
                  <a16:creationId xmlns:a16="http://schemas.microsoft.com/office/drawing/2014/main" id="{88BEE61E-17C2-250C-1587-DE355CA34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736"/>
              <a:ext cx="192" cy="478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781" name="Group 5">
              <a:extLst>
                <a:ext uri="{FF2B5EF4-FFF2-40B4-BE49-F238E27FC236}">
                  <a16:creationId xmlns:a16="http://schemas.microsoft.com/office/drawing/2014/main" id="{084951E6-FF1B-79E2-DFB5-0248C17669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5" y="768"/>
              <a:ext cx="106" cy="51"/>
              <a:chOff x="1035" y="768"/>
              <a:chExt cx="106" cy="51"/>
            </a:xfrm>
          </p:grpSpPr>
          <p:sp>
            <p:nvSpPr>
              <p:cNvPr id="75782" name="Line 6">
                <a:extLst>
                  <a:ext uri="{FF2B5EF4-FFF2-40B4-BE49-F238E27FC236}">
                    <a16:creationId xmlns:a16="http://schemas.microsoft.com/office/drawing/2014/main" id="{85CD93FF-5653-70B2-E757-1D6EA0E63E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819"/>
                <a:ext cx="8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83" name="Line 7">
                <a:extLst>
                  <a:ext uri="{FF2B5EF4-FFF2-40B4-BE49-F238E27FC236}">
                    <a16:creationId xmlns:a16="http://schemas.microsoft.com/office/drawing/2014/main" id="{26CE6160-5B14-B20B-88DA-1C01FA521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" y="790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84" name="Line 8">
                <a:extLst>
                  <a:ext uri="{FF2B5EF4-FFF2-40B4-BE49-F238E27FC236}">
                    <a16:creationId xmlns:a16="http://schemas.microsoft.com/office/drawing/2014/main" id="{BAAEDCA6-DC86-2095-C7C7-3AFCC7DF2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5" y="769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85" name="Line 9">
                <a:extLst>
                  <a:ext uri="{FF2B5EF4-FFF2-40B4-BE49-F238E27FC236}">
                    <a16:creationId xmlns:a16="http://schemas.microsoft.com/office/drawing/2014/main" id="{34895E97-B50B-AD17-E64D-AA1AE8CA9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8" y="768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86" name="Line 10">
                <a:extLst>
                  <a:ext uri="{FF2B5EF4-FFF2-40B4-BE49-F238E27FC236}">
                    <a16:creationId xmlns:a16="http://schemas.microsoft.com/office/drawing/2014/main" id="{C2598D16-E5DD-F32E-7B70-29725BD42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6" y="785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5787" name="Group 11">
              <a:extLst>
                <a:ext uri="{FF2B5EF4-FFF2-40B4-BE49-F238E27FC236}">
                  <a16:creationId xmlns:a16="http://schemas.microsoft.com/office/drawing/2014/main" id="{512E9861-A891-F766-11DD-A927422E5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7" y="863"/>
              <a:ext cx="107" cy="51"/>
              <a:chOff x="1087" y="863"/>
              <a:chExt cx="107" cy="51"/>
            </a:xfrm>
          </p:grpSpPr>
          <p:sp>
            <p:nvSpPr>
              <p:cNvPr id="75788" name="Line 12">
                <a:extLst>
                  <a:ext uri="{FF2B5EF4-FFF2-40B4-BE49-F238E27FC236}">
                    <a16:creationId xmlns:a16="http://schemas.microsoft.com/office/drawing/2014/main" id="{53404AD5-A5B2-C050-1783-CC1C19991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0" y="914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89" name="Line 13">
                <a:extLst>
                  <a:ext uri="{FF2B5EF4-FFF2-40B4-BE49-F238E27FC236}">
                    <a16:creationId xmlns:a16="http://schemas.microsoft.com/office/drawing/2014/main" id="{878E21BE-FF32-88D7-34C2-1673B3DFD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7" y="885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90" name="Line 14">
                <a:extLst>
                  <a:ext uri="{FF2B5EF4-FFF2-40B4-BE49-F238E27FC236}">
                    <a16:creationId xmlns:a16="http://schemas.microsoft.com/office/drawing/2014/main" id="{B684163D-4633-F0EC-EF8B-31990B8C8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8" y="864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91" name="Line 15">
                <a:extLst>
                  <a:ext uri="{FF2B5EF4-FFF2-40B4-BE49-F238E27FC236}">
                    <a16:creationId xmlns:a16="http://schemas.microsoft.com/office/drawing/2014/main" id="{B0FEBAF9-190B-CA07-C601-C3F9BC223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41" y="863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92" name="Line 16">
                <a:extLst>
                  <a:ext uri="{FF2B5EF4-FFF2-40B4-BE49-F238E27FC236}">
                    <a16:creationId xmlns:a16="http://schemas.microsoft.com/office/drawing/2014/main" id="{1FB78ADF-2669-EC82-31F8-42F4ACE03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9" y="880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5793" name="Group 17">
              <a:extLst>
                <a:ext uri="{FF2B5EF4-FFF2-40B4-BE49-F238E27FC236}">
                  <a16:creationId xmlns:a16="http://schemas.microsoft.com/office/drawing/2014/main" id="{81835D8B-C51F-454C-0AFC-6EF27F655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1" y="944"/>
              <a:ext cx="107" cy="51"/>
              <a:chOff x="1031" y="944"/>
              <a:chExt cx="107" cy="51"/>
            </a:xfrm>
          </p:grpSpPr>
          <p:sp>
            <p:nvSpPr>
              <p:cNvPr id="75794" name="Line 18">
                <a:extLst>
                  <a:ext uri="{FF2B5EF4-FFF2-40B4-BE49-F238E27FC236}">
                    <a16:creationId xmlns:a16="http://schemas.microsoft.com/office/drawing/2014/main" id="{557390F0-1969-9FD6-2DA5-C00ADDA09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" y="995"/>
                <a:ext cx="8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95" name="Line 19">
                <a:extLst>
                  <a:ext uri="{FF2B5EF4-FFF2-40B4-BE49-F238E27FC236}">
                    <a16:creationId xmlns:a16="http://schemas.microsoft.com/office/drawing/2014/main" id="{C0063E54-F0E7-DFBB-3627-77C385120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1" y="966"/>
                <a:ext cx="10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96" name="Line 20">
                <a:extLst>
                  <a:ext uri="{FF2B5EF4-FFF2-40B4-BE49-F238E27FC236}">
                    <a16:creationId xmlns:a16="http://schemas.microsoft.com/office/drawing/2014/main" id="{6107A4CF-149D-359A-7597-3DE78741A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2" y="945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97" name="Line 21">
                <a:extLst>
                  <a:ext uri="{FF2B5EF4-FFF2-40B4-BE49-F238E27FC236}">
                    <a16:creationId xmlns:a16="http://schemas.microsoft.com/office/drawing/2014/main" id="{4B24C882-51BE-34C1-3ADB-DFE316F46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5" y="944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98" name="Line 22">
                <a:extLst>
                  <a:ext uri="{FF2B5EF4-FFF2-40B4-BE49-F238E27FC236}">
                    <a16:creationId xmlns:a16="http://schemas.microsoft.com/office/drawing/2014/main" id="{92C9130C-AAEA-27D2-607E-BEEBB2177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3" y="961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5799" name="Group 23">
              <a:extLst>
                <a:ext uri="{FF2B5EF4-FFF2-40B4-BE49-F238E27FC236}">
                  <a16:creationId xmlns:a16="http://schemas.microsoft.com/office/drawing/2014/main" id="{A5F7A496-BEDC-5A77-2A26-F5A678C72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6" y="1032"/>
              <a:ext cx="107" cy="51"/>
              <a:chOff x="1086" y="1032"/>
              <a:chExt cx="107" cy="51"/>
            </a:xfrm>
          </p:grpSpPr>
          <p:sp>
            <p:nvSpPr>
              <p:cNvPr id="75800" name="Line 24">
                <a:extLst>
                  <a:ext uri="{FF2B5EF4-FFF2-40B4-BE49-F238E27FC236}">
                    <a16:creationId xmlns:a16="http://schemas.microsoft.com/office/drawing/2014/main" id="{F2093B65-7187-FD20-FE73-5E14F2616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9" y="1083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01" name="Line 25">
                <a:extLst>
                  <a:ext uri="{FF2B5EF4-FFF2-40B4-BE49-F238E27FC236}">
                    <a16:creationId xmlns:a16="http://schemas.microsoft.com/office/drawing/2014/main" id="{A9A35425-6445-815C-7FD8-573BA6092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1054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02" name="Line 26">
                <a:extLst>
                  <a:ext uri="{FF2B5EF4-FFF2-40B4-BE49-F238E27FC236}">
                    <a16:creationId xmlns:a16="http://schemas.microsoft.com/office/drawing/2014/main" id="{81DE19C5-DF6F-E706-E812-BD75637FB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033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03" name="Line 27">
                <a:extLst>
                  <a:ext uri="{FF2B5EF4-FFF2-40B4-BE49-F238E27FC236}">
                    <a16:creationId xmlns:a16="http://schemas.microsoft.com/office/drawing/2014/main" id="{70BF42D3-D426-EF30-B6BE-1BBC6A730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9" y="1032"/>
                <a:ext cx="1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04" name="Line 28">
                <a:extLst>
                  <a:ext uri="{FF2B5EF4-FFF2-40B4-BE49-F238E27FC236}">
                    <a16:creationId xmlns:a16="http://schemas.microsoft.com/office/drawing/2014/main" id="{C1C0B322-C234-BC07-CDEF-E7A505B8B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" y="1049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5805" name="Group 29">
              <a:extLst>
                <a:ext uri="{FF2B5EF4-FFF2-40B4-BE49-F238E27FC236}">
                  <a16:creationId xmlns:a16="http://schemas.microsoft.com/office/drawing/2014/main" id="{49247D6D-D8FE-DC79-5A39-E18FECB38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" y="1121"/>
              <a:ext cx="106" cy="51"/>
              <a:chOff x="1026" y="1121"/>
              <a:chExt cx="106" cy="51"/>
            </a:xfrm>
          </p:grpSpPr>
          <p:sp>
            <p:nvSpPr>
              <p:cNvPr id="75806" name="Line 30">
                <a:extLst>
                  <a:ext uri="{FF2B5EF4-FFF2-40B4-BE49-F238E27FC236}">
                    <a16:creationId xmlns:a16="http://schemas.microsoft.com/office/drawing/2014/main" id="{340ACD3F-5DE2-4067-89D8-636EB3E10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9" y="1172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07" name="Line 31">
                <a:extLst>
                  <a:ext uri="{FF2B5EF4-FFF2-40B4-BE49-F238E27FC236}">
                    <a16:creationId xmlns:a16="http://schemas.microsoft.com/office/drawing/2014/main" id="{4FCA1CC8-62B1-F9AE-ADA4-AEFE0B520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143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08" name="Line 32">
                <a:extLst>
                  <a:ext uri="{FF2B5EF4-FFF2-40B4-BE49-F238E27FC236}">
                    <a16:creationId xmlns:a16="http://schemas.microsoft.com/office/drawing/2014/main" id="{B16D98FE-4913-A6E0-6AE8-CE69B3893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6" y="1122"/>
                <a:ext cx="9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09" name="Line 33">
                <a:extLst>
                  <a:ext uri="{FF2B5EF4-FFF2-40B4-BE49-F238E27FC236}">
                    <a16:creationId xmlns:a16="http://schemas.microsoft.com/office/drawing/2014/main" id="{D249928B-A9E0-7ADA-F2BA-7B71E79D0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9" y="1121"/>
                <a:ext cx="1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10" name="Line 34">
                <a:extLst>
                  <a:ext uri="{FF2B5EF4-FFF2-40B4-BE49-F238E27FC236}">
                    <a16:creationId xmlns:a16="http://schemas.microsoft.com/office/drawing/2014/main" id="{45990A1B-3271-C568-E37C-B0F7F0C95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8" y="1138"/>
                <a:ext cx="34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5811" name="Freeform 35">
              <a:extLst>
                <a:ext uri="{FF2B5EF4-FFF2-40B4-BE49-F238E27FC236}">
                  <a16:creationId xmlns:a16="http://schemas.microsoft.com/office/drawing/2014/main" id="{3361CD53-B373-6485-F07D-DABC9E344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1424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12" name="Freeform 36">
              <a:extLst>
                <a:ext uri="{FF2B5EF4-FFF2-40B4-BE49-F238E27FC236}">
                  <a16:creationId xmlns:a16="http://schemas.microsoft.com/office/drawing/2014/main" id="{32899D66-049C-446D-67C7-DEA0430E6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" y="1506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13" name="Freeform 37">
              <a:extLst>
                <a:ext uri="{FF2B5EF4-FFF2-40B4-BE49-F238E27FC236}">
                  <a16:creationId xmlns:a16="http://schemas.microsoft.com/office/drawing/2014/main" id="{C3E97A24-B8F7-8BF7-01ED-1BA724D54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1410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14" name="Freeform 38">
              <a:extLst>
                <a:ext uri="{FF2B5EF4-FFF2-40B4-BE49-F238E27FC236}">
                  <a16:creationId xmlns:a16="http://schemas.microsoft.com/office/drawing/2014/main" id="{38118915-CF29-BDE9-985E-92434A17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1466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15" name="Freeform 39">
              <a:extLst>
                <a:ext uri="{FF2B5EF4-FFF2-40B4-BE49-F238E27FC236}">
                  <a16:creationId xmlns:a16="http://schemas.microsoft.com/office/drawing/2014/main" id="{534AEB05-7B6A-93E9-1D11-25B75212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1523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16" name="Freeform 40">
              <a:extLst>
                <a:ext uri="{FF2B5EF4-FFF2-40B4-BE49-F238E27FC236}">
                  <a16:creationId xmlns:a16="http://schemas.microsoft.com/office/drawing/2014/main" id="{24031A20-8004-20F5-F9C9-C7C9CD1F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582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17" name="Freeform 41">
              <a:extLst>
                <a:ext uri="{FF2B5EF4-FFF2-40B4-BE49-F238E27FC236}">
                  <a16:creationId xmlns:a16="http://schemas.microsoft.com/office/drawing/2014/main" id="{B0E58B6B-B13E-594B-DDEC-CBFF2659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1448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18" name="Freeform 42">
              <a:extLst>
                <a:ext uri="{FF2B5EF4-FFF2-40B4-BE49-F238E27FC236}">
                  <a16:creationId xmlns:a16="http://schemas.microsoft.com/office/drawing/2014/main" id="{AFA7204B-FA67-3391-1DDA-8DEAA735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1535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19" name="Freeform 43">
              <a:extLst>
                <a:ext uri="{FF2B5EF4-FFF2-40B4-BE49-F238E27FC236}">
                  <a16:creationId xmlns:a16="http://schemas.microsoft.com/office/drawing/2014/main" id="{8B2E44D7-9D5B-FEF6-094D-102FA55F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" y="1587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20" name="Freeform 44">
              <a:extLst>
                <a:ext uri="{FF2B5EF4-FFF2-40B4-BE49-F238E27FC236}">
                  <a16:creationId xmlns:a16="http://schemas.microsoft.com/office/drawing/2014/main" id="{855C1865-7A84-232A-6F73-1F0F91D5A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648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21" name="Freeform 45">
              <a:extLst>
                <a:ext uri="{FF2B5EF4-FFF2-40B4-BE49-F238E27FC236}">
                  <a16:creationId xmlns:a16="http://schemas.microsoft.com/office/drawing/2014/main" id="{82CD2B28-61AE-7BBA-C15F-28DCFC7F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650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822" name="Group 46">
              <a:extLst>
                <a:ext uri="{FF2B5EF4-FFF2-40B4-BE49-F238E27FC236}">
                  <a16:creationId xmlns:a16="http://schemas.microsoft.com/office/drawing/2014/main" id="{4FF64DA4-CE1F-ED56-87BC-8DCC4FD53D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2" y="1570"/>
              <a:ext cx="56" cy="58"/>
              <a:chOff x="1082" y="1570"/>
              <a:chExt cx="56" cy="58"/>
            </a:xfrm>
          </p:grpSpPr>
          <p:sp>
            <p:nvSpPr>
              <p:cNvPr id="75823" name="Line 47">
                <a:extLst>
                  <a:ext uri="{FF2B5EF4-FFF2-40B4-BE49-F238E27FC236}">
                    <a16:creationId xmlns:a16="http://schemas.microsoft.com/office/drawing/2014/main" id="{041B647B-49CF-B9BA-C98C-E4C87F77D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1578"/>
                <a:ext cx="43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24" name="Line 48">
                <a:extLst>
                  <a:ext uri="{FF2B5EF4-FFF2-40B4-BE49-F238E27FC236}">
                    <a16:creationId xmlns:a16="http://schemas.microsoft.com/office/drawing/2014/main" id="{4DAB1738-DBC7-2812-D7F9-CA3C553CA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2" y="1570"/>
                <a:ext cx="56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5825" name="Rectangle 49">
              <a:extLst>
                <a:ext uri="{FF2B5EF4-FFF2-40B4-BE49-F238E27FC236}">
                  <a16:creationId xmlns:a16="http://schemas.microsoft.com/office/drawing/2014/main" id="{87EA1D4D-7E2A-ECDB-0157-EA828A6E3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1223"/>
              <a:ext cx="192" cy="154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826" name="Group 50">
              <a:extLst>
                <a:ext uri="{FF2B5EF4-FFF2-40B4-BE49-F238E27FC236}">
                  <a16:creationId xmlns:a16="http://schemas.microsoft.com/office/drawing/2014/main" id="{AF6CCF15-705B-279D-0279-5271F3480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5" y="1268"/>
              <a:ext cx="56" cy="58"/>
              <a:chOff x="1035" y="1268"/>
              <a:chExt cx="56" cy="58"/>
            </a:xfrm>
          </p:grpSpPr>
          <p:sp>
            <p:nvSpPr>
              <p:cNvPr id="75827" name="Line 51">
                <a:extLst>
                  <a:ext uri="{FF2B5EF4-FFF2-40B4-BE49-F238E27FC236}">
                    <a16:creationId xmlns:a16="http://schemas.microsoft.com/office/drawing/2014/main" id="{17203424-BFFB-BB9C-9E79-904B8AD1D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" y="1276"/>
                <a:ext cx="42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28" name="Line 52">
                <a:extLst>
                  <a:ext uri="{FF2B5EF4-FFF2-40B4-BE49-F238E27FC236}">
                    <a16:creationId xmlns:a16="http://schemas.microsoft.com/office/drawing/2014/main" id="{234C64A6-0B84-5AAD-D2E3-09D48029A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5" y="1268"/>
                <a:ext cx="56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5829" name="Line 53">
              <a:extLst>
                <a:ext uri="{FF2B5EF4-FFF2-40B4-BE49-F238E27FC236}">
                  <a16:creationId xmlns:a16="http://schemas.microsoft.com/office/drawing/2014/main" id="{73B9A741-1930-936F-7F13-0756E6A97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1356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30" name="Line 54">
              <a:extLst>
                <a:ext uri="{FF2B5EF4-FFF2-40B4-BE49-F238E27FC236}">
                  <a16:creationId xmlns:a16="http://schemas.microsoft.com/office/drawing/2014/main" id="{512E24D3-64F4-038A-EF99-B78246579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8" y="1308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31" name="Line 55">
              <a:extLst>
                <a:ext uri="{FF2B5EF4-FFF2-40B4-BE49-F238E27FC236}">
                  <a16:creationId xmlns:a16="http://schemas.microsoft.com/office/drawing/2014/main" id="{7C928990-5B5D-FA17-8132-49566A300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" y="1251"/>
              <a:ext cx="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32" name="Rectangle 56">
              <a:extLst>
                <a:ext uri="{FF2B5EF4-FFF2-40B4-BE49-F238E27FC236}">
                  <a16:creationId xmlns:a16="http://schemas.microsoft.com/office/drawing/2014/main" id="{A2C76741-2D86-C861-B2DD-F1546DB19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1685"/>
              <a:ext cx="192" cy="430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33" name="Freeform 57">
              <a:extLst>
                <a:ext uri="{FF2B5EF4-FFF2-40B4-BE49-F238E27FC236}">
                  <a16:creationId xmlns:a16="http://schemas.microsoft.com/office/drawing/2014/main" id="{CD3B744A-412A-A2BE-041D-EBFFB714E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753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34" name="Freeform 58">
              <a:extLst>
                <a:ext uri="{FF2B5EF4-FFF2-40B4-BE49-F238E27FC236}">
                  <a16:creationId xmlns:a16="http://schemas.microsoft.com/office/drawing/2014/main" id="{C3067116-6800-D76A-D75A-B4D746A4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709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35" name="Freeform 59">
              <a:extLst>
                <a:ext uri="{FF2B5EF4-FFF2-40B4-BE49-F238E27FC236}">
                  <a16:creationId xmlns:a16="http://schemas.microsoft.com/office/drawing/2014/main" id="{DD64E182-7B9C-8877-94B8-A6D4CD993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1831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36" name="Freeform 60">
              <a:extLst>
                <a:ext uri="{FF2B5EF4-FFF2-40B4-BE49-F238E27FC236}">
                  <a16:creationId xmlns:a16="http://schemas.microsoft.com/office/drawing/2014/main" id="{F9D0AA9E-0042-D862-794B-7C43CF31C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1956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37" name="Freeform 61">
              <a:extLst>
                <a:ext uri="{FF2B5EF4-FFF2-40B4-BE49-F238E27FC236}">
                  <a16:creationId xmlns:a16="http://schemas.microsoft.com/office/drawing/2014/main" id="{5EE16D64-5890-4132-3FA5-27391E8F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2009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38" name="Freeform 62">
              <a:extLst>
                <a:ext uri="{FF2B5EF4-FFF2-40B4-BE49-F238E27FC236}">
                  <a16:creationId xmlns:a16="http://schemas.microsoft.com/office/drawing/2014/main" id="{787C57C2-06E4-5177-3A34-DD1EB2638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" y="2065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39" name="Line 63">
              <a:extLst>
                <a:ext uri="{FF2B5EF4-FFF2-40B4-BE49-F238E27FC236}">
                  <a16:creationId xmlns:a16="http://schemas.microsoft.com/office/drawing/2014/main" id="{22CD38B5-54C1-FB17-A96B-4F2D79DA3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" y="1721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40" name="Line 64">
              <a:extLst>
                <a:ext uri="{FF2B5EF4-FFF2-40B4-BE49-F238E27FC236}">
                  <a16:creationId xmlns:a16="http://schemas.microsoft.com/office/drawing/2014/main" id="{084BC5DC-94E1-C13C-4398-A6B47CBED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" y="1763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41" name="Line 65">
              <a:extLst>
                <a:ext uri="{FF2B5EF4-FFF2-40B4-BE49-F238E27FC236}">
                  <a16:creationId xmlns:a16="http://schemas.microsoft.com/office/drawing/2014/main" id="{2E43B311-EBE6-2A2A-78DC-096304281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" y="1805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42" name="Line 66">
              <a:extLst>
                <a:ext uri="{FF2B5EF4-FFF2-40B4-BE49-F238E27FC236}">
                  <a16:creationId xmlns:a16="http://schemas.microsoft.com/office/drawing/2014/main" id="{F54EF6C7-1343-E675-D9EC-B86965ED2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" y="1847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43" name="Line 67">
              <a:extLst>
                <a:ext uri="{FF2B5EF4-FFF2-40B4-BE49-F238E27FC236}">
                  <a16:creationId xmlns:a16="http://schemas.microsoft.com/office/drawing/2014/main" id="{3C47ED00-F4DF-D6E5-4A47-7A0C71BF5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" y="1889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44" name="Line 68">
              <a:extLst>
                <a:ext uri="{FF2B5EF4-FFF2-40B4-BE49-F238E27FC236}">
                  <a16:creationId xmlns:a16="http://schemas.microsoft.com/office/drawing/2014/main" id="{BF930CD0-0943-B8D7-B5BF-4CCE36338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0" y="1940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45" name="Line 69">
              <a:extLst>
                <a:ext uri="{FF2B5EF4-FFF2-40B4-BE49-F238E27FC236}">
                  <a16:creationId xmlns:a16="http://schemas.microsoft.com/office/drawing/2014/main" id="{FBF42A41-2696-7DE3-839D-3AA84D0FE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" y="1985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46" name="Line 70">
              <a:extLst>
                <a:ext uri="{FF2B5EF4-FFF2-40B4-BE49-F238E27FC236}">
                  <a16:creationId xmlns:a16="http://schemas.microsoft.com/office/drawing/2014/main" id="{759A3711-9808-1094-8C55-7B9FAD388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" y="2034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47" name="Line 71">
              <a:extLst>
                <a:ext uri="{FF2B5EF4-FFF2-40B4-BE49-F238E27FC236}">
                  <a16:creationId xmlns:a16="http://schemas.microsoft.com/office/drawing/2014/main" id="{5BD1A469-724E-3A05-5296-3FCC14260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" y="2081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48" name="Rectangle 72">
              <a:extLst>
                <a:ext uri="{FF2B5EF4-FFF2-40B4-BE49-F238E27FC236}">
                  <a16:creationId xmlns:a16="http://schemas.microsoft.com/office/drawing/2014/main" id="{F58AF8B4-101B-EC22-59E3-14F1EB3B4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2125"/>
              <a:ext cx="192" cy="20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849" name="Group 73">
              <a:extLst>
                <a:ext uri="{FF2B5EF4-FFF2-40B4-BE49-F238E27FC236}">
                  <a16:creationId xmlns:a16="http://schemas.microsoft.com/office/drawing/2014/main" id="{4D0ECCBB-CC7C-5081-5991-C19C38F61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4" y="2165"/>
              <a:ext cx="57" cy="58"/>
              <a:chOff x="1044" y="2165"/>
              <a:chExt cx="57" cy="58"/>
            </a:xfrm>
          </p:grpSpPr>
          <p:sp>
            <p:nvSpPr>
              <p:cNvPr id="75850" name="Line 74">
                <a:extLst>
                  <a:ext uri="{FF2B5EF4-FFF2-40B4-BE49-F238E27FC236}">
                    <a16:creationId xmlns:a16="http://schemas.microsoft.com/office/drawing/2014/main" id="{A8483767-6262-AD35-EC11-5C2093357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9" y="2173"/>
                <a:ext cx="42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51" name="Line 75">
                <a:extLst>
                  <a:ext uri="{FF2B5EF4-FFF2-40B4-BE49-F238E27FC236}">
                    <a16:creationId xmlns:a16="http://schemas.microsoft.com/office/drawing/2014/main" id="{BB5283C9-B291-5BB5-88BB-992646C02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4" y="2165"/>
                <a:ext cx="57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5852" name="Freeform 76">
              <a:extLst>
                <a:ext uri="{FF2B5EF4-FFF2-40B4-BE49-F238E27FC236}">
                  <a16:creationId xmlns:a16="http://schemas.microsoft.com/office/drawing/2014/main" id="{DA6655CA-B9B6-8DC5-4619-5994DAB6F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2263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53" name="Line 77">
              <a:extLst>
                <a:ext uri="{FF2B5EF4-FFF2-40B4-BE49-F238E27FC236}">
                  <a16:creationId xmlns:a16="http://schemas.microsoft.com/office/drawing/2014/main" id="{2B6294E5-C26C-1D10-FF64-1ABDCB956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" y="2150"/>
              <a:ext cx="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54" name="Line 78">
              <a:extLst>
                <a:ext uri="{FF2B5EF4-FFF2-40B4-BE49-F238E27FC236}">
                  <a16:creationId xmlns:a16="http://schemas.microsoft.com/office/drawing/2014/main" id="{FA678B99-800F-3656-65ED-544DF8127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" y="2234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55" name="Line 79">
              <a:extLst>
                <a:ext uri="{FF2B5EF4-FFF2-40B4-BE49-F238E27FC236}">
                  <a16:creationId xmlns:a16="http://schemas.microsoft.com/office/drawing/2014/main" id="{612F957F-62E8-1C85-2F65-A8D3A0940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" y="2276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56" name="Line 80">
              <a:extLst>
                <a:ext uri="{FF2B5EF4-FFF2-40B4-BE49-F238E27FC236}">
                  <a16:creationId xmlns:a16="http://schemas.microsoft.com/office/drawing/2014/main" id="{C569F6C4-E636-B6F0-6CAD-7ACE428B8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2313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57" name="Rectangle 81">
              <a:extLst>
                <a:ext uri="{FF2B5EF4-FFF2-40B4-BE49-F238E27FC236}">
                  <a16:creationId xmlns:a16="http://schemas.microsoft.com/office/drawing/2014/main" id="{7DD71FFB-4B02-EB3C-05A3-50AC8DBF3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2341"/>
              <a:ext cx="192" cy="196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58" name="Line 82">
              <a:extLst>
                <a:ext uri="{FF2B5EF4-FFF2-40B4-BE49-F238E27FC236}">
                  <a16:creationId xmlns:a16="http://schemas.microsoft.com/office/drawing/2014/main" id="{B032B88B-8ED4-FA59-059D-76149723C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372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59" name="Line 83">
              <a:extLst>
                <a:ext uri="{FF2B5EF4-FFF2-40B4-BE49-F238E27FC236}">
                  <a16:creationId xmlns:a16="http://schemas.microsoft.com/office/drawing/2014/main" id="{728353E2-3085-4099-491F-A565C7949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0" y="2421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60" name="Line 84">
              <a:extLst>
                <a:ext uri="{FF2B5EF4-FFF2-40B4-BE49-F238E27FC236}">
                  <a16:creationId xmlns:a16="http://schemas.microsoft.com/office/drawing/2014/main" id="{2BF02CF9-FC19-FA99-9FF8-592922F39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468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861" name="Line 85">
              <a:extLst>
                <a:ext uri="{FF2B5EF4-FFF2-40B4-BE49-F238E27FC236}">
                  <a16:creationId xmlns:a16="http://schemas.microsoft.com/office/drawing/2014/main" id="{4ED50954-91D1-2531-6F37-EB4234663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" y="2516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862" name="Group 86">
              <a:extLst>
                <a:ext uri="{FF2B5EF4-FFF2-40B4-BE49-F238E27FC236}">
                  <a16:creationId xmlns:a16="http://schemas.microsoft.com/office/drawing/2014/main" id="{D07803F6-7B4B-A281-FF92-F80769AB7A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9" y="2387"/>
              <a:ext cx="56" cy="58"/>
              <a:chOff x="1039" y="2387"/>
              <a:chExt cx="56" cy="58"/>
            </a:xfrm>
          </p:grpSpPr>
          <p:sp>
            <p:nvSpPr>
              <p:cNvPr id="75863" name="Line 87">
                <a:extLst>
                  <a:ext uri="{FF2B5EF4-FFF2-40B4-BE49-F238E27FC236}">
                    <a16:creationId xmlns:a16="http://schemas.microsoft.com/office/drawing/2014/main" id="{F693CDF0-2068-5267-61D5-3B8A813CB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3" y="2395"/>
                <a:ext cx="43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64" name="Line 88">
                <a:extLst>
                  <a:ext uri="{FF2B5EF4-FFF2-40B4-BE49-F238E27FC236}">
                    <a16:creationId xmlns:a16="http://schemas.microsoft.com/office/drawing/2014/main" id="{1CEC44B5-F75E-9578-AD11-6CE53890A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9" y="2387"/>
                <a:ext cx="56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5865" name="Freeform 89">
              <a:extLst>
                <a:ext uri="{FF2B5EF4-FFF2-40B4-BE49-F238E27FC236}">
                  <a16:creationId xmlns:a16="http://schemas.microsoft.com/office/drawing/2014/main" id="{9F9D1798-D680-810E-5970-2168E4306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2460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5932" name="Group 156">
            <a:extLst>
              <a:ext uri="{FF2B5EF4-FFF2-40B4-BE49-F238E27FC236}">
                <a16:creationId xmlns:a16="http://schemas.microsoft.com/office/drawing/2014/main" id="{6630F2AC-1C93-3F35-184B-E8DD51D394E3}"/>
              </a:ext>
            </a:extLst>
          </p:cNvPr>
          <p:cNvGrpSpPr>
            <a:grpSpLocks/>
          </p:cNvGrpSpPr>
          <p:nvPr/>
        </p:nvGrpSpPr>
        <p:grpSpPr bwMode="auto">
          <a:xfrm>
            <a:off x="4324131" y="1919561"/>
            <a:ext cx="304800" cy="1955800"/>
            <a:chOff x="3184" y="802"/>
            <a:chExt cx="192" cy="1232"/>
          </a:xfrm>
        </p:grpSpPr>
        <p:sp>
          <p:nvSpPr>
            <p:cNvPr id="75933" name="Rectangle 157">
              <a:extLst>
                <a:ext uri="{FF2B5EF4-FFF2-40B4-BE49-F238E27FC236}">
                  <a16:creationId xmlns:a16="http://schemas.microsoft.com/office/drawing/2014/main" id="{242A192A-6C8A-782D-E8E3-9BB623A8B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1321"/>
              <a:ext cx="192" cy="118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34" name="Rectangle 158">
              <a:extLst>
                <a:ext uri="{FF2B5EF4-FFF2-40B4-BE49-F238E27FC236}">
                  <a16:creationId xmlns:a16="http://schemas.microsoft.com/office/drawing/2014/main" id="{0E48408A-6725-CDC7-99F2-9311B8D6B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802"/>
              <a:ext cx="192" cy="328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935" name="Group 159">
              <a:extLst>
                <a:ext uri="{FF2B5EF4-FFF2-40B4-BE49-F238E27FC236}">
                  <a16:creationId xmlns:a16="http://schemas.microsoft.com/office/drawing/2014/main" id="{48316696-175F-D3FC-CC0D-01A9318D37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7" y="836"/>
              <a:ext cx="106" cy="51"/>
              <a:chOff x="3207" y="836"/>
              <a:chExt cx="106" cy="51"/>
            </a:xfrm>
          </p:grpSpPr>
          <p:sp>
            <p:nvSpPr>
              <p:cNvPr id="75936" name="Line 160">
                <a:extLst>
                  <a:ext uri="{FF2B5EF4-FFF2-40B4-BE49-F238E27FC236}">
                    <a16:creationId xmlns:a16="http://schemas.microsoft.com/office/drawing/2014/main" id="{C96CA167-6E66-51B0-CAB5-E97A32AEE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0" y="887"/>
                <a:ext cx="8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37" name="Line 161">
                <a:extLst>
                  <a:ext uri="{FF2B5EF4-FFF2-40B4-BE49-F238E27FC236}">
                    <a16:creationId xmlns:a16="http://schemas.microsoft.com/office/drawing/2014/main" id="{D72D7DFC-60AA-14ED-5C8A-711A83780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7" y="858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38" name="Line 162">
                <a:extLst>
                  <a:ext uri="{FF2B5EF4-FFF2-40B4-BE49-F238E27FC236}">
                    <a16:creationId xmlns:a16="http://schemas.microsoft.com/office/drawing/2014/main" id="{7D286079-01C7-574F-B8E0-68FE1D704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7" y="837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39" name="Line 163">
                <a:extLst>
                  <a:ext uri="{FF2B5EF4-FFF2-40B4-BE49-F238E27FC236}">
                    <a16:creationId xmlns:a16="http://schemas.microsoft.com/office/drawing/2014/main" id="{2EED0473-6EB4-B06D-7969-F4253B368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0" y="836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40" name="Line 164">
                <a:extLst>
                  <a:ext uri="{FF2B5EF4-FFF2-40B4-BE49-F238E27FC236}">
                    <a16:creationId xmlns:a16="http://schemas.microsoft.com/office/drawing/2014/main" id="{8AF4B544-66D3-092F-D659-772C21277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8" y="853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5941" name="Group 165">
              <a:extLst>
                <a:ext uri="{FF2B5EF4-FFF2-40B4-BE49-F238E27FC236}">
                  <a16:creationId xmlns:a16="http://schemas.microsoft.com/office/drawing/2014/main" id="{5B87CF4D-699A-0D21-F9C3-2B7D9D6BF4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6" y="932"/>
              <a:ext cx="106" cy="51"/>
              <a:chOff x="3256" y="932"/>
              <a:chExt cx="106" cy="51"/>
            </a:xfrm>
          </p:grpSpPr>
          <p:sp>
            <p:nvSpPr>
              <p:cNvPr id="75942" name="Line 166">
                <a:extLst>
                  <a:ext uri="{FF2B5EF4-FFF2-40B4-BE49-F238E27FC236}">
                    <a16:creationId xmlns:a16="http://schemas.microsoft.com/office/drawing/2014/main" id="{825FA512-5576-9436-2ADE-F10DA9741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" y="983"/>
                <a:ext cx="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43" name="Line 167">
                <a:extLst>
                  <a:ext uri="{FF2B5EF4-FFF2-40B4-BE49-F238E27FC236}">
                    <a16:creationId xmlns:a16="http://schemas.microsoft.com/office/drawing/2014/main" id="{16AB28C6-6BB9-E2D6-2061-620A469AB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6" y="954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44" name="Line 168">
                <a:extLst>
                  <a:ext uri="{FF2B5EF4-FFF2-40B4-BE49-F238E27FC236}">
                    <a16:creationId xmlns:a16="http://schemas.microsoft.com/office/drawing/2014/main" id="{2B38BBD1-6558-912F-16F1-875C17546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933"/>
                <a:ext cx="9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45" name="Line 169">
                <a:extLst>
                  <a:ext uri="{FF2B5EF4-FFF2-40B4-BE49-F238E27FC236}">
                    <a16:creationId xmlns:a16="http://schemas.microsoft.com/office/drawing/2014/main" id="{DC5005AF-3008-C148-F1A6-F6E07C6A6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9" y="932"/>
                <a:ext cx="17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46" name="Line 170">
                <a:extLst>
                  <a:ext uri="{FF2B5EF4-FFF2-40B4-BE49-F238E27FC236}">
                    <a16:creationId xmlns:a16="http://schemas.microsoft.com/office/drawing/2014/main" id="{64A68472-07FC-104E-5BDE-CEFE70B9A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28" y="949"/>
                <a:ext cx="34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5947" name="Group 171">
              <a:extLst>
                <a:ext uri="{FF2B5EF4-FFF2-40B4-BE49-F238E27FC236}">
                  <a16:creationId xmlns:a16="http://schemas.microsoft.com/office/drawing/2014/main" id="{B3725E6C-F449-32D0-DB76-CD11D7963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6" y="1034"/>
              <a:ext cx="106" cy="51"/>
              <a:chOff x="3206" y="1034"/>
              <a:chExt cx="106" cy="51"/>
            </a:xfrm>
          </p:grpSpPr>
          <p:sp>
            <p:nvSpPr>
              <p:cNvPr id="75948" name="Line 172">
                <a:extLst>
                  <a:ext uri="{FF2B5EF4-FFF2-40B4-BE49-F238E27FC236}">
                    <a16:creationId xmlns:a16="http://schemas.microsoft.com/office/drawing/2014/main" id="{DF401713-36C1-8BD3-59F7-9CE59AE9E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9" y="1085"/>
                <a:ext cx="8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49" name="Line 173">
                <a:extLst>
                  <a:ext uri="{FF2B5EF4-FFF2-40B4-BE49-F238E27FC236}">
                    <a16:creationId xmlns:a16="http://schemas.microsoft.com/office/drawing/2014/main" id="{D7B27BD3-7896-4A64-2A42-7D10041D9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6" y="1056"/>
                <a:ext cx="9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50" name="Line 174">
                <a:extLst>
                  <a:ext uri="{FF2B5EF4-FFF2-40B4-BE49-F238E27FC236}">
                    <a16:creationId xmlns:a16="http://schemas.microsoft.com/office/drawing/2014/main" id="{8EF0BCAF-F31D-795E-6CA3-DDFA5ED58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6" y="1035"/>
                <a:ext cx="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51" name="Line 175">
                <a:extLst>
                  <a:ext uri="{FF2B5EF4-FFF2-40B4-BE49-F238E27FC236}">
                    <a16:creationId xmlns:a16="http://schemas.microsoft.com/office/drawing/2014/main" id="{50A6B726-38BD-6382-DD7B-E3639F0D5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59" y="1034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52" name="Line 176">
                <a:extLst>
                  <a:ext uri="{FF2B5EF4-FFF2-40B4-BE49-F238E27FC236}">
                    <a16:creationId xmlns:a16="http://schemas.microsoft.com/office/drawing/2014/main" id="{8C30D62D-2DD1-8D66-09C7-080487576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7" y="1051"/>
                <a:ext cx="35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5953" name="Line 177">
              <a:extLst>
                <a:ext uri="{FF2B5EF4-FFF2-40B4-BE49-F238E27FC236}">
                  <a16:creationId xmlns:a16="http://schemas.microsoft.com/office/drawing/2014/main" id="{94FF3FD2-C0C8-C8FA-70C4-0D4F55298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" y="1408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54" name="Line 178">
              <a:extLst>
                <a:ext uri="{FF2B5EF4-FFF2-40B4-BE49-F238E27FC236}">
                  <a16:creationId xmlns:a16="http://schemas.microsoft.com/office/drawing/2014/main" id="{C4A8442C-A8B7-140C-DB3F-3F714A388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9" y="1358"/>
              <a:ext cx="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55" name="Rectangle 179">
              <a:extLst>
                <a:ext uri="{FF2B5EF4-FFF2-40B4-BE49-F238E27FC236}">
                  <a16:creationId xmlns:a16="http://schemas.microsoft.com/office/drawing/2014/main" id="{AF37CC50-B47E-D35A-9B15-9B365EBD7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1249"/>
              <a:ext cx="192" cy="64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56" name="Line 180">
              <a:extLst>
                <a:ext uri="{FF2B5EF4-FFF2-40B4-BE49-F238E27FC236}">
                  <a16:creationId xmlns:a16="http://schemas.microsoft.com/office/drawing/2014/main" id="{E9FC147A-F0A1-896F-99A6-0DCF88ADD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0" y="1280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957" name="Group 181">
              <a:extLst>
                <a:ext uri="{FF2B5EF4-FFF2-40B4-BE49-F238E27FC236}">
                  <a16:creationId xmlns:a16="http://schemas.microsoft.com/office/drawing/2014/main" id="{1F22E3FB-D564-B168-61E6-F8594FE42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1247"/>
              <a:ext cx="57" cy="58"/>
              <a:chOff x="3304" y="1247"/>
              <a:chExt cx="57" cy="58"/>
            </a:xfrm>
          </p:grpSpPr>
          <p:sp>
            <p:nvSpPr>
              <p:cNvPr id="75958" name="Line 182">
                <a:extLst>
                  <a:ext uri="{FF2B5EF4-FFF2-40B4-BE49-F238E27FC236}">
                    <a16:creationId xmlns:a16="http://schemas.microsoft.com/office/drawing/2014/main" id="{22C2B777-EA2F-5B1D-4BFF-B50C5FF8B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9" y="1255"/>
                <a:ext cx="42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59" name="Line 183">
                <a:extLst>
                  <a:ext uri="{FF2B5EF4-FFF2-40B4-BE49-F238E27FC236}">
                    <a16:creationId xmlns:a16="http://schemas.microsoft.com/office/drawing/2014/main" id="{B8C70737-DCEF-9557-7318-2C46E0D51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4" y="1247"/>
                <a:ext cx="57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5960" name="Rectangle 184">
              <a:extLst>
                <a:ext uri="{FF2B5EF4-FFF2-40B4-BE49-F238E27FC236}">
                  <a16:creationId xmlns:a16="http://schemas.microsoft.com/office/drawing/2014/main" id="{E4BA9650-008A-5C68-CDA8-063D7C587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1138"/>
              <a:ext cx="192" cy="106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61" name="Line 185">
              <a:extLst>
                <a:ext uri="{FF2B5EF4-FFF2-40B4-BE49-F238E27FC236}">
                  <a16:creationId xmlns:a16="http://schemas.microsoft.com/office/drawing/2014/main" id="{010B8AB1-6756-8EC0-F6F6-3232370C1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4" y="1166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62" name="Line 186">
              <a:extLst>
                <a:ext uri="{FF2B5EF4-FFF2-40B4-BE49-F238E27FC236}">
                  <a16:creationId xmlns:a16="http://schemas.microsoft.com/office/drawing/2014/main" id="{88F93C41-725E-7A41-0050-3D6A80135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6" y="1208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963" name="Group 187">
              <a:extLst>
                <a:ext uri="{FF2B5EF4-FFF2-40B4-BE49-F238E27FC236}">
                  <a16:creationId xmlns:a16="http://schemas.microsoft.com/office/drawing/2014/main" id="{5CF52ABE-61EB-02A0-DA6F-34B27DB2C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1" y="1178"/>
              <a:ext cx="56" cy="58"/>
              <a:chOff x="3211" y="1178"/>
              <a:chExt cx="56" cy="58"/>
            </a:xfrm>
          </p:grpSpPr>
          <p:sp>
            <p:nvSpPr>
              <p:cNvPr id="75964" name="Line 188">
                <a:extLst>
                  <a:ext uri="{FF2B5EF4-FFF2-40B4-BE49-F238E27FC236}">
                    <a16:creationId xmlns:a16="http://schemas.microsoft.com/office/drawing/2014/main" id="{69A5CF27-7827-6485-BF52-D5B2939DF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5" y="1186"/>
                <a:ext cx="43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65" name="Line 189">
                <a:extLst>
                  <a:ext uri="{FF2B5EF4-FFF2-40B4-BE49-F238E27FC236}">
                    <a16:creationId xmlns:a16="http://schemas.microsoft.com/office/drawing/2014/main" id="{F16EFD2B-1B18-0E31-7782-6CA340B18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1" y="1178"/>
                <a:ext cx="56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5966" name="Freeform 190">
              <a:extLst>
                <a:ext uri="{FF2B5EF4-FFF2-40B4-BE49-F238E27FC236}">
                  <a16:creationId xmlns:a16="http://schemas.microsoft.com/office/drawing/2014/main" id="{8673F791-FCCD-CADD-3C88-5B50BFB09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162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67" name="Line 191">
              <a:extLst>
                <a:ext uri="{FF2B5EF4-FFF2-40B4-BE49-F238E27FC236}">
                  <a16:creationId xmlns:a16="http://schemas.microsoft.com/office/drawing/2014/main" id="{D873A491-98F5-120C-F594-2F70B109E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9" y="1336"/>
              <a:ext cx="42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68" name="Line 192">
              <a:extLst>
                <a:ext uri="{FF2B5EF4-FFF2-40B4-BE49-F238E27FC236}">
                  <a16:creationId xmlns:a16="http://schemas.microsoft.com/office/drawing/2014/main" id="{F3A90E4F-BF31-604C-8AC4-F6FDCB621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4" y="1328"/>
              <a:ext cx="57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69" name="Rectangle 193">
              <a:extLst>
                <a:ext uri="{FF2B5EF4-FFF2-40B4-BE49-F238E27FC236}">
                  <a16:creationId xmlns:a16="http://schemas.microsoft.com/office/drawing/2014/main" id="{0115E328-0745-0611-4EBF-0BB32AFE5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1442"/>
              <a:ext cx="192" cy="592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70" name="Freeform 194">
              <a:extLst>
                <a:ext uri="{FF2B5EF4-FFF2-40B4-BE49-F238E27FC236}">
                  <a16:creationId xmlns:a16="http://schemas.microsoft.com/office/drawing/2014/main" id="{F5727B58-54EC-DB74-5829-373E403EE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461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16 w 45"/>
                <a:gd name="T3" fmla="*/ 4 h 44"/>
                <a:gd name="T4" fmla="*/ 12 w 45"/>
                <a:gd name="T5" fmla="*/ 9 h 44"/>
                <a:gd name="T6" fmla="*/ 5 w 45"/>
                <a:gd name="T7" fmla="*/ 12 h 44"/>
                <a:gd name="T8" fmla="*/ 0 w 45"/>
                <a:gd name="T9" fmla="*/ 16 h 44"/>
                <a:gd name="T10" fmla="*/ 0 w 45"/>
                <a:gd name="T11" fmla="*/ 22 h 44"/>
                <a:gd name="T12" fmla="*/ 0 w 45"/>
                <a:gd name="T13" fmla="*/ 27 h 44"/>
                <a:gd name="T14" fmla="*/ 2 w 45"/>
                <a:gd name="T15" fmla="*/ 33 h 44"/>
                <a:gd name="T16" fmla="*/ 6 w 45"/>
                <a:gd name="T17" fmla="*/ 39 h 44"/>
                <a:gd name="T18" fmla="*/ 13 w 45"/>
                <a:gd name="T19" fmla="*/ 40 h 44"/>
                <a:gd name="T20" fmla="*/ 18 w 45"/>
                <a:gd name="T21" fmla="*/ 42 h 44"/>
                <a:gd name="T22" fmla="*/ 26 w 45"/>
                <a:gd name="T23" fmla="*/ 43 h 44"/>
                <a:gd name="T24" fmla="*/ 31 w 45"/>
                <a:gd name="T25" fmla="*/ 42 h 44"/>
                <a:gd name="T26" fmla="*/ 38 w 45"/>
                <a:gd name="T27" fmla="*/ 42 h 44"/>
                <a:gd name="T28" fmla="*/ 42 w 45"/>
                <a:gd name="T29" fmla="*/ 37 h 44"/>
                <a:gd name="T30" fmla="*/ 44 w 45"/>
                <a:gd name="T31" fmla="*/ 30 h 44"/>
                <a:gd name="T32" fmla="*/ 44 w 45"/>
                <a:gd name="T33" fmla="*/ 25 h 44"/>
                <a:gd name="T34" fmla="*/ 44 w 45"/>
                <a:gd name="T35" fmla="*/ 19 h 44"/>
                <a:gd name="T36" fmla="*/ 42 w 45"/>
                <a:gd name="T37" fmla="*/ 13 h 44"/>
                <a:gd name="T38" fmla="*/ 38 w 45"/>
                <a:gd name="T39" fmla="*/ 7 h 44"/>
                <a:gd name="T40" fmla="*/ 32 w 45"/>
                <a:gd name="T41" fmla="*/ 6 h 44"/>
                <a:gd name="T42" fmla="*/ 26 w 45"/>
                <a:gd name="T43" fmla="*/ 3 h 44"/>
                <a:gd name="T44" fmla="*/ 19 w 45"/>
                <a:gd name="T45" fmla="*/ 3 h 44"/>
                <a:gd name="T46" fmla="*/ 23 w 45"/>
                <a:gd name="T4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4">
                  <a:moveTo>
                    <a:pt x="23" y="0"/>
                  </a:moveTo>
                  <a:lnTo>
                    <a:pt x="16" y="4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13" y="40"/>
                  </a:lnTo>
                  <a:lnTo>
                    <a:pt x="18" y="42"/>
                  </a:lnTo>
                  <a:lnTo>
                    <a:pt x="26" y="43"/>
                  </a:lnTo>
                  <a:lnTo>
                    <a:pt x="31" y="42"/>
                  </a:lnTo>
                  <a:lnTo>
                    <a:pt x="38" y="42"/>
                  </a:lnTo>
                  <a:lnTo>
                    <a:pt x="42" y="37"/>
                  </a:lnTo>
                  <a:lnTo>
                    <a:pt x="44" y="30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2" y="6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71" name="Freeform 195">
              <a:extLst>
                <a:ext uri="{FF2B5EF4-FFF2-40B4-BE49-F238E27FC236}">
                  <a16:creationId xmlns:a16="http://schemas.microsoft.com/office/drawing/2014/main" id="{71EAA24D-AB33-9052-DBC2-DBD0B2914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1581"/>
              <a:ext cx="52" cy="47"/>
            </a:xfrm>
            <a:custGeom>
              <a:avLst/>
              <a:gdLst>
                <a:gd name="T0" fmla="*/ 21 w 52"/>
                <a:gd name="T1" fmla="*/ 0 h 47"/>
                <a:gd name="T2" fmla="*/ 16 w 52"/>
                <a:gd name="T3" fmla="*/ 6 h 47"/>
                <a:gd name="T4" fmla="*/ 12 w 52"/>
                <a:gd name="T5" fmla="*/ 12 h 47"/>
                <a:gd name="T6" fmla="*/ 5 w 52"/>
                <a:gd name="T7" fmla="*/ 19 h 47"/>
                <a:gd name="T8" fmla="*/ 2 w 52"/>
                <a:gd name="T9" fmla="*/ 24 h 47"/>
                <a:gd name="T10" fmla="*/ 0 w 52"/>
                <a:gd name="T11" fmla="*/ 30 h 47"/>
                <a:gd name="T12" fmla="*/ 3 w 52"/>
                <a:gd name="T13" fmla="*/ 39 h 47"/>
                <a:gd name="T14" fmla="*/ 9 w 52"/>
                <a:gd name="T15" fmla="*/ 45 h 47"/>
                <a:gd name="T16" fmla="*/ 15 w 52"/>
                <a:gd name="T17" fmla="*/ 46 h 47"/>
                <a:gd name="T18" fmla="*/ 22 w 52"/>
                <a:gd name="T19" fmla="*/ 46 h 47"/>
                <a:gd name="T20" fmla="*/ 28 w 52"/>
                <a:gd name="T21" fmla="*/ 46 h 47"/>
                <a:gd name="T22" fmla="*/ 35 w 52"/>
                <a:gd name="T23" fmla="*/ 46 h 47"/>
                <a:gd name="T24" fmla="*/ 40 w 52"/>
                <a:gd name="T25" fmla="*/ 45 h 47"/>
                <a:gd name="T26" fmla="*/ 47 w 52"/>
                <a:gd name="T27" fmla="*/ 40 h 47"/>
                <a:gd name="T28" fmla="*/ 51 w 52"/>
                <a:gd name="T29" fmla="*/ 34 h 47"/>
                <a:gd name="T30" fmla="*/ 51 w 52"/>
                <a:gd name="T31" fmla="*/ 28 h 47"/>
                <a:gd name="T32" fmla="*/ 50 w 52"/>
                <a:gd name="T33" fmla="*/ 22 h 47"/>
                <a:gd name="T34" fmla="*/ 47 w 52"/>
                <a:gd name="T35" fmla="*/ 16 h 47"/>
                <a:gd name="T36" fmla="*/ 41 w 52"/>
                <a:gd name="T37" fmla="*/ 12 h 47"/>
                <a:gd name="T38" fmla="*/ 37 w 52"/>
                <a:gd name="T39" fmla="*/ 7 h 47"/>
                <a:gd name="T40" fmla="*/ 32 w 52"/>
                <a:gd name="T41" fmla="*/ 4 h 47"/>
                <a:gd name="T42" fmla="*/ 26 w 52"/>
                <a:gd name="T43" fmla="*/ 4 h 47"/>
                <a:gd name="T44" fmla="*/ 19 w 52"/>
                <a:gd name="T45" fmla="*/ 4 h 47"/>
                <a:gd name="T46" fmla="*/ 21 w 52"/>
                <a:gd name="T4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7">
                  <a:moveTo>
                    <a:pt x="21" y="0"/>
                  </a:moveTo>
                  <a:lnTo>
                    <a:pt x="16" y="6"/>
                  </a:lnTo>
                  <a:lnTo>
                    <a:pt x="12" y="1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3" y="39"/>
                  </a:lnTo>
                  <a:lnTo>
                    <a:pt x="9" y="45"/>
                  </a:lnTo>
                  <a:lnTo>
                    <a:pt x="15" y="46"/>
                  </a:lnTo>
                  <a:lnTo>
                    <a:pt x="22" y="46"/>
                  </a:lnTo>
                  <a:lnTo>
                    <a:pt x="28" y="46"/>
                  </a:lnTo>
                  <a:lnTo>
                    <a:pt x="35" y="46"/>
                  </a:lnTo>
                  <a:lnTo>
                    <a:pt x="40" y="45"/>
                  </a:lnTo>
                  <a:lnTo>
                    <a:pt x="47" y="40"/>
                  </a:lnTo>
                  <a:lnTo>
                    <a:pt x="51" y="34"/>
                  </a:lnTo>
                  <a:lnTo>
                    <a:pt x="51" y="28"/>
                  </a:lnTo>
                  <a:lnTo>
                    <a:pt x="50" y="22"/>
                  </a:lnTo>
                  <a:lnTo>
                    <a:pt x="47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72" name="Freeform 196">
              <a:extLst>
                <a:ext uri="{FF2B5EF4-FFF2-40B4-BE49-F238E27FC236}">
                  <a16:creationId xmlns:a16="http://schemas.microsoft.com/office/drawing/2014/main" id="{C5F47234-A545-76F6-D5DA-EB7914ADC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1458"/>
              <a:ext cx="29" cy="33"/>
            </a:xfrm>
            <a:custGeom>
              <a:avLst/>
              <a:gdLst>
                <a:gd name="T0" fmla="*/ 2 w 29"/>
                <a:gd name="T1" fmla="*/ 5 h 33"/>
                <a:gd name="T2" fmla="*/ 0 w 29"/>
                <a:gd name="T3" fmla="*/ 11 h 33"/>
                <a:gd name="T4" fmla="*/ 2 w 29"/>
                <a:gd name="T5" fmla="*/ 18 h 33"/>
                <a:gd name="T6" fmla="*/ 3 w 29"/>
                <a:gd name="T7" fmla="*/ 24 h 33"/>
                <a:gd name="T8" fmla="*/ 6 w 29"/>
                <a:gd name="T9" fmla="*/ 29 h 33"/>
                <a:gd name="T10" fmla="*/ 12 w 29"/>
                <a:gd name="T11" fmla="*/ 32 h 33"/>
                <a:gd name="T12" fmla="*/ 19 w 29"/>
                <a:gd name="T13" fmla="*/ 32 h 33"/>
                <a:gd name="T14" fmla="*/ 25 w 29"/>
                <a:gd name="T15" fmla="*/ 29 h 33"/>
                <a:gd name="T16" fmla="*/ 26 w 29"/>
                <a:gd name="T17" fmla="*/ 24 h 33"/>
                <a:gd name="T18" fmla="*/ 28 w 29"/>
                <a:gd name="T19" fmla="*/ 18 h 33"/>
                <a:gd name="T20" fmla="*/ 26 w 29"/>
                <a:gd name="T21" fmla="*/ 12 h 33"/>
                <a:gd name="T22" fmla="*/ 25 w 29"/>
                <a:gd name="T23" fmla="*/ 6 h 33"/>
                <a:gd name="T24" fmla="*/ 19 w 29"/>
                <a:gd name="T25" fmla="*/ 2 h 33"/>
                <a:gd name="T26" fmla="*/ 13 w 29"/>
                <a:gd name="T27" fmla="*/ 0 h 33"/>
                <a:gd name="T28" fmla="*/ 5 w 29"/>
                <a:gd name="T29" fmla="*/ 0 h 33"/>
                <a:gd name="T30" fmla="*/ 0 w 29"/>
                <a:gd name="T31" fmla="*/ 3 h 33"/>
                <a:gd name="T32" fmla="*/ 2 w 29"/>
                <a:gd name="T33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3">
                  <a:moveTo>
                    <a:pt x="2" y="5"/>
                  </a:moveTo>
                  <a:lnTo>
                    <a:pt x="0" y="11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6" y="29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25" y="29"/>
                  </a:lnTo>
                  <a:lnTo>
                    <a:pt x="26" y="24"/>
                  </a:lnTo>
                  <a:lnTo>
                    <a:pt x="28" y="18"/>
                  </a:lnTo>
                  <a:lnTo>
                    <a:pt x="26" y="12"/>
                  </a:lnTo>
                  <a:lnTo>
                    <a:pt x="25" y="6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73" name="Freeform 197">
              <a:extLst>
                <a:ext uri="{FF2B5EF4-FFF2-40B4-BE49-F238E27FC236}">
                  <a16:creationId xmlns:a16="http://schemas.microsoft.com/office/drawing/2014/main" id="{30F96E1C-1788-9405-B08A-BC7E4C9B5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573"/>
              <a:ext cx="42" cy="42"/>
            </a:xfrm>
            <a:custGeom>
              <a:avLst/>
              <a:gdLst>
                <a:gd name="T0" fmla="*/ 18 w 42"/>
                <a:gd name="T1" fmla="*/ 0 h 42"/>
                <a:gd name="T2" fmla="*/ 13 w 42"/>
                <a:gd name="T3" fmla="*/ 5 h 42"/>
                <a:gd name="T4" fmla="*/ 9 w 42"/>
                <a:gd name="T5" fmla="*/ 12 h 42"/>
                <a:gd name="T6" fmla="*/ 3 w 42"/>
                <a:gd name="T7" fmla="*/ 15 h 42"/>
                <a:gd name="T8" fmla="*/ 2 w 42"/>
                <a:gd name="T9" fmla="*/ 20 h 42"/>
                <a:gd name="T10" fmla="*/ 0 w 42"/>
                <a:gd name="T11" fmla="*/ 27 h 42"/>
                <a:gd name="T12" fmla="*/ 2 w 42"/>
                <a:gd name="T13" fmla="*/ 32 h 42"/>
                <a:gd name="T14" fmla="*/ 10 w 42"/>
                <a:gd name="T15" fmla="*/ 36 h 42"/>
                <a:gd name="T16" fmla="*/ 16 w 42"/>
                <a:gd name="T17" fmla="*/ 38 h 42"/>
                <a:gd name="T18" fmla="*/ 23 w 42"/>
                <a:gd name="T19" fmla="*/ 39 h 42"/>
                <a:gd name="T20" fmla="*/ 28 w 42"/>
                <a:gd name="T21" fmla="*/ 41 h 42"/>
                <a:gd name="T22" fmla="*/ 35 w 42"/>
                <a:gd name="T23" fmla="*/ 41 h 42"/>
                <a:gd name="T24" fmla="*/ 41 w 42"/>
                <a:gd name="T25" fmla="*/ 36 h 42"/>
                <a:gd name="T26" fmla="*/ 41 w 42"/>
                <a:gd name="T27" fmla="*/ 30 h 42"/>
                <a:gd name="T28" fmla="*/ 41 w 42"/>
                <a:gd name="T29" fmla="*/ 24 h 42"/>
                <a:gd name="T30" fmla="*/ 38 w 42"/>
                <a:gd name="T31" fmla="*/ 18 h 42"/>
                <a:gd name="T32" fmla="*/ 36 w 42"/>
                <a:gd name="T33" fmla="*/ 12 h 42"/>
                <a:gd name="T34" fmla="*/ 29 w 42"/>
                <a:gd name="T35" fmla="*/ 9 h 42"/>
                <a:gd name="T36" fmla="*/ 23 w 42"/>
                <a:gd name="T37" fmla="*/ 8 h 42"/>
                <a:gd name="T38" fmla="*/ 16 w 42"/>
                <a:gd name="T39" fmla="*/ 6 h 42"/>
                <a:gd name="T40" fmla="*/ 18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8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23" y="39"/>
                  </a:lnTo>
                  <a:lnTo>
                    <a:pt x="28" y="41"/>
                  </a:lnTo>
                  <a:lnTo>
                    <a:pt x="35" y="41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29" y="9"/>
                  </a:lnTo>
                  <a:lnTo>
                    <a:pt x="23" y="8"/>
                  </a:lnTo>
                  <a:lnTo>
                    <a:pt x="16" y="6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74" name="Freeform 198">
              <a:extLst>
                <a:ext uri="{FF2B5EF4-FFF2-40B4-BE49-F238E27FC236}">
                  <a16:creationId xmlns:a16="http://schemas.microsoft.com/office/drawing/2014/main" id="{A5917509-04DB-926A-23B6-9FC2259A7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1691"/>
              <a:ext cx="50" cy="49"/>
            </a:xfrm>
            <a:custGeom>
              <a:avLst/>
              <a:gdLst>
                <a:gd name="T0" fmla="*/ 28 w 50"/>
                <a:gd name="T1" fmla="*/ 0 h 49"/>
                <a:gd name="T2" fmla="*/ 22 w 50"/>
                <a:gd name="T3" fmla="*/ 2 h 49"/>
                <a:gd name="T4" fmla="*/ 15 w 50"/>
                <a:gd name="T5" fmla="*/ 2 h 49"/>
                <a:gd name="T6" fmla="*/ 9 w 50"/>
                <a:gd name="T7" fmla="*/ 3 h 49"/>
                <a:gd name="T8" fmla="*/ 3 w 50"/>
                <a:gd name="T9" fmla="*/ 6 h 49"/>
                <a:gd name="T10" fmla="*/ 2 w 50"/>
                <a:gd name="T11" fmla="*/ 11 h 49"/>
                <a:gd name="T12" fmla="*/ 0 w 50"/>
                <a:gd name="T13" fmla="*/ 17 h 49"/>
                <a:gd name="T14" fmla="*/ 0 w 50"/>
                <a:gd name="T15" fmla="*/ 23 h 49"/>
                <a:gd name="T16" fmla="*/ 2 w 50"/>
                <a:gd name="T17" fmla="*/ 29 h 49"/>
                <a:gd name="T18" fmla="*/ 2 w 50"/>
                <a:gd name="T19" fmla="*/ 35 h 49"/>
                <a:gd name="T20" fmla="*/ 2 w 50"/>
                <a:gd name="T21" fmla="*/ 41 h 49"/>
                <a:gd name="T22" fmla="*/ 10 w 50"/>
                <a:gd name="T23" fmla="*/ 47 h 49"/>
                <a:gd name="T24" fmla="*/ 15 w 50"/>
                <a:gd name="T25" fmla="*/ 48 h 49"/>
                <a:gd name="T26" fmla="*/ 23 w 50"/>
                <a:gd name="T27" fmla="*/ 48 h 49"/>
                <a:gd name="T28" fmla="*/ 33 w 50"/>
                <a:gd name="T29" fmla="*/ 47 h 49"/>
                <a:gd name="T30" fmla="*/ 38 w 50"/>
                <a:gd name="T31" fmla="*/ 45 h 49"/>
                <a:gd name="T32" fmla="*/ 45 w 50"/>
                <a:gd name="T33" fmla="*/ 41 h 49"/>
                <a:gd name="T34" fmla="*/ 49 w 50"/>
                <a:gd name="T35" fmla="*/ 36 h 49"/>
                <a:gd name="T36" fmla="*/ 49 w 50"/>
                <a:gd name="T37" fmla="*/ 30 h 49"/>
                <a:gd name="T38" fmla="*/ 49 w 50"/>
                <a:gd name="T39" fmla="*/ 24 h 49"/>
                <a:gd name="T40" fmla="*/ 46 w 50"/>
                <a:gd name="T41" fmla="*/ 18 h 49"/>
                <a:gd name="T42" fmla="*/ 42 w 50"/>
                <a:gd name="T43" fmla="*/ 11 h 49"/>
                <a:gd name="T44" fmla="*/ 39 w 50"/>
                <a:gd name="T45" fmla="*/ 6 h 49"/>
                <a:gd name="T46" fmla="*/ 33 w 50"/>
                <a:gd name="T47" fmla="*/ 2 h 49"/>
                <a:gd name="T48" fmla="*/ 28 w 50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49">
                  <a:moveTo>
                    <a:pt x="28" y="0"/>
                  </a:moveTo>
                  <a:lnTo>
                    <a:pt x="22" y="2"/>
                  </a:lnTo>
                  <a:lnTo>
                    <a:pt x="15" y="2"/>
                  </a:lnTo>
                  <a:lnTo>
                    <a:pt x="9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41"/>
                  </a:lnTo>
                  <a:lnTo>
                    <a:pt x="10" y="47"/>
                  </a:lnTo>
                  <a:lnTo>
                    <a:pt x="15" y="48"/>
                  </a:lnTo>
                  <a:lnTo>
                    <a:pt x="23" y="48"/>
                  </a:lnTo>
                  <a:lnTo>
                    <a:pt x="33" y="47"/>
                  </a:lnTo>
                  <a:lnTo>
                    <a:pt x="38" y="45"/>
                  </a:lnTo>
                  <a:lnTo>
                    <a:pt x="45" y="41"/>
                  </a:lnTo>
                  <a:lnTo>
                    <a:pt x="49" y="36"/>
                  </a:lnTo>
                  <a:lnTo>
                    <a:pt x="49" y="30"/>
                  </a:lnTo>
                  <a:lnTo>
                    <a:pt x="49" y="24"/>
                  </a:lnTo>
                  <a:lnTo>
                    <a:pt x="46" y="18"/>
                  </a:lnTo>
                  <a:lnTo>
                    <a:pt x="42" y="11"/>
                  </a:lnTo>
                  <a:lnTo>
                    <a:pt x="39" y="6"/>
                  </a:lnTo>
                  <a:lnTo>
                    <a:pt x="33" y="2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75" name="Freeform 199">
              <a:extLst>
                <a:ext uri="{FF2B5EF4-FFF2-40B4-BE49-F238E27FC236}">
                  <a16:creationId xmlns:a16="http://schemas.microsoft.com/office/drawing/2014/main" id="{7C3A67C5-BF71-7EED-CDA3-7789AA8D4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1635"/>
              <a:ext cx="29" cy="33"/>
            </a:xfrm>
            <a:custGeom>
              <a:avLst/>
              <a:gdLst>
                <a:gd name="T0" fmla="*/ 2 w 29"/>
                <a:gd name="T1" fmla="*/ 5 h 33"/>
                <a:gd name="T2" fmla="*/ 0 w 29"/>
                <a:gd name="T3" fmla="*/ 11 h 33"/>
                <a:gd name="T4" fmla="*/ 2 w 29"/>
                <a:gd name="T5" fmla="*/ 18 h 33"/>
                <a:gd name="T6" fmla="*/ 3 w 29"/>
                <a:gd name="T7" fmla="*/ 24 h 33"/>
                <a:gd name="T8" fmla="*/ 6 w 29"/>
                <a:gd name="T9" fmla="*/ 29 h 33"/>
                <a:gd name="T10" fmla="*/ 12 w 29"/>
                <a:gd name="T11" fmla="*/ 32 h 33"/>
                <a:gd name="T12" fmla="*/ 19 w 29"/>
                <a:gd name="T13" fmla="*/ 32 h 33"/>
                <a:gd name="T14" fmla="*/ 25 w 29"/>
                <a:gd name="T15" fmla="*/ 29 h 33"/>
                <a:gd name="T16" fmla="*/ 26 w 29"/>
                <a:gd name="T17" fmla="*/ 24 h 33"/>
                <a:gd name="T18" fmla="*/ 28 w 29"/>
                <a:gd name="T19" fmla="*/ 18 h 33"/>
                <a:gd name="T20" fmla="*/ 26 w 29"/>
                <a:gd name="T21" fmla="*/ 12 h 33"/>
                <a:gd name="T22" fmla="*/ 25 w 29"/>
                <a:gd name="T23" fmla="*/ 6 h 33"/>
                <a:gd name="T24" fmla="*/ 19 w 29"/>
                <a:gd name="T25" fmla="*/ 2 h 33"/>
                <a:gd name="T26" fmla="*/ 13 w 29"/>
                <a:gd name="T27" fmla="*/ 0 h 33"/>
                <a:gd name="T28" fmla="*/ 5 w 29"/>
                <a:gd name="T29" fmla="*/ 0 h 33"/>
                <a:gd name="T30" fmla="*/ 0 w 29"/>
                <a:gd name="T31" fmla="*/ 3 h 33"/>
                <a:gd name="T32" fmla="*/ 2 w 29"/>
                <a:gd name="T33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3">
                  <a:moveTo>
                    <a:pt x="2" y="5"/>
                  </a:moveTo>
                  <a:lnTo>
                    <a:pt x="0" y="11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6" y="29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25" y="29"/>
                  </a:lnTo>
                  <a:lnTo>
                    <a:pt x="26" y="24"/>
                  </a:lnTo>
                  <a:lnTo>
                    <a:pt x="28" y="18"/>
                  </a:lnTo>
                  <a:lnTo>
                    <a:pt x="26" y="12"/>
                  </a:lnTo>
                  <a:lnTo>
                    <a:pt x="25" y="6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76" name="Freeform 200">
              <a:extLst>
                <a:ext uri="{FF2B5EF4-FFF2-40B4-BE49-F238E27FC236}">
                  <a16:creationId xmlns:a16="http://schemas.microsoft.com/office/drawing/2014/main" id="{0CEBB4A7-2274-9777-5E9B-94998D17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774"/>
              <a:ext cx="42" cy="42"/>
            </a:xfrm>
            <a:custGeom>
              <a:avLst/>
              <a:gdLst>
                <a:gd name="T0" fmla="*/ 18 w 42"/>
                <a:gd name="T1" fmla="*/ 0 h 42"/>
                <a:gd name="T2" fmla="*/ 13 w 42"/>
                <a:gd name="T3" fmla="*/ 5 h 42"/>
                <a:gd name="T4" fmla="*/ 9 w 42"/>
                <a:gd name="T5" fmla="*/ 12 h 42"/>
                <a:gd name="T6" fmla="*/ 3 w 42"/>
                <a:gd name="T7" fmla="*/ 15 h 42"/>
                <a:gd name="T8" fmla="*/ 2 w 42"/>
                <a:gd name="T9" fmla="*/ 20 h 42"/>
                <a:gd name="T10" fmla="*/ 0 w 42"/>
                <a:gd name="T11" fmla="*/ 27 h 42"/>
                <a:gd name="T12" fmla="*/ 2 w 42"/>
                <a:gd name="T13" fmla="*/ 32 h 42"/>
                <a:gd name="T14" fmla="*/ 10 w 42"/>
                <a:gd name="T15" fmla="*/ 36 h 42"/>
                <a:gd name="T16" fmla="*/ 16 w 42"/>
                <a:gd name="T17" fmla="*/ 38 h 42"/>
                <a:gd name="T18" fmla="*/ 23 w 42"/>
                <a:gd name="T19" fmla="*/ 39 h 42"/>
                <a:gd name="T20" fmla="*/ 28 w 42"/>
                <a:gd name="T21" fmla="*/ 41 h 42"/>
                <a:gd name="T22" fmla="*/ 35 w 42"/>
                <a:gd name="T23" fmla="*/ 41 h 42"/>
                <a:gd name="T24" fmla="*/ 41 w 42"/>
                <a:gd name="T25" fmla="*/ 36 h 42"/>
                <a:gd name="T26" fmla="*/ 41 w 42"/>
                <a:gd name="T27" fmla="*/ 30 h 42"/>
                <a:gd name="T28" fmla="*/ 41 w 42"/>
                <a:gd name="T29" fmla="*/ 24 h 42"/>
                <a:gd name="T30" fmla="*/ 38 w 42"/>
                <a:gd name="T31" fmla="*/ 18 h 42"/>
                <a:gd name="T32" fmla="*/ 36 w 42"/>
                <a:gd name="T33" fmla="*/ 12 h 42"/>
                <a:gd name="T34" fmla="*/ 29 w 42"/>
                <a:gd name="T35" fmla="*/ 9 h 42"/>
                <a:gd name="T36" fmla="*/ 23 w 42"/>
                <a:gd name="T37" fmla="*/ 8 h 42"/>
                <a:gd name="T38" fmla="*/ 16 w 42"/>
                <a:gd name="T39" fmla="*/ 6 h 42"/>
                <a:gd name="T40" fmla="*/ 18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8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23" y="39"/>
                  </a:lnTo>
                  <a:lnTo>
                    <a:pt x="28" y="41"/>
                  </a:lnTo>
                  <a:lnTo>
                    <a:pt x="35" y="41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29" y="9"/>
                  </a:lnTo>
                  <a:lnTo>
                    <a:pt x="23" y="8"/>
                  </a:lnTo>
                  <a:lnTo>
                    <a:pt x="16" y="6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77" name="Freeform 201">
              <a:extLst>
                <a:ext uri="{FF2B5EF4-FFF2-40B4-BE49-F238E27FC236}">
                  <a16:creationId xmlns:a16="http://schemas.microsoft.com/office/drawing/2014/main" id="{2A317E34-946F-820A-D49F-AB2295E7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815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16 w 45"/>
                <a:gd name="T3" fmla="*/ 4 h 44"/>
                <a:gd name="T4" fmla="*/ 12 w 45"/>
                <a:gd name="T5" fmla="*/ 9 h 44"/>
                <a:gd name="T6" fmla="*/ 5 w 45"/>
                <a:gd name="T7" fmla="*/ 12 h 44"/>
                <a:gd name="T8" fmla="*/ 0 w 45"/>
                <a:gd name="T9" fmla="*/ 16 h 44"/>
                <a:gd name="T10" fmla="*/ 0 w 45"/>
                <a:gd name="T11" fmla="*/ 22 h 44"/>
                <a:gd name="T12" fmla="*/ 0 w 45"/>
                <a:gd name="T13" fmla="*/ 27 h 44"/>
                <a:gd name="T14" fmla="*/ 2 w 45"/>
                <a:gd name="T15" fmla="*/ 33 h 44"/>
                <a:gd name="T16" fmla="*/ 6 w 45"/>
                <a:gd name="T17" fmla="*/ 39 h 44"/>
                <a:gd name="T18" fmla="*/ 13 w 45"/>
                <a:gd name="T19" fmla="*/ 40 h 44"/>
                <a:gd name="T20" fmla="*/ 18 w 45"/>
                <a:gd name="T21" fmla="*/ 42 h 44"/>
                <a:gd name="T22" fmla="*/ 26 w 45"/>
                <a:gd name="T23" fmla="*/ 43 h 44"/>
                <a:gd name="T24" fmla="*/ 31 w 45"/>
                <a:gd name="T25" fmla="*/ 42 h 44"/>
                <a:gd name="T26" fmla="*/ 38 w 45"/>
                <a:gd name="T27" fmla="*/ 42 h 44"/>
                <a:gd name="T28" fmla="*/ 42 w 45"/>
                <a:gd name="T29" fmla="*/ 37 h 44"/>
                <a:gd name="T30" fmla="*/ 44 w 45"/>
                <a:gd name="T31" fmla="*/ 30 h 44"/>
                <a:gd name="T32" fmla="*/ 44 w 45"/>
                <a:gd name="T33" fmla="*/ 25 h 44"/>
                <a:gd name="T34" fmla="*/ 44 w 45"/>
                <a:gd name="T35" fmla="*/ 19 h 44"/>
                <a:gd name="T36" fmla="*/ 42 w 45"/>
                <a:gd name="T37" fmla="*/ 13 h 44"/>
                <a:gd name="T38" fmla="*/ 38 w 45"/>
                <a:gd name="T39" fmla="*/ 7 h 44"/>
                <a:gd name="T40" fmla="*/ 32 w 45"/>
                <a:gd name="T41" fmla="*/ 6 h 44"/>
                <a:gd name="T42" fmla="*/ 26 w 45"/>
                <a:gd name="T43" fmla="*/ 3 h 44"/>
                <a:gd name="T44" fmla="*/ 19 w 45"/>
                <a:gd name="T45" fmla="*/ 3 h 44"/>
                <a:gd name="T46" fmla="*/ 23 w 45"/>
                <a:gd name="T4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4">
                  <a:moveTo>
                    <a:pt x="23" y="0"/>
                  </a:moveTo>
                  <a:lnTo>
                    <a:pt x="16" y="4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13" y="40"/>
                  </a:lnTo>
                  <a:lnTo>
                    <a:pt x="18" y="42"/>
                  </a:lnTo>
                  <a:lnTo>
                    <a:pt x="26" y="43"/>
                  </a:lnTo>
                  <a:lnTo>
                    <a:pt x="31" y="42"/>
                  </a:lnTo>
                  <a:lnTo>
                    <a:pt x="38" y="42"/>
                  </a:lnTo>
                  <a:lnTo>
                    <a:pt x="42" y="37"/>
                  </a:lnTo>
                  <a:lnTo>
                    <a:pt x="44" y="30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2" y="6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78" name="Freeform 202">
              <a:extLst>
                <a:ext uri="{FF2B5EF4-FFF2-40B4-BE49-F238E27FC236}">
                  <a16:creationId xmlns:a16="http://schemas.microsoft.com/office/drawing/2014/main" id="{49563753-99D8-72A8-CA2B-0F35794E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1947"/>
              <a:ext cx="52" cy="47"/>
            </a:xfrm>
            <a:custGeom>
              <a:avLst/>
              <a:gdLst>
                <a:gd name="T0" fmla="*/ 21 w 52"/>
                <a:gd name="T1" fmla="*/ 0 h 47"/>
                <a:gd name="T2" fmla="*/ 16 w 52"/>
                <a:gd name="T3" fmla="*/ 6 h 47"/>
                <a:gd name="T4" fmla="*/ 12 w 52"/>
                <a:gd name="T5" fmla="*/ 12 h 47"/>
                <a:gd name="T6" fmla="*/ 5 w 52"/>
                <a:gd name="T7" fmla="*/ 19 h 47"/>
                <a:gd name="T8" fmla="*/ 2 w 52"/>
                <a:gd name="T9" fmla="*/ 24 h 47"/>
                <a:gd name="T10" fmla="*/ 0 w 52"/>
                <a:gd name="T11" fmla="*/ 30 h 47"/>
                <a:gd name="T12" fmla="*/ 3 w 52"/>
                <a:gd name="T13" fmla="*/ 39 h 47"/>
                <a:gd name="T14" fmla="*/ 9 w 52"/>
                <a:gd name="T15" fmla="*/ 45 h 47"/>
                <a:gd name="T16" fmla="*/ 15 w 52"/>
                <a:gd name="T17" fmla="*/ 46 h 47"/>
                <a:gd name="T18" fmla="*/ 22 w 52"/>
                <a:gd name="T19" fmla="*/ 46 h 47"/>
                <a:gd name="T20" fmla="*/ 28 w 52"/>
                <a:gd name="T21" fmla="*/ 46 h 47"/>
                <a:gd name="T22" fmla="*/ 35 w 52"/>
                <a:gd name="T23" fmla="*/ 46 h 47"/>
                <a:gd name="T24" fmla="*/ 40 w 52"/>
                <a:gd name="T25" fmla="*/ 45 h 47"/>
                <a:gd name="T26" fmla="*/ 47 w 52"/>
                <a:gd name="T27" fmla="*/ 40 h 47"/>
                <a:gd name="T28" fmla="*/ 51 w 52"/>
                <a:gd name="T29" fmla="*/ 34 h 47"/>
                <a:gd name="T30" fmla="*/ 51 w 52"/>
                <a:gd name="T31" fmla="*/ 28 h 47"/>
                <a:gd name="T32" fmla="*/ 50 w 52"/>
                <a:gd name="T33" fmla="*/ 22 h 47"/>
                <a:gd name="T34" fmla="*/ 47 w 52"/>
                <a:gd name="T35" fmla="*/ 16 h 47"/>
                <a:gd name="T36" fmla="*/ 41 w 52"/>
                <a:gd name="T37" fmla="*/ 12 h 47"/>
                <a:gd name="T38" fmla="*/ 37 w 52"/>
                <a:gd name="T39" fmla="*/ 7 h 47"/>
                <a:gd name="T40" fmla="*/ 32 w 52"/>
                <a:gd name="T41" fmla="*/ 4 h 47"/>
                <a:gd name="T42" fmla="*/ 26 w 52"/>
                <a:gd name="T43" fmla="*/ 4 h 47"/>
                <a:gd name="T44" fmla="*/ 19 w 52"/>
                <a:gd name="T45" fmla="*/ 4 h 47"/>
                <a:gd name="T46" fmla="*/ 21 w 52"/>
                <a:gd name="T4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7">
                  <a:moveTo>
                    <a:pt x="21" y="0"/>
                  </a:moveTo>
                  <a:lnTo>
                    <a:pt x="16" y="6"/>
                  </a:lnTo>
                  <a:lnTo>
                    <a:pt x="12" y="1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3" y="39"/>
                  </a:lnTo>
                  <a:lnTo>
                    <a:pt x="9" y="45"/>
                  </a:lnTo>
                  <a:lnTo>
                    <a:pt x="15" y="46"/>
                  </a:lnTo>
                  <a:lnTo>
                    <a:pt x="22" y="46"/>
                  </a:lnTo>
                  <a:lnTo>
                    <a:pt x="28" y="46"/>
                  </a:lnTo>
                  <a:lnTo>
                    <a:pt x="35" y="46"/>
                  </a:lnTo>
                  <a:lnTo>
                    <a:pt x="40" y="45"/>
                  </a:lnTo>
                  <a:lnTo>
                    <a:pt x="47" y="40"/>
                  </a:lnTo>
                  <a:lnTo>
                    <a:pt x="51" y="34"/>
                  </a:lnTo>
                  <a:lnTo>
                    <a:pt x="51" y="28"/>
                  </a:lnTo>
                  <a:lnTo>
                    <a:pt x="50" y="22"/>
                  </a:lnTo>
                  <a:lnTo>
                    <a:pt x="47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79" name="Freeform 203">
              <a:extLst>
                <a:ext uri="{FF2B5EF4-FFF2-40B4-BE49-F238E27FC236}">
                  <a16:creationId xmlns:a16="http://schemas.microsoft.com/office/drawing/2014/main" id="{5C5F5E42-2E1D-5001-3C6C-AEEF84F26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927"/>
              <a:ext cx="42" cy="42"/>
            </a:xfrm>
            <a:custGeom>
              <a:avLst/>
              <a:gdLst>
                <a:gd name="T0" fmla="*/ 18 w 42"/>
                <a:gd name="T1" fmla="*/ 0 h 42"/>
                <a:gd name="T2" fmla="*/ 13 w 42"/>
                <a:gd name="T3" fmla="*/ 5 h 42"/>
                <a:gd name="T4" fmla="*/ 9 w 42"/>
                <a:gd name="T5" fmla="*/ 12 h 42"/>
                <a:gd name="T6" fmla="*/ 3 w 42"/>
                <a:gd name="T7" fmla="*/ 15 h 42"/>
                <a:gd name="T8" fmla="*/ 2 w 42"/>
                <a:gd name="T9" fmla="*/ 20 h 42"/>
                <a:gd name="T10" fmla="*/ 0 w 42"/>
                <a:gd name="T11" fmla="*/ 27 h 42"/>
                <a:gd name="T12" fmla="*/ 2 w 42"/>
                <a:gd name="T13" fmla="*/ 32 h 42"/>
                <a:gd name="T14" fmla="*/ 10 w 42"/>
                <a:gd name="T15" fmla="*/ 36 h 42"/>
                <a:gd name="T16" fmla="*/ 16 w 42"/>
                <a:gd name="T17" fmla="*/ 38 h 42"/>
                <a:gd name="T18" fmla="*/ 23 w 42"/>
                <a:gd name="T19" fmla="*/ 39 h 42"/>
                <a:gd name="T20" fmla="*/ 28 w 42"/>
                <a:gd name="T21" fmla="*/ 41 h 42"/>
                <a:gd name="T22" fmla="*/ 35 w 42"/>
                <a:gd name="T23" fmla="*/ 41 h 42"/>
                <a:gd name="T24" fmla="*/ 41 w 42"/>
                <a:gd name="T25" fmla="*/ 36 h 42"/>
                <a:gd name="T26" fmla="*/ 41 w 42"/>
                <a:gd name="T27" fmla="*/ 30 h 42"/>
                <a:gd name="T28" fmla="*/ 41 w 42"/>
                <a:gd name="T29" fmla="*/ 24 h 42"/>
                <a:gd name="T30" fmla="*/ 38 w 42"/>
                <a:gd name="T31" fmla="*/ 18 h 42"/>
                <a:gd name="T32" fmla="*/ 36 w 42"/>
                <a:gd name="T33" fmla="*/ 12 h 42"/>
                <a:gd name="T34" fmla="*/ 29 w 42"/>
                <a:gd name="T35" fmla="*/ 9 h 42"/>
                <a:gd name="T36" fmla="*/ 23 w 42"/>
                <a:gd name="T37" fmla="*/ 8 h 42"/>
                <a:gd name="T38" fmla="*/ 16 w 42"/>
                <a:gd name="T39" fmla="*/ 6 h 42"/>
                <a:gd name="T40" fmla="*/ 18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8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23" y="39"/>
                  </a:lnTo>
                  <a:lnTo>
                    <a:pt x="28" y="41"/>
                  </a:lnTo>
                  <a:lnTo>
                    <a:pt x="35" y="41"/>
                  </a:lnTo>
                  <a:lnTo>
                    <a:pt x="41" y="36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29" y="9"/>
                  </a:lnTo>
                  <a:lnTo>
                    <a:pt x="23" y="8"/>
                  </a:lnTo>
                  <a:lnTo>
                    <a:pt x="16" y="6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80" name="Freeform 204">
              <a:extLst>
                <a:ext uri="{FF2B5EF4-FFF2-40B4-BE49-F238E27FC236}">
                  <a16:creationId xmlns:a16="http://schemas.microsoft.com/office/drawing/2014/main" id="{8847A83E-48E8-D7F9-1140-07EDD5979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1989"/>
              <a:ext cx="29" cy="33"/>
            </a:xfrm>
            <a:custGeom>
              <a:avLst/>
              <a:gdLst>
                <a:gd name="T0" fmla="*/ 2 w 29"/>
                <a:gd name="T1" fmla="*/ 5 h 33"/>
                <a:gd name="T2" fmla="*/ 0 w 29"/>
                <a:gd name="T3" fmla="*/ 11 h 33"/>
                <a:gd name="T4" fmla="*/ 2 w 29"/>
                <a:gd name="T5" fmla="*/ 18 h 33"/>
                <a:gd name="T6" fmla="*/ 3 w 29"/>
                <a:gd name="T7" fmla="*/ 24 h 33"/>
                <a:gd name="T8" fmla="*/ 6 w 29"/>
                <a:gd name="T9" fmla="*/ 29 h 33"/>
                <a:gd name="T10" fmla="*/ 12 w 29"/>
                <a:gd name="T11" fmla="*/ 32 h 33"/>
                <a:gd name="T12" fmla="*/ 19 w 29"/>
                <a:gd name="T13" fmla="*/ 32 h 33"/>
                <a:gd name="T14" fmla="*/ 25 w 29"/>
                <a:gd name="T15" fmla="*/ 29 h 33"/>
                <a:gd name="T16" fmla="*/ 26 w 29"/>
                <a:gd name="T17" fmla="*/ 24 h 33"/>
                <a:gd name="T18" fmla="*/ 28 w 29"/>
                <a:gd name="T19" fmla="*/ 18 h 33"/>
                <a:gd name="T20" fmla="*/ 26 w 29"/>
                <a:gd name="T21" fmla="*/ 12 h 33"/>
                <a:gd name="T22" fmla="*/ 25 w 29"/>
                <a:gd name="T23" fmla="*/ 6 h 33"/>
                <a:gd name="T24" fmla="*/ 19 w 29"/>
                <a:gd name="T25" fmla="*/ 2 h 33"/>
                <a:gd name="T26" fmla="*/ 13 w 29"/>
                <a:gd name="T27" fmla="*/ 0 h 33"/>
                <a:gd name="T28" fmla="*/ 5 w 29"/>
                <a:gd name="T29" fmla="*/ 0 h 33"/>
                <a:gd name="T30" fmla="*/ 0 w 29"/>
                <a:gd name="T31" fmla="*/ 3 h 33"/>
                <a:gd name="T32" fmla="*/ 2 w 29"/>
                <a:gd name="T33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3">
                  <a:moveTo>
                    <a:pt x="2" y="5"/>
                  </a:moveTo>
                  <a:lnTo>
                    <a:pt x="0" y="11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6" y="29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25" y="29"/>
                  </a:lnTo>
                  <a:lnTo>
                    <a:pt x="26" y="24"/>
                  </a:lnTo>
                  <a:lnTo>
                    <a:pt x="28" y="18"/>
                  </a:lnTo>
                  <a:lnTo>
                    <a:pt x="26" y="12"/>
                  </a:lnTo>
                  <a:lnTo>
                    <a:pt x="25" y="6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81" name="Freeform 205">
              <a:extLst>
                <a:ext uri="{FF2B5EF4-FFF2-40B4-BE49-F238E27FC236}">
                  <a16:creationId xmlns:a16="http://schemas.microsoft.com/office/drawing/2014/main" id="{07E25437-0011-F5D2-1038-17CBCCCF2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1522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82" name="Freeform 206">
              <a:extLst>
                <a:ext uri="{FF2B5EF4-FFF2-40B4-BE49-F238E27FC236}">
                  <a16:creationId xmlns:a16="http://schemas.microsoft.com/office/drawing/2014/main" id="{F3D74B7C-FD76-547C-1865-2C16A0597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537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83" name="Freeform 207">
              <a:extLst>
                <a:ext uri="{FF2B5EF4-FFF2-40B4-BE49-F238E27FC236}">
                  <a16:creationId xmlns:a16="http://schemas.microsoft.com/office/drawing/2014/main" id="{6A0094B4-8C92-EE0A-D2D0-A98515392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1660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84" name="Freeform 208">
              <a:extLst>
                <a:ext uri="{FF2B5EF4-FFF2-40B4-BE49-F238E27FC236}">
                  <a16:creationId xmlns:a16="http://schemas.microsoft.com/office/drawing/2014/main" id="{FD8C6D0E-C9B5-27A4-A4F3-9E1842636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1648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85" name="Freeform 209">
              <a:extLst>
                <a:ext uri="{FF2B5EF4-FFF2-40B4-BE49-F238E27FC236}">
                  <a16:creationId xmlns:a16="http://schemas.microsoft.com/office/drawing/2014/main" id="{1D773BB1-817A-7BEA-06A0-C62A3DEE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732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86" name="Freeform 210">
              <a:extLst>
                <a:ext uri="{FF2B5EF4-FFF2-40B4-BE49-F238E27FC236}">
                  <a16:creationId xmlns:a16="http://schemas.microsoft.com/office/drawing/2014/main" id="{9ED47058-C370-8599-F7E5-8A0E07B4F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1897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87" name="Freeform 211">
              <a:extLst>
                <a:ext uri="{FF2B5EF4-FFF2-40B4-BE49-F238E27FC236}">
                  <a16:creationId xmlns:a16="http://schemas.microsoft.com/office/drawing/2014/main" id="{237B0D12-99F7-826B-FD21-D0D556497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825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88" name="Freeform 212">
              <a:extLst>
                <a:ext uri="{FF2B5EF4-FFF2-40B4-BE49-F238E27FC236}">
                  <a16:creationId xmlns:a16="http://schemas.microsoft.com/office/drawing/2014/main" id="{680BD027-996A-2BE2-1ACB-AA019D9F7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477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89" name="Freeform 213">
              <a:extLst>
                <a:ext uri="{FF2B5EF4-FFF2-40B4-BE49-F238E27FC236}">
                  <a16:creationId xmlns:a16="http://schemas.microsoft.com/office/drawing/2014/main" id="{1F2630A8-F106-A46E-ADC4-0AABD0509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948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90" name="Freeform 214">
              <a:extLst>
                <a:ext uri="{FF2B5EF4-FFF2-40B4-BE49-F238E27FC236}">
                  <a16:creationId xmlns:a16="http://schemas.microsoft.com/office/drawing/2014/main" id="{925D5D66-1328-A9B6-D3C3-AE733ABFA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008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91" name="Freeform 215">
              <a:extLst>
                <a:ext uri="{FF2B5EF4-FFF2-40B4-BE49-F238E27FC236}">
                  <a16:creationId xmlns:a16="http://schemas.microsoft.com/office/drawing/2014/main" id="{8B9D84DC-6604-A73D-5872-E747F9CCA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714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92" name="Freeform 216">
              <a:extLst>
                <a:ext uri="{FF2B5EF4-FFF2-40B4-BE49-F238E27FC236}">
                  <a16:creationId xmlns:a16="http://schemas.microsoft.com/office/drawing/2014/main" id="{BC70A51E-0EFE-87F0-9AED-E88DCA48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768"/>
              <a:ext cx="18" cy="17"/>
            </a:xfrm>
            <a:custGeom>
              <a:avLst/>
              <a:gdLst>
                <a:gd name="T0" fmla="*/ 6 w 18"/>
                <a:gd name="T1" fmla="*/ 2 h 17"/>
                <a:gd name="T2" fmla="*/ 2 w 18"/>
                <a:gd name="T3" fmla="*/ 6 h 17"/>
                <a:gd name="T4" fmla="*/ 0 w 18"/>
                <a:gd name="T5" fmla="*/ 11 h 17"/>
                <a:gd name="T6" fmla="*/ 6 w 18"/>
                <a:gd name="T7" fmla="*/ 14 h 17"/>
                <a:gd name="T8" fmla="*/ 14 w 18"/>
                <a:gd name="T9" fmla="*/ 16 h 17"/>
                <a:gd name="T10" fmla="*/ 16 w 18"/>
                <a:gd name="T11" fmla="*/ 12 h 17"/>
                <a:gd name="T12" fmla="*/ 17 w 18"/>
                <a:gd name="T13" fmla="*/ 6 h 17"/>
                <a:gd name="T14" fmla="*/ 16 w 18"/>
                <a:gd name="T15" fmla="*/ 2 h 17"/>
                <a:gd name="T16" fmla="*/ 10 w 18"/>
                <a:gd name="T17" fmla="*/ 0 h 17"/>
                <a:gd name="T18" fmla="*/ 6 w 18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7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993" name="Freeform 217">
              <a:extLst>
                <a:ext uri="{FF2B5EF4-FFF2-40B4-BE49-F238E27FC236}">
                  <a16:creationId xmlns:a16="http://schemas.microsoft.com/office/drawing/2014/main" id="{ECC2E268-E7A3-D600-CC07-80A80A976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1555"/>
              <a:ext cx="19" cy="17"/>
            </a:xfrm>
            <a:custGeom>
              <a:avLst/>
              <a:gdLst>
                <a:gd name="T0" fmla="*/ 6 w 19"/>
                <a:gd name="T1" fmla="*/ 2 h 17"/>
                <a:gd name="T2" fmla="*/ 2 w 19"/>
                <a:gd name="T3" fmla="*/ 6 h 17"/>
                <a:gd name="T4" fmla="*/ 0 w 19"/>
                <a:gd name="T5" fmla="*/ 11 h 17"/>
                <a:gd name="T6" fmla="*/ 6 w 19"/>
                <a:gd name="T7" fmla="*/ 14 h 17"/>
                <a:gd name="T8" fmla="*/ 14 w 19"/>
                <a:gd name="T9" fmla="*/ 16 h 17"/>
                <a:gd name="T10" fmla="*/ 17 w 19"/>
                <a:gd name="T11" fmla="*/ 12 h 17"/>
                <a:gd name="T12" fmla="*/ 18 w 19"/>
                <a:gd name="T13" fmla="*/ 6 h 17"/>
                <a:gd name="T14" fmla="*/ 17 w 19"/>
                <a:gd name="T15" fmla="*/ 2 h 17"/>
                <a:gd name="T16" fmla="*/ 11 w 19"/>
                <a:gd name="T17" fmla="*/ 0 h 17"/>
                <a:gd name="T18" fmla="*/ 6 w 19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6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14" y="16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994" name="Group 218">
              <a:extLst>
                <a:ext uri="{FF2B5EF4-FFF2-40B4-BE49-F238E27FC236}">
                  <a16:creationId xmlns:a16="http://schemas.microsoft.com/office/drawing/2014/main" id="{A7E65943-1D19-7E50-F563-290FAA6B2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9" y="1853"/>
              <a:ext cx="56" cy="58"/>
              <a:chOff x="3279" y="1853"/>
              <a:chExt cx="56" cy="58"/>
            </a:xfrm>
          </p:grpSpPr>
          <p:sp>
            <p:nvSpPr>
              <p:cNvPr id="75995" name="Line 219">
                <a:extLst>
                  <a:ext uri="{FF2B5EF4-FFF2-40B4-BE49-F238E27FC236}">
                    <a16:creationId xmlns:a16="http://schemas.microsoft.com/office/drawing/2014/main" id="{534989E8-EB6A-AE5F-0524-DB463060E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3" y="1861"/>
                <a:ext cx="42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96" name="Line 220">
                <a:extLst>
                  <a:ext uri="{FF2B5EF4-FFF2-40B4-BE49-F238E27FC236}">
                    <a16:creationId xmlns:a16="http://schemas.microsoft.com/office/drawing/2014/main" id="{38945520-2375-86E9-86B4-73A5DB6D4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9" y="1853"/>
                <a:ext cx="56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6618" name="Freeform 330">
            <a:extLst>
              <a:ext uri="{FF2B5EF4-FFF2-40B4-BE49-F238E27FC236}">
                <a16:creationId xmlns:a16="http://schemas.microsoft.com/office/drawing/2014/main" id="{6961173F-83AD-7ECB-4512-8B51B6B60DF7}"/>
              </a:ext>
            </a:extLst>
          </p:cNvPr>
          <p:cNvSpPr>
            <a:spLocks/>
          </p:cNvSpPr>
          <p:nvPr/>
        </p:nvSpPr>
        <p:spPr bwMode="auto">
          <a:xfrm>
            <a:off x="1031657" y="1803674"/>
            <a:ext cx="1216025" cy="774700"/>
          </a:xfrm>
          <a:custGeom>
            <a:avLst/>
            <a:gdLst>
              <a:gd name="T0" fmla="*/ 1 w 766"/>
              <a:gd name="T1" fmla="*/ 0 h 488"/>
              <a:gd name="T2" fmla="*/ 765 w 766"/>
              <a:gd name="T3" fmla="*/ 102 h 488"/>
              <a:gd name="T4" fmla="*/ 765 w 766"/>
              <a:gd name="T5" fmla="*/ 411 h 488"/>
              <a:gd name="T6" fmla="*/ 0 w 766"/>
              <a:gd name="T7" fmla="*/ 487 h 488"/>
              <a:gd name="T8" fmla="*/ 1 w 766"/>
              <a:gd name="T9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6" h="488">
                <a:moveTo>
                  <a:pt x="1" y="0"/>
                </a:moveTo>
                <a:lnTo>
                  <a:pt x="765" y="102"/>
                </a:lnTo>
                <a:lnTo>
                  <a:pt x="765" y="411"/>
                </a:lnTo>
                <a:lnTo>
                  <a:pt x="0" y="487"/>
                </a:lnTo>
                <a:lnTo>
                  <a:pt x="1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652" name="Line 568">
            <a:extLst>
              <a:ext uri="{FF2B5EF4-FFF2-40B4-BE49-F238E27FC236}">
                <a16:creationId xmlns:a16="http://schemas.microsoft.com/office/drawing/2014/main" id="{9530E9CD-5CBE-D44B-C9E5-3F4AADB955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0294" y="1883050"/>
            <a:ext cx="404812" cy="4841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653" name="Freeform 573">
            <a:extLst>
              <a:ext uri="{FF2B5EF4-FFF2-40B4-BE49-F238E27FC236}">
                <a16:creationId xmlns:a16="http://schemas.microsoft.com/office/drawing/2014/main" id="{A2ED4085-90F7-3680-BD27-AF43CDAC6C71}"/>
              </a:ext>
            </a:extLst>
          </p:cNvPr>
          <p:cNvSpPr>
            <a:spLocks/>
          </p:cNvSpPr>
          <p:nvPr/>
        </p:nvSpPr>
        <p:spPr bwMode="auto">
          <a:xfrm>
            <a:off x="1031657" y="1817962"/>
            <a:ext cx="460375" cy="1039813"/>
          </a:xfrm>
          <a:custGeom>
            <a:avLst/>
            <a:gdLst>
              <a:gd name="T0" fmla="*/ 0 w 290"/>
              <a:gd name="T1" fmla="*/ 0 h 655"/>
              <a:gd name="T2" fmla="*/ 285 w 290"/>
              <a:gd name="T3" fmla="*/ 205 h 655"/>
              <a:gd name="T4" fmla="*/ 289 w 290"/>
              <a:gd name="T5" fmla="*/ 654 h 655"/>
              <a:gd name="T6" fmla="*/ 0 w 290"/>
              <a:gd name="T7" fmla="*/ 477 h 655"/>
              <a:gd name="T8" fmla="*/ 0 w 290"/>
              <a:gd name="T9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655">
                <a:moveTo>
                  <a:pt x="0" y="0"/>
                </a:moveTo>
                <a:lnTo>
                  <a:pt x="285" y="205"/>
                </a:lnTo>
                <a:lnTo>
                  <a:pt x="289" y="654"/>
                </a:lnTo>
                <a:lnTo>
                  <a:pt x="0" y="477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654" name="Freeform 574">
            <a:extLst>
              <a:ext uri="{FF2B5EF4-FFF2-40B4-BE49-F238E27FC236}">
                <a16:creationId xmlns:a16="http://schemas.microsoft.com/office/drawing/2014/main" id="{2E6DD487-1DB6-6DF7-5477-CEBF9055EAA3}"/>
              </a:ext>
            </a:extLst>
          </p:cNvPr>
          <p:cNvSpPr>
            <a:spLocks/>
          </p:cNvSpPr>
          <p:nvPr/>
        </p:nvSpPr>
        <p:spPr bwMode="auto">
          <a:xfrm>
            <a:off x="1484095" y="1960836"/>
            <a:ext cx="763587" cy="901700"/>
          </a:xfrm>
          <a:custGeom>
            <a:avLst/>
            <a:gdLst>
              <a:gd name="T0" fmla="*/ 0 w 481"/>
              <a:gd name="T1" fmla="*/ 124 h 568"/>
              <a:gd name="T2" fmla="*/ 480 w 481"/>
              <a:gd name="T3" fmla="*/ 0 h 568"/>
              <a:gd name="T4" fmla="*/ 480 w 481"/>
              <a:gd name="T5" fmla="*/ 311 h 568"/>
              <a:gd name="T6" fmla="*/ 0 w 481"/>
              <a:gd name="T7" fmla="*/ 567 h 568"/>
              <a:gd name="T8" fmla="*/ 0 w 481"/>
              <a:gd name="T9" fmla="*/ 124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1" h="568">
                <a:moveTo>
                  <a:pt x="0" y="124"/>
                </a:moveTo>
                <a:lnTo>
                  <a:pt x="480" y="0"/>
                </a:lnTo>
                <a:lnTo>
                  <a:pt x="480" y="311"/>
                </a:lnTo>
                <a:lnTo>
                  <a:pt x="0" y="567"/>
                </a:lnTo>
                <a:lnTo>
                  <a:pt x="0" y="124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655" name="Freeform 578">
            <a:extLst>
              <a:ext uri="{FF2B5EF4-FFF2-40B4-BE49-F238E27FC236}">
                <a16:creationId xmlns:a16="http://schemas.microsoft.com/office/drawing/2014/main" id="{34B9762F-4BCD-D52D-79C1-847C7844D320}"/>
              </a:ext>
            </a:extLst>
          </p:cNvPr>
          <p:cNvSpPr>
            <a:spLocks/>
          </p:cNvSpPr>
          <p:nvPr/>
        </p:nvSpPr>
        <p:spPr bwMode="auto">
          <a:xfrm>
            <a:off x="1026894" y="2832375"/>
            <a:ext cx="1211262" cy="720725"/>
          </a:xfrm>
          <a:custGeom>
            <a:avLst/>
            <a:gdLst>
              <a:gd name="T0" fmla="*/ 0 w 763"/>
              <a:gd name="T1" fmla="*/ 0 h 454"/>
              <a:gd name="T2" fmla="*/ 762 w 763"/>
              <a:gd name="T3" fmla="*/ 243 h 454"/>
              <a:gd name="T4" fmla="*/ 762 w 763"/>
              <a:gd name="T5" fmla="*/ 453 h 454"/>
              <a:gd name="T6" fmla="*/ 0 w 763"/>
              <a:gd name="T7" fmla="*/ 306 h 454"/>
              <a:gd name="T8" fmla="*/ 0 w 763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454">
                <a:moveTo>
                  <a:pt x="0" y="0"/>
                </a:moveTo>
                <a:lnTo>
                  <a:pt x="762" y="243"/>
                </a:lnTo>
                <a:lnTo>
                  <a:pt x="762" y="453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656" name="Freeform 588">
            <a:extLst>
              <a:ext uri="{FF2B5EF4-FFF2-40B4-BE49-F238E27FC236}">
                <a16:creationId xmlns:a16="http://schemas.microsoft.com/office/drawing/2014/main" id="{EECE46F9-A537-EC1F-7ABB-10A7BD71B3AF}"/>
              </a:ext>
            </a:extLst>
          </p:cNvPr>
          <p:cNvSpPr>
            <a:spLocks/>
          </p:cNvSpPr>
          <p:nvPr/>
        </p:nvSpPr>
        <p:spPr bwMode="auto">
          <a:xfrm>
            <a:off x="1022132" y="2841899"/>
            <a:ext cx="473075" cy="868362"/>
          </a:xfrm>
          <a:custGeom>
            <a:avLst/>
            <a:gdLst>
              <a:gd name="T0" fmla="*/ 3 w 298"/>
              <a:gd name="T1" fmla="*/ 0 h 547"/>
              <a:gd name="T2" fmla="*/ 297 w 298"/>
              <a:gd name="T3" fmla="*/ 204 h 547"/>
              <a:gd name="T4" fmla="*/ 297 w 298"/>
              <a:gd name="T5" fmla="*/ 546 h 547"/>
              <a:gd name="T6" fmla="*/ 0 w 298"/>
              <a:gd name="T7" fmla="*/ 300 h 547"/>
              <a:gd name="T8" fmla="*/ 3 w 298"/>
              <a:gd name="T9" fmla="*/ 0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547">
                <a:moveTo>
                  <a:pt x="3" y="0"/>
                </a:moveTo>
                <a:lnTo>
                  <a:pt x="297" y="204"/>
                </a:lnTo>
                <a:lnTo>
                  <a:pt x="297" y="546"/>
                </a:lnTo>
                <a:lnTo>
                  <a:pt x="0" y="300"/>
                </a:lnTo>
                <a:lnTo>
                  <a:pt x="3" y="0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657" name="Freeform 589">
            <a:extLst>
              <a:ext uri="{FF2B5EF4-FFF2-40B4-BE49-F238E27FC236}">
                <a16:creationId xmlns:a16="http://schemas.microsoft.com/office/drawing/2014/main" id="{ABE90372-E175-6905-6F06-E1A67FBA2F18}"/>
              </a:ext>
            </a:extLst>
          </p:cNvPr>
          <p:cNvSpPr>
            <a:spLocks/>
          </p:cNvSpPr>
          <p:nvPr/>
        </p:nvSpPr>
        <p:spPr bwMode="auto">
          <a:xfrm>
            <a:off x="1493620" y="3175275"/>
            <a:ext cx="744537" cy="534987"/>
          </a:xfrm>
          <a:custGeom>
            <a:avLst/>
            <a:gdLst>
              <a:gd name="T0" fmla="*/ 0 w 469"/>
              <a:gd name="T1" fmla="*/ 0 h 337"/>
              <a:gd name="T2" fmla="*/ 468 w 469"/>
              <a:gd name="T3" fmla="*/ 33 h 337"/>
              <a:gd name="T4" fmla="*/ 468 w 469"/>
              <a:gd name="T5" fmla="*/ 238 h 337"/>
              <a:gd name="T6" fmla="*/ 0 w 469"/>
              <a:gd name="T7" fmla="*/ 336 h 337"/>
              <a:gd name="T8" fmla="*/ 0 w 469"/>
              <a:gd name="T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337">
                <a:moveTo>
                  <a:pt x="0" y="0"/>
                </a:moveTo>
                <a:lnTo>
                  <a:pt x="468" y="33"/>
                </a:lnTo>
                <a:lnTo>
                  <a:pt x="468" y="238"/>
                </a:lnTo>
                <a:lnTo>
                  <a:pt x="0" y="336"/>
                </a:lnTo>
                <a:lnTo>
                  <a:pt x="0" y="0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713" name="Freeform 220">
            <a:extLst>
              <a:ext uri="{FF2B5EF4-FFF2-40B4-BE49-F238E27FC236}">
                <a16:creationId xmlns:a16="http://schemas.microsoft.com/office/drawing/2014/main" id="{8FAC2213-8704-AF49-2776-60536D6B6ED0}"/>
              </a:ext>
            </a:extLst>
          </p:cNvPr>
          <p:cNvSpPr>
            <a:spLocks/>
          </p:cNvSpPr>
          <p:nvPr/>
        </p:nvSpPr>
        <p:spPr bwMode="auto">
          <a:xfrm>
            <a:off x="2241332" y="1917974"/>
            <a:ext cx="2239963" cy="539750"/>
          </a:xfrm>
          <a:custGeom>
            <a:avLst/>
            <a:gdLst>
              <a:gd name="T0" fmla="*/ 6 w 1411"/>
              <a:gd name="T1" fmla="*/ 27 h 340"/>
              <a:gd name="T2" fmla="*/ 1410 w 1411"/>
              <a:gd name="T3" fmla="*/ 0 h 340"/>
              <a:gd name="T4" fmla="*/ 1410 w 1411"/>
              <a:gd name="T5" fmla="*/ 326 h 340"/>
              <a:gd name="T6" fmla="*/ 0 w 1411"/>
              <a:gd name="T7" fmla="*/ 339 h 340"/>
              <a:gd name="T8" fmla="*/ 6 w 1411"/>
              <a:gd name="T9" fmla="*/ 2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1" h="340">
                <a:moveTo>
                  <a:pt x="6" y="27"/>
                </a:moveTo>
                <a:lnTo>
                  <a:pt x="1410" y="0"/>
                </a:lnTo>
                <a:lnTo>
                  <a:pt x="1410" y="326"/>
                </a:lnTo>
                <a:lnTo>
                  <a:pt x="0" y="339"/>
                </a:lnTo>
                <a:lnTo>
                  <a:pt x="6" y="27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6188" name="Group 412">
            <a:extLst>
              <a:ext uri="{FF2B5EF4-FFF2-40B4-BE49-F238E27FC236}">
                <a16:creationId xmlns:a16="http://schemas.microsoft.com/office/drawing/2014/main" id="{A02D7715-F934-BD1F-AABD-D96B9469AE9E}"/>
              </a:ext>
            </a:extLst>
          </p:cNvPr>
          <p:cNvGrpSpPr>
            <a:grpSpLocks/>
          </p:cNvGrpSpPr>
          <p:nvPr/>
        </p:nvGrpSpPr>
        <p:grpSpPr bwMode="auto">
          <a:xfrm>
            <a:off x="961807" y="1776686"/>
            <a:ext cx="6480175" cy="623888"/>
            <a:chOff x="1066" y="712"/>
            <a:chExt cx="4082" cy="393"/>
          </a:xfrm>
        </p:grpSpPr>
        <p:sp>
          <p:nvSpPr>
            <p:cNvPr id="76189" name="Freeform 413">
              <a:extLst>
                <a:ext uri="{FF2B5EF4-FFF2-40B4-BE49-F238E27FC236}">
                  <a16:creationId xmlns:a16="http://schemas.microsoft.com/office/drawing/2014/main" id="{4E1EE82C-22DB-24EA-D3A7-73EB58399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713"/>
              <a:ext cx="78" cy="37"/>
            </a:xfrm>
            <a:custGeom>
              <a:avLst/>
              <a:gdLst>
                <a:gd name="T0" fmla="*/ 1 w 78"/>
                <a:gd name="T1" fmla="*/ 21 h 37"/>
                <a:gd name="T2" fmla="*/ 0 w 78"/>
                <a:gd name="T3" fmla="*/ 16 h 37"/>
                <a:gd name="T4" fmla="*/ 2 w 78"/>
                <a:gd name="T5" fmla="*/ 13 h 37"/>
                <a:gd name="T6" fmla="*/ 3 w 78"/>
                <a:gd name="T7" fmla="*/ 9 h 37"/>
                <a:gd name="T8" fmla="*/ 6 w 78"/>
                <a:gd name="T9" fmla="*/ 7 h 37"/>
                <a:gd name="T10" fmla="*/ 12 w 78"/>
                <a:gd name="T11" fmla="*/ 4 h 37"/>
                <a:gd name="T12" fmla="*/ 18 w 78"/>
                <a:gd name="T13" fmla="*/ 3 h 37"/>
                <a:gd name="T14" fmla="*/ 25 w 78"/>
                <a:gd name="T15" fmla="*/ 1 h 37"/>
                <a:gd name="T16" fmla="*/ 32 w 78"/>
                <a:gd name="T17" fmla="*/ 0 h 37"/>
                <a:gd name="T18" fmla="*/ 39 w 78"/>
                <a:gd name="T19" fmla="*/ 0 h 37"/>
                <a:gd name="T20" fmla="*/ 46 w 78"/>
                <a:gd name="T21" fmla="*/ 0 h 37"/>
                <a:gd name="T22" fmla="*/ 53 w 78"/>
                <a:gd name="T23" fmla="*/ 1 h 37"/>
                <a:gd name="T24" fmla="*/ 60 w 78"/>
                <a:gd name="T25" fmla="*/ 2 h 37"/>
                <a:gd name="T26" fmla="*/ 64 w 78"/>
                <a:gd name="T27" fmla="*/ 4 h 37"/>
                <a:gd name="T28" fmla="*/ 70 w 78"/>
                <a:gd name="T29" fmla="*/ 7 h 37"/>
                <a:gd name="T30" fmla="*/ 73 w 78"/>
                <a:gd name="T31" fmla="*/ 10 h 37"/>
                <a:gd name="T32" fmla="*/ 76 w 78"/>
                <a:gd name="T33" fmla="*/ 15 h 37"/>
                <a:gd name="T34" fmla="*/ 77 w 78"/>
                <a:gd name="T35" fmla="*/ 19 h 37"/>
                <a:gd name="T36" fmla="*/ 77 w 78"/>
                <a:gd name="T37" fmla="*/ 22 h 37"/>
                <a:gd name="T38" fmla="*/ 75 w 78"/>
                <a:gd name="T39" fmla="*/ 26 h 37"/>
                <a:gd name="T40" fmla="*/ 72 w 78"/>
                <a:gd name="T41" fmla="*/ 29 h 37"/>
                <a:gd name="T42" fmla="*/ 66 w 78"/>
                <a:gd name="T43" fmla="*/ 31 h 37"/>
                <a:gd name="T44" fmla="*/ 61 w 78"/>
                <a:gd name="T45" fmla="*/ 33 h 37"/>
                <a:gd name="T46" fmla="*/ 54 w 78"/>
                <a:gd name="T47" fmla="*/ 35 h 37"/>
                <a:gd name="T48" fmla="*/ 47 w 78"/>
                <a:gd name="T49" fmla="*/ 36 h 37"/>
                <a:gd name="T50" fmla="*/ 40 w 78"/>
                <a:gd name="T51" fmla="*/ 36 h 37"/>
                <a:gd name="T52" fmla="*/ 33 w 78"/>
                <a:gd name="T53" fmla="*/ 36 h 37"/>
                <a:gd name="T54" fmla="*/ 26 w 78"/>
                <a:gd name="T55" fmla="*/ 35 h 37"/>
                <a:gd name="T56" fmla="*/ 18 w 78"/>
                <a:gd name="T57" fmla="*/ 33 h 37"/>
                <a:gd name="T58" fmla="*/ 13 w 78"/>
                <a:gd name="T59" fmla="*/ 32 h 37"/>
                <a:gd name="T60" fmla="*/ 9 w 78"/>
                <a:gd name="T61" fmla="*/ 28 h 37"/>
                <a:gd name="T62" fmla="*/ 4 w 78"/>
                <a:gd name="T63" fmla="*/ 26 h 37"/>
                <a:gd name="T64" fmla="*/ 1 w 78"/>
                <a:gd name="T65" fmla="*/ 21 h 37"/>
                <a:gd name="T66" fmla="*/ 38 w 78"/>
                <a:gd name="T67" fmla="*/ 18 h 37"/>
                <a:gd name="T68" fmla="*/ 72 w 78"/>
                <a:gd name="T69" fmla="*/ 15 h 37"/>
                <a:gd name="T70" fmla="*/ 70 w 78"/>
                <a:gd name="T71" fmla="*/ 12 h 37"/>
                <a:gd name="T72" fmla="*/ 67 w 78"/>
                <a:gd name="T73" fmla="*/ 8 h 37"/>
                <a:gd name="T74" fmla="*/ 62 w 78"/>
                <a:gd name="T75" fmla="*/ 6 h 37"/>
                <a:gd name="T76" fmla="*/ 57 w 78"/>
                <a:gd name="T77" fmla="*/ 4 h 37"/>
                <a:gd name="T78" fmla="*/ 51 w 78"/>
                <a:gd name="T79" fmla="*/ 3 h 37"/>
                <a:gd name="T80" fmla="*/ 44 w 78"/>
                <a:gd name="T81" fmla="*/ 2 h 37"/>
                <a:gd name="T82" fmla="*/ 38 w 78"/>
                <a:gd name="T83" fmla="*/ 1 h 37"/>
                <a:gd name="T84" fmla="*/ 31 w 78"/>
                <a:gd name="T85" fmla="*/ 2 h 37"/>
                <a:gd name="T86" fmla="*/ 38 w 78"/>
                <a:gd name="T87" fmla="*/ 18 h 37"/>
                <a:gd name="T88" fmla="*/ 5 w 78"/>
                <a:gd name="T89" fmla="*/ 21 h 37"/>
                <a:gd name="T90" fmla="*/ 9 w 78"/>
                <a:gd name="T91" fmla="*/ 24 h 37"/>
                <a:gd name="T92" fmla="*/ 12 w 78"/>
                <a:gd name="T93" fmla="*/ 28 h 37"/>
                <a:gd name="T94" fmla="*/ 17 w 78"/>
                <a:gd name="T95" fmla="*/ 30 h 37"/>
                <a:gd name="T96" fmla="*/ 22 w 78"/>
                <a:gd name="T97" fmla="*/ 32 h 37"/>
                <a:gd name="T98" fmla="*/ 27 w 78"/>
                <a:gd name="T99" fmla="*/ 32 h 37"/>
                <a:gd name="T100" fmla="*/ 34 w 78"/>
                <a:gd name="T101" fmla="*/ 34 h 37"/>
                <a:gd name="T102" fmla="*/ 39 w 78"/>
                <a:gd name="T103" fmla="*/ 34 h 37"/>
                <a:gd name="T104" fmla="*/ 45 w 78"/>
                <a:gd name="T105" fmla="*/ 34 h 37"/>
                <a:gd name="T106" fmla="*/ 38 w 78"/>
                <a:gd name="T107" fmla="*/ 18 h 37"/>
                <a:gd name="T108" fmla="*/ 1 w 78"/>
                <a:gd name="T10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37">
                  <a:moveTo>
                    <a:pt x="1" y="21"/>
                  </a:moveTo>
                  <a:lnTo>
                    <a:pt x="0" y="16"/>
                  </a:lnTo>
                  <a:lnTo>
                    <a:pt x="2" y="13"/>
                  </a:lnTo>
                  <a:lnTo>
                    <a:pt x="3" y="9"/>
                  </a:lnTo>
                  <a:lnTo>
                    <a:pt x="6" y="7"/>
                  </a:lnTo>
                  <a:lnTo>
                    <a:pt x="12" y="4"/>
                  </a:lnTo>
                  <a:lnTo>
                    <a:pt x="18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0" y="2"/>
                  </a:lnTo>
                  <a:lnTo>
                    <a:pt x="64" y="4"/>
                  </a:lnTo>
                  <a:lnTo>
                    <a:pt x="70" y="7"/>
                  </a:lnTo>
                  <a:lnTo>
                    <a:pt x="73" y="10"/>
                  </a:lnTo>
                  <a:lnTo>
                    <a:pt x="76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5" y="26"/>
                  </a:lnTo>
                  <a:lnTo>
                    <a:pt x="72" y="29"/>
                  </a:lnTo>
                  <a:lnTo>
                    <a:pt x="66" y="31"/>
                  </a:lnTo>
                  <a:lnTo>
                    <a:pt x="61" y="33"/>
                  </a:lnTo>
                  <a:lnTo>
                    <a:pt x="54" y="35"/>
                  </a:lnTo>
                  <a:lnTo>
                    <a:pt x="47" y="36"/>
                  </a:lnTo>
                  <a:lnTo>
                    <a:pt x="40" y="36"/>
                  </a:lnTo>
                  <a:lnTo>
                    <a:pt x="33" y="36"/>
                  </a:lnTo>
                  <a:lnTo>
                    <a:pt x="26" y="35"/>
                  </a:lnTo>
                  <a:lnTo>
                    <a:pt x="18" y="33"/>
                  </a:lnTo>
                  <a:lnTo>
                    <a:pt x="13" y="32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38" y="18"/>
                  </a:lnTo>
                  <a:lnTo>
                    <a:pt x="72" y="15"/>
                  </a:lnTo>
                  <a:lnTo>
                    <a:pt x="70" y="12"/>
                  </a:lnTo>
                  <a:lnTo>
                    <a:pt x="67" y="8"/>
                  </a:lnTo>
                  <a:lnTo>
                    <a:pt x="62" y="6"/>
                  </a:lnTo>
                  <a:lnTo>
                    <a:pt x="57" y="4"/>
                  </a:lnTo>
                  <a:lnTo>
                    <a:pt x="51" y="3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38" y="18"/>
                  </a:lnTo>
                  <a:lnTo>
                    <a:pt x="5" y="21"/>
                  </a:lnTo>
                  <a:lnTo>
                    <a:pt x="9" y="24"/>
                  </a:lnTo>
                  <a:lnTo>
                    <a:pt x="12" y="28"/>
                  </a:lnTo>
                  <a:lnTo>
                    <a:pt x="17" y="30"/>
                  </a:lnTo>
                  <a:lnTo>
                    <a:pt x="22" y="32"/>
                  </a:lnTo>
                  <a:lnTo>
                    <a:pt x="27" y="32"/>
                  </a:lnTo>
                  <a:lnTo>
                    <a:pt x="34" y="34"/>
                  </a:lnTo>
                  <a:lnTo>
                    <a:pt x="39" y="34"/>
                  </a:lnTo>
                  <a:lnTo>
                    <a:pt x="45" y="34"/>
                  </a:lnTo>
                  <a:lnTo>
                    <a:pt x="38" y="18"/>
                  </a:lnTo>
                  <a:lnTo>
                    <a:pt x="1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90" name="Freeform 414">
              <a:extLst>
                <a:ext uri="{FF2B5EF4-FFF2-40B4-BE49-F238E27FC236}">
                  <a16:creationId xmlns:a16="http://schemas.microsoft.com/office/drawing/2014/main" id="{8563FE4E-424F-8990-6B3B-1783572F0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712"/>
              <a:ext cx="84" cy="41"/>
            </a:xfrm>
            <a:custGeom>
              <a:avLst/>
              <a:gdLst>
                <a:gd name="T0" fmla="*/ 2 w 84"/>
                <a:gd name="T1" fmla="*/ 24 h 41"/>
                <a:gd name="T2" fmla="*/ 2 w 84"/>
                <a:gd name="T3" fmla="*/ 24 h 41"/>
                <a:gd name="T4" fmla="*/ 0 w 84"/>
                <a:gd name="T5" fmla="*/ 19 h 41"/>
                <a:gd name="T6" fmla="*/ 2 w 84"/>
                <a:gd name="T7" fmla="*/ 15 h 41"/>
                <a:gd name="T8" fmla="*/ 4 w 84"/>
                <a:gd name="T9" fmla="*/ 10 h 41"/>
                <a:gd name="T10" fmla="*/ 8 w 84"/>
                <a:gd name="T11" fmla="*/ 7 h 41"/>
                <a:gd name="T12" fmla="*/ 12 w 84"/>
                <a:gd name="T13" fmla="*/ 5 h 41"/>
                <a:gd name="T14" fmla="*/ 20 w 84"/>
                <a:gd name="T15" fmla="*/ 3 h 41"/>
                <a:gd name="T16" fmla="*/ 26 w 84"/>
                <a:gd name="T17" fmla="*/ 1 h 41"/>
                <a:gd name="T18" fmla="*/ 34 w 84"/>
                <a:gd name="T19" fmla="*/ 0 h 41"/>
                <a:gd name="T20" fmla="*/ 42 w 84"/>
                <a:gd name="T21" fmla="*/ 0 h 41"/>
                <a:gd name="T22" fmla="*/ 50 w 84"/>
                <a:gd name="T23" fmla="*/ 0 h 41"/>
                <a:gd name="T24" fmla="*/ 57 w 84"/>
                <a:gd name="T25" fmla="*/ 1 h 41"/>
                <a:gd name="T26" fmla="*/ 64 w 84"/>
                <a:gd name="T27" fmla="*/ 2 h 41"/>
                <a:gd name="T28" fmla="*/ 69 w 84"/>
                <a:gd name="T29" fmla="*/ 4 h 41"/>
                <a:gd name="T30" fmla="*/ 76 w 84"/>
                <a:gd name="T31" fmla="*/ 7 h 41"/>
                <a:gd name="T32" fmla="*/ 79 w 84"/>
                <a:gd name="T33" fmla="*/ 11 h 41"/>
                <a:gd name="T34" fmla="*/ 82 w 84"/>
                <a:gd name="T35" fmla="*/ 16 h 41"/>
                <a:gd name="T36" fmla="*/ 83 w 84"/>
                <a:gd name="T37" fmla="*/ 21 h 41"/>
                <a:gd name="T38" fmla="*/ 83 w 84"/>
                <a:gd name="T39" fmla="*/ 24 h 41"/>
                <a:gd name="T40" fmla="*/ 81 w 84"/>
                <a:gd name="T41" fmla="*/ 29 h 41"/>
                <a:gd name="T42" fmla="*/ 77 w 84"/>
                <a:gd name="T43" fmla="*/ 32 h 41"/>
                <a:gd name="T44" fmla="*/ 72 w 84"/>
                <a:gd name="T45" fmla="*/ 35 h 41"/>
                <a:gd name="T46" fmla="*/ 65 w 84"/>
                <a:gd name="T47" fmla="*/ 37 h 41"/>
                <a:gd name="T48" fmla="*/ 59 w 84"/>
                <a:gd name="T49" fmla="*/ 39 h 41"/>
                <a:gd name="T50" fmla="*/ 51 w 84"/>
                <a:gd name="T51" fmla="*/ 40 h 41"/>
                <a:gd name="T52" fmla="*/ 44 w 84"/>
                <a:gd name="T53" fmla="*/ 40 h 41"/>
                <a:gd name="T54" fmla="*/ 35 w 84"/>
                <a:gd name="T55" fmla="*/ 40 h 41"/>
                <a:gd name="T56" fmla="*/ 28 w 84"/>
                <a:gd name="T57" fmla="*/ 39 h 41"/>
                <a:gd name="T58" fmla="*/ 21 w 84"/>
                <a:gd name="T59" fmla="*/ 37 h 41"/>
                <a:gd name="T60" fmla="*/ 15 w 84"/>
                <a:gd name="T61" fmla="*/ 35 h 41"/>
                <a:gd name="T62" fmla="*/ 9 w 84"/>
                <a:gd name="T63" fmla="*/ 31 h 41"/>
                <a:gd name="T64" fmla="*/ 4 w 84"/>
                <a:gd name="T65" fmla="*/ 29 h 41"/>
                <a:gd name="T66" fmla="*/ 2 w 84"/>
                <a:gd name="T6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41">
                  <a:moveTo>
                    <a:pt x="2" y="24"/>
                  </a:moveTo>
                  <a:lnTo>
                    <a:pt x="2" y="24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4" y="2"/>
                  </a:lnTo>
                  <a:lnTo>
                    <a:pt x="69" y="4"/>
                  </a:lnTo>
                  <a:lnTo>
                    <a:pt x="76" y="7"/>
                  </a:lnTo>
                  <a:lnTo>
                    <a:pt x="79" y="11"/>
                  </a:lnTo>
                  <a:lnTo>
                    <a:pt x="82" y="16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1" y="29"/>
                  </a:lnTo>
                  <a:lnTo>
                    <a:pt x="77" y="32"/>
                  </a:lnTo>
                  <a:lnTo>
                    <a:pt x="72" y="35"/>
                  </a:lnTo>
                  <a:lnTo>
                    <a:pt x="65" y="37"/>
                  </a:lnTo>
                  <a:lnTo>
                    <a:pt x="59" y="39"/>
                  </a:lnTo>
                  <a:lnTo>
                    <a:pt x="51" y="40"/>
                  </a:lnTo>
                  <a:lnTo>
                    <a:pt x="44" y="40"/>
                  </a:lnTo>
                  <a:lnTo>
                    <a:pt x="35" y="40"/>
                  </a:lnTo>
                  <a:lnTo>
                    <a:pt x="28" y="39"/>
                  </a:lnTo>
                  <a:lnTo>
                    <a:pt x="21" y="37"/>
                  </a:lnTo>
                  <a:lnTo>
                    <a:pt x="15" y="35"/>
                  </a:lnTo>
                  <a:lnTo>
                    <a:pt x="9" y="31"/>
                  </a:lnTo>
                  <a:lnTo>
                    <a:pt x="4" y="29"/>
                  </a:lnTo>
                  <a:lnTo>
                    <a:pt x="2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91" name="Freeform 415">
              <a:extLst>
                <a:ext uri="{FF2B5EF4-FFF2-40B4-BE49-F238E27FC236}">
                  <a16:creationId xmlns:a16="http://schemas.microsoft.com/office/drawing/2014/main" id="{F9B1F38C-E5C6-04DB-C5A2-A2BE6E57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713"/>
              <a:ext cx="75" cy="37"/>
            </a:xfrm>
            <a:custGeom>
              <a:avLst/>
              <a:gdLst>
                <a:gd name="T0" fmla="*/ 37 w 75"/>
                <a:gd name="T1" fmla="*/ 18 h 37"/>
                <a:gd name="T2" fmla="*/ 74 w 75"/>
                <a:gd name="T3" fmla="*/ 15 h 37"/>
                <a:gd name="T4" fmla="*/ 71 w 75"/>
                <a:gd name="T5" fmla="*/ 11 h 37"/>
                <a:gd name="T6" fmla="*/ 67 w 75"/>
                <a:gd name="T7" fmla="*/ 8 h 37"/>
                <a:gd name="T8" fmla="*/ 62 w 75"/>
                <a:gd name="T9" fmla="*/ 5 h 37"/>
                <a:gd name="T10" fmla="*/ 57 w 75"/>
                <a:gd name="T11" fmla="*/ 3 h 37"/>
                <a:gd name="T12" fmla="*/ 50 w 75"/>
                <a:gd name="T13" fmla="*/ 1 h 37"/>
                <a:gd name="T14" fmla="*/ 42 w 75"/>
                <a:gd name="T15" fmla="*/ 0 h 37"/>
                <a:gd name="T16" fmla="*/ 36 w 75"/>
                <a:gd name="T17" fmla="*/ 0 h 37"/>
                <a:gd name="T18" fmla="*/ 29 w 75"/>
                <a:gd name="T19" fmla="*/ 1 h 37"/>
                <a:gd name="T20" fmla="*/ 36 w 75"/>
                <a:gd name="T21" fmla="*/ 18 h 37"/>
                <a:gd name="T22" fmla="*/ 0 w 75"/>
                <a:gd name="T23" fmla="*/ 21 h 37"/>
                <a:gd name="T24" fmla="*/ 4 w 75"/>
                <a:gd name="T25" fmla="*/ 25 h 37"/>
                <a:gd name="T26" fmla="*/ 9 w 75"/>
                <a:gd name="T27" fmla="*/ 28 h 37"/>
                <a:gd name="T28" fmla="*/ 13 w 75"/>
                <a:gd name="T29" fmla="*/ 31 h 37"/>
                <a:gd name="T30" fmla="*/ 18 w 75"/>
                <a:gd name="T31" fmla="*/ 33 h 37"/>
                <a:gd name="T32" fmla="*/ 25 w 75"/>
                <a:gd name="T33" fmla="*/ 34 h 37"/>
                <a:gd name="T34" fmla="*/ 32 w 75"/>
                <a:gd name="T35" fmla="*/ 36 h 37"/>
                <a:gd name="T36" fmla="*/ 38 w 75"/>
                <a:gd name="T37" fmla="*/ 36 h 37"/>
                <a:gd name="T38" fmla="*/ 44 w 75"/>
                <a:gd name="T39" fmla="*/ 36 h 37"/>
                <a:gd name="T40" fmla="*/ 37 w 75"/>
                <a:gd name="T4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7">
                  <a:moveTo>
                    <a:pt x="37" y="18"/>
                  </a:moveTo>
                  <a:lnTo>
                    <a:pt x="74" y="15"/>
                  </a:lnTo>
                  <a:lnTo>
                    <a:pt x="71" y="11"/>
                  </a:lnTo>
                  <a:lnTo>
                    <a:pt x="67" y="8"/>
                  </a:lnTo>
                  <a:lnTo>
                    <a:pt x="62" y="5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36" y="18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3" y="31"/>
                  </a:lnTo>
                  <a:lnTo>
                    <a:pt x="18" y="33"/>
                  </a:lnTo>
                  <a:lnTo>
                    <a:pt x="25" y="34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44" y="36"/>
                  </a:lnTo>
                  <a:lnTo>
                    <a:pt x="37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92" name="Freeform 416">
              <a:extLst>
                <a:ext uri="{FF2B5EF4-FFF2-40B4-BE49-F238E27FC236}">
                  <a16:creationId xmlns:a16="http://schemas.microsoft.com/office/drawing/2014/main" id="{983FCA2C-C366-AF79-9AE6-F98AB4790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788"/>
              <a:ext cx="79" cy="38"/>
            </a:xfrm>
            <a:custGeom>
              <a:avLst/>
              <a:gdLst>
                <a:gd name="T0" fmla="*/ 1 w 79"/>
                <a:gd name="T1" fmla="*/ 22 h 38"/>
                <a:gd name="T2" fmla="*/ 0 w 79"/>
                <a:gd name="T3" fmla="*/ 17 h 38"/>
                <a:gd name="T4" fmla="*/ 1 w 79"/>
                <a:gd name="T5" fmla="*/ 13 h 38"/>
                <a:gd name="T6" fmla="*/ 3 w 79"/>
                <a:gd name="T7" fmla="*/ 11 h 38"/>
                <a:gd name="T8" fmla="*/ 7 w 79"/>
                <a:gd name="T9" fmla="*/ 7 h 38"/>
                <a:gd name="T10" fmla="*/ 13 w 79"/>
                <a:gd name="T11" fmla="*/ 5 h 38"/>
                <a:gd name="T12" fmla="*/ 18 w 79"/>
                <a:gd name="T13" fmla="*/ 2 h 38"/>
                <a:gd name="T14" fmla="*/ 25 w 79"/>
                <a:gd name="T15" fmla="*/ 1 h 38"/>
                <a:gd name="T16" fmla="*/ 32 w 79"/>
                <a:gd name="T17" fmla="*/ 0 h 38"/>
                <a:gd name="T18" fmla="*/ 39 w 79"/>
                <a:gd name="T19" fmla="*/ 0 h 38"/>
                <a:gd name="T20" fmla="*/ 47 w 79"/>
                <a:gd name="T21" fmla="*/ 0 h 38"/>
                <a:gd name="T22" fmla="*/ 52 w 79"/>
                <a:gd name="T23" fmla="*/ 1 h 38"/>
                <a:gd name="T24" fmla="*/ 60 w 79"/>
                <a:gd name="T25" fmla="*/ 3 h 38"/>
                <a:gd name="T26" fmla="*/ 66 w 79"/>
                <a:gd name="T27" fmla="*/ 5 h 38"/>
                <a:gd name="T28" fmla="*/ 70 w 79"/>
                <a:gd name="T29" fmla="*/ 7 h 38"/>
                <a:gd name="T30" fmla="*/ 75 w 79"/>
                <a:gd name="T31" fmla="*/ 11 h 38"/>
                <a:gd name="T32" fmla="*/ 78 w 79"/>
                <a:gd name="T33" fmla="*/ 15 h 38"/>
                <a:gd name="T34" fmla="*/ 78 w 79"/>
                <a:gd name="T35" fmla="*/ 19 h 38"/>
                <a:gd name="T36" fmla="*/ 77 w 79"/>
                <a:gd name="T37" fmla="*/ 23 h 38"/>
                <a:gd name="T38" fmla="*/ 75 w 79"/>
                <a:gd name="T39" fmla="*/ 27 h 38"/>
                <a:gd name="T40" fmla="*/ 72 w 79"/>
                <a:gd name="T41" fmla="*/ 31 h 38"/>
                <a:gd name="T42" fmla="*/ 65 w 79"/>
                <a:gd name="T43" fmla="*/ 33 h 38"/>
                <a:gd name="T44" fmla="*/ 61 w 79"/>
                <a:gd name="T45" fmla="*/ 34 h 38"/>
                <a:gd name="T46" fmla="*/ 54 w 79"/>
                <a:gd name="T47" fmla="*/ 36 h 38"/>
                <a:gd name="T48" fmla="*/ 49 w 79"/>
                <a:gd name="T49" fmla="*/ 37 h 38"/>
                <a:gd name="T50" fmla="*/ 41 w 79"/>
                <a:gd name="T51" fmla="*/ 37 h 38"/>
                <a:gd name="T52" fmla="*/ 33 w 79"/>
                <a:gd name="T53" fmla="*/ 37 h 38"/>
                <a:gd name="T54" fmla="*/ 26 w 79"/>
                <a:gd name="T55" fmla="*/ 37 h 38"/>
                <a:gd name="T56" fmla="*/ 20 w 79"/>
                <a:gd name="T57" fmla="*/ 35 h 38"/>
                <a:gd name="T58" fmla="*/ 13 w 79"/>
                <a:gd name="T59" fmla="*/ 33 h 38"/>
                <a:gd name="T60" fmla="*/ 8 w 79"/>
                <a:gd name="T61" fmla="*/ 29 h 38"/>
                <a:gd name="T62" fmla="*/ 4 w 79"/>
                <a:gd name="T63" fmla="*/ 26 h 38"/>
                <a:gd name="T64" fmla="*/ 1 w 79"/>
                <a:gd name="T65" fmla="*/ 22 h 38"/>
                <a:gd name="T66" fmla="*/ 40 w 79"/>
                <a:gd name="T67" fmla="*/ 19 h 38"/>
                <a:gd name="T68" fmla="*/ 74 w 79"/>
                <a:gd name="T69" fmla="*/ 16 h 38"/>
                <a:gd name="T70" fmla="*/ 71 w 79"/>
                <a:gd name="T71" fmla="*/ 11 h 38"/>
                <a:gd name="T72" fmla="*/ 68 w 79"/>
                <a:gd name="T73" fmla="*/ 9 h 38"/>
                <a:gd name="T74" fmla="*/ 63 w 79"/>
                <a:gd name="T75" fmla="*/ 6 h 38"/>
                <a:gd name="T76" fmla="*/ 56 w 79"/>
                <a:gd name="T77" fmla="*/ 4 h 38"/>
                <a:gd name="T78" fmla="*/ 51 w 79"/>
                <a:gd name="T79" fmla="*/ 3 h 38"/>
                <a:gd name="T80" fmla="*/ 45 w 79"/>
                <a:gd name="T81" fmla="*/ 2 h 38"/>
                <a:gd name="T82" fmla="*/ 39 w 79"/>
                <a:gd name="T83" fmla="*/ 2 h 38"/>
                <a:gd name="T84" fmla="*/ 33 w 79"/>
                <a:gd name="T85" fmla="*/ 2 h 38"/>
                <a:gd name="T86" fmla="*/ 40 w 79"/>
                <a:gd name="T87" fmla="*/ 18 h 38"/>
                <a:gd name="T88" fmla="*/ 5 w 79"/>
                <a:gd name="T89" fmla="*/ 21 h 38"/>
                <a:gd name="T90" fmla="*/ 8 w 79"/>
                <a:gd name="T91" fmla="*/ 25 h 38"/>
                <a:gd name="T92" fmla="*/ 12 w 79"/>
                <a:gd name="T93" fmla="*/ 28 h 38"/>
                <a:gd name="T94" fmla="*/ 17 w 79"/>
                <a:gd name="T95" fmla="*/ 31 h 38"/>
                <a:gd name="T96" fmla="*/ 22 w 79"/>
                <a:gd name="T97" fmla="*/ 33 h 38"/>
                <a:gd name="T98" fmla="*/ 28 w 79"/>
                <a:gd name="T99" fmla="*/ 34 h 38"/>
                <a:gd name="T100" fmla="*/ 34 w 79"/>
                <a:gd name="T101" fmla="*/ 35 h 38"/>
                <a:gd name="T102" fmla="*/ 41 w 79"/>
                <a:gd name="T103" fmla="*/ 35 h 38"/>
                <a:gd name="T104" fmla="*/ 47 w 79"/>
                <a:gd name="T105" fmla="*/ 35 h 38"/>
                <a:gd name="T106" fmla="*/ 40 w 79"/>
                <a:gd name="T107" fmla="*/ 19 h 38"/>
                <a:gd name="T108" fmla="*/ 1 w 79"/>
                <a:gd name="T10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" h="38">
                  <a:moveTo>
                    <a:pt x="1" y="22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5" y="11"/>
                  </a:lnTo>
                  <a:lnTo>
                    <a:pt x="78" y="15"/>
                  </a:lnTo>
                  <a:lnTo>
                    <a:pt x="78" y="19"/>
                  </a:lnTo>
                  <a:lnTo>
                    <a:pt x="77" y="23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5" y="33"/>
                  </a:lnTo>
                  <a:lnTo>
                    <a:pt x="61" y="34"/>
                  </a:lnTo>
                  <a:lnTo>
                    <a:pt x="54" y="36"/>
                  </a:lnTo>
                  <a:lnTo>
                    <a:pt x="49" y="37"/>
                  </a:lnTo>
                  <a:lnTo>
                    <a:pt x="41" y="37"/>
                  </a:lnTo>
                  <a:lnTo>
                    <a:pt x="33" y="37"/>
                  </a:lnTo>
                  <a:lnTo>
                    <a:pt x="26" y="37"/>
                  </a:lnTo>
                  <a:lnTo>
                    <a:pt x="20" y="35"/>
                  </a:lnTo>
                  <a:lnTo>
                    <a:pt x="13" y="33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40" y="19"/>
                  </a:lnTo>
                  <a:lnTo>
                    <a:pt x="74" y="16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3" y="6"/>
                  </a:lnTo>
                  <a:lnTo>
                    <a:pt x="56" y="4"/>
                  </a:lnTo>
                  <a:lnTo>
                    <a:pt x="51" y="3"/>
                  </a:lnTo>
                  <a:lnTo>
                    <a:pt x="45" y="2"/>
                  </a:lnTo>
                  <a:lnTo>
                    <a:pt x="39" y="2"/>
                  </a:lnTo>
                  <a:lnTo>
                    <a:pt x="33" y="2"/>
                  </a:lnTo>
                  <a:lnTo>
                    <a:pt x="40" y="18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2" y="28"/>
                  </a:lnTo>
                  <a:lnTo>
                    <a:pt x="17" y="31"/>
                  </a:lnTo>
                  <a:lnTo>
                    <a:pt x="22" y="33"/>
                  </a:lnTo>
                  <a:lnTo>
                    <a:pt x="28" y="34"/>
                  </a:lnTo>
                  <a:lnTo>
                    <a:pt x="34" y="35"/>
                  </a:lnTo>
                  <a:lnTo>
                    <a:pt x="41" y="35"/>
                  </a:lnTo>
                  <a:lnTo>
                    <a:pt x="47" y="35"/>
                  </a:lnTo>
                  <a:lnTo>
                    <a:pt x="40" y="19"/>
                  </a:lnTo>
                  <a:lnTo>
                    <a:pt x="1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93" name="Freeform 417">
              <a:extLst>
                <a:ext uri="{FF2B5EF4-FFF2-40B4-BE49-F238E27FC236}">
                  <a16:creationId xmlns:a16="http://schemas.microsoft.com/office/drawing/2014/main" id="{3CA29150-78F1-572F-4869-50B1274E7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786"/>
              <a:ext cx="85" cy="41"/>
            </a:xfrm>
            <a:custGeom>
              <a:avLst/>
              <a:gdLst>
                <a:gd name="T0" fmla="*/ 2 w 85"/>
                <a:gd name="T1" fmla="*/ 24 h 41"/>
                <a:gd name="T2" fmla="*/ 2 w 85"/>
                <a:gd name="T3" fmla="*/ 24 h 41"/>
                <a:gd name="T4" fmla="*/ 0 w 85"/>
                <a:gd name="T5" fmla="*/ 19 h 41"/>
                <a:gd name="T6" fmla="*/ 1 w 85"/>
                <a:gd name="T7" fmla="*/ 15 h 41"/>
                <a:gd name="T8" fmla="*/ 3 w 85"/>
                <a:gd name="T9" fmla="*/ 11 h 41"/>
                <a:gd name="T10" fmla="*/ 7 w 85"/>
                <a:gd name="T11" fmla="*/ 8 h 41"/>
                <a:gd name="T12" fmla="*/ 13 w 85"/>
                <a:gd name="T13" fmla="*/ 5 h 41"/>
                <a:gd name="T14" fmla="*/ 19 w 85"/>
                <a:gd name="T15" fmla="*/ 3 h 41"/>
                <a:gd name="T16" fmla="*/ 26 w 85"/>
                <a:gd name="T17" fmla="*/ 1 h 41"/>
                <a:gd name="T18" fmla="*/ 34 w 85"/>
                <a:gd name="T19" fmla="*/ 0 h 41"/>
                <a:gd name="T20" fmla="*/ 42 w 85"/>
                <a:gd name="T21" fmla="*/ 0 h 41"/>
                <a:gd name="T22" fmla="*/ 49 w 85"/>
                <a:gd name="T23" fmla="*/ 0 h 41"/>
                <a:gd name="T24" fmla="*/ 56 w 85"/>
                <a:gd name="T25" fmla="*/ 1 h 41"/>
                <a:gd name="T26" fmla="*/ 64 w 85"/>
                <a:gd name="T27" fmla="*/ 3 h 41"/>
                <a:gd name="T28" fmla="*/ 70 w 85"/>
                <a:gd name="T29" fmla="*/ 5 h 41"/>
                <a:gd name="T30" fmla="*/ 76 w 85"/>
                <a:gd name="T31" fmla="*/ 8 h 41"/>
                <a:gd name="T32" fmla="*/ 80 w 85"/>
                <a:gd name="T33" fmla="*/ 11 h 41"/>
                <a:gd name="T34" fmla="*/ 83 w 85"/>
                <a:gd name="T35" fmla="*/ 16 h 41"/>
                <a:gd name="T36" fmla="*/ 84 w 85"/>
                <a:gd name="T37" fmla="*/ 21 h 41"/>
                <a:gd name="T38" fmla="*/ 83 w 85"/>
                <a:gd name="T39" fmla="*/ 25 h 41"/>
                <a:gd name="T40" fmla="*/ 80 w 85"/>
                <a:gd name="T41" fmla="*/ 29 h 41"/>
                <a:gd name="T42" fmla="*/ 77 w 85"/>
                <a:gd name="T43" fmla="*/ 33 h 41"/>
                <a:gd name="T44" fmla="*/ 71 w 85"/>
                <a:gd name="T45" fmla="*/ 35 h 41"/>
                <a:gd name="T46" fmla="*/ 64 w 85"/>
                <a:gd name="T47" fmla="*/ 37 h 41"/>
                <a:gd name="T48" fmla="*/ 59 w 85"/>
                <a:gd name="T49" fmla="*/ 39 h 41"/>
                <a:gd name="T50" fmla="*/ 52 w 85"/>
                <a:gd name="T51" fmla="*/ 40 h 41"/>
                <a:gd name="T52" fmla="*/ 44 w 85"/>
                <a:gd name="T53" fmla="*/ 40 h 41"/>
                <a:gd name="T54" fmla="*/ 35 w 85"/>
                <a:gd name="T55" fmla="*/ 40 h 41"/>
                <a:gd name="T56" fmla="*/ 28 w 85"/>
                <a:gd name="T57" fmla="*/ 39 h 41"/>
                <a:gd name="T58" fmla="*/ 21 w 85"/>
                <a:gd name="T59" fmla="*/ 38 h 41"/>
                <a:gd name="T60" fmla="*/ 14 w 85"/>
                <a:gd name="T61" fmla="*/ 35 h 41"/>
                <a:gd name="T62" fmla="*/ 8 w 85"/>
                <a:gd name="T63" fmla="*/ 32 h 41"/>
                <a:gd name="T64" fmla="*/ 4 w 85"/>
                <a:gd name="T65" fmla="*/ 29 h 41"/>
                <a:gd name="T66" fmla="*/ 2 w 85"/>
                <a:gd name="T6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41">
                  <a:moveTo>
                    <a:pt x="2" y="24"/>
                  </a:moveTo>
                  <a:lnTo>
                    <a:pt x="2" y="24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7" y="8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1"/>
                  </a:lnTo>
                  <a:lnTo>
                    <a:pt x="64" y="3"/>
                  </a:lnTo>
                  <a:lnTo>
                    <a:pt x="70" y="5"/>
                  </a:lnTo>
                  <a:lnTo>
                    <a:pt x="76" y="8"/>
                  </a:lnTo>
                  <a:lnTo>
                    <a:pt x="80" y="11"/>
                  </a:lnTo>
                  <a:lnTo>
                    <a:pt x="83" y="16"/>
                  </a:lnTo>
                  <a:lnTo>
                    <a:pt x="84" y="21"/>
                  </a:lnTo>
                  <a:lnTo>
                    <a:pt x="83" y="25"/>
                  </a:lnTo>
                  <a:lnTo>
                    <a:pt x="80" y="29"/>
                  </a:lnTo>
                  <a:lnTo>
                    <a:pt x="77" y="33"/>
                  </a:lnTo>
                  <a:lnTo>
                    <a:pt x="71" y="35"/>
                  </a:lnTo>
                  <a:lnTo>
                    <a:pt x="64" y="37"/>
                  </a:lnTo>
                  <a:lnTo>
                    <a:pt x="59" y="39"/>
                  </a:lnTo>
                  <a:lnTo>
                    <a:pt x="52" y="40"/>
                  </a:lnTo>
                  <a:lnTo>
                    <a:pt x="44" y="40"/>
                  </a:lnTo>
                  <a:lnTo>
                    <a:pt x="35" y="40"/>
                  </a:lnTo>
                  <a:lnTo>
                    <a:pt x="28" y="39"/>
                  </a:lnTo>
                  <a:lnTo>
                    <a:pt x="21" y="38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4" y="29"/>
                  </a:lnTo>
                  <a:lnTo>
                    <a:pt x="2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94" name="Freeform 418">
              <a:extLst>
                <a:ext uri="{FF2B5EF4-FFF2-40B4-BE49-F238E27FC236}">
                  <a16:creationId xmlns:a16="http://schemas.microsoft.com/office/drawing/2014/main" id="{F22A7BFA-5AA1-744C-0506-B7260E504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788"/>
              <a:ext cx="77" cy="37"/>
            </a:xfrm>
            <a:custGeom>
              <a:avLst/>
              <a:gdLst>
                <a:gd name="T0" fmla="*/ 39 w 77"/>
                <a:gd name="T1" fmla="*/ 18 h 37"/>
                <a:gd name="T2" fmla="*/ 76 w 77"/>
                <a:gd name="T3" fmla="*/ 15 h 37"/>
                <a:gd name="T4" fmla="*/ 73 w 77"/>
                <a:gd name="T5" fmla="*/ 11 h 37"/>
                <a:gd name="T6" fmla="*/ 68 w 77"/>
                <a:gd name="T7" fmla="*/ 7 h 37"/>
                <a:gd name="T8" fmla="*/ 63 w 77"/>
                <a:gd name="T9" fmla="*/ 5 h 37"/>
                <a:gd name="T10" fmla="*/ 57 w 77"/>
                <a:gd name="T11" fmla="*/ 3 h 37"/>
                <a:gd name="T12" fmla="*/ 50 w 77"/>
                <a:gd name="T13" fmla="*/ 1 h 37"/>
                <a:gd name="T14" fmla="*/ 44 w 77"/>
                <a:gd name="T15" fmla="*/ 0 h 37"/>
                <a:gd name="T16" fmla="*/ 37 w 77"/>
                <a:gd name="T17" fmla="*/ 0 h 37"/>
                <a:gd name="T18" fmla="*/ 31 w 77"/>
                <a:gd name="T19" fmla="*/ 0 h 37"/>
                <a:gd name="T20" fmla="*/ 38 w 77"/>
                <a:gd name="T21" fmla="*/ 18 h 37"/>
                <a:gd name="T22" fmla="*/ 0 w 77"/>
                <a:gd name="T23" fmla="*/ 21 h 37"/>
                <a:gd name="T24" fmla="*/ 4 w 77"/>
                <a:gd name="T25" fmla="*/ 25 h 37"/>
                <a:gd name="T26" fmla="*/ 9 w 77"/>
                <a:gd name="T27" fmla="*/ 28 h 37"/>
                <a:gd name="T28" fmla="*/ 14 w 77"/>
                <a:gd name="T29" fmla="*/ 31 h 37"/>
                <a:gd name="T30" fmla="*/ 19 w 77"/>
                <a:gd name="T31" fmla="*/ 33 h 37"/>
                <a:gd name="T32" fmla="*/ 26 w 77"/>
                <a:gd name="T33" fmla="*/ 35 h 37"/>
                <a:gd name="T34" fmla="*/ 33 w 77"/>
                <a:gd name="T35" fmla="*/ 36 h 37"/>
                <a:gd name="T36" fmla="*/ 39 w 77"/>
                <a:gd name="T37" fmla="*/ 36 h 37"/>
                <a:gd name="T38" fmla="*/ 46 w 77"/>
                <a:gd name="T39" fmla="*/ 36 h 37"/>
                <a:gd name="T40" fmla="*/ 39 w 77"/>
                <a:gd name="T4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7">
                  <a:moveTo>
                    <a:pt x="39" y="18"/>
                  </a:moveTo>
                  <a:lnTo>
                    <a:pt x="76" y="15"/>
                  </a:lnTo>
                  <a:lnTo>
                    <a:pt x="73" y="11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38" y="18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1"/>
                  </a:lnTo>
                  <a:lnTo>
                    <a:pt x="19" y="33"/>
                  </a:lnTo>
                  <a:lnTo>
                    <a:pt x="26" y="35"/>
                  </a:lnTo>
                  <a:lnTo>
                    <a:pt x="33" y="36"/>
                  </a:lnTo>
                  <a:lnTo>
                    <a:pt x="39" y="36"/>
                  </a:lnTo>
                  <a:lnTo>
                    <a:pt x="46" y="36"/>
                  </a:lnTo>
                  <a:lnTo>
                    <a:pt x="39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95" name="Freeform 419">
              <a:extLst>
                <a:ext uri="{FF2B5EF4-FFF2-40B4-BE49-F238E27FC236}">
                  <a16:creationId xmlns:a16="http://schemas.microsoft.com/office/drawing/2014/main" id="{D2BFE647-3934-E7A7-630F-BB54C69C7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880"/>
              <a:ext cx="78" cy="39"/>
            </a:xfrm>
            <a:custGeom>
              <a:avLst/>
              <a:gdLst>
                <a:gd name="T0" fmla="*/ 1 w 78"/>
                <a:gd name="T1" fmla="*/ 22 h 39"/>
                <a:gd name="T2" fmla="*/ 0 w 78"/>
                <a:gd name="T3" fmla="*/ 18 h 39"/>
                <a:gd name="T4" fmla="*/ 2 w 78"/>
                <a:gd name="T5" fmla="*/ 14 h 39"/>
                <a:gd name="T6" fmla="*/ 2 w 78"/>
                <a:gd name="T7" fmla="*/ 10 h 39"/>
                <a:gd name="T8" fmla="*/ 6 w 78"/>
                <a:gd name="T9" fmla="*/ 7 h 39"/>
                <a:gd name="T10" fmla="*/ 12 w 78"/>
                <a:gd name="T11" fmla="*/ 5 h 39"/>
                <a:gd name="T12" fmla="*/ 18 w 78"/>
                <a:gd name="T13" fmla="*/ 2 h 39"/>
                <a:gd name="T14" fmla="*/ 24 w 78"/>
                <a:gd name="T15" fmla="*/ 1 h 39"/>
                <a:gd name="T16" fmla="*/ 31 w 78"/>
                <a:gd name="T17" fmla="*/ 0 h 39"/>
                <a:gd name="T18" fmla="*/ 39 w 78"/>
                <a:gd name="T19" fmla="*/ 0 h 39"/>
                <a:gd name="T20" fmla="*/ 46 w 78"/>
                <a:gd name="T21" fmla="*/ 0 h 39"/>
                <a:gd name="T22" fmla="*/ 53 w 78"/>
                <a:gd name="T23" fmla="*/ 1 h 39"/>
                <a:gd name="T24" fmla="*/ 59 w 78"/>
                <a:gd name="T25" fmla="*/ 3 h 39"/>
                <a:gd name="T26" fmla="*/ 64 w 78"/>
                <a:gd name="T27" fmla="*/ 5 h 39"/>
                <a:gd name="T28" fmla="*/ 70 w 78"/>
                <a:gd name="T29" fmla="*/ 7 h 39"/>
                <a:gd name="T30" fmla="*/ 73 w 78"/>
                <a:gd name="T31" fmla="*/ 11 h 39"/>
                <a:gd name="T32" fmla="*/ 76 w 78"/>
                <a:gd name="T33" fmla="*/ 15 h 39"/>
                <a:gd name="T34" fmla="*/ 77 w 78"/>
                <a:gd name="T35" fmla="*/ 20 h 39"/>
                <a:gd name="T36" fmla="*/ 76 w 78"/>
                <a:gd name="T37" fmla="*/ 24 h 39"/>
                <a:gd name="T38" fmla="*/ 75 w 78"/>
                <a:gd name="T39" fmla="*/ 27 h 39"/>
                <a:gd name="T40" fmla="*/ 71 w 78"/>
                <a:gd name="T41" fmla="*/ 31 h 39"/>
                <a:gd name="T42" fmla="*/ 66 w 78"/>
                <a:gd name="T43" fmla="*/ 33 h 39"/>
                <a:gd name="T44" fmla="*/ 60 w 78"/>
                <a:gd name="T45" fmla="*/ 35 h 39"/>
                <a:gd name="T46" fmla="*/ 54 w 78"/>
                <a:gd name="T47" fmla="*/ 37 h 39"/>
                <a:gd name="T48" fmla="*/ 47 w 78"/>
                <a:gd name="T49" fmla="*/ 38 h 39"/>
                <a:gd name="T50" fmla="*/ 40 w 78"/>
                <a:gd name="T51" fmla="*/ 38 h 39"/>
                <a:gd name="T52" fmla="*/ 32 w 78"/>
                <a:gd name="T53" fmla="*/ 38 h 39"/>
                <a:gd name="T54" fmla="*/ 26 w 78"/>
                <a:gd name="T55" fmla="*/ 37 h 39"/>
                <a:gd name="T56" fmla="*/ 18 w 78"/>
                <a:gd name="T57" fmla="*/ 35 h 39"/>
                <a:gd name="T58" fmla="*/ 13 w 78"/>
                <a:gd name="T59" fmla="*/ 33 h 39"/>
                <a:gd name="T60" fmla="*/ 8 w 78"/>
                <a:gd name="T61" fmla="*/ 30 h 39"/>
                <a:gd name="T62" fmla="*/ 4 w 78"/>
                <a:gd name="T63" fmla="*/ 27 h 39"/>
                <a:gd name="T64" fmla="*/ 1 w 78"/>
                <a:gd name="T65" fmla="*/ 22 h 39"/>
                <a:gd name="T66" fmla="*/ 38 w 78"/>
                <a:gd name="T67" fmla="*/ 19 h 39"/>
                <a:gd name="T68" fmla="*/ 72 w 78"/>
                <a:gd name="T69" fmla="*/ 16 h 39"/>
                <a:gd name="T70" fmla="*/ 69 w 78"/>
                <a:gd name="T71" fmla="*/ 12 h 39"/>
                <a:gd name="T72" fmla="*/ 67 w 78"/>
                <a:gd name="T73" fmla="*/ 9 h 39"/>
                <a:gd name="T74" fmla="*/ 62 w 78"/>
                <a:gd name="T75" fmla="*/ 6 h 39"/>
                <a:gd name="T76" fmla="*/ 57 w 78"/>
                <a:gd name="T77" fmla="*/ 4 h 39"/>
                <a:gd name="T78" fmla="*/ 51 w 78"/>
                <a:gd name="T79" fmla="*/ 3 h 39"/>
                <a:gd name="T80" fmla="*/ 44 w 78"/>
                <a:gd name="T81" fmla="*/ 2 h 39"/>
                <a:gd name="T82" fmla="*/ 38 w 78"/>
                <a:gd name="T83" fmla="*/ 2 h 39"/>
                <a:gd name="T84" fmla="*/ 31 w 78"/>
                <a:gd name="T85" fmla="*/ 2 h 39"/>
                <a:gd name="T86" fmla="*/ 38 w 78"/>
                <a:gd name="T87" fmla="*/ 19 h 39"/>
                <a:gd name="T88" fmla="*/ 5 w 78"/>
                <a:gd name="T89" fmla="*/ 21 h 39"/>
                <a:gd name="T90" fmla="*/ 9 w 78"/>
                <a:gd name="T91" fmla="*/ 25 h 39"/>
                <a:gd name="T92" fmla="*/ 11 w 78"/>
                <a:gd name="T93" fmla="*/ 29 h 39"/>
                <a:gd name="T94" fmla="*/ 16 w 78"/>
                <a:gd name="T95" fmla="*/ 32 h 39"/>
                <a:gd name="T96" fmla="*/ 21 w 78"/>
                <a:gd name="T97" fmla="*/ 33 h 39"/>
                <a:gd name="T98" fmla="*/ 27 w 78"/>
                <a:gd name="T99" fmla="*/ 34 h 39"/>
                <a:gd name="T100" fmla="*/ 34 w 78"/>
                <a:gd name="T101" fmla="*/ 36 h 39"/>
                <a:gd name="T102" fmla="*/ 39 w 78"/>
                <a:gd name="T103" fmla="*/ 36 h 39"/>
                <a:gd name="T104" fmla="*/ 45 w 78"/>
                <a:gd name="T105" fmla="*/ 36 h 39"/>
                <a:gd name="T106" fmla="*/ 38 w 78"/>
                <a:gd name="T107" fmla="*/ 19 h 39"/>
                <a:gd name="T108" fmla="*/ 1 w 78"/>
                <a:gd name="T10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39">
                  <a:moveTo>
                    <a:pt x="1" y="22"/>
                  </a:move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2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70" y="7"/>
                  </a:lnTo>
                  <a:lnTo>
                    <a:pt x="73" y="11"/>
                  </a:lnTo>
                  <a:lnTo>
                    <a:pt x="76" y="15"/>
                  </a:lnTo>
                  <a:lnTo>
                    <a:pt x="77" y="20"/>
                  </a:lnTo>
                  <a:lnTo>
                    <a:pt x="76" y="24"/>
                  </a:lnTo>
                  <a:lnTo>
                    <a:pt x="75" y="27"/>
                  </a:lnTo>
                  <a:lnTo>
                    <a:pt x="71" y="31"/>
                  </a:lnTo>
                  <a:lnTo>
                    <a:pt x="66" y="33"/>
                  </a:lnTo>
                  <a:lnTo>
                    <a:pt x="60" y="35"/>
                  </a:lnTo>
                  <a:lnTo>
                    <a:pt x="54" y="37"/>
                  </a:lnTo>
                  <a:lnTo>
                    <a:pt x="47" y="38"/>
                  </a:lnTo>
                  <a:lnTo>
                    <a:pt x="40" y="38"/>
                  </a:lnTo>
                  <a:lnTo>
                    <a:pt x="32" y="38"/>
                  </a:lnTo>
                  <a:lnTo>
                    <a:pt x="26" y="37"/>
                  </a:lnTo>
                  <a:lnTo>
                    <a:pt x="18" y="35"/>
                  </a:lnTo>
                  <a:lnTo>
                    <a:pt x="13" y="33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38" y="19"/>
                  </a:lnTo>
                  <a:lnTo>
                    <a:pt x="72" y="16"/>
                  </a:lnTo>
                  <a:lnTo>
                    <a:pt x="69" y="12"/>
                  </a:lnTo>
                  <a:lnTo>
                    <a:pt x="67" y="9"/>
                  </a:lnTo>
                  <a:lnTo>
                    <a:pt x="62" y="6"/>
                  </a:lnTo>
                  <a:lnTo>
                    <a:pt x="57" y="4"/>
                  </a:lnTo>
                  <a:lnTo>
                    <a:pt x="51" y="3"/>
                  </a:lnTo>
                  <a:lnTo>
                    <a:pt x="44" y="2"/>
                  </a:lnTo>
                  <a:lnTo>
                    <a:pt x="38" y="2"/>
                  </a:lnTo>
                  <a:lnTo>
                    <a:pt x="31" y="2"/>
                  </a:lnTo>
                  <a:lnTo>
                    <a:pt x="38" y="19"/>
                  </a:lnTo>
                  <a:lnTo>
                    <a:pt x="5" y="21"/>
                  </a:lnTo>
                  <a:lnTo>
                    <a:pt x="9" y="25"/>
                  </a:lnTo>
                  <a:lnTo>
                    <a:pt x="11" y="29"/>
                  </a:lnTo>
                  <a:lnTo>
                    <a:pt x="16" y="32"/>
                  </a:lnTo>
                  <a:lnTo>
                    <a:pt x="21" y="33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39" y="36"/>
                  </a:lnTo>
                  <a:lnTo>
                    <a:pt x="45" y="36"/>
                  </a:lnTo>
                  <a:lnTo>
                    <a:pt x="38" y="19"/>
                  </a:lnTo>
                  <a:lnTo>
                    <a:pt x="1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96" name="Freeform 420">
              <a:extLst>
                <a:ext uri="{FF2B5EF4-FFF2-40B4-BE49-F238E27FC236}">
                  <a16:creationId xmlns:a16="http://schemas.microsoft.com/office/drawing/2014/main" id="{5D241DE7-E797-85DD-0ECA-206B0FF9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880"/>
              <a:ext cx="84" cy="41"/>
            </a:xfrm>
            <a:custGeom>
              <a:avLst/>
              <a:gdLst>
                <a:gd name="T0" fmla="*/ 1 w 84"/>
                <a:gd name="T1" fmla="*/ 24 h 41"/>
                <a:gd name="T2" fmla="*/ 1 w 84"/>
                <a:gd name="T3" fmla="*/ 24 h 41"/>
                <a:gd name="T4" fmla="*/ 0 w 84"/>
                <a:gd name="T5" fmla="*/ 19 h 41"/>
                <a:gd name="T6" fmla="*/ 2 w 84"/>
                <a:gd name="T7" fmla="*/ 15 h 41"/>
                <a:gd name="T8" fmla="*/ 3 w 84"/>
                <a:gd name="T9" fmla="*/ 10 h 41"/>
                <a:gd name="T10" fmla="*/ 8 w 84"/>
                <a:gd name="T11" fmla="*/ 7 h 41"/>
                <a:gd name="T12" fmla="*/ 12 w 84"/>
                <a:gd name="T13" fmla="*/ 5 h 41"/>
                <a:gd name="T14" fmla="*/ 19 w 84"/>
                <a:gd name="T15" fmla="*/ 3 h 41"/>
                <a:gd name="T16" fmla="*/ 26 w 84"/>
                <a:gd name="T17" fmla="*/ 1 h 41"/>
                <a:gd name="T18" fmla="*/ 34 w 84"/>
                <a:gd name="T19" fmla="*/ 0 h 41"/>
                <a:gd name="T20" fmla="*/ 42 w 84"/>
                <a:gd name="T21" fmla="*/ 0 h 41"/>
                <a:gd name="T22" fmla="*/ 50 w 84"/>
                <a:gd name="T23" fmla="*/ 0 h 41"/>
                <a:gd name="T24" fmla="*/ 57 w 84"/>
                <a:gd name="T25" fmla="*/ 1 h 41"/>
                <a:gd name="T26" fmla="*/ 63 w 84"/>
                <a:gd name="T27" fmla="*/ 2 h 41"/>
                <a:gd name="T28" fmla="*/ 69 w 84"/>
                <a:gd name="T29" fmla="*/ 5 h 41"/>
                <a:gd name="T30" fmla="*/ 76 w 84"/>
                <a:gd name="T31" fmla="*/ 8 h 41"/>
                <a:gd name="T32" fmla="*/ 79 w 84"/>
                <a:gd name="T33" fmla="*/ 12 h 41"/>
                <a:gd name="T34" fmla="*/ 82 w 84"/>
                <a:gd name="T35" fmla="*/ 16 h 41"/>
                <a:gd name="T36" fmla="*/ 83 w 84"/>
                <a:gd name="T37" fmla="*/ 20 h 41"/>
                <a:gd name="T38" fmla="*/ 83 w 84"/>
                <a:gd name="T39" fmla="*/ 25 h 41"/>
                <a:gd name="T40" fmla="*/ 80 w 84"/>
                <a:gd name="T41" fmla="*/ 29 h 41"/>
                <a:gd name="T42" fmla="*/ 76 w 84"/>
                <a:gd name="T43" fmla="*/ 32 h 41"/>
                <a:gd name="T44" fmla="*/ 71 w 84"/>
                <a:gd name="T45" fmla="*/ 35 h 41"/>
                <a:gd name="T46" fmla="*/ 65 w 84"/>
                <a:gd name="T47" fmla="*/ 37 h 41"/>
                <a:gd name="T48" fmla="*/ 59 w 84"/>
                <a:gd name="T49" fmla="*/ 39 h 41"/>
                <a:gd name="T50" fmla="*/ 51 w 84"/>
                <a:gd name="T51" fmla="*/ 40 h 41"/>
                <a:gd name="T52" fmla="*/ 44 w 84"/>
                <a:gd name="T53" fmla="*/ 40 h 41"/>
                <a:gd name="T54" fmla="*/ 35 w 84"/>
                <a:gd name="T55" fmla="*/ 40 h 41"/>
                <a:gd name="T56" fmla="*/ 27 w 84"/>
                <a:gd name="T57" fmla="*/ 39 h 41"/>
                <a:gd name="T58" fmla="*/ 21 w 84"/>
                <a:gd name="T59" fmla="*/ 37 h 41"/>
                <a:gd name="T60" fmla="*/ 14 w 84"/>
                <a:gd name="T61" fmla="*/ 35 h 41"/>
                <a:gd name="T62" fmla="*/ 9 w 84"/>
                <a:gd name="T63" fmla="*/ 31 h 41"/>
                <a:gd name="T64" fmla="*/ 4 w 84"/>
                <a:gd name="T65" fmla="*/ 28 h 41"/>
                <a:gd name="T66" fmla="*/ 1 w 84"/>
                <a:gd name="T6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41">
                  <a:moveTo>
                    <a:pt x="1" y="24"/>
                  </a:moveTo>
                  <a:lnTo>
                    <a:pt x="1" y="24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3" y="2"/>
                  </a:lnTo>
                  <a:lnTo>
                    <a:pt x="69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2" y="16"/>
                  </a:lnTo>
                  <a:lnTo>
                    <a:pt x="83" y="20"/>
                  </a:lnTo>
                  <a:lnTo>
                    <a:pt x="83" y="25"/>
                  </a:lnTo>
                  <a:lnTo>
                    <a:pt x="80" y="29"/>
                  </a:lnTo>
                  <a:lnTo>
                    <a:pt x="76" y="32"/>
                  </a:lnTo>
                  <a:lnTo>
                    <a:pt x="71" y="35"/>
                  </a:lnTo>
                  <a:lnTo>
                    <a:pt x="65" y="37"/>
                  </a:lnTo>
                  <a:lnTo>
                    <a:pt x="59" y="39"/>
                  </a:lnTo>
                  <a:lnTo>
                    <a:pt x="51" y="40"/>
                  </a:lnTo>
                  <a:lnTo>
                    <a:pt x="44" y="40"/>
                  </a:lnTo>
                  <a:lnTo>
                    <a:pt x="35" y="40"/>
                  </a:lnTo>
                  <a:lnTo>
                    <a:pt x="27" y="39"/>
                  </a:lnTo>
                  <a:lnTo>
                    <a:pt x="21" y="37"/>
                  </a:lnTo>
                  <a:lnTo>
                    <a:pt x="14" y="35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1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97" name="Freeform 421">
              <a:extLst>
                <a:ext uri="{FF2B5EF4-FFF2-40B4-BE49-F238E27FC236}">
                  <a16:creationId xmlns:a16="http://schemas.microsoft.com/office/drawing/2014/main" id="{BC69BDDF-958F-9CA6-19E4-062B747CA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882"/>
              <a:ext cx="74" cy="37"/>
            </a:xfrm>
            <a:custGeom>
              <a:avLst/>
              <a:gdLst>
                <a:gd name="T0" fmla="*/ 36 w 74"/>
                <a:gd name="T1" fmla="*/ 18 h 37"/>
                <a:gd name="T2" fmla="*/ 73 w 74"/>
                <a:gd name="T3" fmla="*/ 15 h 37"/>
                <a:gd name="T4" fmla="*/ 71 w 74"/>
                <a:gd name="T5" fmla="*/ 11 h 37"/>
                <a:gd name="T6" fmla="*/ 67 w 74"/>
                <a:gd name="T7" fmla="*/ 8 h 37"/>
                <a:gd name="T8" fmla="*/ 62 w 74"/>
                <a:gd name="T9" fmla="*/ 5 h 37"/>
                <a:gd name="T10" fmla="*/ 57 w 74"/>
                <a:gd name="T11" fmla="*/ 3 h 37"/>
                <a:gd name="T12" fmla="*/ 50 w 74"/>
                <a:gd name="T13" fmla="*/ 1 h 37"/>
                <a:gd name="T14" fmla="*/ 42 w 74"/>
                <a:gd name="T15" fmla="*/ 0 h 37"/>
                <a:gd name="T16" fmla="*/ 36 w 74"/>
                <a:gd name="T17" fmla="*/ 0 h 37"/>
                <a:gd name="T18" fmla="*/ 29 w 74"/>
                <a:gd name="T19" fmla="*/ 0 h 37"/>
                <a:gd name="T20" fmla="*/ 36 w 74"/>
                <a:gd name="T21" fmla="*/ 18 h 37"/>
                <a:gd name="T22" fmla="*/ 0 w 74"/>
                <a:gd name="T23" fmla="*/ 21 h 37"/>
                <a:gd name="T24" fmla="*/ 4 w 74"/>
                <a:gd name="T25" fmla="*/ 25 h 37"/>
                <a:gd name="T26" fmla="*/ 7 w 74"/>
                <a:gd name="T27" fmla="*/ 28 h 37"/>
                <a:gd name="T28" fmla="*/ 13 w 74"/>
                <a:gd name="T29" fmla="*/ 31 h 37"/>
                <a:gd name="T30" fmla="*/ 18 w 74"/>
                <a:gd name="T31" fmla="*/ 33 h 37"/>
                <a:gd name="T32" fmla="*/ 25 w 74"/>
                <a:gd name="T33" fmla="*/ 34 h 37"/>
                <a:gd name="T34" fmla="*/ 31 w 74"/>
                <a:gd name="T35" fmla="*/ 36 h 37"/>
                <a:gd name="T36" fmla="*/ 38 w 74"/>
                <a:gd name="T37" fmla="*/ 36 h 37"/>
                <a:gd name="T38" fmla="*/ 44 w 74"/>
                <a:gd name="T39" fmla="*/ 36 h 37"/>
                <a:gd name="T40" fmla="*/ 36 w 74"/>
                <a:gd name="T4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37">
                  <a:moveTo>
                    <a:pt x="36" y="18"/>
                  </a:moveTo>
                  <a:lnTo>
                    <a:pt x="73" y="15"/>
                  </a:lnTo>
                  <a:lnTo>
                    <a:pt x="71" y="11"/>
                  </a:lnTo>
                  <a:lnTo>
                    <a:pt x="67" y="8"/>
                  </a:lnTo>
                  <a:lnTo>
                    <a:pt x="62" y="5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36" y="18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8"/>
                  </a:lnTo>
                  <a:lnTo>
                    <a:pt x="13" y="31"/>
                  </a:lnTo>
                  <a:lnTo>
                    <a:pt x="18" y="33"/>
                  </a:lnTo>
                  <a:lnTo>
                    <a:pt x="25" y="34"/>
                  </a:lnTo>
                  <a:lnTo>
                    <a:pt x="31" y="36"/>
                  </a:lnTo>
                  <a:lnTo>
                    <a:pt x="38" y="36"/>
                  </a:lnTo>
                  <a:lnTo>
                    <a:pt x="44" y="36"/>
                  </a:lnTo>
                  <a:lnTo>
                    <a:pt x="36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98" name="Freeform 422">
              <a:extLst>
                <a:ext uri="{FF2B5EF4-FFF2-40B4-BE49-F238E27FC236}">
                  <a16:creationId xmlns:a16="http://schemas.microsoft.com/office/drawing/2014/main" id="{D8BF6B19-E827-79C0-B315-631AC634A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754"/>
              <a:ext cx="78" cy="38"/>
            </a:xfrm>
            <a:custGeom>
              <a:avLst/>
              <a:gdLst>
                <a:gd name="T0" fmla="*/ 1 w 78"/>
                <a:gd name="T1" fmla="*/ 22 h 38"/>
                <a:gd name="T2" fmla="*/ 0 w 78"/>
                <a:gd name="T3" fmla="*/ 17 h 38"/>
                <a:gd name="T4" fmla="*/ 0 w 78"/>
                <a:gd name="T5" fmla="*/ 14 h 38"/>
                <a:gd name="T6" fmla="*/ 2 w 78"/>
                <a:gd name="T7" fmla="*/ 10 h 38"/>
                <a:gd name="T8" fmla="*/ 7 w 78"/>
                <a:gd name="T9" fmla="*/ 7 h 38"/>
                <a:gd name="T10" fmla="*/ 12 w 78"/>
                <a:gd name="T11" fmla="*/ 5 h 38"/>
                <a:gd name="T12" fmla="*/ 17 w 78"/>
                <a:gd name="T13" fmla="*/ 2 h 38"/>
                <a:gd name="T14" fmla="*/ 25 w 78"/>
                <a:gd name="T15" fmla="*/ 1 h 38"/>
                <a:gd name="T16" fmla="*/ 32 w 78"/>
                <a:gd name="T17" fmla="*/ 0 h 38"/>
                <a:gd name="T18" fmla="*/ 38 w 78"/>
                <a:gd name="T19" fmla="*/ 0 h 38"/>
                <a:gd name="T20" fmla="*/ 46 w 78"/>
                <a:gd name="T21" fmla="*/ 0 h 38"/>
                <a:gd name="T22" fmla="*/ 52 w 78"/>
                <a:gd name="T23" fmla="*/ 1 h 38"/>
                <a:gd name="T24" fmla="*/ 59 w 78"/>
                <a:gd name="T25" fmla="*/ 2 h 38"/>
                <a:gd name="T26" fmla="*/ 65 w 78"/>
                <a:gd name="T27" fmla="*/ 4 h 38"/>
                <a:gd name="T28" fmla="*/ 69 w 78"/>
                <a:gd name="T29" fmla="*/ 7 h 38"/>
                <a:gd name="T30" fmla="*/ 74 w 78"/>
                <a:gd name="T31" fmla="*/ 10 h 38"/>
                <a:gd name="T32" fmla="*/ 77 w 78"/>
                <a:gd name="T33" fmla="*/ 15 h 38"/>
                <a:gd name="T34" fmla="*/ 77 w 78"/>
                <a:gd name="T35" fmla="*/ 19 h 38"/>
                <a:gd name="T36" fmla="*/ 76 w 78"/>
                <a:gd name="T37" fmla="*/ 23 h 38"/>
                <a:gd name="T38" fmla="*/ 75 w 78"/>
                <a:gd name="T39" fmla="*/ 26 h 38"/>
                <a:gd name="T40" fmla="*/ 70 w 78"/>
                <a:gd name="T41" fmla="*/ 29 h 38"/>
                <a:gd name="T42" fmla="*/ 65 w 78"/>
                <a:gd name="T43" fmla="*/ 32 h 38"/>
                <a:gd name="T44" fmla="*/ 61 w 78"/>
                <a:gd name="T45" fmla="*/ 34 h 38"/>
                <a:gd name="T46" fmla="*/ 53 w 78"/>
                <a:gd name="T47" fmla="*/ 36 h 38"/>
                <a:gd name="T48" fmla="*/ 47 w 78"/>
                <a:gd name="T49" fmla="*/ 36 h 38"/>
                <a:gd name="T50" fmla="*/ 40 w 78"/>
                <a:gd name="T51" fmla="*/ 37 h 38"/>
                <a:gd name="T52" fmla="*/ 33 w 78"/>
                <a:gd name="T53" fmla="*/ 37 h 38"/>
                <a:gd name="T54" fmla="*/ 25 w 78"/>
                <a:gd name="T55" fmla="*/ 35 h 38"/>
                <a:gd name="T56" fmla="*/ 18 w 78"/>
                <a:gd name="T57" fmla="*/ 34 h 38"/>
                <a:gd name="T58" fmla="*/ 13 w 78"/>
                <a:gd name="T59" fmla="*/ 32 h 38"/>
                <a:gd name="T60" fmla="*/ 7 w 78"/>
                <a:gd name="T61" fmla="*/ 29 h 38"/>
                <a:gd name="T62" fmla="*/ 4 w 78"/>
                <a:gd name="T63" fmla="*/ 26 h 38"/>
                <a:gd name="T64" fmla="*/ 1 w 78"/>
                <a:gd name="T65" fmla="*/ 22 h 38"/>
                <a:gd name="T66" fmla="*/ 39 w 78"/>
                <a:gd name="T67" fmla="*/ 18 h 38"/>
                <a:gd name="T68" fmla="*/ 73 w 78"/>
                <a:gd name="T69" fmla="*/ 15 h 38"/>
                <a:gd name="T70" fmla="*/ 70 w 78"/>
                <a:gd name="T71" fmla="*/ 12 h 38"/>
                <a:gd name="T72" fmla="*/ 68 w 78"/>
                <a:gd name="T73" fmla="*/ 9 h 38"/>
                <a:gd name="T74" fmla="*/ 62 w 78"/>
                <a:gd name="T75" fmla="*/ 6 h 38"/>
                <a:gd name="T76" fmla="*/ 55 w 78"/>
                <a:gd name="T77" fmla="*/ 4 h 38"/>
                <a:gd name="T78" fmla="*/ 50 w 78"/>
                <a:gd name="T79" fmla="*/ 3 h 38"/>
                <a:gd name="T80" fmla="*/ 44 w 78"/>
                <a:gd name="T81" fmla="*/ 2 h 38"/>
                <a:gd name="T82" fmla="*/ 38 w 78"/>
                <a:gd name="T83" fmla="*/ 1 h 38"/>
                <a:gd name="T84" fmla="*/ 32 w 78"/>
                <a:gd name="T85" fmla="*/ 2 h 38"/>
                <a:gd name="T86" fmla="*/ 39 w 78"/>
                <a:gd name="T87" fmla="*/ 18 h 38"/>
                <a:gd name="T88" fmla="*/ 5 w 78"/>
                <a:gd name="T89" fmla="*/ 21 h 38"/>
                <a:gd name="T90" fmla="*/ 7 w 78"/>
                <a:gd name="T91" fmla="*/ 25 h 38"/>
                <a:gd name="T92" fmla="*/ 11 w 78"/>
                <a:gd name="T93" fmla="*/ 28 h 38"/>
                <a:gd name="T94" fmla="*/ 16 w 78"/>
                <a:gd name="T95" fmla="*/ 31 h 38"/>
                <a:gd name="T96" fmla="*/ 22 w 78"/>
                <a:gd name="T97" fmla="*/ 32 h 38"/>
                <a:gd name="T98" fmla="*/ 26 w 78"/>
                <a:gd name="T99" fmla="*/ 33 h 38"/>
                <a:gd name="T100" fmla="*/ 33 w 78"/>
                <a:gd name="T101" fmla="*/ 35 h 38"/>
                <a:gd name="T102" fmla="*/ 40 w 78"/>
                <a:gd name="T103" fmla="*/ 35 h 38"/>
                <a:gd name="T104" fmla="*/ 46 w 78"/>
                <a:gd name="T105" fmla="*/ 34 h 38"/>
                <a:gd name="T106" fmla="*/ 39 w 78"/>
                <a:gd name="T107" fmla="*/ 18 h 38"/>
                <a:gd name="T108" fmla="*/ 1 w 78"/>
                <a:gd name="T10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38">
                  <a:moveTo>
                    <a:pt x="1" y="22"/>
                  </a:moveTo>
                  <a:lnTo>
                    <a:pt x="0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9" y="2"/>
                  </a:lnTo>
                  <a:lnTo>
                    <a:pt x="65" y="4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0" y="29"/>
                  </a:lnTo>
                  <a:lnTo>
                    <a:pt x="65" y="32"/>
                  </a:lnTo>
                  <a:lnTo>
                    <a:pt x="61" y="34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0" y="37"/>
                  </a:lnTo>
                  <a:lnTo>
                    <a:pt x="33" y="37"/>
                  </a:lnTo>
                  <a:lnTo>
                    <a:pt x="25" y="35"/>
                  </a:lnTo>
                  <a:lnTo>
                    <a:pt x="18" y="34"/>
                  </a:lnTo>
                  <a:lnTo>
                    <a:pt x="13" y="32"/>
                  </a:lnTo>
                  <a:lnTo>
                    <a:pt x="7" y="29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39" y="18"/>
                  </a:lnTo>
                  <a:lnTo>
                    <a:pt x="73" y="15"/>
                  </a:lnTo>
                  <a:lnTo>
                    <a:pt x="70" y="12"/>
                  </a:lnTo>
                  <a:lnTo>
                    <a:pt x="68" y="9"/>
                  </a:lnTo>
                  <a:lnTo>
                    <a:pt x="62" y="6"/>
                  </a:lnTo>
                  <a:lnTo>
                    <a:pt x="55" y="4"/>
                  </a:lnTo>
                  <a:lnTo>
                    <a:pt x="50" y="3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2" y="2"/>
                  </a:lnTo>
                  <a:lnTo>
                    <a:pt x="39" y="18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11" y="28"/>
                  </a:lnTo>
                  <a:lnTo>
                    <a:pt x="16" y="31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3" y="35"/>
                  </a:lnTo>
                  <a:lnTo>
                    <a:pt x="40" y="35"/>
                  </a:lnTo>
                  <a:lnTo>
                    <a:pt x="46" y="34"/>
                  </a:lnTo>
                  <a:lnTo>
                    <a:pt x="39" y="18"/>
                  </a:lnTo>
                  <a:lnTo>
                    <a:pt x="1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199" name="Freeform 423">
              <a:extLst>
                <a:ext uri="{FF2B5EF4-FFF2-40B4-BE49-F238E27FC236}">
                  <a16:creationId xmlns:a16="http://schemas.microsoft.com/office/drawing/2014/main" id="{D3B4B9D4-6685-F7C9-FD6E-C16F5B2F8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753"/>
              <a:ext cx="85" cy="42"/>
            </a:xfrm>
            <a:custGeom>
              <a:avLst/>
              <a:gdLst>
                <a:gd name="T0" fmla="*/ 1 w 85"/>
                <a:gd name="T1" fmla="*/ 23 h 42"/>
                <a:gd name="T2" fmla="*/ 1 w 85"/>
                <a:gd name="T3" fmla="*/ 23 h 42"/>
                <a:gd name="T4" fmla="*/ 0 w 85"/>
                <a:gd name="T5" fmla="*/ 19 h 42"/>
                <a:gd name="T6" fmla="*/ 1 w 85"/>
                <a:gd name="T7" fmla="*/ 15 h 42"/>
                <a:gd name="T8" fmla="*/ 3 w 85"/>
                <a:gd name="T9" fmla="*/ 11 h 42"/>
                <a:gd name="T10" fmla="*/ 8 w 85"/>
                <a:gd name="T11" fmla="*/ 8 h 42"/>
                <a:gd name="T12" fmla="*/ 13 w 85"/>
                <a:gd name="T13" fmla="*/ 5 h 42"/>
                <a:gd name="T14" fmla="*/ 19 w 85"/>
                <a:gd name="T15" fmla="*/ 3 h 42"/>
                <a:gd name="T16" fmla="*/ 27 w 85"/>
                <a:gd name="T17" fmla="*/ 1 h 42"/>
                <a:gd name="T18" fmla="*/ 35 w 85"/>
                <a:gd name="T19" fmla="*/ 0 h 42"/>
                <a:gd name="T20" fmla="*/ 42 w 85"/>
                <a:gd name="T21" fmla="*/ 0 h 42"/>
                <a:gd name="T22" fmla="*/ 49 w 85"/>
                <a:gd name="T23" fmla="*/ 0 h 42"/>
                <a:gd name="T24" fmla="*/ 57 w 85"/>
                <a:gd name="T25" fmla="*/ 1 h 42"/>
                <a:gd name="T26" fmla="*/ 64 w 85"/>
                <a:gd name="T27" fmla="*/ 3 h 42"/>
                <a:gd name="T28" fmla="*/ 70 w 85"/>
                <a:gd name="T29" fmla="*/ 5 h 42"/>
                <a:gd name="T30" fmla="*/ 76 w 85"/>
                <a:gd name="T31" fmla="*/ 8 h 42"/>
                <a:gd name="T32" fmla="*/ 80 w 85"/>
                <a:gd name="T33" fmla="*/ 12 h 42"/>
                <a:gd name="T34" fmla="*/ 83 w 85"/>
                <a:gd name="T35" fmla="*/ 16 h 42"/>
                <a:gd name="T36" fmla="*/ 84 w 85"/>
                <a:gd name="T37" fmla="*/ 21 h 42"/>
                <a:gd name="T38" fmla="*/ 83 w 85"/>
                <a:gd name="T39" fmla="*/ 26 h 42"/>
                <a:gd name="T40" fmla="*/ 81 w 85"/>
                <a:gd name="T41" fmla="*/ 29 h 42"/>
                <a:gd name="T42" fmla="*/ 77 w 85"/>
                <a:gd name="T43" fmla="*/ 33 h 42"/>
                <a:gd name="T44" fmla="*/ 72 w 85"/>
                <a:gd name="T45" fmla="*/ 36 h 42"/>
                <a:gd name="T46" fmla="*/ 65 w 85"/>
                <a:gd name="T47" fmla="*/ 38 h 42"/>
                <a:gd name="T48" fmla="*/ 59 w 85"/>
                <a:gd name="T49" fmla="*/ 40 h 42"/>
                <a:gd name="T50" fmla="*/ 52 w 85"/>
                <a:gd name="T51" fmla="*/ 41 h 42"/>
                <a:gd name="T52" fmla="*/ 44 w 85"/>
                <a:gd name="T53" fmla="*/ 41 h 42"/>
                <a:gd name="T54" fmla="*/ 36 w 85"/>
                <a:gd name="T55" fmla="*/ 41 h 42"/>
                <a:gd name="T56" fmla="*/ 28 w 85"/>
                <a:gd name="T57" fmla="*/ 40 h 42"/>
                <a:gd name="T58" fmla="*/ 21 w 85"/>
                <a:gd name="T59" fmla="*/ 38 h 42"/>
                <a:gd name="T60" fmla="*/ 14 w 85"/>
                <a:gd name="T61" fmla="*/ 35 h 42"/>
                <a:gd name="T62" fmla="*/ 8 w 85"/>
                <a:gd name="T63" fmla="*/ 32 h 42"/>
                <a:gd name="T64" fmla="*/ 4 w 85"/>
                <a:gd name="T65" fmla="*/ 29 h 42"/>
                <a:gd name="T66" fmla="*/ 1 w 85"/>
                <a:gd name="T6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42">
                  <a:moveTo>
                    <a:pt x="1" y="23"/>
                  </a:moveTo>
                  <a:lnTo>
                    <a:pt x="1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1"/>
                  </a:lnTo>
                  <a:lnTo>
                    <a:pt x="64" y="3"/>
                  </a:lnTo>
                  <a:lnTo>
                    <a:pt x="70" y="5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3" y="16"/>
                  </a:lnTo>
                  <a:lnTo>
                    <a:pt x="84" y="21"/>
                  </a:lnTo>
                  <a:lnTo>
                    <a:pt x="83" y="26"/>
                  </a:lnTo>
                  <a:lnTo>
                    <a:pt x="81" y="29"/>
                  </a:lnTo>
                  <a:lnTo>
                    <a:pt x="77" y="33"/>
                  </a:lnTo>
                  <a:lnTo>
                    <a:pt x="72" y="36"/>
                  </a:lnTo>
                  <a:lnTo>
                    <a:pt x="65" y="38"/>
                  </a:lnTo>
                  <a:lnTo>
                    <a:pt x="59" y="40"/>
                  </a:lnTo>
                  <a:lnTo>
                    <a:pt x="52" y="41"/>
                  </a:lnTo>
                  <a:lnTo>
                    <a:pt x="44" y="41"/>
                  </a:lnTo>
                  <a:lnTo>
                    <a:pt x="36" y="41"/>
                  </a:lnTo>
                  <a:lnTo>
                    <a:pt x="28" y="40"/>
                  </a:lnTo>
                  <a:lnTo>
                    <a:pt x="21" y="38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4" y="29"/>
                  </a:lnTo>
                  <a:lnTo>
                    <a:pt x="1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00" name="Freeform 424">
              <a:extLst>
                <a:ext uri="{FF2B5EF4-FFF2-40B4-BE49-F238E27FC236}">
                  <a16:creationId xmlns:a16="http://schemas.microsoft.com/office/drawing/2014/main" id="{99F88822-A614-6682-70E4-B9701E063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755"/>
              <a:ext cx="75" cy="38"/>
            </a:xfrm>
            <a:custGeom>
              <a:avLst/>
              <a:gdLst>
                <a:gd name="T0" fmla="*/ 37 w 75"/>
                <a:gd name="T1" fmla="*/ 18 h 38"/>
                <a:gd name="T2" fmla="*/ 74 w 75"/>
                <a:gd name="T3" fmla="*/ 15 h 38"/>
                <a:gd name="T4" fmla="*/ 72 w 75"/>
                <a:gd name="T5" fmla="*/ 12 h 38"/>
                <a:gd name="T6" fmla="*/ 68 w 75"/>
                <a:gd name="T7" fmla="*/ 8 h 38"/>
                <a:gd name="T8" fmla="*/ 63 w 75"/>
                <a:gd name="T9" fmla="*/ 5 h 38"/>
                <a:gd name="T10" fmla="*/ 56 w 75"/>
                <a:gd name="T11" fmla="*/ 3 h 38"/>
                <a:gd name="T12" fmla="*/ 49 w 75"/>
                <a:gd name="T13" fmla="*/ 1 h 38"/>
                <a:gd name="T14" fmla="*/ 43 w 75"/>
                <a:gd name="T15" fmla="*/ 0 h 38"/>
                <a:gd name="T16" fmla="*/ 36 w 75"/>
                <a:gd name="T17" fmla="*/ 0 h 38"/>
                <a:gd name="T18" fmla="*/ 30 w 75"/>
                <a:gd name="T19" fmla="*/ 0 h 38"/>
                <a:gd name="T20" fmla="*/ 37 w 75"/>
                <a:gd name="T21" fmla="*/ 18 h 38"/>
                <a:gd name="T22" fmla="*/ 0 w 75"/>
                <a:gd name="T23" fmla="*/ 21 h 38"/>
                <a:gd name="T24" fmla="*/ 3 w 75"/>
                <a:gd name="T25" fmla="*/ 25 h 38"/>
                <a:gd name="T26" fmla="*/ 7 w 75"/>
                <a:gd name="T27" fmla="*/ 29 h 38"/>
                <a:gd name="T28" fmla="*/ 13 w 75"/>
                <a:gd name="T29" fmla="*/ 32 h 38"/>
                <a:gd name="T30" fmla="*/ 19 w 75"/>
                <a:gd name="T31" fmla="*/ 34 h 38"/>
                <a:gd name="T32" fmla="*/ 25 w 75"/>
                <a:gd name="T33" fmla="*/ 36 h 38"/>
                <a:gd name="T34" fmla="*/ 31 w 75"/>
                <a:gd name="T35" fmla="*/ 37 h 38"/>
                <a:gd name="T36" fmla="*/ 39 w 75"/>
                <a:gd name="T37" fmla="*/ 37 h 38"/>
                <a:gd name="T38" fmla="*/ 45 w 75"/>
                <a:gd name="T39" fmla="*/ 37 h 38"/>
                <a:gd name="T40" fmla="*/ 37 w 75"/>
                <a:gd name="T41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8">
                  <a:moveTo>
                    <a:pt x="37" y="18"/>
                  </a:moveTo>
                  <a:lnTo>
                    <a:pt x="74" y="15"/>
                  </a:lnTo>
                  <a:lnTo>
                    <a:pt x="72" y="12"/>
                  </a:lnTo>
                  <a:lnTo>
                    <a:pt x="68" y="8"/>
                  </a:lnTo>
                  <a:lnTo>
                    <a:pt x="63" y="5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7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9"/>
                  </a:lnTo>
                  <a:lnTo>
                    <a:pt x="13" y="32"/>
                  </a:lnTo>
                  <a:lnTo>
                    <a:pt x="19" y="34"/>
                  </a:lnTo>
                  <a:lnTo>
                    <a:pt x="25" y="36"/>
                  </a:lnTo>
                  <a:lnTo>
                    <a:pt x="31" y="37"/>
                  </a:lnTo>
                  <a:lnTo>
                    <a:pt x="39" y="37"/>
                  </a:lnTo>
                  <a:lnTo>
                    <a:pt x="45" y="37"/>
                  </a:lnTo>
                  <a:lnTo>
                    <a:pt x="37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01" name="Freeform 425">
              <a:extLst>
                <a:ext uri="{FF2B5EF4-FFF2-40B4-BE49-F238E27FC236}">
                  <a16:creationId xmlns:a16="http://schemas.microsoft.com/office/drawing/2014/main" id="{38140217-895D-C8B1-3D96-FF57B988C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791"/>
              <a:ext cx="80" cy="37"/>
            </a:xfrm>
            <a:custGeom>
              <a:avLst/>
              <a:gdLst>
                <a:gd name="T0" fmla="*/ 1 w 80"/>
                <a:gd name="T1" fmla="*/ 21 h 37"/>
                <a:gd name="T2" fmla="*/ 0 w 80"/>
                <a:gd name="T3" fmla="*/ 17 h 37"/>
                <a:gd name="T4" fmla="*/ 2 w 80"/>
                <a:gd name="T5" fmla="*/ 13 h 37"/>
                <a:gd name="T6" fmla="*/ 3 w 80"/>
                <a:gd name="T7" fmla="*/ 10 h 37"/>
                <a:gd name="T8" fmla="*/ 8 w 80"/>
                <a:gd name="T9" fmla="*/ 7 h 37"/>
                <a:gd name="T10" fmla="*/ 14 w 80"/>
                <a:gd name="T11" fmla="*/ 4 h 37"/>
                <a:gd name="T12" fmla="*/ 20 w 80"/>
                <a:gd name="T13" fmla="*/ 2 h 37"/>
                <a:gd name="T14" fmla="*/ 26 w 80"/>
                <a:gd name="T15" fmla="*/ 0 h 37"/>
                <a:gd name="T16" fmla="*/ 32 w 80"/>
                <a:gd name="T17" fmla="*/ 0 h 37"/>
                <a:gd name="T18" fmla="*/ 40 w 80"/>
                <a:gd name="T19" fmla="*/ 0 h 37"/>
                <a:gd name="T20" fmla="*/ 47 w 80"/>
                <a:gd name="T21" fmla="*/ 0 h 37"/>
                <a:gd name="T22" fmla="*/ 54 w 80"/>
                <a:gd name="T23" fmla="*/ 1 h 37"/>
                <a:gd name="T24" fmla="*/ 60 w 80"/>
                <a:gd name="T25" fmla="*/ 2 h 37"/>
                <a:gd name="T26" fmla="*/ 66 w 80"/>
                <a:gd name="T27" fmla="*/ 4 h 37"/>
                <a:gd name="T28" fmla="*/ 72 w 80"/>
                <a:gd name="T29" fmla="*/ 7 h 37"/>
                <a:gd name="T30" fmla="*/ 75 w 80"/>
                <a:gd name="T31" fmla="*/ 10 h 37"/>
                <a:gd name="T32" fmla="*/ 78 w 80"/>
                <a:gd name="T33" fmla="*/ 14 h 37"/>
                <a:gd name="T34" fmla="*/ 79 w 80"/>
                <a:gd name="T35" fmla="*/ 19 h 37"/>
                <a:gd name="T36" fmla="*/ 78 w 80"/>
                <a:gd name="T37" fmla="*/ 22 h 37"/>
                <a:gd name="T38" fmla="*/ 77 w 80"/>
                <a:gd name="T39" fmla="*/ 26 h 37"/>
                <a:gd name="T40" fmla="*/ 72 w 80"/>
                <a:gd name="T41" fmla="*/ 29 h 37"/>
                <a:gd name="T42" fmla="*/ 67 w 80"/>
                <a:gd name="T43" fmla="*/ 32 h 37"/>
                <a:gd name="T44" fmla="*/ 61 w 80"/>
                <a:gd name="T45" fmla="*/ 33 h 37"/>
                <a:gd name="T46" fmla="*/ 55 w 80"/>
                <a:gd name="T47" fmla="*/ 35 h 37"/>
                <a:gd name="T48" fmla="*/ 48 w 80"/>
                <a:gd name="T49" fmla="*/ 36 h 37"/>
                <a:gd name="T50" fmla="*/ 42 w 80"/>
                <a:gd name="T51" fmla="*/ 36 h 37"/>
                <a:gd name="T52" fmla="*/ 34 w 80"/>
                <a:gd name="T53" fmla="*/ 36 h 37"/>
                <a:gd name="T54" fmla="*/ 28 w 80"/>
                <a:gd name="T55" fmla="*/ 35 h 37"/>
                <a:gd name="T56" fmla="*/ 20 w 80"/>
                <a:gd name="T57" fmla="*/ 34 h 37"/>
                <a:gd name="T58" fmla="*/ 14 w 80"/>
                <a:gd name="T59" fmla="*/ 32 h 37"/>
                <a:gd name="T60" fmla="*/ 8 w 80"/>
                <a:gd name="T61" fmla="*/ 28 h 37"/>
                <a:gd name="T62" fmla="*/ 5 w 80"/>
                <a:gd name="T63" fmla="*/ 25 h 37"/>
                <a:gd name="T64" fmla="*/ 1 w 80"/>
                <a:gd name="T65" fmla="*/ 21 h 37"/>
                <a:gd name="T66" fmla="*/ 39 w 80"/>
                <a:gd name="T67" fmla="*/ 18 h 37"/>
                <a:gd name="T68" fmla="*/ 74 w 80"/>
                <a:gd name="T69" fmla="*/ 15 h 37"/>
                <a:gd name="T70" fmla="*/ 71 w 80"/>
                <a:gd name="T71" fmla="*/ 11 h 37"/>
                <a:gd name="T72" fmla="*/ 69 w 80"/>
                <a:gd name="T73" fmla="*/ 8 h 37"/>
                <a:gd name="T74" fmla="*/ 64 w 80"/>
                <a:gd name="T75" fmla="*/ 6 h 37"/>
                <a:gd name="T76" fmla="*/ 57 w 80"/>
                <a:gd name="T77" fmla="*/ 4 h 37"/>
                <a:gd name="T78" fmla="*/ 51 w 80"/>
                <a:gd name="T79" fmla="*/ 3 h 37"/>
                <a:gd name="T80" fmla="*/ 45 w 80"/>
                <a:gd name="T81" fmla="*/ 2 h 37"/>
                <a:gd name="T82" fmla="*/ 39 w 80"/>
                <a:gd name="T83" fmla="*/ 1 h 37"/>
                <a:gd name="T84" fmla="*/ 32 w 80"/>
                <a:gd name="T85" fmla="*/ 2 h 37"/>
                <a:gd name="T86" fmla="*/ 39 w 80"/>
                <a:gd name="T87" fmla="*/ 17 h 37"/>
                <a:gd name="T88" fmla="*/ 6 w 80"/>
                <a:gd name="T89" fmla="*/ 20 h 37"/>
                <a:gd name="T90" fmla="*/ 9 w 80"/>
                <a:gd name="T91" fmla="*/ 24 h 37"/>
                <a:gd name="T92" fmla="*/ 12 w 80"/>
                <a:gd name="T93" fmla="*/ 27 h 37"/>
                <a:gd name="T94" fmla="*/ 17 w 80"/>
                <a:gd name="T95" fmla="*/ 30 h 37"/>
                <a:gd name="T96" fmla="*/ 23 w 80"/>
                <a:gd name="T97" fmla="*/ 32 h 37"/>
                <a:gd name="T98" fmla="*/ 29 w 80"/>
                <a:gd name="T99" fmla="*/ 33 h 37"/>
                <a:gd name="T100" fmla="*/ 35 w 80"/>
                <a:gd name="T101" fmla="*/ 34 h 37"/>
                <a:gd name="T102" fmla="*/ 41 w 80"/>
                <a:gd name="T103" fmla="*/ 34 h 37"/>
                <a:gd name="T104" fmla="*/ 46 w 80"/>
                <a:gd name="T105" fmla="*/ 34 h 37"/>
                <a:gd name="T106" fmla="*/ 39 w 80"/>
                <a:gd name="T107" fmla="*/ 18 h 37"/>
                <a:gd name="T108" fmla="*/ 1 w 80"/>
                <a:gd name="T10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7">
                  <a:moveTo>
                    <a:pt x="1" y="21"/>
                  </a:moveTo>
                  <a:lnTo>
                    <a:pt x="0" y="17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8" y="7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0" y="2"/>
                  </a:lnTo>
                  <a:lnTo>
                    <a:pt x="66" y="4"/>
                  </a:lnTo>
                  <a:lnTo>
                    <a:pt x="72" y="7"/>
                  </a:lnTo>
                  <a:lnTo>
                    <a:pt x="75" y="10"/>
                  </a:lnTo>
                  <a:lnTo>
                    <a:pt x="78" y="14"/>
                  </a:lnTo>
                  <a:lnTo>
                    <a:pt x="79" y="19"/>
                  </a:lnTo>
                  <a:lnTo>
                    <a:pt x="78" y="22"/>
                  </a:lnTo>
                  <a:lnTo>
                    <a:pt x="77" y="26"/>
                  </a:lnTo>
                  <a:lnTo>
                    <a:pt x="72" y="29"/>
                  </a:lnTo>
                  <a:lnTo>
                    <a:pt x="67" y="32"/>
                  </a:lnTo>
                  <a:lnTo>
                    <a:pt x="61" y="33"/>
                  </a:lnTo>
                  <a:lnTo>
                    <a:pt x="55" y="35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4" y="36"/>
                  </a:lnTo>
                  <a:lnTo>
                    <a:pt x="28" y="35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39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64" y="6"/>
                  </a:lnTo>
                  <a:lnTo>
                    <a:pt x="57" y="4"/>
                  </a:lnTo>
                  <a:lnTo>
                    <a:pt x="51" y="3"/>
                  </a:lnTo>
                  <a:lnTo>
                    <a:pt x="45" y="2"/>
                  </a:lnTo>
                  <a:lnTo>
                    <a:pt x="39" y="1"/>
                  </a:lnTo>
                  <a:lnTo>
                    <a:pt x="32" y="2"/>
                  </a:lnTo>
                  <a:lnTo>
                    <a:pt x="39" y="17"/>
                  </a:lnTo>
                  <a:lnTo>
                    <a:pt x="6" y="20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7" y="30"/>
                  </a:lnTo>
                  <a:lnTo>
                    <a:pt x="23" y="32"/>
                  </a:lnTo>
                  <a:lnTo>
                    <a:pt x="29" y="33"/>
                  </a:lnTo>
                  <a:lnTo>
                    <a:pt x="35" y="34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39" y="18"/>
                  </a:lnTo>
                  <a:lnTo>
                    <a:pt x="1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02" name="Freeform 426">
              <a:extLst>
                <a:ext uri="{FF2B5EF4-FFF2-40B4-BE49-F238E27FC236}">
                  <a16:creationId xmlns:a16="http://schemas.microsoft.com/office/drawing/2014/main" id="{FBDD38C1-E9EF-6CE0-43AF-8C53AEDC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790"/>
              <a:ext cx="85" cy="40"/>
            </a:xfrm>
            <a:custGeom>
              <a:avLst/>
              <a:gdLst>
                <a:gd name="T0" fmla="*/ 1 w 85"/>
                <a:gd name="T1" fmla="*/ 23 h 40"/>
                <a:gd name="T2" fmla="*/ 1 w 85"/>
                <a:gd name="T3" fmla="*/ 23 h 40"/>
                <a:gd name="T4" fmla="*/ 0 w 85"/>
                <a:gd name="T5" fmla="*/ 18 h 40"/>
                <a:gd name="T6" fmla="*/ 1 w 85"/>
                <a:gd name="T7" fmla="*/ 15 h 40"/>
                <a:gd name="T8" fmla="*/ 4 w 85"/>
                <a:gd name="T9" fmla="*/ 11 h 40"/>
                <a:gd name="T10" fmla="*/ 8 w 85"/>
                <a:gd name="T11" fmla="*/ 8 h 40"/>
                <a:gd name="T12" fmla="*/ 14 w 85"/>
                <a:gd name="T13" fmla="*/ 5 h 40"/>
                <a:gd name="T14" fmla="*/ 21 w 85"/>
                <a:gd name="T15" fmla="*/ 2 h 40"/>
                <a:gd name="T16" fmla="*/ 26 w 85"/>
                <a:gd name="T17" fmla="*/ 1 h 40"/>
                <a:gd name="T18" fmla="*/ 34 w 85"/>
                <a:gd name="T19" fmla="*/ 0 h 40"/>
                <a:gd name="T20" fmla="*/ 43 w 85"/>
                <a:gd name="T21" fmla="*/ 0 h 40"/>
                <a:gd name="T22" fmla="*/ 50 w 85"/>
                <a:gd name="T23" fmla="*/ 0 h 40"/>
                <a:gd name="T24" fmla="*/ 58 w 85"/>
                <a:gd name="T25" fmla="*/ 1 h 40"/>
                <a:gd name="T26" fmla="*/ 64 w 85"/>
                <a:gd name="T27" fmla="*/ 3 h 40"/>
                <a:gd name="T28" fmla="*/ 71 w 85"/>
                <a:gd name="T29" fmla="*/ 5 h 40"/>
                <a:gd name="T30" fmla="*/ 77 w 85"/>
                <a:gd name="T31" fmla="*/ 8 h 40"/>
                <a:gd name="T32" fmla="*/ 81 w 85"/>
                <a:gd name="T33" fmla="*/ 11 h 40"/>
                <a:gd name="T34" fmla="*/ 84 w 85"/>
                <a:gd name="T35" fmla="*/ 16 h 40"/>
                <a:gd name="T36" fmla="*/ 84 w 85"/>
                <a:gd name="T37" fmla="*/ 20 h 40"/>
                <a:gd name="T38" fmla="*/ 84 w 85"/>
                <a:gd name="T39" fmla="*/ 24 h 40"/>
                <a:gd name="T40" fmla="*/ 82 w 85"/>
                <a:gd name="T41" fmla="*/ 28 h 40"/>
                <a:gd name="T42" fmla="*/ 77 w 85"/>
                <a:gd name="T43" fmla="*/ 32 h 40"/>
                <a:gd name="T44" fmla="*/ 72 w 85"/>
                <a:gd name="T45" fmla="*/ 34 h 40"/>
                <a:gd name="T46" fmla="*/ 66 w 85"/>
                <a:gd name="T47" fmla="*/ 36 h 40"/>
                <a:gd name="T48" fmla="*/ 59 w 85"/>
                <a:gd name="T49" fmla="*/ 38 h 40"/>
                <a:gd name="T50" fmla="*/ 51 w 85"/>
                <a:gd name="T51" fmla="*/ 39 h 40"/>
                <a:gd name="T52" fmla="*/ 43 w 85"/>
                <a:gd name="T53" fmla="*/ 39 h 40"/>
                <a:gd name="T54" fmla="*/ 37 w 85"/>
                <a:gd name="T55" fmla="*/ 39 h 40"/>
                <a:gd name="T56" fmla="*/ 29 w 85"/>
                <a:gd name="T57" fmla="*/ 38 h 40"/>
                <a:gd name="T58" fmla="*/ 21 w 85"/>
                <a:gd name="T59" fmla="*/ 37 h 40"/>
                <a:gd name="T60" fmla="*/ 15 w 85"/>
                <a:gd name="T61" fmla="*/ 35 h 40"/>
                <a:gd name="T62" fmla="*/ 8 w 85"/>
                <a:gd name="T63" fmla="*/ 31 h 40"/>
                <a:gd name="T64" fmla="*/ 5 w 85"/>
                <a:gd name="T65" fmla="*/ 27 h 40"/>
                <a:gd name="T66" fmla="*/ 1 w 85"/>
                <a:gd name="T67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40">
                  <a:moveTo>
                    <a:pt x="1" y="23"/>
                  </a:moveTo>
                  <a:lnTo>
                    <a:pt x="1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4" y="5"/>
                  </a:lnTo>
                  <a:lnTo>
                    <a:pt x="21" y="2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4" y="3"/>
                  </a:lnTo>
                  <a:lnTo>
                    <a:pt x="71" y="5"/>
                  </a:lnTo>
                  <a:lnTo>
                    <a:pt x="77" y="8"/>
                  </a:lnTo>
                  <a:lnTo>
                    <a:pt x="81" y="11"/>
                  </a:lnTo>
                  <a:lnTo>
                    <a:pt x="84" y="16"/>
                  </a:lnTo>
                  <a:lnTo>
                    <a:pt x="84" y="20"/>
                  </a:lnTo>
                  <a:lnTo>
                    <a:pt x="84" y="24"/>
                  </a:lnTo>
                  <a:lnTo>
                    <a:pt x="82" y="28"/>
                  </a:lnTo>
                  <a:lnTo>
                    <a:pt x="77" y="32"/>
                  </a:lnTo>
                  <a:lnTo>
                    <a:pt x="72" y="34"/>
                  </a:lnTo>
                  <a:lnTo>
                    <a:pt x="66" y="36"/>
                  </a:lnTo>
                  <a:lnTo>
                    <a:pt x="59" y="38"/>
                  </a:lnTo>
                  <a:lnTo>
                    <a:pt x="51" y="39"/>
                  </a:lnTo>
                  <a:lnTo>
                    <a:pt x="43" y="39"/>
                  </a:lnTo>
                  <a:lnTo>
                    <a:pt x="37" y="39"/>
                  </a:lnTo>
                  <a:lnTo>
                    <a:pt x="29" y="38"/>
                  </a:lnTo>
                  <a:lnTo>
                    <a:pt x="21" y="37"/>
                  </a:lnTo>
                  <a:lnTo>
                    <a:pt x="15" y="35"/>
                  </a:lnTo>
                  <a:lnTo>
                    <a:pt x="8" y="31"/>
                  </a:lnTo>
                  <a:lnTo>
                    <a:pt x="5" y="27"/>
                  </a:lnTo>
                  <a:lnTo>
                    <a:pt x="1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03" name="Freeform 427">
              <a:extLst>
                <a:ext uri="{FF2B5EF4-FFF2-40B4-BE49-F238E27FC236}">
                  <a16:creationId xmlns:a16="http://schemas.microsoft.com/office/drawing/2014/main" id="{729F26D4-C808-06A5-5367-278CD0EBE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791"/>
              <a:ext cx="75" cy="38"/>
            </a:xfrm>
            <a:custGeom>
              <a:avLst/>
              <a:gdLst>
                <a:gd name="T0" fmla="*/ 36 w 75"/>
                <a:gd name="T1" fmla="*/ 19 h 38"/>
                <a:gd name="T2" fmla="*/ 74 w 75"/>
                <a:gd name="T3" fmla="*/ 15 h 38"/>
                <a:gd name="T4" fmla="*/ 71 w 75"/>
                <a:gd name="T5" fmla="*/ 12 h 38"/>
                <a:gd name="T6" fmla="*/ 68 w 75"/>
                <a:gd name="T7" fmla="*/ 8 h 38"/>
                <a:gd name="T8" fmla="*/ 62 w 75"/>
                <a:gd name="T9" fmla="*/ 6 h 38"/>
                <a:gd name="T10" fmla="*/ 55 w 75"/>
                <a:gd name="T11" fmla="*/ 3 h 38"/>
                <a:gd name="T12" fmla="*/ 48 w 75"/>
                <a:gd name="T13" fmla="*/ 2 h 38"/>
                <a:gd name="T14" fmla="*/ 42 w 75"/>
                <a:gd name="T15" fmla="*/ 0 h 38"/>
                <a:gd name="T16" fmla="*/ 35 w 75"/>
                <a:gd name="T17" fmla="*/ 0 h 38"/>
                <a:gd name="T18" fmla="*/ 28 w 75"/>
                <a:gd name="T19" fmla="*/ 1 h 38"/>
                <a:gd name="T20" fmla="*/ 36 w 75"/>
                <a:gd name="T21" fmla="*/ 19 h 38"/>
                <a:gd name="T22" fmla="*/ 0 w 75"/>
                <a:gd name="T23" fmla="*/ 22 h 38"/>
                <a:gd name="T24" fmla="*/ 2 w 75"/>
                <a:gd name="T25" fmla="*/ 26 h 38"/>
                <a:gd name="T26" fmla="*/ 7 w 75"/>
                <a:gd name="T27" fmla="*/ 29 h 38"/>
                <a:gd name="T28" fmla="*/ 12 w 75"/>
                <a:gd name="T29" fmla="*/ 32 h 38"/>
                <a:gd name="T30" fmla="*/ 18 w 75"/>
                <a:gd name="T31" fmla="*/ 34 h 38"/>
                <a:gd name="T32" fmla="*/ 25 w 75"/>
                <a:gd name="T33" fmla="*/ 36 h 38"/>
                <a:gd name="T34" fmla="*/ 31 w 75"/>
                <a:gd name="T35" fmla="*/ 37 h 38"/>
                <a:gd name="T36" fmla="*/ 37 w 75"/>
                <a:gd name="T37" fmla="*/ 37 h 38"/>
                <a:gd name="T38" fmla="*/ 43 w 75"/>
                <a:gd name="T39" fmla="*/ 37 h 38"/>
                <a:gd name="T40" fmla="*/ 36 w 75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8">
                  <a:moveTo>
                    <a:pt x="36" y="19"/>
                  </a:moveTo>
                  <a:lnTo>
                    <a:pt x="74" y="15"/>
                  </a:lnTo>
                  <a:lnTo>
                    <a:pt x="71" y="12"/>
                  </a:lnTo>
                  <a:lnTo>
                    <a:pt x="68" y="8"/>
                  </a:lnTo>
                  <a:lnTo>
                    <a:pt x="62" y="6"/>
                  </a:lnTo>
                  <a:lnTo>
                    <a:pt x="55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36" y="19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7" y="29"/>
                  </a:lnTo>
                  <a:lnTo>
                    <a:pt x="12" y="32"/>
                  </a:lnTo>
                  <a:lnTo>
                    <a:pt x="18" y="34"/>
                  </a:lnTo>
                  <a:lnTo>
                    <a:pt x="25" y="36"/>
                  </a:lnTo>
                  <a:lnTo>
                    <a:pt x="31" y="37"/>
                  </a:lnTo>
                  <a:lnTo>
                    <a:pt x="37" y="37"/>
                  </a:lnTo>
                  <a:lnTo>
                    <a:pt x="43" y="37"/>
                  </a:lnTo>
                  <a:lnTo>
                    <a:pt x="36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04" name="Freeform 428">
              <a:extLst>
                <a:ext uri="{FF2B5EF4-FFF2-40B4-BE49-F238E27FC236}">
                  <a16:creationId xmlns:a16="http://schemas.microsoft.com/office/drawing/2014/main" id="{33887087-205C-F5AA-6856-E37B6FAE7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996"/>
              <a:ext cx="78" cy="39"/>
            </a:xfrm>
            <a:custGeom>
              <a:avLst/>
              <a:gdLst>
                <a:gd name="T0" fmla="*/ 0 w 78"/>
                <a:gd name="T1" fmla="*/ 23 h 39"/>
                <a:gd name="T2" fmla="*/ 0 w 78"/>
                <a:gd name="T3" fmla="*/ 18 h 39"/>
                <a:gd name="T4" fmla="*/ 1 w 78"/>
                <a:gd name="T5" fmla="*/ 13 h 39"/>
                <a:gd name="T6" fmla="*/ 1 w 78"/>
                <a:gd name="T7" fmla="*/ 11 h 39"/>
                <a:gd name="T8" fmla="*/ 7 w 78"/>
                <a:gd name="T9" fmla="*/ 8 h 39"/>
                <a:gd name="T10" fmla="*/ 12 w 78"/>
                <a:gd name="T11" fmla="*/ 5 h 39"/>
                <a:gd name="T12" fmla="*/ 17 w 78"/>
                <a:gd name="T13" fmla="*/ 3 h 39"/>
                <a:gd name="T14" fmla="*/ 24 w 78"/>
                <a:gd name="T15" fmla="*/ 1 h 39"/>
                <a:gd name="T16" fmla="*/ 30 w 78"/>
                <a:gd name="T17" fmla="*/ 0 h 39"/>
                <a:gd name="T18" fmla="*/ 38 w 78"/>
                <a:gd name="T19" fmla="*/ 0 h 39"/>
                <a:gd name="T20" fmla="*/ 45 w 78"/>
                <a:gd name="T21" fmla="*/ 0 h 39"/>
                <a:gd name="T22" fmla="*/ 52 w 78"/>
                <a:gd name="T23" fmla="*/ 1 h 39"/>
                <a:gd name="T24" fmla="*/ 59 w 78"/>
                <a:gd name="T25" fmla="*/ 3 h 39"/>
                <a:gd name="T26" fmla="*/ 64 w 78"/>
                <a:gd name="T27" fmla="*/ 5 h 39"/>
                <a:gd name="T28" fmla="*/ 70 w 78"/>
                <a:gd name="T29" fmla="*/ 7 h 39"/>
                <a:gd name="T30" fmla="*/ 72 w 78"/>
                <a:gd name="T31" fmla="*/ 11 h 39"/>
                <a:gd name="T32" fmla="*/ 75 w 78"/>
                <a:gd name="T33" fmla="*/ 15 h 39"/>
                <a:gd name="T34" fmla="*/ 76 w 78"/>
                <a:gd name="T35" fmla="*/ 20 h 39"/>
                <a:gd name="T36" fmla="*/ 77 w 78"/>
                <a:gd name="T37" fmla="*/ 24 h 39"/>
                <a:gd name="T38" fmla="*/ 75 w 78"/>
                <a:gd name="T39" fmla="*/ 28 h 39"/>
                <a:gd name="T40" fmla="*/ 70 w 78"/>
                <a:gd name="T41" fmla="*/ 31 h 39"/>
                <a:gd name="T42" fmla="*/ 65 w 78"/>
                <a:gd name="T43" fmla="*/ 33 h 39"/>
                <a:gd name="T44" fmla="*/ 60 w 78"/>
                <a:gd name="T45" fmla="*/ 35 h 39"/>
                <a:gd name="T46" fmla="*/ 53 w 78"/>
                <a:gd name="T47" fmla="*/ 37 h 39"/>
                <a:gd name="T48" fmla="*/ 46 w 78"/>
                <a:gd name="T49" fmla="*/ 38 h 39"/>
                <a:gd name="T50" fmla="*/ 39 w 78"/>
                <a:gd name="T51" fmla="*/ 38 h 39"/>
                <a:gd name="T52" fmla="*/ 32 w 78"/>
                <a:gd name="T53" fmla="*/ 38 h 39"/>
                <a:gd name="T54" fmla="*/ 26 w 78"/>
                <a:gd name="T55" fmla="*/ 37 h 39"/>
                <a:gd name="T56" fmla="*/ 18 w 78"/>
                <a:gd name="T57" fmla="*/ 36 h 39"/>
                <a:gd name="T58" fmla="*/ 12 w 78"/>
                <a:gd name="T59" fmla="*/ 34 h 39"/>
                <a:gd name="T60" fmla="*/ 8 w 78"/>
                <a:gd name="T61" fmla="*/ 31 h 39"/>
                <a:gd name="T62" fmla="*/ 3 w 78"/>
                <a:gd name="T63" fmla="*/ 27 h 39"/>
                <a:gd name="T64" fmla="*/ 0 w 78"/>
                <a:gd name="T65" fmla="*/ 23 h 39"/>
                <a:gd name="T66" fmla="*/ 37 w 78"/>
                <a:gd name="T67" fmla="*/ 19 h 39"/>
                <a:gd name="T68" fmla="*/ 72 w 78"/>
                <a:gd name="T69" fmla="*/ 16 h 39"/>
                <a:gd name="T70" fmla="*/ 70 w 78"/>
                <a:gd name="T71" fmla="*/ 13 h 39"/>
                <a:gd name="T72" fmla="*/ 67 w 78"/>
                <a:gd name="T73" fmla="*/ 9 h 39"/>
                <a:gd name="T74" fmla="*/ 62 w 78"/>
                <a:gd name="T75" fmla="*/ 6 h 39"/>
                <a:gd name="T76" fmla="*/ 56 w 78"/>
                <a:gd name="T77" fmla="*/ 5 h 39"/>
                <a:gd name="T78" fmla="*/ 50 w 78"/>
                <a:gd name="T79" fmla="*/ 3 h 39"/>
                <a:gd name="T80" fmla="*/ 43 w 78"/>
                <a:gd name="T81" fmla="*/ 3 h 39"/>
                <a:gd name="T82" fmla="*/ 37 w 78"/>
                <a:gd name="T83" fmla="*/ 2 h 39"/>
                <a:gd name="T84" fmla="*/ 30 w 78"/>
                <a:gd name="T85" fmla="*/ 2 h 39"/>
                <a:gd name="T86" fmla="*/ 37 w 78"/>
                <a:gd name="T87" fmla="*/ 19 h 39"/>
                <a:gd name="T88" fmla="*/ 4 w 78"/>
                <a:gd name="T89" fmla="*/ 22 h 39"/>
                <a:gd name="T90" fmla="*/ 8 w 78"/>
                <a:gd name="T91" fmla="*/ 25 h 39"/>
                <a:gd name="T92" fmla="*/ 10 w 78"/>
                <a:gd name="T93" fmla="*/ 29 h 39"/>
                <a:gd name="T94" fmla="*/ 16 w 78"/>
                <a:gd name="T95" fmla="*/ 32 h 39"/>
                <a:gd name="T96" fmla="*/ 22 w 78"/>
                <a:gd name="T97" fmla="*/ 34 h 39"/>
                <a:gd name="T98" fmla="*/ 27 w 78"/>
                <a:gd name="T99" fmla="*/ 35 h 39"/>
                <a:gd name="T100" fmla="*/ 33 w 78"/>
                <a:gd name="T101" fmla="*/ 36 h 39"/>
                <a:gd name="T102" fmla="*/ 38 w 78"/>
                <a:gd name="T103" fmla="*/ 36 h 39"/>
                <a:gd name="T104" fmla="*/ 45 w 78"/>
                <a:gd name="T105" fmla="*/ 36 h 39"/>
                <a:gd name="T106" fmla="*/ 37 w 78"/>
                <a:gd name="T107" fmla="*/ 19 h 39"/>
                <a:gd name="T108" fmla="*/ 0 w 78"/>
                <a:gd name="T10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39">
                  <a:moveTo>
                    <a:pt x="0" y="23"/>
                  </a:moveTo>
                  <a:lnTo>
                    <a:pt x="0" y="18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2" y="1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70" y="7"/>
                  </a:lnTo>
                  <a:lnTo>
                    <a:pt x="72" y="11"/>
                  </a:lnTo>
                  <a:lnTo>
                    <a:pt x="75" y="15"/>
                  </a:lnTo>
                  <a:lnTo>
                    <a:pt x="76" y="20"/>
                  </a:lnTo>
                  <a:lnTo>
                    <a:pt x="77" y="24"/>
                  </a:lnTo>
                  <a:lnTo>
                    <a:pt x="75" y="28"/>
                  </a:lnTo>
                  <a:lnTo>
                    <a:pt x="70" y="31"/>
                  </a:lnTo>
                  <a:lnTo>
                    <a:pt x="65" y="33"/>
                  </a:lnTo>
                  <a:lnTo>
                    <a:pt x="60" y="35"/>
                  </a:lnTo>
                  <a:lnTo>
                    <a:pt x="53" y="37"/>
                  </a:lnTo>
                  <a:lnTo>
                    <a:pt x="46" y="38"/>
                  </a:lnTo>
                  <a:lnTo>
                    <a:pt x="39" y="38"/>
                  </a:lnTo>
                  <a:lnTo>
                    <a:pt x="32" y="38"/>
                  </a:lnTo>
                  <a:lnTo>
                    <a:pt x="26" y="37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8" y="31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37" y="19"/>
                  </a:lnTo>
                  <a:lnTo>
                    <a:pt x="72" y="16"/>
                  </a:lnTo>
                  <a:lnTo>
                    <a:pt x="70" y="13"/>
                  </a:lnTo>
                  <a:lnTo>
                    <a:pt x="67" y="9"/>
                  </a:lnTo>
                  <a:lnTo>
                    <a:pt x="62" y="6"/>
                  </a:lnTo>
                  <a:lnTo>
                    <a:pt x="56" y="5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7" y="2"/>
                  </a:lnTo>
                  <a:lnTo>
                    <a:pt x="30" y="2"/>
                  </a:lnTo>
                  <a:lnTo>
                    <a:pt x="37" y="19"/>
                  </a:lnTo>
                  <a:lnTo>
                    <a:pt x="4" y="22"/>
                  </a:lnTo>
                  <a:lnTo>
                    <a:pt x="8" y="25"/>
                  </a:lnTo>
                  <a:lnTo>
                    <a:pt x="10" y="29"/>
                  </a:lnTo>
                  <a:lnTo>
                    <a:pt x="16" y="32"/>
                  </a:lnTo>
                  <a:lnTo>
                    <a:pt x="22" y="34"/>
                  </a:lnTo>
                  <a:lnTo>
                    <a:pt x="27" y="35"/>
                  </a:lnTo>
                  <a:lnTo>
                    <a:pt x="33" y="36"/>
                  </a:lnTo>
                  <a:lnTo>
                    <a:pt x="38" y="36"/>
                  </a:lnTo>
                  <a:lnTo>
                    <a:pt x="45" y="36"/>
                  </a:lnTo>
                  <a:lnTo>
                    <a:pt x="37" y="19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05" name="Freeform 429">
              <a:extLst>
                <a:ext uri="{FF2B5EF4-FFF2-40B4-BE49-F238E27FC236}">
                  <a16:creationId xmlns:a16="http://schemas.microsoft.com/office/drawing/2014/main" id="{9B90971D-C4CE-CB68-C9F1-F23E93653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996"/>
              <a:ext cx="84" cy="41"/>
            </a:xfrm>
            <a:custGeom>
              <a:avLst/>
              <a:gdLst>
                <a:gd name="T0" fmla="*/ 1 w 84"/>
                <a:gd name="T1" fmla="*/ 24 h 41"/>
                <a:gd name="T2" fmla="*/ 1 w 84"/>
                <a:gd name="T3" fmla="*/ 24 h 41"/>
                <a:gd name="T4" fmla="*/ 0 w 84"/>
                <a:gd name="T5" fmla="*/ 19 h 41"/>
                <a:gd name="T6" fmla="*/ 1 w 84"/>
                <a:gd name="T7" fmla="*/ 14 h 41"/>
                <a:gd name="T8" fmla="*/ 3 w 84"/>
                <a:gd name="T9" fmla="*/ 11 h 41"/>
                <a:gd name="T10" fmla="*/ 8 w 84"/>
                <a:gd name="T11" fmla="*/ 8 h 41"/>
                <a:gd name="T12" fmla="*/ 13 w 84"/>
                <a:gd name="T13" fmla="*/ 5 h 41"/>
                <a:gd name="T14" fmla="*/ 19 w 84"/>
                <a:gd name="T15" fmla="*/ 3 h 41"/>
                <a:gd name="T16" fmla="*/ 26 w 84"/>
                <a:gd name="T17" fmla="*/ 1 h 41"/>
                <a:gd name="T18" fmla="*/ 33 w 84"/>
                <a:gd name="T19" fmla="*/ 0 h 41"/>
                <a:gd name="T20" fmla="*/ 42 w 84"/>
                <a:gd name="T21" fmla="*/ 0 h 41"/>
                <a:gd name="T22" fmla="*/ 49 w 84"/>
                <a:gd name="T23" fmla="*/ 0 h 41"/>
                <a:gd name="T24" fmla="*/ 57 w 84"/>
                <a:gd name="T25" fmla="*/ 1 h 41"/>
                <a:gd name="T26" fmla="*/ 64 w 84"/>
                <a:gd name="T27" fmla="*/ 3 h 41"/>
                <a:gd name="T28" fmla="*/ 70 w 84"/>
                <a:gd name="T29" fmla="*/ 6 h 41"/>
                <a:gd name="T30" fmla="*/ 75 w 84"/>
                <a:gd name="T31" fmla="*/ 8 h 41"/>
                <a:gd name="T32" fmla="*/ 79 w 84"/>
                <a:gd name="T33" fmla="*/ 11 h 41"/>
                <a:gd name="T34" fmla="*/ 82 w 84"/>
                <a:gd name="T35" fmla="*/ 16 h 41"/>
                <a:gd name="T36" fmla="*/ 83 w 84"/>
                <a:gd name="T37" fmla="*/ 21 h 41"/>
                <a:gd name="T38" fmla="*/ 82 w 84"/>
                <a:gd name="T39" fmla="*/ 25 h 41"/>
                <a:gd name="T40" fmla="*/ 80 w 84"/>
                <a:gd name="T41" fmla="*/ 29 h 41"/>
                <a:gd name="T42" fmla="*/ 76 w 84"/>
                <a:gd name="T43" fmla="*/ 33 h 41"/>
                <a:gd name="T44" fmla="*/ 71 w 84"/>
                <a:gd name="T45" fmla="*/ 35 h 41"/>
                <a:gd name="T46" fmla="*/ 65 w 84"/>
                <a:gd name="T47" fmla="*/ 37 h 41"/>
                <a:gd name="T48" fmla="*/ 58 w 84"/>
                <a:gd name="T49" fmla="*/ 39 h 41"/>
                <a:gd name="T50" fmla="*/ 50 w 84"/>
                <a:gd name="T51" fmla="*/ 40 h 41"/>
                <a:gd name="T52" fmla="*/ 43 w 84"/>
                <a:gd name="T53" fmla="*/ 40 h 41"/>
                <a:gd name="T54" fmla="*/ 35 w 84"/>
                <a:gd name="T55" fmla="*/ 40 h 41"/>
                <a:gd name="T56" fmla="*/ 28 w 84"/>
                <a:gd name="T57" fmla="*/ 39 h 41"/>
                <a:gd name="T58" fmla="*/ 20 w 84"/>
                <a:gd name="T59" fmla="*/ 38 h 41"/>
                <a:gd name="T60" fmla="*/ 14 w 84"/>
                <a:gd name="T61" fmla="*/ 35 h 41"/>
                <a:gd name="T62" fmla="*/ 9 w 84"/>
                <a:gd name="T63" fmla="*/ 32 h 41"/>
                <a:gd name="T64" fmla="*/ 4 w 84"/>
                <a:gd name="T65" fmla="*/ 29 h 41"/>
                <a:gd name="T66" fmla="*/ 1 w 84"/>
                <a:gd name="T6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41">
                  <a:moveTo>
                    <a:pt x="1" y="24"/>
                  </a:moveTo>
                  <a:lnTo>
                    <a:pt x="1" y="2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1"/>
                  </a:lnTo>
                  <a:lnTo>
                    <a:pt x="64" y="3"/>
                  </a:lnTo>
                  <a:lnTo>
                    <a:pt x="70" y="6"/>
                  </a:lnTo>
                  <a:lnTo>
                    <a:pt x="75" y="8"/>
                  </a:lnTo>
                  <a:lnTo>
                    <a:pt x="79" y="11"/>
                  </a:lnTo>
                  <a:lnTo>
                    <a:pt x="82" y="16"/>
                  </a:lnTo>
                  <a:lnTo>
                    <a:pt x="83" y="21"/>
                  </a:lnTo>
                  <a:lnTo>
                    <a:pt x="82" y="25"/>
                  </a:lnTo>
                  <a:lnTo>
                    <a:pt x="80" y="29"/>
                  </a:lnTo>
                  <a:lnTo>
                    <a:pt x="76" y="33"/>
                  </a:lnTo>
                  <a:lnTo>
                    <a:pt x="71" y="35"/>
                  </a:lnTo>
                  <a:lnTo>
                    <a:pt x="65" y="37"/>
                  </a:lnTo>
                  <a:lnTo>
                    <a:pt x="58" y="39"/>
                  </a:lnTo>
                  <a:lnTo>
                    <a:pt x="50" y="40"/>
                  </a:lnTo>
                  <a:lnTo>
                    <a:pt x="43" y="40"/>
                  </a:lnTo>
                  <a:lnTo>
                    <a:pt x="35" y="40"/>
                  </a:lnTo>
                  <a:lnTo>
                    <a:pt x="28" y="39"/>
                  </a:lnTo>
                  <a:lnTo>
                    <a:pt x="20" y="38"/>
                  </a:lnTo>
                  <a:lnTo>
                    <a:pt x="14" y="35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1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06" name="Freeform 430">
              <a:extLst>
                <a:ext uri="{FF2B5EF4-FFF2-40B4-BE49-F238E27FC236}">
                  <a16:creationId xmlns:a16="http://schemas.microsoft.com/office/drawing/2014/main" id="{ABC23BB7-E37C-EC1E-B721-9253A2C84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998"/>
              <a:ext cx="74" cy="37"/>
            </a:xfrm>
            <a:custGeom>
              <a:avLst/>
              <a:gdLst>
                <a:gd name="T0" fmla="*/ 36 w 74"/>
                <a:gd name="T1" fmla="*/ 18 h 37"/>
                <a:gd name="T2" fmla="*/ 73 w 74"/>
                <a:gd name="T3" fmla="*/ 15 h 37"/>
                <a:gd name="T4" fmla="*/ 70 w 74"/>
                <a:gd name="T5" fmla="*/ 11 h 37"/>
                <a:gd name="T6" fmla="*/ 67 w 74"/>
                <a:gd name="T7" fmla="*/ 8 h 37"/>
                <a:gd name="T8" fmla="*/ 62 w 74"/>
                <a:gd name="T9" fmla="*/ 5 h 37"/>
                <a:gd name="T10" fmla="*/ 56 w 74"/>
                <a:gd name="T11" fmla="*/ 2 h 37"/>
                <a:gd name="T12" fmla="*/ 49 w 74"/>
                <a:gd name="T13" fmla="*/ 1 h 37"/>
                <a:gd name="T14" fmla="*/ 42 w 74"/>
                <a:gd name="T15" fmla="*/ 0 h 37"/>
                <a:gd name="T16" fmla="*/ 35 w 74"/>
                <a:gd name="T17" fmla="*/ 0 h 37"/>
                <a:gd name="T18" fmla="*/ 28 w 74"/>
                <a:gd name="T19" fmla="*/ 0 h 37"/>
                <a:gd name="T20" fmla="*/ 36 w 74"/>
                <a:gd name="T21" fmla="*/ 17 h 37"/>
                <a:gd name="T22" fmla="*/ 0 w 74"/>
                <a:gd name="T23" fmla="*/ 21 h 37"/>
                <a:gd name="T24" fmla="*/ 4 w 74"/>
                <a:gd name="T25" fmla="*/ 25 h 37"/>
                <a:gd name="T26" fmla="*/ 7 w 74"/>
                <a:gd name="T27" fmla="*/ 29 h 37"/>
                <a:gd name="T28" fmla="*/ 12 w 74"/>
                <a:gd name="T29" fmla="*/ 31 h 37"/>
                <a:gd name="T30" fmla="*/ 19 w 74"/>
                <a:gd name="T31" fmla="*/ 34 h 37"/>
                <a:gd name="T32" fmla="*/ 25 w 74"/>
                <a:gd name="T33" fmla="*/ 35 h 37"/>
                <a:gd name="T34" fmla="*/ 31 w 74"/>
                <a:gd name="T35" fmla="*/ 36 h 37"/>
                <a:gd name="T36" fmla="*/ 37 w 74"/>
                <a:gd name="T37" fmla="*/ 36 h 37"/>
                <a:gd name="T38" fmla="*/ 44 w 74"/>
                <a:gd name="T39" fmla="*/ 36 h 37"/>
                <a:gd name="T40" fmla="*/ 36 w 74"/>
                <a:gd name="T4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37">
                  <a:moveTo>
                    <a:pt x="36" y="18"/>
                  </a:moveTo>
                  <a:lnTo>
                    <a:pt x="73" y="15"/>
                  </a:lnTo>
                  <a:lnTo>
                    <a:pt x="70" y="11"/>
                  </a:lnTo>
                  <a:lnTo>
                    <a:pt x="67" y="8"/>
                  </a:lnTo>
                  <a:lnTo>
                    <a:pt x="62" y="5"/>
                  </a:lnTo>
                  <a:lnTo>
                    <a:pt x="56" y="2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36" y="17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9"/>
                  </a:lnTo>
                  <a:lnTo>
                    <a:pt x="12" y="31"/>
                  </a:lnTo>
                  <a:lnTo>
                    <a:pt x="19" y="34"/>
                  </a:lnTo>
                  <a:lnTo>
                    <a:pt x="25" y="35"/>
                  </a:lnTo>
                  <a:lnTo>
                    <a:pt x="31" y="36"/>
                  </a:lnTo>
                  <a:lnTo>
                    <a:pt x="37" y="36"/>
                  </a:lnTo>
                  <a:lnTo>
                    <a:pt x="44" y="36"/>
                  </a:lnTo>
                  <a:lnTo>
                    <a:pt x="36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07" name="Freeform 431">
              <a:extLst>
                <a:ext uri="{FF2B5EF4-FFF2-40B4-BE49-F238E27FC236}">
                  <a16:creationId xmlns:a16="http://schemas.microsoft.com/office/drawing/2014/main" id="{83EB346C-0206-C081-90B6-5EA315471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894"/>
              <a:ext cx="79" cy="40"/>
            </a:xfrm>
            <a:custGeom>
              <a:avLst/>
              <a:gdLst>
                <a:gd name="T0" fmla="*/ 1 w 79"/>
                <a:gd name="T1" fmla="*/ 23 h 40"/>
                <a:gd name="T2" fmla="*/ 0 w 79"/>
                <a:gd name="T3" fmla="*/ 19 h 40"/>
                <a:gd name="T4" fmla="*/ 1 w 79"/>
                <a:gd name="T5" fmla="*/ 14 h 40"/>
                <a:gd name="T6" fmla="*/ 3 w 79"/>
                <a:gd name="T7" fmla="*/ 11 h 40"/>
                <a:gd name="T8" fmla="*/ 8 w 79"/>
                <a:gd name="T9" fmla="*/ 8 h 40"/>
                <a:gd name="T10" fmla="*/ 13 w 79"/>
                <a:gd name="T11" fmla="*/ 5 h 40"/>
                <a:gd name="T12" fmla="*/ 19 w 79"/>
                <a:gd name="T13" fmla="*/ 3 h 40"/>
                <a:gd name="T14" fmla="*/ 26 w 79"/>
                <a:gd name="T15" fmla="*/ 1 h 40"/>
                <a:gd name="T16" fmla="*/ 32 w 79"/>
                <a:gd name="T17" fmla="*/ 0 h 40"/>
                <a:gd name="T18" fmla="*/ 39 w 79"/>
                <a:gd name="T19" fmla="*/ 0 h 40"/>
                <a:gd name="T20" fmla="*/ 46 w 79"/>
                <a:gd name="T21" fmla="*/ 0 h 40"/>
                <a:gd name="T22" fmla="*/ 53 w 79"/>
                <a:gd name="T23" fmla="*/ 1 h 40"/>
                <a:gd name="T24" fmla="*/ 60 w 79"/>
                <a:gd name="T25" fmla="*/ 3 h 40"/>
                <a:gd name="T26" fmla="*/ 66 w 79"/>
                <a:gd name="T27" fmla="*/ 5 h 40"/>
                <a:gd name="T28" fmla="*/ 71 w 79"/>
                <a:gd name="T29" fmla="*/ 8 h 40"/>
                <a:gd name="T30" fmla="*/ 75 w 79"/>
                <a:gd name="T31" fmla="*/ 11 h 40"/>
                <a:gd name="T32" fmla="*/ 78 w 79"/>
                <a:gd name="T33" fmla="*/ 16 h 40"/>
                <a:gd name="T34" fmla="*/ 78 w 79"/>
                <a:gd name="T35" fmla="*/ 20 h 40"/>
                <a:gd name="T36" fmla="*/ 78 w 79"/>
                <a:gd name="T37" fmla="*/ 24 h 40"/>
                <a:gd name="T38" fmla="*/ 77 w 79"/>
                <a:gd name="T39" fmla="*/ 28 h 40"/>
                <a:gd name="T40" fmla="*/ 72 w 79"/>
                <a:gd name="T41" fmla="*/ 31 h 40"/>
                <a:gd name="T42" fmla="*/ 67 w 79"/>
                <a:gd name="T43" fmla="*/ 34 h 40"/>
                <a:gd name="T44" fmla="*/ 61 w 79"/>
                <a:gd name="T45" fmla="*/ 36 h 40"/>
                <a:gd name="T46" fmla="*/ 55 w 79"/>
                <a:gd name="T47" fmla="*/ 38 h 40"/>
                <a:gd name="T48" fmla="*/ 48 w 79"/>
                <a:gd name="T49" fmla="*/ 39 h 40"/>
                <a:gd name="T50" fmla="*/ 42 w 79"/>
                <a:gd name="T51" fmla="*/ 39 h 40"/>
                <a:gd name="T52" fmla="*/ 34 w 79"/>
                <a:gd name="T53" fmla="*/ 39 h 40"/>
                <a:gd name="T54" fmla="*/ 28 w 79"/>
                <a:gd name="T55" fmla="*/ 38 h 40"/>
                <a:gd name="T56" fmla="*/ 20 w 79"/>
                <a:gd name="T57" fmla="*/ 36 h 40"/>
                <a:gd name="T58" fmla="*/ 14 w 79"/>
                <a:gd name="T59" fmla="*/ 34 h 40"/>
                <a:gd name="T60" fmla="*/ 8 w 79"/>
                <a:gd name="T61" fmla="*/ 31 h 40"/>
                <a:gd name="T62" fmla="*/ 5 w 79"/>
                <a:gd name="T63" fmla="*/ 27 h 40"/>
                <a:gd name="T64" fmla="*/ 1 w 79"/>
                <a:gd name="T65" fmla="*/ 23 h 40"/>
                <a:gd name="T66" fmla="*/ 39 w 79"/>
                <a:gd name="T67" fmla="*/ 20 h 40"/>
                <a:gd name="T68" fmla="*/ 74 w 79"/>
                <a:gd name="T69" fmla="*/ 17 h 40"/>
                <a:gd name="T70" fmla="*/ 71 w 79"/>
                <a:gd name="T71" fmla="*/ 13 h 40"/>
                <a:gd name="T72" fmla="*/ 69 w 79"/>
                <a:gd name="T73" fmla="*/ 9 h 40"/>
                <a:gd name="T74" fmla="*/ 64 w 79"/>
                <a:gd name="T75" fmla="*/ 7 h 40"/>
                <a:gd name="T76" fmla="*/ 57 w 79"/>
                <a:gd name="T77" fmla="*/ 5 h 40"/>
                <a:gd name="T78" fmla="*/ 51 w 79"/>
                <a:gd name="T79" fmla="*/ 3 h 40"/>
                <a:gd name="T80" fmla="*/ 44 w 79"/>
                <a:gd name="T81" fmla="*/ 2 h 40"/>
                <a:gd name="T82" fmla="*/ 39 w 79"/>
                <a:gd name="T83" fmla="*/ 2 h 40"/>
                <a:gd name="T84" fmla="*/ 32 w 79"/>
                <a:gd name="T85" fmla="*/ 2 h 40"/>
                <a:gd name="T86" fmla="*/ 39 w 79"/>
                <a:gd name="T87" fmla="*/ 20 h 40"/>
                <a:gd name="T88" fmla="*/ 6 w 79"/>
                <a:gd name="T89" fmla="*/ 23 h 40"/>
                <a:gd name="T90" fmla="*/ 8 w 79"/>
                <a:gd name="T91" fmla="*/ 26 h 40"/>
                <a:gd name="T92" fmla="*/ 12 w 79"/>
                <a:gd name="T93" fmla="*/ 30 h 40"/>
                <a:gd name="T94" fmla="*/ 17 w 79"/>
                <a:gd name="T95" fmla="*/ 32 h 40"/>
                <a:gd name="T96" fmla="*/ 23 w 79"/>
                <a:gd name="T97" fmla="*/ 34 h 40"/>
                <a:gd name="T98" fmla="*/ 29 w 79"/>
                <a:gd name="T99" fmla="*/ 36 h 40"/>
                <a:gd name="T100" fmla="*/ 35 w 79"/>
                <a:gd name="T101" fmla="*/ 37 h 40"/>
                <a:gd name="T102" fmla="*/ 41 w 79"/>
                <a:gd name="T103" fmla="*/ 37 h 40"/>
                <a:gd name="T104" fmla="*/ 46 w 79"/>
                <a:gd name="T105" fmla="*/ 37 h 40"/>
                <a:gd name="T106" fmla="*/ 39 w 79"/>
                <a:gd name="T107" fmla="*/ 20 h 40"/>
                <a:gd name="T108" fmla="*/ 1 w 79"/>
                <a:gd name="T10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" h="40">
                  <a:moveTo>
                    <a:pt x="1" y="23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78" y="16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77" y="28"/>
                  </a:lnTo>
                  <a:lnTo>
                    <a:pt x="72" y="31"/>
                  </a:lnTo>
                  <a:lnTo>
                    <a:pt x="67" y="34"/>
                  </a:lnTo>
                  <a:lnTo>
                    <a:pt x="61" y="36"/>
                  </a:lnTo>
                  <a:lnTo>
                    <a:pt x="55" y="38"/>
                  </a:lnTo>
                  <a:lnTo>
                    <a:pt x="48" y="39"/>
                  </a:lnTo>
                  <a:lnTo>
                    <a:pt x="42" y="39"/>
                  </a:lnTo>
                  <a:lnTo>
                    <a:pt x="34" y="39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4" y="34"/>
                  </a:lnTo>
                  <a:lnTo>
                    <a:pt x="8" y="31"/>
                  </a:lnTo>
                  <a:lnTo>
                    <a:pt x="5" y="27"/>
                  </a:lnTo>
                  <a:lnTo>
                    <a:pt x="1" y="23"/>
                  </a:lnTo>
                  <a:lnTo>
                    <a:pt x="39" y="20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9" y="9"/>
                  </a:lnTo>
                  <a:lnTo>
                    <a:pt x="64" y="7"/>
                  </a:lnTo>
                  <a:lnTo>
                    <a:pt x="57" y="5"/>
                  </a:lnTo>
                  <a:lnTo>
                    <a:pt x="51" y="3"/>
                  </a:lnTo>
                  <a:lnTo>
                    <a:pt x="44" y="2"/>
                  </a:lnTo>
                  <a:lnTo>
                    <a:pt x="39" y="2"/>
                  </a:lnTo>
                  <a:lnTo>
                    <a:pt x="32" y="2"/>
                  </a:lnTo>
                  <a:lnTo>
                    <a:pt x="39" y="20"/>
                  </a:lnTo>
                  <a:lnTo>
                    <a:pt x="6" y="23"/>
                  </a:lnTo>
                  <a:lnTo>
                    <a:pt x="8" y="26"/>
                  </a:lnTo>
                  <a:lnTo>
                    <a:pt x="12" y="30"/>
                  </a:lnTo>
                  <a:lnTo>
                    <a:pt x="17" y="32"/>
                  </a:lnTo>
                  <a:lnTo>
                    <a:pt x="23" y="34"/>
                  </a:lnTo>
                  <a:lnTo>
                    <a:pt x="29" y="36"/>
                  </a:lnTo>
                  <a:lnTo>
                    <a:pt x="35" y="37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39" y="20"/>
                  </a:lnTo>
                  <a:lnTo>
                    <a:pt x="1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08" name="Freeform 432">
              <a:extLst>
                <a:ext uri="{FF2B5EF4-FFF2-40B4-BE49-F238E27FC236}">
                  <a16:creationId xmlns:a16="http://schemas.microsoft.com/office/drawing/2014/main" id="{A4E64A73-6AAE-5784-CCDC-B0F5CCC0E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893"/>
              <a:ext cx="86" cy="42"/>
            </a:xfrm>
            <a:custGeom>
              <a:avLst/>
              <a:gdLst>
                <a:gd name="T0" fmla="*/ 1 w 86"/>
                <a:gd name="T1" fmla="*/ 25 h 42"/>
                <a:gd name="T2" fmla="*/ 1 w 86"/>
                <a:gd name="T3" fmla="*/ 25 h 42"/>
                <a:gd name="T4" fmla="*/ 0 w 86"/>
                <a:gd name="T5" fmla="*/ 19 h 42"/>
                <a:gd name="T6" fmla="*/ 1 w 86"/>
                <a:gd name="T7" fmla="*/ 15 h 42"/>
                <a:gd name="T8" fmla="*/ 4 w 86"/>
                <a:gd name="T9" fmla="*/ 12 h 42"/>
                <a:gd name="T10" fmla="*/ 9 w 86"/>
                <a:gd name="T11" fmla="*/ 8 h 42"/>
                <a:gd name="T12" fmla="*/ 14 w 86"/>
                <a:gd name="T13" fmla="*/ 5 h 42"/>
                <a:gd name="T14" fmla="*/ 21 w 86"/>
                <a:gd name="T15" fmla="*/ 3 h 42"/>
                <a:gd name="T16" fmla="*/ 28 w 86"/>
                <a:gd name="T17" fmla="*/ 1 h 42"/>
                <a:gd name="T18" fmla="*/ 35 w 86"/>
                <a:gd name="T19" fmla="*/ 0 h 42"/>
                <a:gd name="T20" fmla="*/ 43 w 86"/>
                <a:gd name="T21" fmla="*/ 0 h 42"/>
                <a:gd name="T22" fmla="*/ 50 w 86"/>
                <a:gd name="T23" fmla="*/ 0 h 42"/>
                <a:gd name="T24" fmla="*/ 58 w 86"/>
                <a:gd name="T25" fmla="*/ 1 h 42"/>
                <a:gd name="T26" fmla="*/ 65 w 86"/>
                <a:gd name="T27" fmla="*/ 3 h 42"/>
                <a:gd name="T28" fmla="*/ 71 w 86"/>
                <a:gd name="T29" fmla="*/ 6 h 42"/>
                <a:gd name="T30" fmla="*/ 77 w 86"/>
                <a:gd name="T31" fmla="*/ 8 h 42"/>
                <a:gd name="T32" fmla="*/ 81 w 86"/>
                <a:gd name="T33" fmla="*/ 12 h 42"/>
                <a:gd name="T34" fmla="*/ 84 w 86"/>
                <a:gd name="T35" fmla="*/ 16 h 42"/>
                <a:gd name="T36" fmla="*/ 85 w 86"/>
                <a:gd name="T37" fmla="*/ 21 h 42"/>
                <a:gd name="T38" fmla="*/ 85 w 86"/>
                <a:gd name="T39" fmla="*/ 25 h 42"/>
                <a:gd name="T40" fmla="*/ 82 w 86"/>
                <a:gd name="T41" fmla="*/ 29 h 42"/>
                <a:gd name="T42" fmla="*/ 77 w 86"/>
                <a:gd name="T43" fmla="*/ 33 h 42"/>
                <a:gd name="T44" fmla="*/ 72 w 86"/>
                <a:gd name="T45" fmla="*/ 36 h 42"/>
                <a:gd name="T46" fmla="*/ 66 w 86"/>
                <a:gd name="T47" fmla="*/ 38 h 42"/>
                <a:gd name="T48" fmla="*/ 59 w 86"/>
                <a:gd name="T49" fmla="*/ 40 h 42"/>
                <a:gd name="T50" fmla="*/ 52 w 86"/>
                <a:gd name="T51" fmla="*/ 41 h 42"/>
                <a:gd name="T52" fmla="*/ 44 w 86"/>
                <a:gd name="T53" fmla="*/ 41 h 42"/>
                <a:gd name="T54" fmla="*/ 37 w 86"/>
                <a:gd name="T55" fmla="*/ 41 h 42"/>
                <a:gd name="T56" fmla="*/ 29 w 86"/>
                <a:gd name="T57" fmla="*/ 40 h 42"/>
                <a:gd name="T58" fmla="*/ 21 w 86"/>
                <a:gd name="T59" fmla="*/ 38 h 42"/>
                <a:gd name="T60" fmla="*/ 15 w 86"/>
                <a:gd name="T61" fmla="*/ 35 h 42"/>
                <a:gd name="T62" fmla="*/ 9 w 86"/>
                <a:gd name="T63" fmla="*/ 33 h 42"/>
                <a:gd name="T64" fmla="*/ 5 w 86"/>
                <a:gd name="T65" fmla="*/ 29 h 42"/>
                <a:gd name="T66" fmla="*/ 1 w 86"/>
                <a:gd name="T67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" h="42">
                  <a:moveTo>
                    <a:pt x="1" y="25"/>
                  </a:moveTo>
                  <a:lnTo>
                    <a:pt x="1" y="25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9" y="8"/>
                  </a:lnTo>
                  <a:lnTo>
                    <a:pt x="14" y="5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4" y="16"/>
                  </a:lnTo>
                  <a:lnTo>
                    <a:pt x="85" y="21"/>
                  </a:lnTo>
                  <a:lnTo>
                    <a:pt x="85" y="25"/>
                  </a:lnTo>
                  <a:lnTo>
                    <a:pt x="82" y="29"/>
                  </a:lnTo>
                  <a:lnTo>
                    <a:pt x="77" y="33"/>
                  </a:lnTo>
                  <a:lnTo>
                    <a:pt x="72" y="36"/>
                  </a:lnTo>
                  <a:lnTo>
                    <a:pt x="66" y="38"/>
                  </a:lnTo>
                  <a:lnTo>
                    <a:pt x="59" y="40"/>
                  </a:lnTo>
                  <a:lnTo>
                    <a:pt x="52" y="41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29" y="40"/>
                  </a:lnTo>
                  <a:lnTo>
                    <a:pt x="21" y="38"/>
                  </a:lnTo>
                  <a:lnTo>
                    <a:pt x="15" y="35"/>
                  </a:lnTo>
                  <a:lnTo>
                    <a:pt x="9" y="33"/>
                  </a:lnTo>
                  <a:lnTo>
                    <a:pt x="5" y="29"/>
                  </a:lnTo>
                  <a:lnTo>
                    <a:pt x="1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09" name="Freeform 433">
              <a:extLst>
                <a:ext uri="{FF2B5EF4-FFF2-40B4-BE49-F238E27FC236}">
                  <a16:creationId xmlns:a16="http://schemas.microsoft.com/office/drawing/2014/main" id="{00EAAFDB-BC32-E57C-30C1-990D9BE39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895"/>
              <a:ext cx="75" cy="39"/>
            </a:xfrm>
            <a:custGeom>
              <a:avLst/>
              <a:gdLst>
                <a:gd name="T0" fmla="*/ 36 w 75"/>
                <a:gd name="T1" fmla="*/ 20 h 39"/>
                <a:gd name="T2" fmla="*/ 74 w 75"/>
                <a:gd name="T3" fmla="*/ 16 h 39"/>
                <a:gd name="T4" fmla="*/ 71 w 75"/>
                <a:gd name="T5" fmla="*/ 12 h 39"/>
                <a:gd name="T6" fmla="*/ 68 w 75"/>
                <a:gd name="T7" fmla="*/ 8 h 39"/>
                <a:gd name="T8" fmla="*/ 63 w 75"/>
                <a:gd name="T9" fmla="*/ 6 h 39"/>
                <a:gd name="T10" fmla="*/ 55 w 75"/>
                <a:gd name="T11" fmla="*/ 3 h 39"/>
                <a:gd name="T12" fmla="*/ 48 w 75"/>
                <a:gd name="T13" fmla="*/ 1 h 39"/>
                <a:gd name="T14" fmla="*/ 42 w 75"/>
                <a:gd name="T15" fmla="*/ 0 h 39"/>
                <a:gd name="T16" fmla="*/ 35 w 75"/>
                <a:gd name="T17" fmla="*/ 0 h 39"/>
                <a:gd name="T18" fmla="*/ 28 w 75"/>
                <a:gd name="T19" fmla="*/ 0 h 39"/>
                <a:gd name="T20" fmla="*/ 36 w 75"/>
                <a:gd name="T21" fmla="*/ 19 h 39"/>
                <a:gd name="T22" fmla="*/ 0 w 75"/>
                <a:gd name="T23" fmla="*/ 22 h 39"/>
                <a:gd name="T24" fmla="*/ 3 w 75"/>
                <a:gd name="T25" fmla="*/ 26 h 39"/>
                <a:gd name="T26" fmla="*/ 7 w 75"/>
                <a:gd name="T27" fmla="*/ 30 h 39"/>
                <a:gd name="T28" fmla="*/ 12 w 75"/>
                <a:gd name="T29" fmla="*/ 32 h 39"/>
                <a:gd name="T30" fmla="*/ 19 w 75"/>
                <a:gd name="T31" fmla="*/ 35 h 39"/>
                <a:gd name="T32" fmla="*/ 26 w 75"/>
                <a:gd name="T33" fmla="*/ 37 h 39"/>
                <a:gd name="T34" fmla="*/ 32 w 75"/>
                <a:gd name="T35" fmla="*/ 38 h 39"/>
                <a:gd name="T36" fmla="*/ 39 w 75"/>
                <a:gd name="T37" fmla="*/ 38 h 39"/>
                <a:gd name="T38" fmla="*/ 44 w 75"/>
                <a:gd name="T39" fmla="*/ 38 h 39"/>
                <a:gd name="T40" fmla="*/ 36 w 75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9">
                  <a:moveTo>
                    <a:pt x="36" y="20"/>
                  </a:moveTo>
                  <a:lnTo>
                    <a:pt x="74" y="16"/>
                  </a:lnTo>
                  <a:lnTo>
                    <a:pt x="71" y="12"/>
                  </a:lnTo>
                  <a:lnTo>
                    <a:pt x="68" y="8"/>
                  </a:lnTo>
                  <a:lnTo>
                    <a:pt x="63" y="6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36" y="19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7" y="30"/>
                  </a:lnTo>
                  <a:lnTo>
                    <a:pt x="12" y="32"/>
                  </a:lnTo>
                  <a:lnTo>
                    <a:pt x="19" y="35"/>
                  </a:lnTo>
                  <a:lnTo>
                    <a:pt x="26" y="37"/>
                  </a:lnTo>
                  <a:lnTo>
                    <a:pt x="32" y="38"/>
                  </a:lnTo>
                  <a:lnTo>
                    <a:pt x="39" y="38"/>
                  </a:lnTo>
                  <a:lnTo>
                    <a:pt x="44" y="38"/>
                  </a:lnTo>
                  <a:lnTo>
                    <a:pt x="36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10" name="Freeform 434">
              <a:extLst>
                <a:ext uri="{FF2B5EF4-FFF2-40B4-BE49-F238E27FC236}">
                  <a16:creationId xmlns:a16="http://schemas.microsoft.com/office/drawing/2014/main" id="{AB7DD3C3-6B53-B5A9-268E-A90BDDA8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064"/>
              <a:ext cx="80" cy="38"/>
            </a:xfrm>
            <a:custGeom>
              <a:avLst/>
              <a:gdLst>
                <a:gd name="T0" fmla="*/ 1 w 80"/>
                <a:gd name="T1" fmla="*/ 22 h 38"/>
                <a:gd name="T2" fmla="*/ 0 w 80"/>
                <a:gd name="T3" fmla="*/ 17 h 38"/>
                <a:gd name="T4" fmla="*/ 1 w 80"/>
                <a:gd name="T5" fmla="*/ 14 h 38"/>
                <a:gd name="T6" fmla="*/ 3 w 80"/>
                <a:gd name="T7" fmla="*/ 10 h 38"/>
                <a:gd name="T8" fmla="*/ 6 w 80"/>
                <a:gd name="T9" fmla="*/ 7 h 38"/>
                <a:gd name="T10" fmla="*/ 12 w 80"/>
                <a:gd name="T11" fmla="*/ 5 h 38"/>
                <a:gd name="T12" fmla="*/ 18 w 80"/>
                <a:gd name="T13" fmla="*/ 3 h 38"/>
                <a:gd name="T14" fmla="*/ 24 w 80"/>
                <a:gd name="T15" fmla="*/ 1 h 38"/>
                <a:gd name="T16" fmla="*/ 32 w 80"/>
                <a:gd name="T17" fmla="*/ 0 h 38"/>
                <a:gd name="T18" fmla="*/ 39 w 80"/>
                <a:gd name="T19" fmla="*/ 0 h 38"/>
                <a:gd name="T20" fmla="*/ 48 w 80"/>
                <a:gd name="T21" fmla="*/ 0 h 38"/>
                <a:gd name="T22" fmla="*/ 52 w 80"/>
                <a:gd name="T23" fmla="*/ 1 h 38"/>
                <a:gd name="T24" fmla="*/ 60 w 80"/>
                <a:gd name="T25" fmla="*/ 2 h 38"/>
                <a:gd name="T26" fmla="*/ 65 w 80"/>
                <a:gd name="T27" fmla="*/ 5 h 38"/>
                <a:gd name="T28" fmla="*/ 71 w 80"/>
                <a:gd name="T29" fmla="*/ 8 h 38"/>
                <a:gd name="T30" fmla="*/ 75 w 80"/>
                <a:gd name="T31" fmla="*/ 10 h 38"/>
                <a:gd name="T32" fmla="*/ 78 w 80"/>
                <a:gd name="T33" fmla="*/ 14 h 38"/>
                <a:gd name="T34" fmla="*/ 79 w 80"/>
                <a:gd name="T35" fmla="*/ 19 h 38"/>
                <a:gd name="T36" fmla="*/ 77 w 80"/>
                <a:gd name="T37" fmla="*/ 23 h 38"/>
                <a:gd name="T38" fmla="*/ 75 w 80"/>
                <a:gd name="T39" fmla="*/ 27 h 38"/>
                <a:gd name="T40" fmla="*/ 72 w 80"/>
                <a:gd name="T41" fmla="*/ 30 h 38"/>
                <a:gd name="T42" fmla="*/ 66 w 80"/>
                <a:gd name="T43" fmla="*/ 32 h 38"/>
                <a:gd name="T44" fmla="*/ 63 w 80"/>
                <a:gd name="T45" fmla="*/ 34 h 38"/>
                <a:gd name="T46" fmla="*/ 55 w 80"/>
                <a:gd name="T47" fmla="*/ 36 h 38"/>
                <a:gd name="T48" fmla="*/ 48 w 80"/>
                <a:gd name="T49" fmla="*/ 36 h 38"/>
                <a:gd name="T50" fmla="*/ 41 w 80"/>
                <a:gd name="T51" fmla="*/ 37 h 38"/>
                <a:gd name="T52" fmla="*/ 34 w 80"/>
                <a:gd name="T53" fmla="*/ 37 h 38"/>
                <a:gd name="T54" fmla="*/ 26 w 80"/>
                <a:gd name="T55" fmla="*/ 36 h 38"/>
                <a:gd name="T56" fmla="*/ 19 w 80"/>
                <a:gd name="T57" fmla="*/ 35 h 38"/>
                <a:gd name="T58" fmla="*/ 13 w 80"/>
                <a:gd name="T59" fmla="*/ 32 h 38"/>
                <a:gd name="T60" fmla="*/ 8 w 80"/>
                <a:gd name="T61" fmla="*/ 29 h 38"/>
                <a:gd name="T62" fmla="*/ 5 w 80"/>
                <a:gd name="T63" fmla="*/ 26 h 38"/>
                <a:gd name="T64" fmla="*/ 1 w 80"/>
                <a:gd name="T65" fmla="*/ 22 h 38"/>
                <a:gd name="T66" fmla="*/ 40 w 80"/>
                <a:gd name="T67" fmla="*/ 18 h 38"/>
                <a:gd name="T68" fmla="*/ 74 w 80"/>
                <a:gd name="T69" fmla="*/ 15 h 38"/>
                <a:gd name="T70" fmla="*/ 72 w 80"/>
                <a:gd name="T71" fmla="*/ 12 h 38"/>
                <a:gd name="T72" fmla="*/ 67 w 80"/>
                <a:gd name="T73" fmla="*/ 9 h 38"/>
                <a:gd name="T74" fmla="*/ 63 w 80"/>
                <a:gd name="T75" fmla="*/ 6 h 38"/>
                <a:gd name="T76" fmla="*/ 57 w 80"/>
                <a:gd name="T77" fmla="*/ 5 h 38"/>
                <a:gd name="T78" fmla="*/ 51 w 80"/>
                <a:gd name="T79" fmla="*/ 3 h 38"/>
                <a:gd name="T80" fmla="*/ 46 w 80"/>
                <a:gd name="T81" fmla="*/ 2 h 38"/>
                <a:gd name="T82" fmla="*/ 38 w 80"/>
                <a:gd name="T83" fmla="*/ 2 h 38"/>
                <a:gd name="T84" fmla="*/ 33 w 80"/>
                <a:gd name="T85" fmla="*/ 2 h 38"/>
                <a:gd name="T86" fmla="*/ 40 w 80"/>
                <a:gd name="T87" fmla="*/ 18 h 38"/>
                <a:gd name="T88" fmla="*/ 4 w 80"/>
                <a:gd name="T89" fmla="*/ 21 h 38"/>
                <a:gd name="T90" fmla="*/ 8 w 80"/>
                <a:gd name="T91" fmla="*/ 25 h 38"/>
                <a:gd name="T92" fmla="*/ 11 w 80"/>
                <a:gd name="T93" fmla="*/ 28 h 38"/>
                <a:gd name="T94" fmla="*/ 16 w 80"/>
                <a:gd name="T95" fmla="*/ 31 h 38"/>
                <a:gd name="T96" fmla="*/ 21 w 80"/>
                <a:gd name="T97" fmla="*/ 33 h 38"/>
                <a:gd name="T98" fmla="*/ 28 w 80"/>
                <a:gd name="T99" fmla="*/ 34 h 38"/>
                <a:gd name="T100" fmla="*/ 34 w 80"/>
                <a:gd name="T101" fmla="*/ 35 h 38"/>
                <a:gd name="T102" fmla="*/ 40 w 80"/>
                <a:gd name="T103" fmla="*/ 35 h 38"/>
                <a:gd name="T104" fmla="*/ 47 w 80"/>
                <a:gd name="T105" fmla="*/ 34 h 38"/>
                <a:gd name="T106" fmla="*/ 40 w 80"/>
                <a:gd name="T107" fmla="*/ 18 h 38"/>
                <a:gd name="T108" fmla="*/ 1 w 80"/>
                <a:gd name="T10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8">
                  <a:moveTo>
                    <a:pt x="1" y="22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6" y="7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0" y="2"/>
                  </a:lnTo>
                  <a:lnTo>
                    <a:pt x="65" y="5"/>
                  </a:lnTo>
                  <a:lnTo>
                    <a:pt x="71" y="8"/>
                  </a:lnTo>
                  <a:lnTo>
                    <a:pt x="75" y="10"/>
                  </a:lnTo>
                  <a:lnTo>
                    <a:pt x="78" y="14"/>
                  </a:lnTo>
                  <a:lnTo>
                    <a:pt x="79" y="19"/>
                  </a:lnTo>
                  <a:lnTo>
                    <a:pt x="77" y="23"/>
                  </a:lnTo>
                  <a:lnTo>
                    <a:pt x="75" y="27"/>
                  </a:lnTo>
                  <a:lnTo>
                    <a:pt x="72" y="30"/>
                  </a:lnTo>
                  <a:lnTo>
                    <a:pt x="66" y="32"/>
                  </a:lnTo>
                  <a:lnTo>
                    <a:pt x="63" y="34"/>
                  </a:lnTo>
                  <a:lnTo>
                    <a:pt x="55" y="36"/>
                  </a:lnTo>
                  <a:lnTo>
                    <a:pt x="48" y="36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26" y="36"/>
                  </a:lnTo>
                  <a:lnTo>
                    <a:pt x="19" y="35"/>
                  </a:lnTo>
                  <a:lnTo>
                    <a:pt x="13" y="32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40" y="18"/>
                  </a:lnTo>
                  <a:lnTo>
                    <a:pt x="74" y="15"/>
                  </a:lnTo>
                  <a:lnTo>
                    <a:pt x="72" y="12"/>
                  </a:lnTo>
                  <a:lnTo>
                    <a:pt x="67" y="9"/>
                  </a:lnTo>
                  <a:lnTo>
                    <a:pt x="63" y="6"/>
                  </a:lnTo>
                  <a:lnTo>
                    <a:pt x="57" y="5"/>
                  </a:lnTo>
                  <a:lnTo>
                    <a:pt x="51" y="3"/>
                  </a:lnTo>
                  <a:lnTo>
                    <a:pt x="46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40" y="18"/>
                  </a:lnTo>
                  <a:lnTo>
                    <a:pt x="4" y="21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6" y="31"/>
                  </a:lnTo>
                  <a:lnTo>
                    <a:pt x="21" y="33"/>
                  </a:lnTo>
                  <a:lnTo>
                    <a:pt x="28" y="34"/>
                  </a:lnTo>
                  <a:lnTo>
                    <a:pt x="34" y="35"/>
                  </a:lnTo>
                  <a:lnTo>
                    <a:pt x="40" y="35"/>
                  </a:lnTo>
                  <a:lnTo>
                    <a:pt x="47" y="34"/>
                  </a:lnTo>
                  <a:lnTo>
                    <a:pt x="40" y="18"/>
                  </a:lnTo>
                  <a:lnTo>
                    <a:pt x="1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11" name="Freeform 435">
              <a:extLst>
                <a:ext uri="{FF2B5EF4-FFF2-40B4-BE49-F238E27FC236}">
                  <a16:creationId xmlns:a16="http://schemas.microsoft.com/office/drawing/2014/main" id="{E14D640B-646D-F5A5-B7E4-484EED11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063"/>
              <a:ext cx="86" cy="42"/>
            </a:xfrm>
            <a:custGeom>
              <a:avLst/>
              <a:gdLst>
                <a:gd name="T0" fmla="*/ 1 w 86"/>
                <a:gd name="T1" fmla="*/ 24 h 42"/>
                <a:gd name="T2" fmla="*/ 1 w 86"/>
                <a:gd name="T3" fmla="*/ 24 h 42"/>
                <a:gd name="T4" fmla="*/ 0 w 86"/>
                <a:gd name="T5" fmla="*/ 19 h 42"/>
                <a:gd name="T6" fmla="*/ 0 w 86"/>
                <a:gd name="T7" fmla="*/ 15 h 42"/>
                <a:gd name="T8" fmla="*/ 3 w 86"/>
                <a:gd name="T9" fmla="*/ 12 h 42"/>
                <a:gd name="T10" fmla="*/ 6 w 86"/>
                <a:gd name="T11" fmla="*/ 8 h 42"/>
                <a:gd name="T12" fmla="*/ 12 w 86"/>
                <a:gd name="T13" fmla="*/ 5 h 42"/>
                <a:gd name="T14" fmla="*/ 19 w 86"/>
                <a:gd name="T15" fmla="*/ 3 h 42"/>
                <a:gd name="T16" fmla="*/ 25 w 86"/>
                <a:gd name="T17" fmla="*/ 2 h 42"/>
                <a:gd name="T18" fmla="*/ 34 w 86"/>
                <a:gd name="T19" fmla="*/ 0 h 42"/>
                <a:gd name="T20" fmla="*/ 42 w 86"/>
                <a:gd name="T21" fmla="*/ 0 h 42"/>
                <a:gd name="T22" fmla="*/ 50 w 86"/>
                <a:gd name="T23" fmla="*/ 0 h 42"/>
                <a:gd name="T24" fmla="*/ 56 w 86"/>
                <a:gd name="T25" fmla="*/ 1 h 42"/>
                <a:gd name="T26" fmla="*/ 64 w 86"/>
                <a:gd name="T27" fmla="*/ 3 h 42"/>
                <a:gd name="T28" fmla="*/ 71 w 86"/>
                <a:gd name="T29" fmla="*/ 6 h 42"/>
                <a:gd name="T30" fmla="*/ 76 w 86"/>
                <a:gd name="T31" fmla="*/ 8 h 42"/>
                <a:gd name="T32" fmla="*/ 81 w 86"/>
                <a:gd name="T33" fmla="*/ 12 h 42"/>
                <a:gd name="T34" fmla="*/ 83 w 86"/>
                <a:gd name="T35" fmla="*/ 16 h 42"/>
                <a:gd name="T36" fmla="*/ 85 w 86"/>
                <a:gd name="T37" fmla="*/ 22 h 42"/>
                <a:gd name="T38" fmla="*/ 83 w 86"/>
                <a:gd name="T39" fmla="*/ 26 h 42"/>
                <a:gd name="T40" fmla="*/ 81 w 86"/>
                <a:gd name="T41" fmla="*/ 29 h 42"/>
                <a:gd name="T42" fmla="*/ 77 w 86"/>
                <a:gd name="T43" fmla="*/ 33 h 42"/>
                <a:gd name="T44" fmla="*/ 71 w 86"/>
                <a:gd name="T45" fmla="*/ 36 h 42"/>
                <a:gd name="T46" fmla="*/ 66 w 86"/>
                <a:gd name="T47" fmla="*/ 38 h 42"/>
                <a:gd name="T48" fmla="*/ 59 w 86"/>
                <a:gd name="T49" fmla="*/ 40 h 42"/>
                <a:gd name="T50" fmla="*/ 52 w 86"/>
                <a:gd name="T51" fmla="*/ 41 h 42"/>
                <a:gd name="T52" fmla="*/ 43 w 86"/>
                <a:gd name="T53" fmla="*/ 41 h 42"/>
                <a:gd name="T54" fmla="*/ 36 w 86"/>
                <a:gd name="T55" fmla="*/ 41 h 42"/>
                <a:gd name="T56" fmla="*/ 27 w 86"/>
                <a:gd name="T57" fmla="*/ 40 h 42"/>
                <a:gd name="T58" fmla="*/ 20 w 86"/>
                <a:gd name="T59" fmla="*/ 38 h 42"/>
                <a:gd name="T60" fmla="*/ 13 w 86"/>
                <a:gd name="T61" fmla="*/ 35 h 42"/>
                <a:gd name="T62" fmla="*/ 7 w 86"/>
                <a:gd name="T63" fmla="*/ 33 h 42"/>
                <a:gd name="T64" fmla="*/ 5 w 86"/>
                <a:gd name="T65" fmla="*/ 29 h 42"/>
                <a:gd name="T66" fmla="*/ 1 w 86"/>
                <a:gd name="T6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" h="42">
                  <a:moveTo>
                    <a:pt x="1" y="24"/>
                  </a:moveTo>
                  <a:lnTo>
                    <a:pt x="1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6" y="8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4" y="3"/>
                  </a:lnTo>
                  <a:lnTo>
                    <a:pt x="71" y="6"/>
                  </a:lnTo>
                  <a:lnTo>
                    <a:pt x="76" y="8"/>
                  </a:lnTo>
                  <a:lnTo>
                    <a:pt x="81" y="12"/>
                  </a:lnTo>
                  <a:lnTo>
                    <a:pt x="83" y="16"/>
                  </a:lnTo>
                  <a:lnTo>
                    <a:pt x="85" y="22"/>
                  </a:lnTo>
                  <a:lnTo>
                    <a:pt x="83" y="26"/>
                  </a:lnTo>
                  <a:lnTo>
                    <a:pt x="81" y="29"/>
                  </a:lnTo>
                  <a:lnTo>
                    <a:pt x="77" y="33"/>
                  </a:lnTo>
                  <a:lnTo>
                    <a:pt x="71" y="36"/>
                  </a:lnTo>
                  <a:lnTo>
                    <a:pt x="66" y="38"/>
                  </a:lnTo>
                  <a:lnTo>
                    <a:pt x="59" y="40"/>
                  </a:lnTo>
                  <a:lnTo>
                    <a:pt x="52" y="41"/>
                  </a:lnTo>
                  <a:lnTo>
                    <a:pt x="43" y="41"/>
                  </a:lnTo>
                  <a:lnTo>
                    <a:pt x="36" y="41"/>
                  </a:lnTo>
                  <a:lnTo>
                    <a:pt x="27" y="40"/>
                  </a:lnTo>
                  <a:lnTo>
                    <a:pt x="20" y="38"/>
                  </a:lnTo>
                  <a:lnTo>
                    <a:pt x="13" y="35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1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12" name="Freeform 436">
              <a:extLst>
                <a:ext uri="{FF2B5EF4-FFF2-40B4-BE49-F238E27FC236}">
                  <a16:creationId xmlns:a16="http://schemas.microsoft.com/office/drawing/2014/main" id="{BF15F2E8-53FD-2AE5-30FD-CB0CFEDE0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066"/>
              <a:ext cx="78" cy="38"/>
            </a:xfrm>
            <a:custGeom>
              <a:avLst/>
              <a:gdLst>
                <a:gd name="T0" fmla="*/ 40 w 78"/>
                <a:gd name="T1" fmla="*/ 19 h 38"/>
                <a:gd name="T2" fmla="*/ 77 w 78"/>
                <a:gd name="T3" fmla="*/ 15 h 38"/>
                <a:gd name="T4" fmla="*/ 74 w 78"/>
                <a:gd name="T5" fmla="*/ 11 h 38"/>
                <a:gd name="T6" fmla="*/ 70 w 78"/>
                <a:gd name="T7" fmla="*/ 7 h 38"/>
                <a:gd name="T8" fmla="*/ 64 w 78"/>
                <a:gd name="T9" fmla="*/ 5 h 38"/>
                <a:gd name="T10" fmla="*/ 58 w 78"/>
                <a:gd name="T11" fmla="*/ 3 h 38"/>
                <a:gd name="T12" fmla="*/ 51 w 78"/>
                <a:gd name="T13" fmla="*/ 1 h 38"/>
                <a:gd name="T14" fmla="*/ 46 w 78"/>
                <a:gd name="T15" fmla="*/ 0 h 38"/>
                <a:gd name="T16" fmla="*/ 38 w 78"/>
                <a:gd name="T17" fmla="*/ 0 h 38"/>
                <a:gd name="T18" fmla="*/ 32 w 78"/>
                <a:gd name="T19" fmla="*/ 0 h 38"/>
                <a:gd name="T20" fmla="*/ 39 w 78"/>
                <a:gd name="T21" fmla="*/ 18 h 38"/>
                <a:gd name="T22" fmla="*/ 0 w 78"/>
                <a:gd name="T23" fmla="*/ 21 h 38"/>
                <a:gd name="T24" fmla="*/ 5 w 78"/>
                <a:gd name="T25" fmla="*/ 26 h 38"/>
                <a:gd name="T26" fmla="*/ 9 w 78"/>
                <a:gd name="T27" fmla="*/ 29 h 38"/>
                <a:gd name="T28" fmla="*/ 14 w 78"/>
                <a:gd name="T29" fmla="*/ 32 h 38"/>
                <a:gd name="T30" fmla="*/ 20 w 78"/>
                <a:gd name="T31" fmla="*/ 35 h 38"/>
                <a:gd name="T32" fmla="*/ 26 w 78"/>
                <a:gd name="T33" fmla="*/ 36 h 38"/>
                <a:gd name="T34" fmla="*/ 33 w 78"/>
                <a:gd name="T35" fmla="*/ 37 h 38"/>
                <a:gd name="T36" fmla="*/ 39 w 78"/>
                <a:gd name="T37" fmla="*/ 37 h 38"/>
                <a:gd name="T38" fmla="*/ 47 w 78"/>
                <a:gd name="T39" fmla="*/ 37 h 38"/>
                <a:gd name="T40" fmla="*/ 40 w 7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38">
                  <a:moveTo>
                    <a:pt x="40" y="19"/>
                  </a:moveTo>
                  <a:lnTo>
                    <a:pt x="77" y="15"/>
                  </a:lnTo>
                  <a:lnTo>
                    <a:pt x="74" y="11"/>
                  </a:lnTo>
                  <a:lnTo>
                    <a:pt x="70" y="7"/>
                  </a:lnTo>
                  <a:lnTo>
                    <a:pt x="64" y="5"/>
                  </a:lnTo>
                  <a:lnTo>
                    <a:pt x="58" y="3"/>
                  </a:lnTo>
                  <a:lnTo>
                    <a:pt x="51" y="1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9" y="18"/>
                  </a:lnTo>
                  <a:lnTo>
                    <a:pt x="0" y="21"/>
                  </a:lnTo>
                  <a:lnTo>
                    <a:pt x="5" y="26"/>
                  </a:lnTo>
                  <a:lnTo>
                    <a:pt x="9" y="29"/>
                  </a:lnTo>
                  <a:lnTo>
                    <a:pt x="14" y="32"/>
                  </a:lnTo>
                  <a:lnTo>
                    <a:pt x="20" y="35"/>
                  </a:lnTo>
                  <a:lnTo>
                    <a:pt x="26" y="36"/>
                  </a:lnTo>
                  <a:lnTo>
                    <a:pt x="33" y="37"/>
                  </a:lnTo>
                  <a:lnTo>
                    <a:pt x="39" y="37"/>
                  </a:lnTo>
                  <a:lnTo>
                    <a:pt x="47" y="37"/>
                  </a:lnTo>
                  <a:lnTo>
                    <a:pt x="4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13" name="Freeform 437">
              <a:extLst>
                <a:ext uri="{FF2B5EF4-FFF2-40B4-BE49-F238E27FC236}">
                  <a16:creationId xmlns:a16="http://schemas.microsoft.com/office/drawing/2014/main" id="{5081A0F6-6B2F-FA7A-5FC3-D24F7B5C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802"/>
              <a:ext cx="79" cy="38"/>
            </a:xfrm>
            <a:custGeom>
              <a:avLst/>
              <a:gdLst>
                <a:gd name="T0" fmla="*/ 1 w 79"/>
                <a:gd name="T1" fmla="*/ 22 h 38"/>
                <a:gd name="T2" fmla="*/ 0 w 79"/>
                <a:gd name="T3" fmla="*/ 17 h 38"/>
                <a:gd name="T4" fmla="*/ 1 w 79"/>
                <a:gd name="T5" fmla="*/ 14 h 38"/>
                <a:gd name="T6" fmla="*/ 3 w 79"/>
                <a:gd name="T7" fmla="*/ 10 h 38"/>
                <a:gd name="T8" fmla="*/ 7 w 79"/>
                <a:gd name="T9" fmla="*/ 7 h 38"/>
                <a:gd name="T10" fmla="*/ 13 w 79"/>
                <a:gd name="T11" fmla="*/ 5 h 38"/>
                <a:gd name="T12" fmla="*/ 18 w 79"/>
                <a:gd name="T13" fmla="*/ 3 h 38"/>
                <a:gd name="T14" fmla="*/ 24 w 79"/>
                <a:gd name="T15" fmla="*/ 1 h 38"/>
                <a:gd name="T16" fmla="*/ 31 w 79"/>
                <a:gd name="T17" fmla="*/ 0 h 38"/>
                <a:gd name="T18" fmla="*/ 38 w 79"/>
                <a:gd name="T19" fmla="*/ 0 h 38"/>
                <a:gd name="T20" fmla="*/ 47 w 79"/>
                <a:gd name="T21" fmla="*/ 0 h 38"/>
                <a:gd name="T22" fmla="*/ 52 w 79"/>
                <a:gd name="T23" fmla="*/ 1 h 38"/>
                <a:gd name="T24" fmla="*/ 60 w 79"/>
                <a:gd name="T25" fmla="*/ 3 h 38"/>
                <a:gd name="T26" fmla="*/ 66 w 79"/>
                <a:gd name="T27" fmla="*/ 5 h 38"/>
                <a:gd name="T28" fmla="*/ 70 w 79"/>
                <a:gd name="T29" fmla="*/ 7 h 38"/>
                <a:gd name="T30" fmla="*/ 74 w 79"/>
                <a:gd name="T31" fmla="*/ 10 h 38"/>
                <a:gd name="T32" fmla="*/ 77 w 79"/>
                <a:gd name="T33" fmla="*/ 15 h 38"/>
                <a:gd name="T34" fmla="*/ 78 w 79"/>
                <a:gd name="T35" fmla="*/ 19 h 38"/>
                <a:gd name="T36" fmla="*/ 77 w 79"/>
                <a:gd name="T37" fmla="*/ 23 h 38"/>
                <a:gd name="T38" fmla="*/ 76 w 79"/>
                <a:gd name="T39" fmla="*/ 27 h 38"/>
                <a:gd name="T40" fmla="*/ 72 w 79"/>
                <a:gd name="T41" fmla="*/ 30 h 38"/>
                <a:gd name="T42" fmla="*/ 66 w 79"/>
                <a:gd name="T43" fmla="*/ 32 h 38"/>
                <a:gd name="T44" fmla="*/ 61 w 79"/>
                <a:gd name="T45" fmla="*/ 34 h 38"/>
                <a:gd name="T46" fmla="*/ 54 w 79"/>
                <a:gd name="T47" fmla="*/ 36 h 38"/>
                <a:gd name="T48" fmla="*/ 48 w 79"/>
                <a:gd name="T49" fmla="*/ 37 h 38"/>
                <a:gd name="T50" fmla="*/ 41 w 79"/>
                <a:gd name="T51" fmla="*/ 37 h 38"/>
                <a:gd name="T52" fmla="*/ 33 w 79"/>
                <a:gd name="T53" fmla="*/ 37 h 38"/>
                <a:gd name="T54" fmla="*/ 27 w 79"/>
                <a:gd name="T55" fmla="*/ 36 h 38"/>
                <a:gd name="T56" fmla="*/ 20 w 79"/>
                <a:gd name="T57" fmla="*/ 35 h 38"/>
                <a:gd name="T58" fmla="*/ 13 w 79"/>
                <a:gd name="T59" fmla="*/ 32 h 38"/>
                <a:gd name="T60" fmla="*/ 8 w 79"/>
                <a:gd name="T61" fmla="*/ 30 h 38"/>
                <a:gd name="T62" fmla="*/ 5 w 79"/>
                <a:gd name="T63" fmla="*/ 26 h 38"/>
                <a:gd name="T64" fmla="*/ 1 w 79"/>
                <a:gd name="T65" fmla="*/ 22 h 38"/>
                <a:gd name="T66" fmla="*/ 39 w 79"/>
                <a:gd name="T67" fmla="*/ 19 h 38"/>
                <a:gd name="T68" fmla="*/ 74 w 79"/>
                <a:gd name="T69" fmla="*/ 15 h 38"/>
                <a:gd name="T70" fmla="*/ 72 w 79"/>
                <a:gd name="T71" fmla="*/ 12 h 38"/>
                <a:gd name="T72" fmla="*/ 68 w 79"/>
                <a:gd name="T73" fmla="*/ 9 h 38"/>
                <a:gd name="T74" fmla="*/ 63 w 79"/>
                <a:gd name="T75" fmla="*/ 6 h 38"/>
                <a:gd name="T76" fmla="*/ 57 w 79"/>
                <a:gd name="T77" fmla="*/ 5 h 38"/>
                <a:gd name="T78" fmla="*/ 51 w 79"/>
                <a:gd name="T79" fmla="*/ 3 h 38"/>
                <a:gd name="T80" fmla="*/ 44 w 79"/>
                <a:gd name="T81" fmla="*/ 2 h 38"/>
                <a:gd name="T82" fmla="*/ 38 w 79"/>
                <a:gd name="T83" fmla="*/ 2 h 38"/>
                <a:gd name="T84" fmla="*/ 32 w 79"/>
                <a:gd name="T85" fmla="*/ 2 h 38"/>
                <a:gd name="T86" fmla="*/ 39 w 79"/>
                <a:gd name="T87" fmla="*/ 18 h 38"/>
                <a:gd name="T88" fmla="*/ 5 w 79"/>
                <a:gd name="T89" fmla="*/ 21 h 38"/>
                <a:gd name="T90" fmla="*/ 9 w 79"/>
                <a:gd name="T91" fmla="*/ 25 h 38"/>
                <a:gd name="T92" fmla="*/ 12 w 79"/>
                <a:gd name="T93" fmla="*/ 28 h 38"/>
                <a:gd name="T94" fmla="*/ 17 w 79"/>
                <a:gd name="T95" fmla="*/ 31 h 38"/>
                <a:gd name="T96" fmla="*/ 22 w 79"/>
                <a:gd name="T97" fmla="*/ 33 h 38"/>
                <a:gd name="T98" fmla="*/ 27 w 79"/>
                <a:gd name="T99" fmla="*/ 34 h 38"/>
                <a:gd name="T100" fmla="*/ 34 w 79"/>
                <a:gd name="T101" fmla="*/ 35 h 38"/>
                <a:gd name="T102" fmla="*/ 40 w 79"/>
                <a:gd name="T103" fmla="*/ 36 h 38"/>
                <a:gd name="T104" fmla="*/ 46 w 79"/>
                <a:gd name="T105" fmla="*/ 35 h 38"/>
                <a:gd name="T106" fmla="*/ 39 w 79"/>
                <a:gd name="T107" fmla="*/ 19 h 38"/>
                <a:gd name="T108" fmla="*/ 1 w 79"/>
                <a:gd name="T10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" h="38">
                  <a:moveTo>
                    <a:pt x="1" y="22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4" y="10"/>
                  </a:lnTo>
                  <a:lnTo>
                    <a:pt x="77" y="15"/>
                  </a:lnTo>
                  <a:lnTo>
                    <a:pt x="78" y="19"/>
                  </a:lnTo>
                  <a:lnTo>
                    <a:pt x="77" y="23"/>
                  </a:lnTo>
                  <a:lnTo>
                    <a:pt x="76" y="27"/>
                  </a:lnTo>
                  <a:lnTo>
                    <a:pt x="72" y="30"/>
                  </a:lnTo>
                  <a:lnTo>
                    <a:pt x="66" y="32"/>
                  </a:lnTo>
                  <a:lnTo>
                    <a:pt x="61" y="34"/>
                  </a:lnTo>
                  <a:lnTo>
                    <a:pt x="54" y="36"/>
                  </a:lnTo>
                  <a:lnTo>
                    <a:pt x="48" y="37"/>
                  </a:lnTo>
                  <a:lnTo>
                    <a:pt x="41" y="37"/>
                  </a:lnTo>
                  <a:lnTo>
                    <a:pt x="33" y="37"/>
                  </a:lnTo>
                  <a:lnTo>
                    <a:pt x="27" y="36"/>
                  </a:lnTo>
                  <a:lnTo>
                    <a:pt x="20" y="35"/>
                  </a:lnTo>
                  <a:lnTo>
                    <a:pt x="13" y="32"/>
                  </a:lnTo>
                  <a:lnTo>
                    <a:pt x="8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39" y="19"/>
                  </a:lnTo>
                  <a:lnTo>
                    <a:pt x="74" y="15"/>
                  </a:lnTo>
                  <a:lnTo>
                    <a:pt x="72" y="12"/>
                  </a:lnTo>
                  <a:lnTo>
                    <a:pt x="68" y="9"/>
                  </a:lnTo>
                  <a:lnTo>
                    <a:pt x="63" y="6"/>
                  </a:lnTo>
                  <a:lnTo>
                    <a:pt x="57" y="5"/>
                  </a:lnTo>
                  <a:lnTo>
                    <a:pt x="51" y="3"/>
                  </a:lnTo>
                  <a:lnTo>
                    <a:pt x="44" y="2"/>
                  </a:lnTo>
                  <a:lnTo>
                    <a:pt x="38" y="2"/>
                  </a:lnTo>
                  <a:lnTo>
                    <a:pt x="32" y="2"/>
                  </a:lnTo>
                  <a:lnTo>
                    <a:pt x="39" y="18"/>
                  </a:lnTo>
                  <a:lnTo>
                    <a:pt x="5" y="21"/>
                  </a:lnTo>
                  <a:lnTo>
                    <a:pt x="9" y="25"/>
                  </a:lnTo>
                  <a:lnTo>
                    <a:pt x="12" y="28"/>
                  </a:lnTo>
                  <a:lnTo>
                    <a:pt x="17" y="31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4" y="35"/>
                  </a:lnTo>
                  <a:lnTo>
                    <a:pt x="40" y="36"/>
                  </a:lnTo>
                  <a:lnTo>
                    <a:pt x="46" y="35"/>
                  </a:lnTo>
                  <a:lnTo>
                    <a:pt x="39" y="19"/>
                  </a:lnTo>
                  <a:lnTo>
                    <a:pt x="1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14" name="Freeform 438">
              <a:extLst>
                <a:ext uri="{FF2B5EF4-FFF2-40B4-BE49-F238E27FC236}">
                  <a16:creationId xmlns:a16="http://schemas.microsoft.com/office/drawing/2014/main" id="{99114EE0-4F67-883A-0DD4-8C6A854A2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802"/>
              <a:ext cx="84" cy="41"/>
            </a:xfrm>
            <a:custGeom>
              <a:avLst/>
              <a:gdLst>
                <a:gd name="T0" fmla="*/ 1 w 84"/>
                <a:gd name="T1" fmla="*/ 24 h 41"/>
                <a:gd name="T2" fmla="*/ 1 w 84"/>
                <a:gd name="T3" fmla="*/ 24 h 41"/>
                <a:gd name="T4" fmla="*/ 0 w 84"/>
                <a:gd name="T5" fmla="*/ 19 h 41"/>
                <a:gd name="T6" fmla="*/ 1 w 84"/>
                <a:gd name="T7" fmla="*/ 15 h 41"/>
                <a:gd name="T8" fmla="*/ 3 w 84"/>
                <a:gd name="T9" fmla="*/ 11 h 41"/>
                <a:gd name="T10" fmla="*/ 7 w 84"/>
                <a:gd name="T11" fmla="*/ 8 h 41"/>
                <a:gd name="T12" fmla="*/ 13 w 84"/>
                <a:gd name="T13" fmla="*/ 5 h 41"/>
                <a:gd name="T14" fmla="*/ 19 w 84"/>
                <a:gd name="T15" fmla="*/ 3 h 41"/>
                <a:gd name="T16" fmla="*/ 25 w 84"/>
                <a:gd name="T17" fmla="*/ 1 h 41"/>
                <a:gd name="T18" fmla="*/ 33 w 84"/>
                <a:gd name="T19" fmla="*/ 0 h 41"/>
                <a:gd name="T20" fmla="*/ 41 w 84"/>
                <a:gd name="T21" fmla="*/ 0 h 41"/>
                <a:gd name="T22" fmla="*/ 50 w 84"/>
                <a:gd name="T23" fmla="*/ 0 h 41"/>
                <a:gd name="T24" fmla="*/ 56 w 84"/>
                <a:gd name="T25" fmla="*/ 1 h 41"/>
                <a:gd name="T26" fmla="*/ 64 w 84"/>
                <a:gd name="T27" fmla="*/ 3 h 41"/>
                <a:gd name="T28" fmla="*/ 69 w 84"/>
                <a:gd name="T29" fmla="*/ 5 h 41"/>
                <a:gd name="T30" fmla="*/ 75 w 84"/>
                <a:gd name="T31" fmla="*/ 8 h 41"/>
                <a:gd name="T32" fmla="*/ 79 w 84"/>
                <a:gd name="T33" fmla="*/ 11 h 41"/>
                <a:gd name="T34" fmla="*/ 82 w 84"/>
                <a:gd name="T35" fmla="*/ 16 h 41"/>
                <a:gd name="T36" fmla="*/ 83 w 84"/>
                <a:gd name="T37" fmla="*/ 21 h 41"/>
                <a:gd name="T38" fmla="*/ 82 w 84"/>
                <a:gd name="T39" fmla="*/ 25 h 41"/>
                <a:gd name="T40" fmla="*/ 80 w 84"/>
                <a:gd name="T41" fmla="*/ 29 h 41"/>
                <a:gd name="T42" fmla="*/ 77 w 84"/>
                <a:gd name="T43" fmla="*/ 33 h 41"/>
                <a:gd name="T44" fmla="*/ 71 w 84"/>
                <a:gd name="T45" fmla="*/ 35 h 41"/>
                <a:gd name="T46" fmla="*/ 65 w 84"/>
                <a:gd name="T47" fmla="*/ 37 h 41"/>
                <a:gd name="T48" fmla="*/ 58 w 84"/>
                <a:gd name="T49" fmla="*/ 39 h 41"/>
                <a:gd name="T50" fmla="*/ 51 w 84"/>
                <a:gd name="T51" fmla="*/ 40 h 41"/>
                <a:gd name="T52" fmla="*/ 43 w 84"/>
                <a:gd name="T53" fmla="*/ 40 h 41"/>
                <a:gd name="T54" fmla="*/ 35 w 84"/>
                <a:gd name="T55" fmla="*/ 40 h 41"/>
                <a:gd name="T56" fmla="*/ 28 w 84"/>
                <a:gd name="T57" fmla="*/ 40 h 41"/>
                <a:gd name="T58" fmla="*/ 21 w 84"/>
                <a:gd name="T59" fmla="*/ 38 h 41"/>
                <a:gd name="T60" fmla="*/ 14 w 84"/>
                <a:gd name="T61" fmla="*/ 35 h 41"/>
                <a:gd name="T62" fmla="*/ 8 w 84"/>
                <a:gd name="T63" fmla="*/ 32 h 41"/>
                <a:gd name="T64" fmla="*/ 5 w 84"/>
                <a:gd name="T65" fmla="*/ 28 h 41"/>
                <a:gd name="T66" fmla="*/ 1 w 84"/>
                <a:gd name="T6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41">
                  <a:moveTo>
                    <a:pt x="1" y="24"/>
                  </a:moveTo>
                  <a:lnTo>
                    <a:pt x="1" y="24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7" y="8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4" y="3"/>
                  </a:lnTo>
                  <a:lnTo>
                    <a:pt x="69" y="5"/>
                  </a:lnTo>
                  <a:lnTo>
                    <a:pt x="75" y="8"/>
                  </a:lnTo>
                  <a:lnTo>
                    <a:pt x="79" y="11"/>
                  </a:lnTo>
                  <a:lnTo>
                    <a:pt x="82" y="16"/>
                  </a:lnTo>
                  <a:lnTo>
                    <a:pt x="83" y="21"/>
                  </a:lnTo>
                  <a:lnTo>
                    <a:pt x="82" y="25"/>
                  </a:lnTo>
                  <a:lnTo>
                    <a:pt x="80" y="29"/>
                  </a:lnTo>
                  <a:lnTo>
                    <a:pt x="77" y="33"/>
                  </a:lnTo>
                  <a:lnTo>
                    <a:pt x="71" y="35"/>
                  </a:lnTo>
                  <a:lnTo>
                    <a:pt x="65" y="37"/>
                  </a:lnTo>
                  <a:lnTo>
                    <a:pt x="58" y="39"/>
                  </a:lnTo>
                  <a:lnTo>
                    <a:pt x="51" y="40"/>
                  </a:lnTo>
                  <a:lnTo>
                    <a:pt x="43" y="40"/>
                  </a:lnTo>
                  <a:lnTo>
                    <a:pt x="35" y="40"/>
                  </a:lnTo>
                  <a:lnTo>
                    <a:pt x="28" y="40"/>
                  </a:lnTo>
                  <a:lnTo>
                    <a:pt x="21" y="38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5" y="28"/>
                  </a:lnTo>
                  <a:lnTo>
                    <a:pt x="1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15" name="Freeform 439">
              <a:extLst>
                <a:ext uri="{FF2B5EF4-FFF2-40B4-BE49-F238E27FC236}">
                  <a16:creationId xmlns:a16="http://schemas.microsoft.com/office/drawing/2014/main" id="{3E35495F-9E4D-4E72-7244-110B6F641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804"/>
              <a:ext cx="76" cy="38"/>
            </a:xfrm>
            <a:custGeom>
              <a:avLst/>
              <a:gdLst>
                <a:gd name="T0" fmla="*/ 38 w 76"/>
                <a:gd name="T1" fmla="*/ 18 h 38"/>
                <a:gd name="T2" fmla="*/ 75 w 76"/>
                <a:gd name="T3" fmla="*/ 15 h 38"/>
                <a:gd name="T4" fmla="*/ 72 w 76"/>
                <a:gd name="T5" fmla="*/ 11 h 38"/>
                <a:gd name="T6" fmla="*/ 68 w 76"/>
                <a:gd name="T7" fmla="*/ 8 h 38"/>
                <a:gd name="T8" fmla="*/ 63 w 76"/>
                <a:gd name="T9" fmla="*/ 5 h 38"/>
                <a:gd name="T10" fmla="*/ 57 w 76"/>
                <a:gd name="T11" fmla="*/ 3 h 38"/>
                <a:gd name="T12" fmla="*/ 50 w 76"/>
                <a:gd name="T13" fmla="*/ 1 h 38"/>
                <a:gd name="T14" fmla="*/ 44 w 76"/>
                <a:gd name="T15" fmla="*/ 0 h 38"/>
                <a:gd name="T16" fmla="*/ 36 w 76"/>
                <a:gd name="T17" fmla="*/ 0 h 38"/>
                <a:gd name="T18" fmla="*/ 30 w 76"/>
                <a:gd name="T19" fmla="*/ 0 h 38"/>
                <a:gd name="T20" fmla="*/ 37 w 76"/>
                <a:gd name="T21" fmla="*/ 18 h 38"/>
                <a:gd name="T22" fmla="*/ 0 w 76"/>
                <a:gd name="T23" fmla="*/ 21 h 38"/>
                <a:gd name="T24" fmla="*/ 4 w 76"/>
                <a:gd name="T25" fmla="*/ 25 h 38"/>
                <a:gd name="T26" fmla="*/ 9 w 76"/>
                <a:gd name="T27" fmla="*/ 28 h 38"/>
                <a:gd name="T28" fmla="*/ 14 w 76"/>
                <a:gd name="T29" fmla="*/ 32 h 38"/>
                <a:gd name="T30" fmla="*/ 19 w 76"/>
                <a:gd name="T31" fmla="*/ 34 h 38"/>
                <a:gd name="T32" fmla="*/ 25 w 76"/>
                <a:gd name="T33" fmla="*/ 35 h 38"/>
                <a:gd name="T34" fmla="*/ 32 w 76"/>
                <a:gd name="T35" fmla="*/ 37 h 38"/>
                <a:gd name="T36" fmla="*/ 38 w 76"/>
                <a:gd name="T37" fmla="*/ 37 h 38"/>
                <a:gd name="T38" fmla="*/ 45 w 76"/>
                <a:gd name="T39" fmla="*/ 37 h 38"/>
                <a:gd name="T40" fmla="*/ 38 w 76"/>
                <a:gd name="T41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8">
                  <a:moveTo>
                    <a:pt x="38" y="18"/>
                  </a:moveTo>
                  <a:lnTo>
                    <a:pt x="75" y="15"/>
                  </a:lnTo>
                  <a:lnTo>
                    <a:pt x="72" y="11"/>
                  </a:lnTo>
                  <a:lnTo>
                    <a:pt x="68" y="8"/>
                  </a:lnTo>
                  <a:lnTo>
                    <a:pt x="63" y="5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7" y="18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2"/>
                  </a:lnTo>
                  <a:lnTo>
                    <a:pt x="19" y="34"/>
                  </a:lnTo>
                  <a:lnTo>
                    <a:pt x="25" y="35"/>
                  </a:lnTo>
                  <a:lnTo>
                    <a:pt x="32" y="37"/>
                  </a:lnTo>
                  <a:lnTo>
                    <a:pt x="38" y="37"/>
                  </a:lnTo>
                  <a:lnTo>
                    <a:pt x="45" y="37"/>
                  </a:lnTo>
                  <a:lnTo>
                    <a:pt x="38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16" name="Freeform 440">
              <a:extLst>
                <a:ext uri="{FF2B5EF4-FFF2-40B4-BE49-F238E27FC236}">
                  <a16:creationId xmlns:a16="http://schemas.microsoft.com/office/drawing/2014/main" id="{442EF88A-ABAB-F832-275E-7942FDD2C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" y="1005"/>
              <a:ext cx="79" cy="38"/>
            </a:xfrm>
            <a:custGeom>
              <a:avLst/>
              <a:gdLst>
                <a:gd name="T0" fmla="*/ 1 w 79"/>
                <a:gd name="T1" fmla="*/ 21 h 38"/>
                <a:gd name="T2" fmla="*/ 0 w 79"/>
                <a:gd name="T3" fmla="*/ 16 h 38"/>
                <a:gd name="T4" fmla="*/ 2 w 79"/>
                <a:gd name="T5" fmla="*/ 14 h 38"/>
                <a:gd name="T6" fmla="*/ 3 w 79"/>
                <a:gd name="T7" fmla="*/ 10 h 38"/>
                <a:gd name="T8" fmla="*/ 7 w 79"/>
                <a:gd name="T9" fmla="*/ 7 h 38"/>
                <a:gd name="T10" fmla="*/ 12 w 79"/>
                <a:gd name="T11" fmla="*/ 5 h 38"/>
                <a:gd name="T12" fmla="*/ 18 w 79"/>
                <a:gd name="T13" fmla="*/ 2 h 38"/>
                <a:gd name="T14" fmla="*/ 24 w 79"/>
                <a:gd name="T15" fmla="*/ 0 h 38"/>
                <a:gd name="T16" fmla="*/ 31 w 79"/>
                <a:gd name="T17" fmla="*/ 0 h 38"/>
                <a:gd name="T18" fmla="*/ 38 w 79"/>
                <a:gd name="T19" fmla="*/ 0 h 38"/>
                <a:gd name="T20" fmla="*/ 47 w 79"/>
                <a:gd name="T21" fmla="*/ 0 h 38"/>
                <a:gd name="T22" fmla="*/ 52 w 79"/>
                <a:gd name="T23" fmla="*/ 1 h 38"/>
                <a:gd name="T24" fmla="*/ 60 w 79"/>
                <a:gd name="T25" fmla="*/ 2 h 38"/>
                <a:gd name="T26" fmla="*/ 65 w 79"/>
                <a:gd name="T27" fmla="*/ 4 h 38"/>
                <a:gd name="T28" fmla="*/ 69 w 79"/>
                <a:gd name="T29" fmla="*/ 7 h 38"/>
                <a:gd name="T30" fmla="*/ 74 w 79"/>
                <a:gd name="T31" fmla="*/ 10 h 38"/>
                <a:gd name="T32" fmla="*/ 77 w 79"/>
                <a:gd name="T33" fmla="*/ 14 h 38"/>
                <a:gd name="T34" fmla="*/ 78 w 79"/>
                <a:gd name="T35" fmla="*/ 19 h 38"/>
                <a:gd name="T36" fmla="*/ 76 w 79"/>
                <a:gd name="T37" fmla="*/ 23 h 38"/>
                <a:gd name="T38" fmla="*/ 75 w 79"/>
                <a:gd name="T39" fmla="*/ 26 h 38"/>
                <a:gd name="T40" fmla="*/ 72 w 79"/>
                <a:gd name="T41" fmla="*/ 30 h 38"/>
                <a:gd name="T42" fmla="*/ 66 w 79"/>
                <a:gd name="T43" fmla="*/ 32 h 38"/>
                <a:gd name="T44" fmla="*/ 61 w 79"/>
                <a:gd name="T45" fmla="*/ 34 h 38"/>
                <a:gd name="T46" fmla="*/ 54 w 79"/>
                <a:gd name="T47" fmla="*/ 36 h 38"/>
                <a:gd name="T48" fmla="*/ 48 w 79"/>
                <a:gd name="T49" fmla="*/ 37 h 38"/>
                <a:gd name="T50" fmla="*/ 41 w 79"/>
                <a:gd name="T51" fmla="*/ 37 h 38"/>
                <a:gd name="T52" fmla="*/ 33 w 79"/>
                <a:gd name="T53" fmla="*/ 37 h 38"/>
                <a:gd name="T54" fmla="*/ 26 w 79"/>
                <a:gd name="T55" fmla="*/ 36 h 38"/>
                <a:gd name="T56" fmla="*/ 20 w 79"/>
                <a:gd name="T57" fmla="*/ 34 h 38"/>
                <a:gd name="T58" fmla="*/ 13 w 79"/>
                <a:gd name="T59" fmla="*/ 32 h 38"/>
                <a:gd name="T60" fmla="*/ 8 w 79"/>
                <a:gd name="T61" fmla="*/ 29 h 38"/>
                <a:gd name="T62" fmla="*/ 4 w 79"/>
                <a:gd name="T63" fmla="*/ 26 h 38"/>
                <a:gd name="T64" fmla="*/ 1 w 79"/>
                <a:gd name="T65" fmla="*/ 21 h 38"/>
                <a:gd name="T66" fmla="*/ 39 w 79"/>
                <a:gd name="T67" fmla="*/ 18 h 38"/>
                <a:gd name="T68" fmla="*/ 73 w 79"/>
                <a:gd name="T69" fmla="*/ 15 h 38"/>
                <a:gd name="T70" fmla="*/ 70 w 79"/>
                <a:gd name="T71" fmla="*/ 11 h 38"/>
                <a:gd name="T72" fmla="*/ 67 w 79"/>
                <a:gd name="T73" fmla="*/ 9 h 38"/>
                <a:gd name="T74" fmla="*/ 63 w 79"/>
                <a:gd name="T75" fmla="*/ 6 h 38"/>
                <a:gd name="T76" fmla="*/ 57 w 79"/>
                <a:gd name="T77" fmla="*/ 4 h 38"/>
                <a:gd name="T78" fmla="*/ 51 w 79"/>
                <a:gd name="T79" fmla="*/ 3 h 38"/>
                <a:gd name="T80" fmla="*/ 44 w 79"/>
                <a:gd name="T81" fmla="*/ 2 h 38"/>
                <a:gd name="T82" fmla="*/ 38 w 79"/>
                <a:gd name="T83" fmla="*/ 1 h 38"/>
                <a:gd name="T84" fmla="*/ 32 w 79"/>
                <a:gd name="T85" fmla="*/ 2 h 38"/>
                <a:gd name="T86" fmla="*/ 39 w 79"/>
                <a:gd name="T87" fmla="*/ 18 h 38"/>
                <a:gd name="T88" fmla="*/ 5 w 79"/>
                <a:gd name="T89" fmla="*/ 21 h 38"/>
                <a:gd name="T90" fmla="*/ 9 w 79"/>
                <a:gd name="T91" fmla="*/ 25 h 38"/>
                <a:gd name="T92" fmla="*/ 12 w 79"/>
                <a:gd name="T93" fmla="*/ 28 h 38"/>
                <a:gd name="T94" fmla="*/ 17 w 79"/>
                <a:gd name="T95" fmla="*/ 31 h 38"/>
                <a:gd name="T96" fmla="*/ 21 w 79"/>
                <a:gd name="T97" fmla="*/ 32 h 38"/>
                <a:gd name="T98" fmla="*/ 27 w 79"/>
                <a:gd name="T99" fmla="*/ 33 h 38"/>
                <a:gd name="T100" fmla="*/ 34 w 79"/>
                <a:gd name="T101" fmla="*/ 35 h 38"/>
                <a:gd name="T102" fmla="*/ 40 w 79"/>
                <a:gd name="T103" fmla="*/ 35 h 38"/>
                <a:gd name="T104" fmla="*/ 46 w 79"/>
                <a:gd name="T105" fmla="*/ 35 h 38"/>
                <a:gd name="T106" fmla="*/ 39 w 79"/>
                <a:gd name="T107" fmla="*/ 18 h 38"/>
                <a:gd name="T108" fmla="*/ 1 w 79"/>
                <a:gd name="T10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" h="38">
                  <a:moveTo>
                    <a:pt x="1" y="21"/>
                  </a:moveTo>
                  <a:lnTo>
                    <a:pt x="0" y="16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2" y="1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7" y="14"/>
                  </a:lnTo>
                  <a:lnTo>
                    <a:pt x="78" y="19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2" y="30"/>
                  </a:lnTo>
                  <a:lnTo>
                    <a:pt x="66" y="32"/>
                  </a:lnTo>
                  <a:lnTo>
                    <a:pt x="61" y="34"/>
                  </a:lnTo>
                  <a:lnTo>
                    <a:pt x="54" y="36"/>
                  </a:lnTo>
                  <a:lnTo>
                    <a:pt x="48" y="37"/>
                  </a:lnTo>
                  <a:lnTo>
                    <a:pt x="41" y="37"/>
                  </a:lnTo>
                  <a:lnTo>
                    <a:pt x="33" y="37"/>
                  </a:lnTo>
                  <a:lnTo>
                    <a:pt x="26" y="36"/>
                  </a:lnTo>
                  <a:lnTo>
                    <a:pt x="20" y="34"/>
                  </a:lnTo>
                  <a:lnTo>
                    <a:pt x="13" y="32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39" y="18"/>
                  </a:lnTo>
                  <a:lnTo>
                    <a:pt x="73" y="15"/>
                  </a:lnTo>
                  <a:lnTo>
                    <a:pt x="70" y="11"/>
                  </a:lnTo>
                  <a:lnTo>
                    <a:pt x="67" y="9"/>
                  </a:lnTo>
                  <a:lnTo>
                    <a:pt x="63" y="6"/>
                  </a:lnTo>
                  <a:lnTo>
                    <a:pt x="57" y="4"/>
                  </a:lnTo>
                  <a:lnTo>
                    <a:pt x="51" y="3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2" y="2"/>
                  </a:lnTo>
                  <a:lnTo>
                    <a:pt x="39" y="18"/>
                  </a:lnTo>
                  <a:lnTo>
                    <a:pt x="5" y="21"/>
                  </a:lnTo>
                  <a:lnTo>
                    <a:pt x="9" y="25"/>
                  </a:lnTo>
                  <a:lnTo>
                    <a:pt x="12" y="28"/>
                  </a:lnTo>
                  <a:lnTo>
                    <a:pt x="17" y="31"/>
                  </a:lnTo>
                  <a:lnTo>
                    <a:pt x="21" y="32"/>
                  </a:lnTo>
                  <a:lnTo>
                    <a:pt x="27" y="33"/>
                  </a:lnTo>
                  <a:lnTo>
                    <a:pt x="34" y="35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39" y="18"/>
                  </a:lnTo>
                  <a:lnTo>
                    <a:pt x="1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17" name="Freeform 441">
              <a:extLst>
                <a:ext uri="{FF2B5EF4-FFF2-40B4-BE49-F238E27FC236}">
                  <a16:creationId xmlns:a16="http://schemas.microsoft.com/office/drawing/2014/main" id="{8DC9993F-0404-07F1-FFDA-B5583F1C9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1005"/>
              <a:ext cx="84" cy="39"/>
            </a:xfrm>
            <a:custGeom>
              <a:avLst/>
              <a:gdLst>
                <a:gd name="T0" fmla="*/ 1 w 84"/>
                <a:gd name="T1" fmla="*/ 22 h 39"/>
                <a:gd name="T2" fmla="*/ 1 w 84"/>
                <a:gd name="T3" fmla="*/ 22 h 39"/>
                <a:gd name="T4" fmla="*/ 0 w 84"/>
                <a:gd name="T5" fmla="*/ 17 h 39"/>
                <a:gd name="T6" fmla="*/ 1 w 84"/>
                <a:gd name="T7" fmla="*/ 14 h 39"/>
                <a:gd name="T8" fmla="*/ 3 w 84"/>
                <a:gd name="T9" fmla="*/ 10 h 39"/>
                <a:gd name="T10" fmla="*/ 7 w 84"/>
                <a:gd name="T11" fmla="*/ 7 h 39"/>
                <a:gd name="T12" fmla="*/ 12 w 84"/>
                <a:gd name="T13" fmla="*/ 4 h 39"/>
                <a:gd name="T14" fmla="*/ 19 w 84"/>
                <a:gd name="T15" fmla="*/ 2 h 39"/>
                <a:gd name="T16" fmla="*/ 25 w 84"/>
                <a:gd name="T17" fmla="*/ 1 h 39"/>
                <a:gd name="T18" fmla="*/ 33 w 84"/>
                <a:gd name="T19" fmla="*/ 0 h 39"/>
                <a:gd name="T20" fmla="*/ 41 w 84"/>
                <a:gd name="T21" fmla="*/ 0 h 39"/>
                <a:gd name="T22" fmla="*/ 50 w 84"/>
                <a:gd name="T23" fmla="*/ 0 h 39"/>
                <a:gd name="T24" fmla="*/ 56 w 84"/>
                <a:gd name="T25" fmla="*/ 1 h 39"/>
                <a:gd name="T26" fmla="*/ 63 w 84"/>
                <a:gd name="T27" fmla="*/ 3 h 39"/>
                <a:gd name="T28" fmla="*/ 69 w 84"/>
                <a:gd name="T29" fmla="*/ 4 h 39"/>
                <a:gd name="T30" fmla="*/ 75 w 84"/>
                <a:gd name="T31" fmla="*/ 7 h 39"/>
                <a:gd name="T32" fmla="*/ 80 w 84"/>
                <a:gd name="T33" fmla="*/ 10 h 39"/>
                <a:gd name="T34" fmla="*/ 82 w 84"/>
                <a:gd name="T35" fmla="*/ 15 h 39"/>
                <a:gd name="T36" fmla="*/ 83 w 84"/>
                <a:gd name="T37" fmla="*/ 19 h 39"/>
                <a:gd name="T38" fmla="*/ 82 w 84"/>
                <a:gd name="T39" fmla="*/ 24 h 39"/>
                <a:gd name="T40" fmla="*/ 80 w 84"/>
                <a:gd name="T41" fmla="*/ 28 h 39"/>
                <a:gd name="T42" fmla="*/ 76 w 84"/>
                <a:gd name="T43" fmla="*/ 31 h 39"/>
                <a:gd name="T44" fmla="*/ 71 w 84"/>
                <a:gd name="T45" fmla="*/ 33 h 39"/>
                <a:gd name="T46" fmla="*/ 65 w 84"/>
                <a:gd name="T47" fmla="*/ 35 h 39"/>
                <a:gd name="T48" fmla="*/ 58 w 84"/>
                <a:gd name="T49" fmla="*/ 37 h 39"/>
                <a:gd name="T50" fmla="*/ 51 w 84"/>
                <a:gd name="T51" fmla="*/ 37 h 39"/>
                <a:gd name="T52" fmla="*/ 43 w 84"/>
                <a:gd name="T53" fmla="*/ 38 h 39"/>
                <a:gd name="T54" fmla="*/ 35 w 84"/>
                <a:gd name="T55" fmla="*/ 38 h 39"/>
                <a:gd name="T56" fmla="*/ 27 w 84"/>
                <a:gd name="T57" fmla="*/ 37 h 39"/>
                <a:gd name="T58" fmla="*/ 21 w 84"/>
                <a:gd name="T59" fmla="*/ 36 h 39"/>
                <a:gd name="T60" fmla="*/ 14 w 84"/>
                <a:gd name="T61" fmla="*/ 34 h 39"/>
                <a:gd name="T62" fmla="*/ 8 w 84"/>
                <a:gd name="T63" fmla="*/ 30 h 39"/>
                <a:gd name="T64" fmla="*/ 4 w 84"/>
                <a:gd name="T65" fmla="*/ 27 h 39"/>
                <a:gd name="T66" fmla="*/ 1 w 84"/>
                <a:gd name="T67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39">
                  <a:moveTo>
                    <a:pt x="1" y="22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3" y="3"/>
                  </a:lnTo>
                  <a:lnTo>
                    <a:pt x="69" y="4"/>
                  </a:lnTo>
                  <a:lnTo>
                    <a:pt x="75" y="7"/>
                  </a:lnTo>
                  <a:lnTo>
                    <a:pt x="80" y="10"/>
                  </a:lnTo>
                  <a:lnTo>
                    <a:pt x="82" y="15"/>
                  </a:lnTo>
                  <a:lnTo>
                    <a:pt x="83" y="19"/>
                  </a:lnTo>
                  <a:lnTo>
                    <a:pt x="82" y="24"/>
                  </a:lnTo>
                  <a:lnTo>
                    <a:pt x="80" y="28"/>
                  </a:lnTo>
                  <a:lnTo>
                    <a:pt x="76" y="31"/>
                  </a:lnTo>
                  <a:lnTo>
                    <a:pt x="71" y="33"/>
                  </a:lnTo>
                  <a:lnTo>
                    <a:pt x="65" y="35"/>
                  </a:lnTo>
                  <a:lnTo>
                    <a:pt x="58" y="37"/>
                  </a:lnTo>
                  <a:lnTo>
                    <a:pt x="51" y="37"/>
                  </a:lnTo>
                  <a:lnTo>
                    <a:pt x="43" y="38"/>
                  </a:lnTo>
                  <a:lnTo>
                    <a:pt x="35" y="38"/>
                  </a:lnTo>
                  <a:lnTo>
                    <a:pt x="27" y="37"/>
                  </a:lnTo>
                  <a:lnTo>
                    <a:pt x="21" y="36"/>
                  </a:lnTo>
                  <a:lnTo>
                    <a:pt x="14" y="34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18" name="Freeform 442">
              <a:extLst>
                <a:ext uri="{FF2B5EF4-FFF2-40B4-BE49-F238E27FC236}">
                  <a16:creationId xmlns:a16="http://schemas.microsoft.com/office/drawing/2014/main" id="{177449DE-40B5-F5EA-F7F9-084291235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005"/>
              <a:ext cx="76" cy="38"/>
            </a:xfrm>
            <a:custGeom>
              <a:avLst/>
              <a:gdLst>
                <a:gd name="T0" fmla="*/ 38 w 76"/>
                <a:gd name="T1" fmla="*/ 19 h 38"/>
                <a:gd name="T2" fmla="*/ 75 w 76"/>
                <a:gd name="T3" fmla="*/ 15 h 38"/>
                <a:gd name="T4" fmla="*/ 72 w 76"/>
                <a:gd name="T5" fmla="*/ 11 h 38"/>
                <a:gd name="T6" fmla="*/ 67 w 76"/>
                <a:gd name="T7" fmla="*/ 8 h 38"/>
                <a:gd name="T8" fmla="*/ 62 w 76"/>
                <a:gd name="T9" fmla="*/ 5 h 38"/>
                <a:gd name="T10" fmla="*/ 57 w 76"/>
                <a:gd name="T11" fmla="*/ 3 h 38"/>
                <a:gd name="T12" fmla="*/ 50 w 76"/>
                <a:gd name="T13" fmla="*/ 2 h 38"/>
                <a:gd name="T14" fmla="*/ 43 w 76"/>
                <a:gd name="T15" fmla="*/ 0 h 38"/>
                <a:gd name="T16" fmla="*/ 36 w 76"/>
                <a:gd name="T17" fmla="*/ 0 h 38"/>
                <a:gd name="T18" fmla="*/ 30 w 76"/>
                <a:gd name="T19" fmla="*/ 0 h 38"/>
                <a:gd name="T20" fmla="*/ 37 w 76"/>
                <a:gd name="T21" fmla="*/ 18 h 38"/>
                <a:gd name="T22" fmla="*/ 0 w 76"/>
                <a:gd name="T23" fmla="*/ 22 h 38"/>
                <a:gd name="T24" fmla="*/ 4 w 76"/>
                <a:gd name="T25" fmla="*/ 25 h 38"/>
                <a:gd name="T26" fmla="*/ 9 w 76"/>
                <a:gd name="T27" fmla="*/ 29 h 38"/>
                <a:gd name="T28" fmla="*/ 14 w 76"/>
                <a:gd name="T29" fmla="*/ 32 h 38"/>
                <a:gd name="T30" fmla="*/ 18 w 76"/>
                <a:gd name="T31" fmla="*/ 34 h 38"/>
                <a:gd name="T32" fmla="*/ 25 w 76"/>
                <a:gd name="T33" fmla="*/ 36 h 38"/>
                <a:gd name="T34" fmla="*/ 32 w 76"/>
                <a:gd name="T35" fmla="*/ 37 h 38"/>
                <a:gd name="T36" fmla="*/ 38 w 76"/>
                <a:gd name="T37" fmla="*/ 37 h 38"/>
                <a:gd name="T38" fmla="*/ 45 w 76"/>
                <a:gd name="T39" fmla="*/ 36 h 38"/>
                <a:gd name="T40" fmla="*/ 38 w 76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8">
                  <a:moveTo>
                    <a:pt x="38" y="19"/>
                  </a:moveTo>
                  <a:lnTo>
                    <a:pt x="75" y="15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5"/>
                  </a:lnTo>
                  <a:lnTo>
                    <a:pt x="57" y="3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7" y="18"/>
                  </a:lnTo>
                  <a:lnTo>
                    <a:pt x="0" y="22"/>
                  </a:lnTo>
                  <a:lnTo>
                    <a:pt x="4" y="25"/>
                  </a:lnTo>
                  <a:lnTo>
                    <a:pt x="9" y="29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5" y="36"/>
                  </a:lnTo>
                  <a:lnTo>
                    <a:pt x="32" y="37"/>
                  </a:lnTo>
                  <a:lnTo>
                    <a:pt x="38" y="37"/>
                  </a:lnTo>
                  <a:lnTo>
                    <a:pt x="45" y="36"/>
                  </a:lnTo>
                  <a:lnTo>
                    <a:pt x="38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19" name="Line 443">
              <a:extLst>
                <a:ext uri="{FF2B5EF4-FFF2-40B4-BE49-F238E27FC236}">
                  <a16:creationId xmlns:a16="http://schemas.microsoft.com/office/drawing/2014/main" id="{F15C4934-AEBE-986D-74AA-9B8E29C2B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77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20" name="Line 444">
              <a:extLst>
                <a:ext uri="{FF2B5EF4-FFF2-40B4-BE49-F238E27FC236}">
                  <a16:creationId xmlns:a16="http://schemas.microsoft.com/office/drawing/2014/main" id="{6961BCC4-0835-796E-1DEB-4439D1B7C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" y="773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21" name="Line 445">
              <a:extLst>
                <a:ext uri="{FF2B5EF4-FFF2-40B4-BE49-F238E27FC236}">
                  <a16:creationId xmlns:a16="http://schemas.microsoft.com/office/drawing/2014/main" id="{FF5B15DB-16A0-668C-2FD4-A3C336DE5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6" y="773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22" name="Line 446">
              <a:extLst>
                <a:ext uri="{FF2B5EF4-FFF2-40B4-BE49-F238E27FC236}">
                  <a16:creationId xmlns:a16="http://schemas.microsoft.com/office/drawing/2014/main" id="{A17953C1-76DF-B948-6232-706198FDF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1" y="77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23" name="Line 447">
              <a:extLst>
                <a:ext uri="{FF2B5EF4-FFF2-40B4-BE49-F238E27FC236}">
                  <a16:creationId xmlns:a16="http://schemas.microsoft.com/office/drawing/2014/main" id="{81266FEB-FA3B-2204-A653-22D3B4283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8" y="77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24" name="Line 448">
              <a:extLst>
                <a:ext uri="{FF2B5EF4-FFF2-40B4-BE49-F238E27FC236}">
                  <a16:creationId xmlns:a16="http://schemas.microsoft.com/office/drawing/2014/main" id="{64BEAD4F-7ACF-0558-9DC9-26C551902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5" y="775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25" name="Line 449">
              <a:extLst>
                <a:ext uri="{FF2B5EF4-FFF2-40B4-BE49-F238E27FC236}">
                  <a16:creationId xmlns:a16="http://schemas.microsoft.com/office/drawing/2014/main" id="{586188A8-6936-521B-5BC5-1D90C006B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9" y="77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26" name="Line 450">
              <a:extLst>
                <a:ext uri="{FF2B5EF4-FFF2-40B4-BE49-F238E27FC236}">
                  <a16:creationId xmlns:a16="http://schemas.microsoft.com/office/drawing/2014/main" id="{C7BF26F2-F4FA-E749-C3CE-4A7F2D13D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7" y="77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227" name="Group 451">
              <a:extLst>
                <a:ext uri="{FF2B5EF4-FFF2-40B4-BE49-F238E27FC236}">
                  <a16:creationId xmlns:a16="http://schemas.microsoft.com/office/drawing/2014/main" id="{76ECE6B4-C745-C04D-CE51-37D1320E4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4" y="735"/>
              <a:ext cx="3985" cy="355"/>
              <a:chOff x="1114" y="735"/>
              <a:chExt cx="3985" cy="355"/>
            </a:xfrm>
          </p:grpSpPr>
          <p:sp>
            <p:nvSpPr>
              <p:cNvPr id="76228" name="Line 452">
                <a:extLst>
                  <a:ext uri="{FF2B5EF4-FFF2-40B4-BE49-F238E27FC236}">
                    <a16:creationId xmlns:a16="http://schemas.microsoft.com/office/drawing/2014/main" id="{30780133-0692-D261-A788-ED76E701F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8" y="735"/>
                <a:ext cx="261" cy="17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29" name="Line 453">
                <a:extLst>
                  <a:ext uri="{FF2B5EF4-FFF2-40B4-BE49-F238E27FC236}">
                    <a16:creationId xmlns:a16="http://schemas.microsoft.com/office/drawing/2014/main" id="{5B642BD5-D23D-51F9-B91F-5B791D2F5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4" y="738"/>
                <a:ext cx="758" cy="65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30" name="Line 454">
                <a:extLst>
                  <a:ext uri="{FF2B5EF4-FFF2-40B4-BE49-F238E27FC236}">
                    <a16:creationId xmlns:a16="http://schemas.microsoft.com/office/drawing/2014/main" id="{3EAE24A8-1B0B-6109-004B-2D3F588C5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3" y="803"/>
                <a:ext cx="485" cy="11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31" name="Line 455">
                <a:extLst>
                  <a:ext uri="{FF2B5EF4-FFF2-40B4-BE49-F238E27FC236}">
                    <a16:creationId xmlns:a16="http://schemas.microsoft.com/office/drawing/2014/main" id="{76E8DC31-40C0-40E0-9C8F-6E9B696DF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0" y="811"/>
                <a:ext cx="511" cy="87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32" name="Line 456">
                <a:extLst>
                  <a:ext uri="{FF2B5EF4-FFF2-40B4-BE49-F238E27FC236}">
                    <a16:creationId xmlns:a16="http://schemas.microsoft.com/office/drawing/2014/main" id="{B6E57CA2-EE8A-D9F1-D228-3E7515DBF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7" y="900"/>
                <a:ext cx="1011" cy="2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33" name="Line 457">
                <a:extLst>
                  <a:ext uri="{FF2B5EF4-FFF2-40B4-BE49-F238E27FC236}">
                    <a16:creationId xmlns:a16="http://schemas.microsoft.com/office/drawing/2014/main" id="{E0F40780-9CEF-D2B2-20E7-BAF511718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0" y="771"/>
                <a:ext cx="1420" cy="4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34" name="Line 458">
                <a:extLst>
                  <a:ext uri="{FF2B5EF4-FFF2-40B4-BE49-F238E27FC236}">
                    <a16:creationId xmlns:a16="http://schemas.microsoft.com/office/drawing/2014/main" id="{60CF1BDE-2A9C-F131-2AD5-7157EA0A5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771"/>
                <a:ext cx="894" cy="137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35" name="Line 459">
                <a:extLst>
                  <a:ext uri="{FF2B5EF4-FFF2-40B4-BE49-F238E27FC236}">
                    <a16:creationId xmlns:a16="http://schemas.microsoft.com/office/drawing/2014/main" id="{F230DD18-D27A-BF81-CC76-A93B33F8B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9" y="906"/>
                <a:ext cx="628" cy="175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36" name="Line 460">
                <a:extLst>
                  <a:ext uri="{FF2B5EF4-FFF2-40B4-BE49-F238E27FC236}">
                    <a16:creationId xmlns:a16="http://schemas.microsoft.com/office/drawing/2014/main" id="{89D0D0E1-D9CF-0D60-9033-FC3BEBD5D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1" y="780"/>
                <a:ext cx="255" cy="305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37" name="Line 461">
                <a:extLst>
                  <a:ext uri="{FF2B5EF4-FFF2-40B4-BE49-F238E27FC236}">
                    <a16:creationId xmlns:a16="http://schemas.microsoft.com/office/drawing/2014/main" id="{40DC857A-2782-C9DA-07A9-348152136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2" y="779"/>
                <a:ext cx="803" cy="27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38" name="Line 462">
                <a:extLst>
                  <a:ext uri="{FF2B5EF4-FFF2-40B4-BE49-F238E27FC236}">
                    <a16:creationId xmlns:a16="http://schemas.microsoft.com/office/drawing/2014/main" id="{4D32AD59-4689-822A-EA5E-4827927B2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4" y="806"/>
                <a:ext cx="1051" cy="28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39" name="Line 463">
                <a:extLst>
                  <a:ext uri="{FF2B5EF4-FFF2-40B4-BE49-F238E27FC236}">
                    <a16:creationId xmlns:a16="http://schemas.microsoft.com/office/drawing/2014/main" id="{3762EF1F-EDBF-8959-1A9C-56760C942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6" y="812"/>
                <a:ext cx="416" cy="9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40" name="Line 464">
                <a:extLst>
                  <a:ext uri="{FF2B5EF4-FFF2-40B4-BE49-F238E27FC236}">
                    <a16:creationId xmlns:a16="http://schemas.microsoft.com/office/drawing/2014/main" id="{D9548FDC-2BBA-0E95-BFDC-304E629B1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" y="817"/>
                <a:ext cx="258" cy="199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41" name="Line 465">
                <a:extLst>
                  <a:ext uri="{FF2B5EF4-FFF2-40B4-BE49-F238E27FC236}">
                    <a16:creationId xmlns:a16="http://schemas.microsoft.com/office/drawing/2014/main" id="{C7800D65-64A1-D28A-F994-D901FD50E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5" y="1015"/>
                <a:ext cx="1343" cy="7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42" name="Line 466">
                <a:extLst>
                  <a:ext uri="{FF2B5EF4-FFF2-40B4-BE49-F238E27FC236}">
                    <a16:creationId xmlns:a16="http://schemas.microsoft.com/office/drawing/2014/main" id="{A7EBBF15-6492-27D6-0DC0-9CB3816C8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2" y="826"/>
                <a:ext cx="151" cy="19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43" name="Line 467">
                <a:extLst>
                  <a:ext uri="{FF2B5EF4-FFF2-40B4-BE49-F238E27FC236}">
                    <a16:creationId xmlns:a16="http://schemas.microsoft.com/office/drawing/2014/main" id="{885364A7-B908-2E76-8DBB-9C1AC7809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9" y="825"/>
                <a:ext cx="568" cy="195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44" name="Line 468">
                <a:extLst>
                  <a:ext uri="{FF2B5EF4-FFF2-40B4-BE49-F238E27FC236}">
                    <a16:creationId xmlns:a16="http://schemas.microsoft.com/office/drawing/2014/main" id="{0B300BD7-7D66-599B-03F5-413C2D8D6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6" y="1023"/>
                <a:ext cx="713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6710" name="Freeform 596">
            <a:extLst>
              <a:ext uri="{FF2B5EF4-FFF2-40B4-BE49-F238E27FC236}">
                <a16:creationId xmlns:a16="http://schemas.microsoft.com/office/drawing/2014/main" id="{92417C99-86F6-8F7D-C268-695ECB03DABD}"/>
              </a:ext>
            </a:extLst>
          </p:cNvPr>
          <p:cNvSpPr>
            <a:spLocks/>
          </p:cNvSpPr>
          <p:nvPr/>
        </p:nvSpPr>
        <p:spPr bwMode="auto">
          <a:xfrm>
            <a:off x="2246095" y="1965599"/>
            <a:ext cx="854075" cy="711200"/>
          </a:xfrm>
          <a:custGeom>
            <a:avLst/>
            <a:gdLst>
              <a:gd name="T0" fmla="*/ 0 w 538"/>
              <a:gd name="T1" fmla="*/ 0 h 448"/>
              <a:gd name="T2" fmla="*/ 537 w 538"/>
              <a:gd name="T3" fmla="*/ 102 h 448"/>
              <a:gd name="T4" fmla="*/ 537 w 538"/>
              <a:gd name="T5" fmla="*/ 447 h 448"/>
              <a:gd name="T6" fmla="*/ 0 w 538"/>
              <a:gd name="T7" fmla="*/ 312 h 448"/>
              <a:gd name="T8" fmla="*/ 0 w 538"/>
              <a:gd name="T9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448">
                <a:moveTo>
                  <a:pt x="0" y="0"/>
                </a:moveTo>
                <a:lnTo>
                  <a:pt x="537" y="102"/>
                </a:lnTo>
                <a:lnTo>
                  <a:pt x="537" y="447"/>
                </a:lnTo>
                <a:lnTo>
                  <a:pt x="0" y="31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711" name="Freeform 623">
            <a:extLst>
              <a:ext uri="{FF2B5EF4-FFF2-40B4-BE49-F238E27FC236}">
                <a16:creationId xmlns:a16="http://schemas.microsoft.com/office/drawing/2014/main" id="{117B567C-1B32-443F-CF49-F6DCBB0255C6}"/>
              </a:ext>
            </a:extLst>
          </p:cNvPr>
          <p:cNvSpPr>
            <a:spLocks/>
          </p:cNvSpPr>
          <p:nvPr/>
        </p:nvSpPr>
        <p:spPr bwMode="auto">
          <a:xfrm>
            <a:off x="1484095" y="2122761"/>
            <a:ext cx="1601787" cy="744538"/>
          </a:xfrm>
          <a:custGeom>
            <a:avLst/>
            <a:gdLst>
              <a:gd name="T0" fmla="*/ 1008 w 1009"/>
              <a:gd name="T1" fmla="*/ 0 h 469"/>
              <a:gd name="T2" fmla="*/ 0 w 1009"/>
              <a:gd name="T3" fmla="*/ 21 h 469"/>
              <a:gd name="T4" fmla="*/ 0 w 1009"/>
              <a:gd name="T5" fmla="*/ 468 h 469"/>
              <a:gd name="T6" fmla="*/ 1008 w 1009"/>
              <a:gd name="T7" fmla="*/ 354 h 469"/>
              <a:gd name="T8" fmla="*/ 1008 w 1009"/>
              <a:gd name="T9" fmla="*/ 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469">
                <a:moveTo>
                  <a:pt x="1008" y="0"/>
                </a:moveTo>
                <a:lnTo>
                  <a:pt x="0" y="21"/>
                </a:lnTo>
                <a:lnTo>
                  <a:pt x="0" y="468"/>
                </a:lnTo>
                <a:lnTo>
                  <a:pt x="1008" y="354"/>
                </a:lnTo>
                <a:lnTo>
                  <a:pt x="1008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712" name="Freeform 634">
            <a:extLst>
              <a:ext uri="{FF2B5EF4-FFF2-40B4-BE49-F238E27FC236}">
                <a16:creationId xmlns:a16="http://schemas.microsoft.com/office/drawing/2014/main" id="{EEE741E0-3EF7-BBE9-7B19-4579FAEBC651}"/>
              </a:ext>
            </a:extLst>
          </p:cNvPr>
          <p:cNvSpPr>
            <a:spLocks/>
          </p:cNvSpPr>
          <p:nvPr/>
        </p:nvSpPr>
        <p:spPr bwMode="auto">
          <a:xfrm>
            <a:off x="1488856" y="3118125"/>
            <a:ext cx="1601788" cy="587375"/>
          </a:xfrm>
          <a:custGeom>
            <a:avLst/>
            <a:gdLst>
              <a:gd name="T0" fmla="*/ 3 w 1009"/>
              <a:gd name="T1" fmla="*/ 27 h 370"/>
              <a:gd name="T2" fmla="*/ 1008 w 1009"/>
              <a:gd name="T3" fmla="*/ 0 h 370"/>
              <a:gd name="T4" fmla="*/ 1008 w 1009"/>
              <a:gd name="T5" fmla="*/ 342 h 370"/>
              <a:gd name="T6" fmla="*/ 0 w 1009"/>
              <a:gd name="T7" fmla="*/ 369 h 370"/>
              <a:gd name="T8" fmla="*/ 3 w 1009"/>
              <a:gd name="T9" fmla="*/ 27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370">
                <a:moveTo>
                  <a:pt x="3" y="27"/>
                </a:moveTo>
                <a:lnTo>
                  <a:pt x="1008" y="0"/>
                </a:lnTo>
                <a:lnTo>
                  <a:pt x="1008" y="342"/>
                </a:lnTo>
                <a:lnTo>
                  <a:pt x="0" y="369"/>
                </a:lnTo>
                <a:lnTo>
                  <a:pt x="3" y="27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6449" name="Group 673">
            <a:extLst>
              <a:ext uri="{FF2B5EF4-FFF2-40B4-BE49-F238E27FC236}">
                <a16:creationId xmlns:a16="http://schemas.microsoft.com/office/drawing/2014/main" id="{CA01594F-3B43-3E26-48D1-3C3B0B1AA93E}"/>
              </a:ext>
            </a:extLst>
          </p:cNvPr>
          <p:cNvGrpSpPr>
            <a:grpSpLocks/>
          </p:cNvGrpSpPr>
          <p:nvPr/>
        </p:nvGrpSpPr>
        <p:grpSpPr bwMode="auto">
          <a:xfrm>
            <a:off x="1352331" y="2161184"/>
            <a:ext cx="304800" cy="1554163"/>
            <a:chOff x="1312" y="946"/>
            <a:chExt cx="192" cy="979"/>
          </a:xfrm>
        </p:grpSpPr>
        <p:grpSp>
          <p:nvGrpSpPr>
            <p:cNvPr id="76450" name="Group 674">
              <a:extLst>
                <a:ext uri="{FF2B5EF4-FFF2-40B4-BE49-F238E27FC236}">
                  <a16:creationId xmlns:a16="http://schemas.microsoft.com/office/drawing/2014/main" id="{A42066BC-DD94-2E80-0911-34E40DE810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" y="946"/>
              <a:ext cx="192" cy="445"/>
              <a:chOff x="1312" y="946"/>
              <a:chExt cx="192" cy="445"/>
            </a:xfrm>
          </p:grpSpPr>
          <p:sp>
            <p:nvSpPr>
              <p:cNvPr id="76451" name="Rectangle 675">
                <a:extLst>
                  <a:ext uri="{FF2B5EF4-FFF2-40B4-BE49-F238E27FC236}">
                    <a16:creationId xmlns:a16="http://schemas.microsoft.com/office/drawing/2014/main" id="{4A4461E3-D054-9B04-6893-A0B181EC2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946"/>
                <a:ext cx="192" cy="445"/>
              </a:xfrm>
              <a:prstGeom prst="rect">
                <a:avLst/>
              </a:prstGeom>
              <a:solidFill>
                <a:srgbClr val="A3F25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6452" name="Group 676">
                <a:extLst>
                  <a:ext uri="{FF2B5EF4-FFF2-40B4-BE49-F238E27FC236}">
                    <a16:creationId xmlns:a16="http://schemas.microsoft.com/office/drawing/2014/main" id="{5E17B84C-2630-0086-DE67-A7F6560EED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5" y="980"/>
                <a:ext cx="106" cy="51"/>
                <a:chOff x="1335" y="980"/>
                <a:chExt cx="106" cy="51"/>
              </a:xfrm>
            </p:grpSpPr>
            <p:sp>
              <p:nvSpPr>
                <p:cNvPr id="76453" name="Line 677">
                  <a:extLst>
                    <a:ext uri="{FF2B5EF4-FFF2-40B4-BE49-F238E27FC236}">
                      <a16:creationId xmlns:a16="http://schemas.microsoft.com/office/drawing/2014/main" id="{DA6B339B-790C-8CBC-1D00-50E8AA72E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8" y="1031"/>
                  <a:ext cx="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54" name="Line 678">
                  <a:extLst>
                    <a:ext uri="{FF2B5EF4-FFF2-40B4-BE49-F238E27FC236}">
                      <a16:creationId xmlns:a16="http://schemas.microsoft.com/office/drawing/2014/main" id="{58EF1137-6C95-8A0B-CF45-ED1EE727C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5" y="1002"/>
                  <a:ext cx="9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55" name="Line 679">
                  <a:extLst>
                    <a:ext uri="{FF2B5EF4-FFF2-40B4-BE49-F238E27FC236}">
                      <a16:creationId xmlns:a16="http://schemas.microsoft.com/office/drawing/2014/main" id="{CDD58365-8946-C3C2-D0CD-0AAE7A7E94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5" y="981"/>
                  <a:ext cx="8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56" name="Line 680">
                  <a:extLst>
                    <a:ext uri="{FF2B5EF4-FFF2-40B4-BE49-F238E27FC236}">
                      <a16:creationId xmlns:a16="http://schemas.microsoft.com/office/drawing/2014/main" id="{5C311894-19F5-07B1-ADC7-E7FF20F44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88" y="980"/>
                  <a:ext cx="1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57" name="Line 681">
                  <a:extLst>
                    <a:ext uri="{FF2B5EF4-FFF2-40B4-BE49-F238E27FC236}">
                      <a16:creationId xmlns:a16="http://schemas.microsoft.com/office/drawing/2014/main" id="{220BFC8B-2E93-E380-6567-16062BC849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6" y="997"/>
                  <a:ext cx="35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458" name="Group 682">
                <a:extLst>
                  <a:ext uri="{FF2B5EF4-FFF2-40B4-BE49-F238E27FC236}">
                    <a16:creationId xmlns:a16="http://schemas.microsoft.com/office/drawing/2014/main" id="{3F52F484-D793-1349-3E2E-2554C6C751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4" y="1076"/>
                <a:ext cx="106" cy="51"/>
                <a:chOff x="1384" y="1076"/>
                <a:chExt cx="106" cy="51"/>
              </a:xfrm>
            </p:grpSpPr>
            <p:sp>
              <p:nvSpPr>
                <p:cNvPr id="76459" name="Line 683">
                  <a:extLst>
                    <a:ext uri="{FF2B5EF4-FFF2-40B4-BE49-F238E27FC236}">
                      <a16:creationId xmlns:a16="http://schemas.microsoft.com/office/drawing/2014/main" id="{81A599CD-389C-A47F-D28C-687DE4E8B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7" y="1127"/>
                  <a:ext cx="8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60" name="Line 684">
                  <a:extLst>
                    <a:ext uri="{FF2B5EF4-FFF2-40B4-BE49-F238E27FC236}">
                      <a16:creationId xmlns:a16="http://schemas.microsoft.com/office/drawing/2014/main" id="{8014896A-317B-A838-EE1D-0ED068074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1098"/>
                  <a:ext cx="9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61" name="Line 685">
                  <a:extLst>
                    <a:ext uri="{FF2B5EF4-FFF2-40B4-BE49-F238E27FC236}">
                      <a16:creationId xmlns:a16="http://schemas.microsoft.com/office/drawing/2014/main" id="{A3368871-285E-F987-BE21-E21460C51D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4" y="1077"/>
                  <a:ext cx="9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62" name="Line 686">
                  <a:extLst>
                    <a:ext uri="{FF2B5EF4-FFF2-40B4-BE49-F238E27FC236}">
                      <a16:creationId xmlns:a16="http://schemas.microsoft.com/office/drawing/2014/main" id="{D01DDC18-E4EE-323F-CAF2-85E31777E7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7" y="1076"/>
                  <a:ext cx="17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63" name="Line 687">
                  <a:extLst>
                    <a:ext uri="{FF2B5EF4-FFF2-40B4-BE49-F238E27FC236}">
                      <a16:creationId xmlns:a16="http://schemas.microsoft.com/office/drawing/2014/main" id="{839EA874-86F7-6A62-FF3E-7B250BE723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56" y="1093"/>
                  <a:ext cx="34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464" name="Group 688">
                <a:extLst>
                  <a:ext uri="{FF2B5EF4-FFF2-40B4-BE49-F238E27FC236}">
                    <a16:creationId xmlns:a16="http://schemas.microsoft.com/office/drawing/2014/main" id="{88789EF9-0421-1105-83B8-DD298B8F67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4" y="1178"/>
                <a:ext cx="106" cy="51"/>
                <a:chOff x="1334" y="1178"/>
                <a:chExt cx="106" cy="51"/>
              </a:xfrm>
            </p:grpSpPr>
            <p:sp>
              <p:nvSpPr>
                <p:cNvPr id="76465" name="Line 689">
                  <a:extLst>
                    <a:ext uri="{FF2B5EF4-FFF2-40B4-BE49-F238E27FC236}">
                      <a16:creationId xmlns:a16="http://schemas.microsoft.com/office/drawing/2014/main" id="{7D21B030-1BBA-5D97-375C-5126DE1788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229"/>
                  <a:ext cx="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66" name="Line 690">
                  <a:extLst>
                    <a:ext uri="{FF2B5EF4-FFF2-40B4-BE49-F238E27FC236}">
                      <a16:creationId xmlns:a16="http://schemas.microsoft.com/office/drawing/2014/main" id="{3DF4D7CD-52BD-53DF-730E-6EE79FCF65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4" y="1200"/>
                  <a:ext cx="9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67" name="Line 691">
                  <a:extLst>
                    <a:ext uri="{FF2B5EF4-FFF2-40B4-BE49-F238E27FC236}">
                      <a16:creationId xmlns:a16="http://schemas.microsoft.com/office/drawing/2014/main" id="{2EDD8D33-3117-808F-EC2B-66782E6F40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4" y="1179"/>
                  <a:ext cx="8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68" name="Line 692">
                  <a:extLst>
                    <a:ext uri="{FF2B5EF4-FFF2-40B4-BE49-F238E27FC236}">
                      <a16:creationId xmlns:a16="http://schemas.microsoft.com/office/drawing/2014/main" id="{A4C45B30-D587-A641-0566-CA1366128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87" y="1178"/>
                  <a:ext cx="1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69" name="Line 693">
                  <a:extLst>
                    <a:ext uri="{FF2B5EF4-FFF2-40B4-BE49-F238E27FC236}">
                      <a16:creationId xmlns:a16="http://schemas.microsoft.com/office/drawing/2014/main" id="{647B7670-CEEA-7DBE-67FA-01D59F0277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5" y="1195"/>
                  <a:ext cx="35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470" name="Group 694">
                <a:extLst>
                  <a:ext uri="{FF2B5EF4-FFF2-40B4-BE49-F238E27FC236}">
                    <a16:creationId xmlns:a16="http://schemas.microsoft.com/office/drawing/2014/main" id="{09B2932E-9C5B-1BE3-4B65-D0603ACDB2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5" y="1283"/>
                <a:ext cx="106" cy="51"/>
                <a:chOff x="1385" y="1283"/>
                <a:chExt cx="106" cy="51"/>
              </a:xfrm>
            </p:grpSpPr>
            <p:sp>
              <p:nvSpPr>
                <p:cNvPr id="76471" name="Line 695">
                  <a:extLst>
                    <a:ext uri="{FF2B5EF4-FFF2-40B4-BE49-F238E27FC236}">
                      <a16:creationId xmlns:a16="http://schemas.microsoft.com/office/drawing/2014/main" id="{195C6888-13A4-BAA5-CB38-A8DC33C69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8" y="1334"/>
                  <a:ext cx="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72" name="Line 696">
                  <a:extLst>
                    <a:ext uri="{FF2B5EF4-FFF2-40B4-BE49-F238E27FC236}">
                      <a16:creationId xmlns:a16="http://schemas.microsoft.com/office/drawing/2014/main" id="{C33C778C-A0CA-EC21-3CCE-6EB5CF4B7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5" y="1305"/>
                  <a:ext cx="9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73" name="Line 697">
                  <a:extLst>
                    <a:ext uri="{FF2B5EF4-FFF2-40B4-BE49-F238E27FC236}">
                      <a16:creationId xmlns:a16="http://schemas.microsoft.com/office/drawing/2014/main" id="{5A2A35F7-7CAD-B5AB-138A-0E44A80A9A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5" y="1284"/>
                  <a:ext cx="8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74" name="Line 698">
                  <a:extLst>
                    <a:ext uri="{FF2B5EF4-FFF2-40B4-BE49-F238E27FC236}">
                      <a16:creationId xmlns:a16="http://schemas.microsoft.com/office/drawing/2014/main" id="{FCA89CFD-6744-F008-BA33-8369E0550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8" y="1283"/>
                  <a:ext cx="1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475" name="Line 699">
                  <a:extLst>
                    <a:ext uri="{FF2B5EF4-FFF2-40B4-BE49-F238E27FC236}">
                      <a16:creationId xmlns:a16="http://schemas.microsoft.com/office/drawing/2014/main" id="{2EE98BBE-4711-C43F-E1D9-892401680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56" y="1300"/>
                  <a:ext cx="35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6476" name="Group 700">
              <a:extLst>
                <a:ext uri="{FF2B5EF4-FFF2-40B4-BE49-F238E27FC236}">
                  <a16:creationId xmlns:a16="http://schemas.microsoft.com/office/drawing/2014/main" id="{6AFA603C-FE60-6C0C-58DF-D268BE6C5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" y="1396"/>
              <a:ext cx="192" cy="181"/>
              <a:chOff x="1312" y="1396"/>
              <a:chExt cx="192" cy="181"/>
            </a:xfrm>
          </p:grpSpPr>
          <p:sp>
            <p:nvSpPr>
              <p:cNvPr id="76477" name="Rectangle 701">
                <a:extLst>
                  <a:ext uri="{FF2B5EF4-FFF2-40B4-BE49-F238E27FC236}">
                    <a16:creationId xmlns:a16="http://schemas.microsoft.com/office/drawing/2014/main" id="{2023018C-81C2-DA12-C34E-492663990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1396"/>
                <a:ext cx="192" cy="181"/>
              </a:xfrm>
              <a:prstGeom prst="rect">
                <a:avLst/>
              </a:prstGeom>
              <a:solidFill>
                <a:srgbClr val="F6BF6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78" name="Line 702">
                <a:extLst>
                  <a:ext uri="{FF2B5EF4-FFF2-40B4-BE49-F238E27FC236}">
                    <a16:creationId xmlns:a16="http://schemas.microsoft.com/office/drawing/2014/main" id="{45F80053-8EA6-A2D2-7E00-0E42CFC21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5" y="1424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79" name="Line 703">
                <a:extLst>
                  <a:ext uri="{FF2B5EF4-FFF2-40B4-BE49-F238E27FC236}">
                    <a16:creationId xmlns:a16="http://schemas.microsoft.com/office/drawing/2014/main" id="{724B86A6-FF06-4F78-EE13-2A1EEFBE3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1466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80" name="Freeform 704">
                <a:extLst>
                  <a:ext uri="{FF2B5EF4-FFF2-40B4-BE49-F238E27FC236}">
                    <a16:creationId xmlns:a16="http://schemas.microsoft.com/office/drawing/2014/main" id="{4D3D15C1-3C21-FB61-909F-DE94969DF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1420"/>
                <a:ext cx="18" cy="28"/>
              </a:xfrm>
              <a:custGeom>
                <a:avLst/>
                <a:gdLst>
                  <a:gd name="T0" fmla="*/ 6 w 18"/>
                  <a:gd name="T1" fmla="*/ 4 h 28"/>
                  <a:gd name="T2" fmla="*/ 2 w 18"/>
                  <a:gd name="T3" fmla="*/ 11 h 28"/>
                  <a:gd name="T4" fmla="*/ 0 w 18"/>
                  <a:gd name="T5" fmla="*/ 19 h 28"/>
                  <a:gd name="T6" fmla="*/ 6 w 18"/>
                  <a:gd name="T7" fmla="*/ 24 h 28"/>
                  <a:gd name="T8" fmla="*/ 14 w 18"/>
                  <a:gd name="T9" fmla="*/ 27 h 28"/>
                  <a:gd name="T10" fmla="*/ 16 w 18"/>
                  <a:gd name="T11" fmla="*/ 20 h 28"/>
                  <a:gd name="T12" fmla="*/ 17 w 18"/>
                  <a:gd name="T13" fmla="*/ 11 h 28"/>
                  <a:gd name="T14" fmla="*/ 16 w 18"/>
                  <a:gd name="T15" fmla="*/ 3 h 28"/>
                  <a:gd name="T16" fmla="*/ 10 w 18"/>
                  <a:gd name="T17" fmla="*/ 0 h 28"/>
                  <a:gd name="T18" fmla="*/ 6 w 18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8">
                    <a:moveTo>
                      <a:pt x="6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4" y="27"/>
                    </a:lnTo>
                    <a:lnTo>
                      <a:pt x="16" y="20"/>
                    </a:lnTo>
                    <a:lnTo>
                      <a:pt x="17" y="11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81" name="Freeform 705">
                <a:extLst>
                  <a:ext uri="{FF2B5EF4-FFF2-40B4-BE49-F238E27FC236}">
                    <a16:creationId xmlns:a16="http://schemas.microsoft.com/office/drawing/2014/main" id="{6E277549-BA42-57A2-AD91-996F88225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1462"/>
                <a:ext cx="18" cy="28"/>
              </a:xfrm>
              <a:custGeom>
                <a:avLst/>
                <a:gdLst>
                  <a:gd name="T0" fmla="*/ 6 w 18"/>
                  <a:gd name="T1" fmla="*/ 4 h 28"/>
                  <a:gd name="T2" fmla="*/ 2 w 18"/>
                  <a:gd name="T3" fmla="*/ 11 h 28"/>
                  <a:gd name="T4" fmla="*/ 0 w 18"/>
                  <a:gd name="T5" fmla="*/ 19 h 28"/>
                  <a:gd name="T6" fmla="*/ 6 w 18"/>
                  <a:gd name="T7" fmla="*/ 24 h 28"/>
                  <a:gd name="T8" fmla="*/ 14 w 18"/>
                  <a:gd name="T9" fmla="*/ 27 h 28"/>
                  <a:gd name="T10" fmla="*/ 16 w 18"/>
                  <a:gd name="T11" fmla="*/ 20 h 28"/>
                  <a:gd name="T12" fmla="*/ 17 w 18"/>
                  <a:gd name="T13" fmla="*/ 11 h 28"/>
                  <a:gd name="T14" fmla="*/ 16 w 18"/>
                  <a:gd name="T15" fmla="*/ 3 h 28"/>
                  <a:gd name="T16" fmla="*/ 10 w 18"/>
                  <a:gd name="T17" fmla="*/ 0 h 28"/>
                  <a:gd name="T18" fmla="*/ 6 w 18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8">
                    <a:moveTo>
                      <a:pt x="6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4" y="27"/>
                    </a:lnTo>
                    <a:lnTo>
                      <a:pt x="16" y="20"/>
                    </a:lnTo>
                    <a:lnTo>
                      <a:pt x="17" y="11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82" name="Line 706">
                <a:extLst>
                  <a:ext uri="{FF2B5EF4-FFF2-40B4-BE49-F238E27FC236}">
                    <a16:creationId xmlns:a16="http://schemas.microsoft.com/office/drawing/2014/main" id="{2308B8C1-2078-9E33-B7D1-F0533BCCD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2" y="1511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83" name="Line 707">
                <a:extLst>
                  <a:ext uri="{FF2B5EF4-FFF2-40B4-BE49-F238E27FC236}">
                    <a16:creationId xmlns:a16="http://schemas.microsoft.com/office/drawing/2014/main" id="{656B9DD2-D047-1F20-FCC4-D75E1F3ED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4" y="1553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484" name="Group 708">
              <a:extLst>
                <a:ext uri="{FF2B5EF4-FFF2-40B4-BE49-F238E27FC236}">
                  <a16:creationId xmlns:a16="http://schemas.microsoft.com/office/drawing/2014/main" id="{1BDBF55C-1CFF-6024-E042-8D6CABBA9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" y="1586"/>
              <a:ext cx="192" cy="339"/>
              <a:chOff x="1312" y="1586"/>
              <a:chExt cx="192" cy="339"/>
            </a:xfrm>
          </p:grpSpPr>
          <p:sp>
            <p:nvSpPr>
              <p:cNvPr id="76485" name="Rectangle 709">
                <a:extLst>
                  <a:ext uri="{FF2B5EF4-FFF2-40B4-BE49-F238E27FC236}">
                    <a16:creationId xmlns:a16="http://schemas.microsoft.com/office/drawing/2014/main" id="{5254B0EE-ED0B-3C12-10E6-F49581F5D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1586"/>
                <a:ext cx="192" cy="339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86" name="Freeform 710">
                <a:extLst>
                  <a:ext uri="{FF2B5EF4-FFF2-40B4-BE49-F238E27FC236}">
                    <a16:creationId xmlns:a16="http://schemas.microsoft.com/office/drawing/2014/main" id="{3B43EE75-DB76-056A-1489-C8374F7A2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1605"/>
                <a:ext cx="45" cy="44"/>
              </a:xfrm>
              <a:custGeom>
                <a:avLst/>
                <a:gdLst>
                  <a:gd name="T0" fmla="*/ 23 w 45"/>
                  <a:gd name="T1" fmla="*/ 0 h 44"/>
                  <a:gd name="T2" fmla="*/ 16 w 45"/>
                  <a:gd name="T3" fmla="*/ 4 h 44"/>
                  <a:gd name="T4" fmla="*/ 12 w 45"/>
                  <a:gd name="T5" fmla="*/ 9 h 44"/>
                  <a:gd name="T6" fmla="*/ 5 w 45"/>
                  <a:gd name="T7" fmla="*/ 12 h 44"/>
                  <a:gd name="T8" fmla="*/ 0 w 45"/>
                  <a:gd name="T9" fmla="*/ 16 h 44"/>
                  <a:gd name="T10" fmla="*/ 0 w 45"/>
                  <a:gd name="T11" fmla="*/ 22 h 44"/>
                  <a:gd name="T12" fmla="*/ 0 w 45"/>
                  <a:gd name="T13" fmla="*/ 27 h 44"/>
                  <a:gd name="T14" fmla="*/ 2 w 45"/>
                  <a:gd name="T15" fmla="*/ 33 h 44"/>
                  <a:gd name="T16" fmla="*/ 6 w 45"/>
                  <a:gd name="T17" fmla="*/ 39 h 44"/>
                  <a:gd name="T18" fmla="*/ 13 w 45"/>
                  <a:gd name="T19" fmla="*/ 40 h 44"/>
                  <a:gd name="T20" fmla="*/ 18 w 45"/>
                  <a:gd name="T21" fmla="*/ 42 h 44"/>
                  <a:gd name="T22" fmla="*/ 26 w 45"/>
                  <a:gd name="T23" fmla="*/ 43 h 44"/>
                  <a:gd name="T24" fmla="*/ 31 w 45"/>
                  <a:gd name="T25" fmla="*/ 42 h 44"/>
                  <a:gd name="T26" fmla="*/ 38 w 45"/>
                  <a:gd name="T27" fmla="*/ 42 h 44"/>
                  <a:gd name="T28" fmla="*/ 42 w 45"/>
                  <a:gd name="T29" fmla="*/ 37 h 44"/>
                  <a:gd name="T30" fmla="*/ 44 w 45"/>
                  <a:gd name="T31" fmla="*/ 30 h 44"/>
                  <a:gd name="T32" fmla="*/ 44 w 45"/>
                  <a:gd name="T33" fmla="*/ 25 h 44"/>
                  <a:gd name="T34" fmla="*/ 44 w 45"/>
                  <a:gd name="T35" fmla="*/ 19 h 44"/>
                  <a:gd name="T36" fmla="*/ 42 w 45"/>
                  <a:gd name="T37" fmla="*/ 13 h 44"/>
                  <a:gd name="T38" fmla="*/ 38 w 45"/>
                  <a:gd name="T39" fmla="*/ 7 h 44"/>
                  <a:gd name="T40" fmla="*/ 32 w 45"/>
                  <a:gd name="T41" fmla="*/ 6 h 44"/>
                  <a:gd name="T42" fmla="*/ 26 w 45"/>
                  <a:gd name="T43" fmla="*/ 3 h 44"/>
                  <a:gd name="T44" fmla="*/ 19 w 45"/>
                  <a:gd name="T45" fmla="*/ 3 h 44"/>
                  <a:gd name="T46" fmla="*/ 23 w 45"/>
                  <a:gd name="T4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44">
                    <a:moveTo>
                      <a:pt x="23" y="0"/>
                    </a:moveTo>
                    <a:lnTo>
                      <a:pt x="16" y="4"/>
                    </a:lnTo>
                    <a:lnTo>
                      <a:pt x="12" y="9"/>
                    </a:lnTo>
                    <a:lnTo>
                      <a:pt x="5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6" y="39"/>
                    </a:lnTo>
                    <a:lnTo>
                      <a:pt x="13" y="40"/>
                    </a:lnTo>
                    <a:lnTo>
                      <a:pt x="18" y="42"/>
                    </a:lnTo>
                    <a:lnTo>
                      <a:pt x="26" y="43"/>
                    </a:lnTo>
                    <a:lnTo>
                      <a:pt x="31" y="42"/>
                    </a:lnTo>
                    <a:lnTo>
                      <a:pt x="38" y="42"/>
                    </a:lnTo>
                    <a:lnTo>
                      <a:pt x="42" y="37"/>
                    </a:lnTo>
                    <a:lnTo>
                      <a:pt x="44" y="30"/>
                    </a:lnTo>
                    <a:lnTo>
                      <a:pt x="44" y="25"/>
                    </a:lnTo>
                    <a:lnTo>
                      <a:pt x="44" y="19"/>
                    </a:lnTo>
                    <a:lnTo>
                      <a:pt x="42" y="13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6" y="3"/>
                    </a:lnTo>
                    <a:lnTo>
                      <a:pt x="19" y="3"/>
                    </a:lnTo>
                    <a:lnTo>
                      <a:pt x="23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87" name="Freeform 711">
                <a:extLst>
                  <a:ext uri="{FF2B5EF4-FFF2-40B4-BE49-F238E27FC236}">
                    <a16:creationId xmlns:a16="http://schemas.microsoft.com/office/drawing/2014/main" id="{C5891F9E-05C2-5A72-6517-A87D96689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725"/>
                <a:ext cx="52" cy="47"/>
              </a:xfrm>
              <a:custGeom>
                <a:avLst/>
                <a:gdLst>
                  <a:gd name="T0" fmla="*/ 21 w 52"/>
                  <a:gd name="T1" fmla="*/ 0 h 47"/>
                  <a:gd name="T2" fmla="*/ 16 w 52"/>
                  <a:gd name="T3" fmla="*/ 6 h 47"/>
                  <a:gd name="T4" fmla="*/ 12 w 52"/>
                  <a:gd name="T5" fmla="*/ 12 h 47"/>
                  <a:gd name="T6" fmla="*/ 5 w 52"/>
                  <a:gd name="T7" fmla="*/ 19 h 47"/>
                  <a:gd name="T8" fmla="*/ 2 w 52"/>
                  <a:gd name="T9" fmla="*/ 24 h 47"/>
                  <a:gd name="T10" fmla="*/ 0 w 52"/>
                  <a:gd name="T11" fmla="*/ 30 h 47"/>
                  <a:gd name="T12" fmla="*/ 3 w 52"/>
                  <a:gd name="T13" fmla="*/ 39 h 47"/>
                  <a:gd name="T14" fmla="*/ 9 w 52"/>
                  <a:gd name="T15" fmla="*/ 45 h 47"/>
                  <a:gd name="T16" fmla="*/ 15 w 52"/>
                  <a:gd name="T17" fmla="*/ 46 h 47"/>
                  <a:gd name="T18" fmla="*/ 22 w 52"/>
                  <a:gd name="T19" fmla="*/ 46 h 47"/>
                  <a:gd name="T20" fmla="*/ 28 w 52"/>
                  <a:gd name="T21" fmla="*/ 46 h 47"/>
                  <a:gd name="T22" fmla="*/ 35 w 52"/>
                  <a:gd name="T23" fmla="*/ 46 h 47"/>
                  <a:gd name="T24" fmla="*/ 40 w 52"/>
                  <a:gd name="T25" fmla="*/ 45 h 47"/>
                  <a:gd name="T26" fmla="*/ 47 w 52"/>
                  <a:gd name="T27" fmla="*/ 40 h 47"/>
                  <a:gd name="T28" fmla="*/ 51 w 52"/>
                  <a:gd name="T29" fmla="*/ 34 h 47"/>
                  <a:gd name="T30" fmla="*/ 51 w 52"/>
                  <a:gd name="T31" fmla="*/ 28 h 47"/>
                  <a:gd name="T32" fmla="*/ 50 w 52"/>
                  <a:gd name="T33" fmla="*/ 22 h 47"/>
                  <a:gd name="T34" fmla="*/ 47 w 52"/>
                  <a:gd name="T35" fmla="*/ 16 h 47"/>
                  <a:gd name="T36" fmla="*/ 41 w 52"/>
                  <a:gd name="T37" fmla="*/ 12 h 47"/>
                  <a:gd name="T38" fmla="*/ 37 w 52"/>
                  <a:gd name="T39" fmla="*/ 7 h 47"/>
                  <a:gd name="T40" fmla="*/ 32 w 52"/>
                  <a:gd name="T41" fmla="*/ 4 h 47"/>
                  <a:gd name="T42" fmla="*/ 26 w 52"/>
                  <a:gd name="T43" fmla="*/ 4 h 47"/>
                  <a:gd name="T44" fmla="*/ 19 w 52"/>
                  <a:gd name="T45" fmla="*/ 4 h 47"/>
                  <a:gd name="T46" fmla="*/ 21 w 52"/>
                  <a:gd name="T4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" h="47">
                    <a:moveTo>
                      <a:pt x="21" y="0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3" y="39"/>
                    </a:lnTo>
                    <a:lnTo>
                      <a:pt x="9" y="45"/>
                    </a:lnTo>
                    <a:lnTo>
                      <a:pt x="15" y="46"/>
                    </a:lnTo>
                    <a:lnTo>
                      <a:pt x="22" y="46"/>
                    </a:lnTo>
                    <a:lnTo>
                      <a:pt x="28" y="46"/>
                    </a:lnTo>
                    <a:lnTo>
                      <a:pt x="35" y="46"/>
                    </a:lnTo>
                    <a:lnTo>
                      <a:pt x="40" y="45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1" y="28"/>
                    </a:lnTo>
                    <a:lnTo>
                      <a:pt x="50" y="22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7" y="7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19" y="4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88" name="Freeform 712">
                <a:extLst>
                  <a:ext uri="{FF2B5EF4-FFF2-40B4-BE49-F238E27FC236}">
                    <a16:creationId xmlns:a16="http://schemas.microsoft.com/office/drawing/2014/main" id="{3FDDEDD4-221F-53DB-956C-5AB8E416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1602"/>
                <a:ext cx="29" cy="33"/>
              </a:xfrm>
              <a:custGeom>
                <a:avLst/>
                <a:gdLst>
                  <a:gd name="T0" fmla="*/ 2 w 29"/>
                  <a:gd name="T1" fmla="*/ 5 h 33"/>
                  <a:gd name="T2" fmla="*/ 0 w 29"/>
                  <a:gd name="T3" fmla="*/ 11 h 33"/>
                  <a:gd name="T4" fmla="*/ 2 w 29"/>
                  <a:gd name="T5" fmla="*/ 18 h 33"/>
                  <a:gd name="T6" fmla="*/ 3 w 29"/>
                  <a:gd name="T7" fmla="*/ 24 h 33"/>
                  <a:gd name="T8" fmla="*/ 6 w 29"/>
                  <a:gd name="T9" fmla="*/ 29 h 33"/>
                  <a:gd name="T10" fmla="*/ 12 w 29"/>
                  <a:gd name="T11" fmla="*/ 32 h 33"/>
                  <a:gd name="T12" fmla="*/ 19 w 29"/>
                  <a:gd name="T13" fmla="*/ 32 h 33"/>
                  <a:gd name="T14" fmla="*/ 25 w 29"/>
                  <a:gd name="T15" fmla="*/ 29 h 33"/>
                  <a:gd name="T16" fmla="*/ 26 w 29"/>
                  <a:gd name="T17" fmla="*/ 24 h 33"/>
                  <a:gd name="T18" fmla="*/ 28 w 29"/>
                  <a:gd name="T19" fmla="*/ 18 h 33"/>
                  <a:gd name="T20" fmla="*/ 26 w 29"/>
                  <a:gd name="T21" fmla="*/ 12 h 33"/>
                  <a:gd name="T22" fmla="*/ 25 w 29"/>
                  <a:gd name="T23" fmla="*/ 6 h 33"/>
                  <a:gd name="T24" fmla="*/ 19 w 29"/>
                  <a:gd name="T25" fmla="*/ 2 h 33"/>
                  <a:gd name="T26" fmla="*/ 13 w 29"/>
                  <a:gd name="T27" fmla="*/ 0 h 33"/>
                  <a:gd name="T28" fmla="*/ 5 w 29"/>
                  <a:gd name="T29" fmla="*/ 0 h 33"/>
                  <a:gd name="T30" fmla="*/ 0 w 29"/>
                  <a:gd name="T31" fmla="*/ 3 h 33"/>
                  <a:gd name="T32" fmla="*/ 2 w 29"/>
                  <a:gd name="T33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3">
                    <a:moveTo>
                      <a:pt x="2" y="5"/>
                    </a:moveTo>
                    <a:lnTo>
                      <a:pt x="0" y="11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29"/>
                    </a:lnTo>
                    <a:lnTo>
                      <a:pt x="26" y="24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5" y="6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89" name="Freeform 713">
                <a:extLst>
                  <a:ext uri="{FF2B5EF4-FFF2-40B4-BE49-F238E27FC236}">
                    <a16:creationId xmlns:a16="http://schemas.microsoft.com/office/drawing/2014/main" id="{A7610565-F936-38CA-A5DC-3D397733B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1717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13 w 42"/>
                  <a:gd name="T3" fmla="*/ 5 h 42"/>
                  <a:gd name="T4" fmla="*/ 9 w 42"/>
                  <a:gd name="T5" fmla="*/ 12 h 42"/>
                  <a:gd name="T6" fmla="*/ 3 w 42"/>
                  <a:gd name="T7" fmla="*/ 15 h 42"/>
                  <a:gd name="T8" fmla="*/ 2 w 42"/>
                  <a:gd name="T9" fmla="*/ 20 h 42"/>
                  <a:gd name="T10" fmla="*/ 0 w 42"/>
                  <a:gd name="T11" fmla="*/ 27 h 42"/>
                  <a:gd name="T12" fmla="*/ 2 w 42"/>
                  <a:gd name="T13" fmla="*/ 32 h 42"/>
                  <a:gd name="T14" fmla="*/ 10 w 42"/>
                  <a:gd name="T15" fmla="*/ 36 h 42"/>
                  <a:gd name="T16" fmla="*/ 16 w 42"/>
                  <a:gd name="T17" fmla="*/ 38 h 42"/>
                  <a:gd name="T18" fmla="*/ 23 w 42"/>
                  <a:gd name="T19" fmla="*/ 39 h 42"/>
                  <a:gd name="T20" fmla="*/ 28 w 42"/>
                  <a:gd name="T21" fmla="*/ 41 h 42"/>
                  <a:gd name="T22" fmla="*/ 35 w 42"/>
                  <a:gd name="T23" fmla="*/ 41 h 42"/>
                  <a:gd name="T24" fmla="*/ 41 w 42"/>
                  <a:gd name="T25" fmla="*/ 36 h 42"/>
                  <a:gd name="T26" fmla="*/ 41 w 42"/>
                  <a:gd name="T27" fmla="*/ 30 h 42"/>
                  <a:gd name="T28" fmla="*/ 41 w 42"/>
                  <a:gd name="T29" fmla="*/ 24 h 42"/>
                  <a:gd name="T30" fmla="*/ 38 w 42"/>
                  <a:gd name="T31" fmla="*/ 18 h 42"/>
                  <a:gd name="T32" fmla="*/ 36 w 42"/>
                  <a:gd name="T33" fmla="*/ 12 h 42"/>
                  <a:gd name="T34" fmla="*/ 29 w 42"/>
                  <a:gd name="T35" fmla="*/ 9 h 42"/>
                  <a:gd name="T36" fmla="*/ 23 w 42"/>
                  <a:gd name="T37" fmla="*/ 8 h 42"/>
                  <a:gd name="T38" fmla="*/ 16 w 42"/>
                  <a:gd name="T39" fmla="*/ 6 h 42"/>
                  <a:gd name="T40" fmla="*/ 18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23" y="39"/>
                    </a:lnTo>
                    <a:lnTo>
                      <a:pt x="28" y="41"/>
                    </a:lnTo>
                    <a:lnTo>
                      <a:pt x="35" y="41"/>
                    </a:lnTo>
                    <a:lnTo>
                      <a:pt x="41" y="36"/>
                    </a:lnTo>
                    <a:lnTo>
                      <a:pt x="41" y="30"/>
                    </a:lnTo>
                    <a:lnTo>
                      <a:pt x="41" y="24"/>
                    </a:lnTo>
                    <a:lnTo>
                      <a:pt x="38" y="18"/>
                    </a:lnTo>
                    <a:lnTo>
                      <a:pt x="36" y="12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6" y="6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90" name="Freeform 714">
                <a:extLst>
                  <a:ext uri="{FF2B5EF4-FFF2-40B4-BE49-F238E27FC236}">
                    <a16:creationId xmlns:a16="http://schemas.microsoft.com/office/drawing/2014/main" id="{D7D8C70C-95AB-5516-87A6-D43DFF35E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1835"/>
                <a:ext cx="50" cy="49"/>
              </a:xfrm>
              <a:custGeom>
                <a:avLst/>
                <a:gdLst>
                  <a:gd name="T0" fmla="*/ 28 w 50"/>
                  <a:gd name="T1" fmla="*/ 0 h 49"/>
                  <a:gd name="T2" fmla="*/ 22 w 50"/>
                  <a:gd name="T3" fmla="*/ 2 h 49"/>
                  <a:gd name="T4" fmla="*/ 15 w 50"/>
                  <a:gd name="T5" fmla="*/ 2 h 49"/>
                  <a:gd name="T6" fmla="*/ 9 w 50"/>
                  <a:gd name="T7" fmla="*/ 3 h 49"/>
                  <a:gd name="T8" fmla="*/ 3 w 50"/>
                  <a:gd name="T9" fmla="*/ 6 h 49"/>
                  <a:gd name="T10" fmla="*/ 2 w 50"/>
                  <a:gd name="T11" fmla="*/ 11 h 49"/>
                  <a:gd name="T12" fmla="*/ 0 w 50"/>
                  <a:gd name="T13" fmla="*/ 17 h 49"/>
                  <a:gd name="T14" fmla="*/ 0 w 50"/>
                  <a:gd name="T15" fmla="*/ 23 h 49"/>
                  <a:gd name="T16" fmla="*/ 2 w 50"/>
                  <a:gd name="T17" fmla="*/ 29 h 49"/>
                  <a:gd name="T18" fmla="*/ 2 w 50"/>
                  <a:gd name="T19" fmla="*/ 35 h 49"/>
                  <a:gd name="T20" fmla="*/ 2 w 50"/>
                  <a:gd name="T21" fmla="*/ 41 h 49"/>
                  <a:gd name="T22" fmla="*/ 10 w 50"/>
                  <a:gd name="T23" fmla="*/ 47 h 49"/>
                  <a:gd name="T24" fmla="*/ 15 w 50"/>
                  <a:gd name="T25" fmla="*/ 48 h 49"/>
                  <a:gd name="T26" fmla="*/ 23 w 50"/>
                  <a:gd name="T27" fmla="*/ 48 h 49"/>
                  <a:gd name="T28" fmla="*/ 33 w 50"/>
                  <a:gd name="T29" fmla="*/ 47 h 49"/>
                  <a:gd name="T30" fmla="*/ 38 w 50"/>
                  <a:gd name="T31" fmla="*/ 45 h 49"/>
                  <a:gd name="T32" fmla="*/ 45 w 50"/>
                  <a:gd name="T33" fmla="*/ 41 h 49"/>
                  <a:gd name="T34" fmla="*/ 49 w 50"/>
                  <a:gd name="T35" fmla="*/ 36 h 49"/>
                  <a:gd name="T36" fmla="*/ 49 w 50"/>
                  <a:gd name="T37" fmla="*/ 30 h 49"/>
                  <a:gd name="T38" fmla="*/ 49 w 50"/>
                  <a:gd name="T39" fmla="*/ 24 h 49"/>
                  <a:gd name="T40" fmla="*/ 46 w 50"/>
                  <a:gd name="T41" fmla="*/ 18 h 49"/>
                  <a:gd name="T42" fmla="*/ 42 w 50"/>
                  <a:gd name="T43" fmla="*/ 11 h 49"/>
                  <a:gd name="T44" fmla="*/ 39 w 50"/>
                  <a:gd name="T45" fmla="*/ 6 h 49"/>
                  <a:gd name="T46" fmla="*/ 33 w 50"/>
                  <a:gd name="T47" fmla="*/ 2 h 49"/>
                  <a:gd name="T48" fmla="*/ 28 w 50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49">
                    <a:moveTo>
                      <a:pt x="28" y="0"/>
                    </a:moveTo>
                    <a:lnTo>
                      <a:pt x="22" y="2"/>
                    </a:lnTo>
                    <a:lnTo>
                      <a:pt x="15" y="2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10" y="47"/>
                    </a:lnTo>
                    <a:lnTo>
                      <a:pt x="15" y="48"/>
                    </a:lnTo>
                    <a:lnTo>
                      <a:pt x="23" y="48"/>
                    </a:lnTo>
                    <a:lnTo>
                      <a:pt x="33" y="47"/>
                    </a:lnTo>
                    <a:lnTo>
                      <a:pt x="38" y="45"/>
                    </a:lnTo>
                    <a:lnTo>
                      <a:pt x="45" y="41"/>
                    </a:lnTo>
                    <a:lnTo>
                      <a:pt x="49" y="36"/>
                    </a:lnTo>
                    <a:lnTo>
                      <a:pt x="49" y="30"/>
                    </a:lnTo>
                    <a:lnTo>
                      <a:pt x="49" y="24"/>
                    </a:lnTo>
                    <a:lnTo>
                      <a:pt x="46" y="18"/>
                    </a:lnTo>
                    <a:lnTo>
                      <a:pt x="42" y="11"/>
                    </a:lnTo>
                    <a:lnTo>
                      <a:pt x="39" y="6"/>
                    </a:lnTo>
                    <a:lnTo>
                      <a:pt x="33" y="2"/>
                    </a:lnTo>
                    <a:lnTo>
                      <a:pt x="2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91" name="Freeform 715">
                <a:extLst>
                  <a:ext uri="{FF2B5EF4-FFF2-40B4-BE49-F238E27FC236}">
                    <a16:creationId xmlns:a16="http://schemas.microsoft.com/office/drawing/2014/main" id="{001A8F64-9A9B-D303-098A-CEA369DC4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" y="1779"/>
                <a:ext cx="29" cy="33"/>
              </a:xfrm>
              <a:custGeom>
                <a:avLst/>
                <a:gdLst>
                  <a:gd name="T0" fmla="*/ 2 w 29"/>
                  <a:gd name="T1" fmla="*/ 5 h 33"/>
                  <a:gd name="T2" fmla="*/ 0 w 29"/>
                  <a:gd name="T3" fmla="*/ 11 h 33"/>
                  <a:gd name="T4" fmla="*/ 2 w 29"/>
                  <a:gd name="T5" fmla="*/ 18 h 33"/>
                  <a:gd name="T6" fmla="*/ 3 w 29"/>
                  <a:gd name="T7" fmla="*/ 24 h 33"/>
                  <a:gd name="T8" fmla="*/ 6 w 29"/>
                  <a:gd name="T9" fmla="*/ 29 h 33"/>
                  <a:gd name="T10" fmla="*/ 12 w 29"/>
                  <a:gd name="T11" fmla="*/ 32 h 33"/>
                  <a:gd name="T12" fmla="*/ 19 w 29"/>
                  <a:gd name="T13" fmla="*/ 32 h 33"/>
                  <a:gd name="T14" fmla="*/ 25 w 29"/>
                  <a:gd name="T15" fmla="*/ 29 h 33"/>
                  <a:gd name="T16" fmla="*/ 26 w 29"/>
                  <a:gd name="T17" fmla="*/ 24 h 33"/>
                  <a:gd name="T18" fmla="*/ 28 w 29"/>
                  <a:gd name="T19" fmla="*/ 18 h 33"/>
                  <a:gd name="T20" fmla="*/ 26 w 29"/>
                  <a:gd name="T21" fmla="*/ 12 h 33"/>
                  <a:gd name="T22" fmla="*/ 25 w 29"/>
                  <a:gd name="T23" fmla="*/ 6 h 33"/>
                  <a:gd name="T24" fmla="*/ 19 w 29"/>
                  <a:gd name="T25" fmla="*/ 2 h 33"/>
                  <a:gd name="T26" fmla="*/ 13 w 29"/>
                  <a:gd name="T27" fmla="*/ 0 h 33"/>
                  <a:gd name="T28" fmla="*/ 5 w 29"/>
                  <a:gd name="T29" fmla="*/ 0 h 33"/>
                  <a:gd name="T30" fmla="*/ 0 w 29"/>
                  <a:gd name="T31" fmla="*/ 3 h 33"/>
                  <a:gd name="T32" fmla="*/ 2 w 29"/>
                  <a:gd name="T33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3">
                    <a:moveTo>
                      <a:pt x="2" y="5"/>
                    </a:moveTo>
                    <a:lnTo>
                      <a:pt x="0" y="11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29"/>
                    </a:lnTo>
                    <a:lnTo>
                      <a:pt x="26" y="24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5" y="6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92" name="Freeform 716">
                <a:extLst>
                  <a:ext uri="{FF2B5EF4-FFF2-40B4-BE49-F238E27FC236}">
                    <a16:creationId xmlns:a16="http://schemas.microsoft.com/office/drawing/2014/main" id="{D5460831-EE04-D396-F063-D5610BA31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1666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93" name="Freeform 717">
                <a:extLst>
                  <a:ext uri="{FF2B5EF4-FFF2-40B4-BE49-F238E27FC236}">
                    <a16:creationId xmlns:a16="http://schemas.microsoft.com/office/drawing/2014/main" id="{DF8FED71-F6A6-D6DC-E5DC-54FDADECB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1681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94" name="Freeform 718">
                <a:extLst>
                  <a:ext uri="{FF2B5EF4-FFF2-40B4-BE49-F238E27FC236}">
                    <a16:creationId xmlns:a16="http://schemas.microsoft.com/office/drawing/2014/main" id="{5F6D95C9-A889-181F-49AC-2C4ED301F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1804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95" name="Freeform 719">
                <a:extLst>
                  <a:ext uri="{FF2B5EF4-FFF2-40B4-BE49-F238E27FC236}">
                    <a16:creationId xmlns:a16="http://schemas.microsoft.com/office/drawing/2014/main" id="{7CF5A9F6-A550-84F1-1D05-0E7DBA741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1792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96" name="Freeform 720">
                <a:extLst>
                  <a:ext uri="{FF2B5EF4-FFF2-40B4-BE49-F238E27FC236}">
                    <a16:creationId xmlns:a16="http://schemas.microsoft.com/office/drawing/2014/main" id="{49A0CB8C-FB5D-4517-54A4-A8DADDCD5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1876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97" name="Freeform 721">
                <a:extLst>
                  <a:ext uri="{FF2B5EF4-FFF2-40B4-BE49-F238E27FC236}">
                    <a16:creationId xmlns:a16="http://schemas.microsoft.com/office/drawing/2014/main" id="{FB43AA34-F347-3EC3-CF6E-208A45FF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621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98" name="Freeform 722">
                <a:extLst>
                  <a:ext uri="{FF2B5EF4-FFF2-40B4-BE49-F238E27FC236}">
                    <a16:creationId xmlns:a16="http://schemas.microsoft.com/office/drawing/2014/main" id="{A794A3D1-FC3D-2294-7C9E-6C45DD5C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1699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99" name="Freeform 723">
                <a:extLst>
                  <a:ext uri="{FF2B5EF4-FFF2-40B4-BE49-F238E27FC236}">
                    <a16:creationId xmlns:a16="http://schemas.microsoft.com/office/drawing/2014/main" id="{6A26F319-04CC-ACF2-CA39-4DA739AB3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1857"/>
                <a:ext cx="29" cy="33"/>
              </a:xfrm>
              <a:custGeom>
                <a:avLst/>
                <a:gdLst>
                  <a:gd name="T0" fmla="*/ 2 w 29"/>
                  <a:gd name="T1" fmla="*/ 5 h 33"/>
                  <a:gd name="T2" fmla="*/ 0 w 29"/>
                  <a:gd name="T3" fmla="*/ 11 h 33"/>
                  <a:gd name="T4" fmla="*/ 2 w 29"/>
                  <a:gd name="T5" fmla="*/ 18 h 33"/>
                  <a:gd name="T6" fmla="*/ 3 w 29"/>
                  <a:gd name="T7" fmla="*/ 24 h 33"/>
                  <a:gd name="T8" fmla="*/ 6 w 29"/>
                  <a:gd name="T9" fmla="*/ 29 h 33"/>
                  <a:gd name="T10" fmla="*/ 12 w 29"/>
                  <a:gd name="T11" fmla="*/ 32 h 33"/>
                  <a:gd name="T12" fmla="*/ 19 w 29"/>
                  <a:gd name="T13" fmla="*/ 32 h 33"/>
                  <a:gd name="T14" fmla="*/ 25 w 29"/>
                  <a:gd name="T15" fmla="*/ 29 h 33"/>
                  <a:gd name="T16" fmla="*/ 26 w 29"/>
                  <a:gd name="T17" fmla="*/ 24 h 33"/>
                  <a:gd name="T18" fmla="*/ 28 w 29"/>
                  <a:gd name="T19" fmla="*/ 18 h 33"/>
                  <a:gd name="T20" fmla="*/ 26 w 29"/>
                  <a:gd name="T21" fmla="*/ 12 h 33"/>
                  <a:gd name="T22" fmla="*/ 25 w 29"/>
                  <a:gd name="T23" fmla="*/ 6 h 33"/>
                  <a:gd name="T24" fmla="*/ 19 w 29"/>
                  <a:gd name="T25" fmla="*/ 2 h 33"/>
                  <a:gd name="T26" fmla="*/ 13 w 29"/>
                  <a:gd name="T27" fmla="*/ 0 h 33"/>
                  <a:gd name="T28" fmla="*/ 5 w 29"/>
                  <a:gd name="T29" fmla="*/ 0 h 33"/>
                  <a:gd name="T30" fmla="*/ 0 w 29"/>
                  <a:gd name="T31" fmla="*/ 3 h 33"/>
                  <a:gd name="T32" fmla="*/ 2 w 29"/>
                  <a:gd name="T33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3">
                    <a:moveTo>
                      <a:pt x="2" y="5"/>
                    </a:moveTo>
                    <a:lnTo>
                      <a:pt x="0" y="11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29"/>
                    </a:lnTo>
                    <a:lnTo>
                      <a:pt x="26" y="24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5" y="6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6549" name="Group 773">
            <a:extLst>
              <a:ext uri="{FF2B5EF4-FFF2-40B4-BE49-F238E27FC236}">
                <a16:creationId xmlns:a16="http://schemas.microsoft.com/office/drawing/2014/main" id="{A033EF04-38EF-EF39-52DD-C658405498B4}"/>
              </a:ext>
            </a:extLst>
          </p:cNvPr>
          <p:cNvGrpSpPr>
            <a:grpSpLocks/>
          </p:cNvGrpSpPr>
          <p:nvPr/>
        </p:nvGrpSpPr>
        <p:grpSpPr bwMode="auto">
          <a:xfrm>
            <a:off x="2943006" y="2119587"/>
            <a:ext cx="306388" cy="1541463"/>
            <a:chOff x="2314" y="928"/>
            <a:chExt cx="193" cy="971"/>
          </a:xfrm>
        </p:grpSpPr>
        <p:grpSp>
          <p:nvGrpSpPr>
            <p:cNvPr id="76550" name="Group 774">
              <a:extLst>
                <a:ext uri="{FF2B5EF4-FFF2-40B4-BE49-F238E27FC236}">
                  <a16:creationId xmlns:a16="http://schemas.microsoft.com/office/drawing/2014/main" id="{26E34C7D-CF04-28FB-5E5E-512025D0C4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4" y="928"/>
              <a:ext cx="192" cy="346"/>
              <a:chOff x="2314" y="928"/>
              <a:chExt cx="192" cy="346"/>
            </a:xfrm>
          </p:grpSpPr>
          <p:sp>
            <p:nvSpPr>
              <p:cNvPr id="76551" name="Rectangle 775">
                <a:extLst>
                  <a:ext uri="{FF2B5EF4-FFF2-40B4-BE49-F238E27FC236}">
                    <a16:creationId xmlns:a16="http://schemas.microsoft.com/office/drawing/2014/main" id="{7D9CB7DF-EB57-9C88-C615-CD7249451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" y="928"/>
                <a:ext cx="192" cy="346"/>
              </a:xfrm>
              <a:prstGeom prst="rect">
                <a:avLst/>
              </a:prstGeom>
              <a:solidFill>
                <a:srgbClr val="A3F25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6552" name="Group 776">
                <a:extLst>
                  <a:ext uri="{FF2B5EF4-FFF2-40B4-BE49-F238E27FC236}">
                    <a16:creationId xmlns:a16="http://schemas.microsoft.com/office/drawing/2014/main" id="{D25E3301-A344-139C-C530-2267ED75C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7" y="960"/>
                <a:ext cx="106" cy="50"/>
                <a:chOff x="2337" y="960"/>
                <a:chExt cx="106" cy="50"/>
              </a:xfrm>
            </p:grpSpPr>
            <p:sp>
              <p:nvSpPr>
                <p:cNvPr id="76553" name="Line 777">
                  <a:extLst>
                    <a:ext uri="{FF2B5EF4-FFF2-40B4-BE49-F238E27FC236}">
                      <a16:creationId xmlns:a16="http://schemas.microsoft.com/office/drawing/2014/main" id="{A89EA1CB-AB0E-9E19-04A3-02CC420BF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0" y="1010"/>
                  <a:ext cx="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54" name="Line 778">
                  <a:extLst>
                    <a:ext uri="{FF2B5EF4-FFF2-40B4-BE49-F238E27FC236}">
                      <a16:creationId xmlns:a16="http://schemas.microsoft.com/office/drawing/2014/main" id="{B2C6E411-FEFD-B5A1-4D6E-965E5ED75D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7" y="982"/>
                  <a:ext cx="9" cy="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55" name="Line 779">
                  <a:extLst>
                    <a:ext uri="{FF2B5EF4-FFF2-40B4-BE49-F238E27FC236}">
                      <a16:creationId xmlns:a16="http://schemas.microsoft.com/office/drawing/2014/main" id="{FF1B363B-AEDF-5AC6-2441-F6318E0B9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961"/>
                  <a:ext cx="8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56" name="Line 780">
                  <a:extLst>
                    <a:ext uri="{FF2B5EF4-FFF2-40B4-BE49-F238E27FC236}">
                      <a16:creationId xmlns:a16="http://schemas.microsoft.com/office/drawing/2014/main" id="{F053CC36-796E-DD62-F3E2-4EE3010F8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0" y="960"/>
                  <a:ext cx="1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57" name="Line 781">
                  <a:extLst>
                    <a:ext uri="{FF2B5EF4-FFF2-40B4-BE49-F238E27FC236}">
                      <a16:creationId xmlns:a16="http://schemas.microsoft.com/office/drawing/2014/main" id="{19E5CD01-1C98-7762-C8E1-5440DBCB81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8" y="977"/>
                  <a:ext cx="35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558" name="Group 782">
                <a:extLst>
                  <a:ext uri="{FF2B5EF4-FFF2-40B4-BE49-F238E27FC236}">
                    <a16:creationId xmlns:a16="http://schemas.microsoft.com/office/drawing/2014/main" id="{2FD2C4B5-21E3-E8E7-A80C-BEAA904A4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9" y="1043"/>
                <a:ext cx="107" cy="50"/>
                <a:chOff x="2389" y="1043"/>
                <a:chExt cx="107" cy="50"/>
              </a:xfrm>
            </p:grpSpPr>
            <p:sp>
              <p:nvSpPr>
                <p:cNvPr id="76559" name="Line 783">
                  <a:extLst>
                    <a:ext uri="{FF2B5EF4-FFF2-40B4-BE49-F238E27FC236}">
                      <a16:creationId xmlns:a16="http://schemas.microsoft.com/office/drawing/2014/main" id="{204F380F-9CFA-55C8-879E-440326D13E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2" y="1093"/>
                  <a:ext cx="8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60" name="Line 784">
                  <a:extLst>
                    <a:ext uri="{FF2B5EF4-FFF2-40B4-BE49-F238E27FC236}">
                      <a16:creationId xmlns:a16="http://schemas.microsoft.com/office/drawing/2014/main" id="{DABDED31-B7B8-0B89-FC1D-E208FC7A72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9" y="1065"/>
                  <a:ext cx="9" cy="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61" name="Line 785">
                  <a:extLst>
                    <a:ext uri="{FF2B5EF4-FFF2-40B4-BE49-F238E27FC236}">
                      <a16:creationId xmlns:a16="http://schemas.microsoft.com/office/drawing/2014/main" id="{FCC6B5F4-4F8A-D263-6DDE-0D51425B4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0" y="1044"/>
                  <a:ext cx="8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62" name="Line 786">
                  <a:extLst>
                    <a:ext uri="{FF2B5EF4-FFF2-40B4-BE49-F238E27FC236}">
                      <a16:creationId xmlns:a16="http://schemas.microsoft.com/office/drawing/2014/main" id="{6826195C-2BD6-FE33-3BA7-10ED84C40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043"/>
                  <a:ext cx="1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63" name="Line 787">
                  <a:extLst>
                    <a:ext uri="{FF2B5EF4-FFF2-40B4-BE49-F238E27FC236}">
                      <a16:creationId xmlns:a16="http://schemas.microsoft.com/office/drawing/2014/main" id="{B6C37C34-4E68-9604-FCF0-2B453CFC42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61" y="1060"/>
                  <a:ext cx="35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564" name="Group 788">
                <a:extLst>
                  <a:ext uri="{FF2B5EF4-FFF2-40B4-BE49-F238E27FC236}">
                    <a16:creationId xmlns:a16="http://schemas.microsoft.com/office/drawing/2014/main" id="{475D2378-BB85-8B3C-5635-01DE130D1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7" y="1118"/>
                <a:ext cx="107" cy="50"/>
                <a:chOff x="2327" y="1118"/>
                <a:chExt cx="107" cy="50"/>
              </a:xfrm>
            </p:grpSpPr>
            <p:sp>
              <p:nvSpPr>
                <p:cNvPr id="76565" name="Line 789">
                  <a:extLst>
                    <a:ext uri="{FF2B5EF4-FFF2-40B4-BE49-F238E27FC236}">
                      <a16:creationId xmlns:a16="http://schemas.microsoft.com/office/drawing/2014/main" id="{DE093D5F-CDEB-4252-3E86-E362115249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1" y="1168"/>
                  <a:ext cx="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66" name="Line 790">
                  <a:extLst>
                    <a:ext uri="{FF2B5EF4-FFF2-40B4-BE49-F238E27FC236}">
                      <a16:creationId xmlns:a16="http://schemas.microsoft.com/office/drawing/2014/main" id="{994AAB4C-DB08-9323-1D89-27BA33D0B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27" y="1140"/>
                  <a:ext cx="10" cy="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67" name="Line 791">
                  <a:extLst>
                    <a:ext uri="{FF2B5EF4-FFF2-40B4-BE49-F238E27FC236}">
                      <a16:creationId xmlns:a16="http://schemas.microsoft.com/office/drawing/2014/main" id="{5673BD29-DA6B-270F-25E4-F57EB59366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8" y="1119"/>
                  <a:ext cx="8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68" name="Line 792">
                  <a:extLst>
                    <a:ext uri="{FF2B5EF4-FFF2-40B4-BE49-F238E27FC236}">
                      <a16:creationId xmlns:a16="http://schemas.microsoft.com/office/drawing/2014/main" id="{87B883DB-BB32-F9EA-DA03-FD68FD03A2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1118"/>
                  <a:ext cx="1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69" name="Line 793">
                  <a:extLst>
                    <a:ext uri="{FF2B5EF4-FFF2-40B4-BE49-F238E27FC236}">
                      <a16:creationId xmlns:a16="http://schemas.microsoft.com/office/drawing/2014/main" id="{F2045DFE-BA13-D2EF-6D7A-FE70C1441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9" y="1135"/>
                  <a:ext cx="35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570" name="Group 794">
                <a:extLst>
                  <a:ext uri="{FF2B5EF4-FFF2-40B4-BE49-F238E27FC236}">
                    <a16:creationId xmlns:a16="http://schemas.microsoft.com/office/drawing/2014/main" id="{C73AB531-7B69-43E6-00C0-94E88A704A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7" y="1202"/>
                <a:ext cx="107" cy="50"/>
                <a:chOff x="2387" y="1202"/>
                <a:chExt cx="107" cy="50"/>
              </a:xfrm>
            </p:grpSpPr>
            <p:sp>
              <p:nvSpPr>
                <p:cNvPr id="76571" name="Line 795">
                  <a:extLst>
                    <a:ext uri="{FF2B5EF4-FFF2-40B4-BE49-F238E27FC236}">
                      <a16:creationId xmlns:a16="http://schemas.microsoft.com/office/drawing/2014/main" id="{D09F5113-94F1-C720-DA54-BED1A15549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1" y="1252"/>
                  <a:ext cx="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72" name="Line 796">
                  <a:extLst>
                    <a:ext uri="{FF2B5EF4-FFF2-40B4-BE49-F238E27FC236}">
                      <a16:creationId xmlns:a16="http://schemas.microsoft.com/office/drawing/2014/main" id="{702185CC-4341-C464-8A7A-71FAA45A7B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7" y="1224"/>
                  <a:ext cx="10" cy="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73" name="Line 797">
                  <a:extLst>
                    <a:ext uri="{FF2B5EF4-FFF2-40B4-BE49-F238E27FC236}">
                      <a16:creationId xmlns:a16="http://schemas.microsoft.com/office/drawing/2014/main" id="{E056C56D-B830-36E7-251F-010A848151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8" y="1203"/>
                  <a:ext cx="8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74" name="Line 798">
                  <a:extLst>
                    <a:ext uri="{FF2B5EF4-FFF2-40B4-BE49-F238E27FC236}">
                      <a16:creationId xmlns:a16="http://schemas.microsoft.com/office/drawing/2014/main" id="{322C2861-269C-6921-4F4A-2B14043AE7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1" y="1202"/>
                  <a:ext cx="1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75" name="Line 799">
                  <a:extLst>
                    <a:ext uri="{FF2B5EF4-FFF2-40B4-BE49-F238E27FC236}">
                      <a16:creationId xmlns:a16="http://schemas.microsoft.com/office/drawing/2014/main" id="{67299A91-A5BA-2F83-A871-F9AB1FC32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59" y="1219"/>
                  <a:ext cx="35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6576" name="Group 800">
              <a:extLst>
                <a:ext uri="{FF2B5EF4-FFF2-40B4-BE49-F238E27FC236}">
                  <a16:creationId xmlns:a16="http://schemas.microsoft.com/office/drawing/2014/main" id="{FB1C22E4-908C-0777-0A4A-D6D3F7A82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4" y="1279"/>
              <a:ext cx="192" cy="64"/>
              <a:chOff x="2314" y="1279"/>
              <a:chExt cx="192" cy="64"/>
            </a:xfrm>
          </p:grpSpPr>
          <p:sp>
            <p:nvSpPr>
              <p:cNvPr id="76577" name="Rectangle 801">
                <a:extLst>
                  <a:ext uri="{FF2B5EF4-FFF2-40B4-BE49-F238E27FC236}">
                    <a16:creationId xmlns:a16="http://schemas.microsoft.com/office/drawing/2014/main" id="{372E0B8F-BC6D-F46B-1EE9-560728BE9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" y="1283"/>
                <a:ext cx="192" cy="57"/>
              </a:xfrm>
              <a:prstGeom prst="rect">
                <a:avLst/>
              </a:prstGeom>
              <a:solidFill>
                <a:srgbClr val="F6BF6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6578" name="Group 802">
                <a:extLst>
                  <a:ext uri="{FF2B5EF4-FFF2-40B4-BE49-F238E27FC236}">
                    <a16:creationId xmlns:a16="http://schemas.microsoft.com/office/drawing/2014/main" id="{79B9033E-19C9-3593-70DA-AE29F500A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7" y="1279"/>
                <a:ext cx="56" cy="58"/>
                <a:chOff x="2337" y="1279"/>
                <a:chExt cx="56" cy="58"/>
              </a:xfrm>
            </p:grpSpPr>
            <p:sp>
              <p:nvSpPr>
                <p:cNvPr id="76579" name="Line 803">
                  <a:extLst>
                    <a:ext uri="{FF2B5EF4-FFF2-40B4-BE49-F238E27FC236}">
                      <a16:creationId xmlns:a16="http://schemas.microsoft.com/office/drawing/2014/main" id="{8AEDBB90-F8B0-2F8D-38A7-D49792752F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1" y="1287"/>
                  <a:ext cx="42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80" name="Line 804">
                  <a:extLst>
                    <a:ext uri="{FF2B5EF4-FFF2-40B4-BE49-F238E27FC236}">
                      <a16:creationId xmlns:a16="http://schemas.microsoft.com/office/drawing/2014/main" id="{4D44630E-A477-E479-B830-75D878EDA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37" y="1279"/>
                  <a:ext cx="56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581" name="Group 805">
                <a:extLst>
                  <a:ext uri="{FF2B5EF4-FFF2-40B4-BE49-F238E27FC236}">
                    <a16:creationId xmlns:a16="http://schemas.microsoft.com/office/drawing/2014/main" id="{BE825F44-0CE3-3567-4106-770A68BB2F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9" y="1285"/>
                <a:ext cx="56" cy="58"/>
                <a:chOff x="2439" y="1285"/>
                <a:chExt cx="56" cy="58"/>
              </a:xfrm>
            </p:grpSpPr>
            <p:sp>
              <p:nvSpPr>
                <p:cNvPr id="76582" name="Line 806">
                  <a:extLst>
                    <a:ext uri="{FF2B5EF4-FFF2-40B4-BE49-F238E27FC236}">
                      <a16:creationId xmlns:a16="http://schemas.microsoft.com/office/drawing/2014/main" id="{E0A26D4B-C966-47EC-54DB-D35405B2DA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3" y="1293"/>
                  <a:ext cx="42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83" name="Line 807">
                  <a:extLst>
                    <a:ext uri="{FF2B5EF4-FFF2-40B4-BE49-F238E27FC236}">
                      <a16:creationId xmlns:a16="http://schemas.microsoft.com/office/drawing/2014/main" id="{8D6B71EF-59F0-7CB1-18DD-FC363B1B24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39" y="1285"/>
                  <a:ext cx="56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6584" name="Group 808">
              <a:extLst>
                <a:ext uri="{FF2B5EF4-FFF2-40B4-BE49-F238E27FC236}">
                  <a16:creationId xmlns:a16="http://schemas.microsoft.com/office/drawing/2014/main" id="{9E1B3757-54C5-1B74-ACF6-C9D1EA5ED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4" y="1348"/>
              <a:ext cx="193" cy="205"/>
              <a:chOff x="2314" y="1348"/>
              <a:chExt cx="193" cy="205"/>
            </a:xfrm>
          </p:grpSpPr>
          <p:sp>
            <p:nvSpPr>
              <p:cNvPr id="76585" name="Rectangle 809">
                <a:extLst>
                  <a:ext uri="{FF2B5EF4-FFF2-40B4-BE49-F238E27FC236}">
                    <a16:creationId xmlns:a16="http://schemas.microsoft.com/office/drawing/2014/main" id="{FAB50BE6-260F-CCA8-C70C-B2E073709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" y="1348"/>
                <a:ext cx="193" cy="205"/>
              </a:xfrm>
              <a:prstGeom prst="rect">
                <a:avLst/>
              </a:prstGeom>
              <a:solidFill>
                <a:srgbClr val="F6BF6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6586" name="Group 810">
                <a:extLst>
                  <a:ext uri="{FF2B5EF4-FFF2-40B4-BE49-F238E27FC236}">
                    <a16:creationId xmlns:a16="http://schemas.microsoft.com/office/drawing/2014/main" id="{E039E7A8-C35C-DFD8-918B-73A348A98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6" y="1387"/>
                <a:ext cx="57" cy="58"/>
                <a:chOff x="2346" y="1387"/>
                <a:chExt cx="57" cy="58"/>
              </a:xfrm>
            </p:grpSpPr>
            <p:sp>
              <p:nvSpPr>
                <p:cNvPr id="76587" name="Line 811">
                  <a:extLst>
                    <a:ext uri="{FF2B5EF4-FFF2-40B4-BE49-F238E27FC236}">
                      <a16:creationId xmlns:a16="http://schemas.microsoft.com/office/drawing/2014/main" id="{C53FC77D-D8A0-2FE9-760C-0D972FE647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395"/>
                  <a:ext cx="41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88" name="Line 812">
                  <a:extLst>
                    <a:ext uri="{FF2B5EF4-FFF2-40B4-BE49-F238E27FC236}">
                      <a16:creationId xmlns:a16="http://schemas.microsoft.com/office/drawing/2014/main" id="{A25BA8EB-6F0B-0692-4D6F-B6FDC21AF6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46" y="1387"/>
                  <a:ext cx="57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6589" name="Freeform 813">
                <a:extLst>
                  <a:ext uri="{FF2B5EF4-FFF2-40B4-BE49-F238E27FC236}">
                    <a16:creationId xmlns:a16="http://schemas.microsoft.com/office/drawing/2014/main" id="{D036F6A1-6D09-2952-FF51-54D260362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" y="1484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90" name="Line 814">
                <a:extLst>
                  <a:ext uri="{FF2B5EF4-FFF2-40B4-BE49-F238E27FC236}">
                    <a16:creationId xmlns:a16="http://schemas.microsoft.com/office/drawing/2014/main" id="{015AB25A-401C-5DDF-EBF3-FC7A53D42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373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91" name="Line 815">
                <a:extLst>
                  <a:ext uri="{FF2B5EF4-FFF2-40B4-BE49-F238E27FC236}">
                    <a16:creationId xmlns:a16="http://schemas.microsoft.com/office/drawing/2014/main" id="{38CAAC61-F2A3-DDF5-B344-3D5D5285B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" y="1455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92" name="Line 816">
                <a:extLst>
                  <a:ext uri="{FF2B5EF4-FFF2-40B4-BE49-F238E27FC236}">
                    <a16:creationId xmlns:a16="http://schemas.microsoft.com/office/drawing/2014/main" id="{6D64C7EC-43EC-5BD3-942B-0D14195F4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4" y="1497"/>
                <a:ext cx="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93" name="Line 817">
                <a:extLst>
                  <a:ext uri="{FF2B5EF4-FFF2-40B4-BE49-F238E27FC236}">
                    <a16:creationId xmlns:a16="http://schemas.microsoft.com/office/drawing/2014/main" id="{871CB82F-6539-203B-6623-60EB7982C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1533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594" name="Group 818">
              <a:extLst>
                <a:ext uri="{FF2B5EF4-FFF2-40B4-BE49-F238E27FC236}">
                  <a16:creationId xmlns:a16="http://schemas.microsoft.com/office/drawing/2014/main" id="{771DACF8-F0BD-D8C9-EA28-2C555820D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4" y="1563"/>
              <a:ext cx="192" cy="336"/>
              <a:chOff x="2314" y="1563"/>
              <a:chExt cx="192" cy="336"/>
            </a:xfrm>
          </p:grpSpPr>
          <p:sp>
            <p:nvSpPr>
              <p:cNvPr id="76595" name="Rectangle 819">
                <a:extLst>
                  <a:ext uri="{FF2B5EF4-FFF2-40B4-BE49-F238E27FC236}">
                    <a16:creationId xmlns:a16="http://schemas.microsoft.com/office/drawing/2014/main" id="{03AE0AEF-826D-F20B-15F9-44388D549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" y="1563"/>
                <a:ext cx="192" cy="336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96" name="Freeform 820">
                <a:extLst>
                  <a:ext uri="{FF2B5EF4-FFF2-40B4-BE49-F238E27FC236}">
                    <a16:creationId xmlns:a16="http://schemas.microsoft.com/office/drawing/2014/main" id="{9032ECD7-E992-09FF-265C-5F7201991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1584"/>
                <a:ext cx="48" cy="44"/>
              </a:xfrm>
              <a:custGeom>
                <a:avLst/>
                <a:gdLst>
                  <a:gd name="T0" fmla="*/ 24 w 48"/>
                  <a:gd name="T1" fmla="*/ 0 h 44"/>
                  <a:gd name="T2" fmla="*/ 17 w 48"/>
                  <a:gd name="T3" fmla="*/ 4 h 44"/>
                  <a:gd name="T4" fmla="*/ 13 w 48"/>
                  <a:gd name="T5" fmla="*/ 9 h 44"/>
                  <a:gd name="T6" fmla="*/ 6 w 48"/>
                  <a:gd name="T7" fmla="*/ 12 h 44"/>
                  <a:gd name="T8" fmla="*/ 0 w 48"/>
                  <a:gd name="T9" fmla="*/ 16 h 44"/>
                  <a:gd name="T10" fmla="*/ 0 w 48"/>
                  <a:gd name="T11" fmla="*/ 22 h 44"/>
                  <a:gd name="T12" fmla="*/ 0 w 48"/>
                  <a:gd name="T13" fmla="*/ 27 h 44"/>
                  <a:gd name="T14" fmla="*/ 2 w 48"/>
                  <a:gd name="T15" fmla="*/ 33 h 44"/>
                  <a:gd name="T16" fmla="*/ 7 w 48"/>
                  <a:gd name="T17" fmla="*/ 39 h 44"/>
                  <a:gd name="T18" fmla="*/ 14 w 48"/>
                  <a:gd name="T19" fmla="*/ 40 h 44"/>
                  <a:gd name="T20" fmla="*/ 19 w 48"/>
                  <a:gd name="T21" fmla="*/ 42 h 44"/>
                  <a:gd name="T22" fmla="*/ 28 w 48"/>
                  <a:gd name="T23" fmla="*/ 43 h 44"/>
                  <a:gd name="T24" fmla="*/ 33 w 48"/>
                  <a:gd name="T25" fmla="*/ 42 h 44"/>
                  <a:gd name="T26" fmla="*/ 40 w 48"/>
                  <a:gd name="T27" fmla="*/ 42 h 44"/>
                  <a:gd name="T28" fmla="*/ 45 w 48"/>
                  <a:gd name="T29" fmla="*/ 37 h 44"/>
                  <a:gd name="T30" fmla="*/ 47 w 48"/>
                  <a:gd name="T31" fmla="*/ 30 h 44"/>
                  <a:gd name="T32" fmla="*/ 47 w 48"/>
                  <a:gd name="T33" fmla="*/ 25 h 44"/>
                  <a:gd name="T34" fmla="*/ 47 w 48"/>
                  <a:gd name="T35" fmla="*/ 19 h 44"/>
                  <a:gd name="T36" fmla="*/ 45 w 48"/>
                  <a:gd name="T37" fmla="*/ 13 h 44"/>
                  <a:gd name="T38" fmla="*/ 40 w 48"/>
                  <a:gd name="T39" fmla="*/ 7 h 44"/>
                  <a:gd name="T40" fmla="*/ 34 w 48"/>
                  <a:gd name="T41" fmla="*/ 6 h 44"/>
                  <a:gd name="T42" fmla="*/ 28 w 48"/>
                  <a:gd name="T43" fmla="*/ 3 h 44"/>
                  <a:gd name="T44" fmla="*/ 21 w 48"/>
                  <a:gd name="T45" fmla="*/ 3 h 44"/>
                  <a:gd name="T46" fmla="*/ 24 w 48"/>
                  <a:gd name="T4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8" h="44">
                    <a:moveTo>
                      <a:pt x="24" y="0"/>
                    </a:moveTo>
                    <a:lnTo>
                      <a:pt x="17" y="4"/>
                    </a:lnTo>
                    <a:lnTo>
                      <a:pt x="13" y="9"/>
                    </a:lnTo>
                    <a:lnTo>
                      <a:pt x="6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7" y="39"/>
                    </a:lnTo>
                    <a:lnTo>
                      <a:pt x="14" y="40"/>
                    </a:lnTo>
                    <a:lnTo>
                      <a:pt x="19" y="42"/>
                    </a:lnTo>
                    <a:lnTo>
                      <a:pt x="28" y="43"/>
                    </a:lnTo>
                    <a:lnTo>
                      <a:pt x="33" y="42"/>
                    </a:lnTo>
                    <a:lnTo>
                      <a:pt x="40" y="42"/>
                    </a:lnTo>
                    <a:lnTo>
                      <a:pt x="45" y="37"/>
                    </a:lnTo>
                    <a:lnTo>
                      <a:pt x="47" y="30"/>
                    </a:lnTo>
                    <a:lnTo>
                      <a:pt x="47" y="25"/>
                    </a:lnTo>
                    <a:lnTo>
                      <a:pt x="47" y="19"/>
                    </a:lnTo>
                    <a:lnTo>
                      <a:pt x="45" y="13"/>
                    </a:lnTo>
                    <a:lnTo>
                      <a:pt x="40" y="7"/>
                    </a:lnTo>
                    <a:lnTo>
                      <a:pt x="34" y="6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24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97" name="Freeform 821">
                <a:extLst>
                  <a:ext uri="{FF2B5EF4-FFF2-40B4-BE49-F238E27FC236}">
                    <a16:creationId xmlns:a16="http://schemas.microsoft.com/office/drawing/2014/main" id="{00E34420-F159-D9B4-8DB2-84809AC65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1634"/>
                <a:ext cx="51" cy="49"/>
              </a:xfrm>
              <a:custGeom>
                <a:avLst/>
                <a:gdLst>
                  <a:gd name="T0" fmla="*/ 29 w 51"/>
                  <a:gd name="T1" fmla="*/ 0 h 49"/>
                  <a:gd name="T2" fmla="*/ 22 w 51"/>
                  <a:gd name="T3" fmla="*/ 2 h 49"/>
                  <a:gd name="T4" fmla="*/ 16 w 51"/>
                  <a:gd name="T5" fmla="*/ 2 h 49"/>
                  <a:gd name="T6" fmla="*/ 9 w 51"/>
                  <a:gd name="T7" fmla="*/ 3 h 49"/>
                  <a:gd name="T8" fmla="*/ 3 w 51"/>
                  <a:gd name="T9" fmla="*/ 6 h 49"/>
                  <a:gd name="T10" fmla="*/ 2 w 51"/>
                  <a:gd name="T11" fmla="*/ 11 h 49"/>
                  <a:gd name="T12" fmla="*/ 0 w 51"/>
                  <a:gd name="T13" fmla="*/ 17 h 49"/>
                  <a:gd name="T14" fmla="*/ 0 w 51"/>
                  <a:gd name="T15" fmla="*/ 23 h 49"/>
                  <a:gd name="T16" fmla="*/ 2 w 51"/>
                  <a:gd name="T17" fmla="*/ 29 h 49"/>
                  <a:gd name="T18" fmla="*/ 2 w 51"/>
                  <a:gd name="T19" fmla="*/ 35 h 49"/>
                  <a:gd name="T20" fmla="*/ 2 w 51"/>
                  <a:gd name="T21" fmla="*/ 41 h 49"/>
                  <a:gd name="T22" fmla="*/ 10 w 51"/>
                  <a:gd name="T23" fmla="*/ 47 h 49"/>
                  <a:gd name="T24" fmla="*/ 16 w 51"/>
                  <a:gd name="T25" fmla="*/ 48 h 49"/>
                  <a:gd name="T26" fmla="*/ 23 w 51"/>
                  <a:gd name="T27" fmla="*/ 48 h 49"/>
                  <a:gd name="T28" fmla="*/ 33 w 51"/>
                  <a:gd name="T29" fmla="*/ 47 h 49"/>
                  <a:gd name="T30" fmla="*/ 39 w 51"/>
                  <a:gd name="T31" fmla="*/ 45 h 49"/>
                  <a:gd name="T32" fmla="*/ 46 w 51"/>
                  <a:gd name="T33" fmla="*/ 41 h 49"/>
                  <a:gd name="T34" fmla="*/ 50 w 51"/>
                  <a:gd name="T35" fmla="*/ 36 h 49"/>
                  <a:gd name="T36" fmla="*/ 50 w 51"/>
                  <a:gd name="T37" fmla="*/ 30 h 49"/>
                  <a:gd name="T38" fmla="*/ 50 w 51"/>
                  <a:gd name="T39" fmla="*/ 24 h 49"/>
                  <a:gd name="T40" fmla="*/ 47 w 51"/>
                  <a:gd name="T41" fmla="*/ 18 h 49"/>
                  <a:gd name="T42" fmla="*/ 43 w 51"/>
                  <a:gd name="T43" fmla="*/ 11 h 49"/>
                  <a:gd name="T44" fmla="*/ 40 w 51"/>
                  <a:gd name="T45" fmla="*/ 6 h 49"/>
                  <a:gd name="T46" fmla="*/ 33 w 51"/>
                  <a:gd name="T47" fmla="*/ 2 h 49"/>
                  <a:gd name="T48" fmla="*/ 29 w 51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49">
                    <a:moveTo>
                      <a:pt x="29" y="0"/>
                    </a:moveTo>
                    <a:lnTo>
                      <a:pt x="22" y="2"/>
                    </a:lnTo>
                    <a:lnTo>
                      <a:pt x="16" y="2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10" y="47"/>
                    </a:lnTo>
                    <a:lnTo>
                      <a:pt x="16" y="48"/>
                    </a:lnTo>
                    <a:lnTo>
                      <a:pt x="23" y="48"/>
                    </a:lnTo>
                    <a:lnTo>
                      <a:pt x="33" y="47"/>
                    </a:lnTo>
                    <a:lnTo>
                      <a:pt x="39" y="45"/>
                    </a:lnTo>
                    <a:lnTo>
                      <a:pt x="46" y="41"/>
                    </a:lnTo>
                    <a:lnTo>
                      <a:pt x="50" y="36"/>
                    </a:lnTo>
                    <a:lnTo>
                      <a:pt x="50" y="30"/>
                    </a:lnTo>
                    <a:lnTo>
                      <a:pt x="50" y="24"/>
                    </a:lnTo>
                    <a:lnTo>
                      <a:pt x="47" y="18"/>
                    </a:lnTo>
                    <a:lnTo>
                      <a:pt x="43" y="11"/>
                    </a:lnTo>
                    <a:lnTo>
                      <a:pt x="40" y="6"/>
                    </a:lnTo>
                    <a:lnTo>
                      <a:pt x="33" y="2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98" name="Freeform 822">
                <a:extLst>
                  <a:ext uri="{FF2B5EF4-FFF2-40B4-BE49-F238E27FC236}">
                    <a16:creationId xmlns:a16="http://schemas.microsoft.com/office/drawing/2014/main" id="{18EAC215-B28D-4ECD-5B26-1242CBE50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1695"/>
                <a:ext cx="54" cy="47"/>
              </a:xfrm>
              <a:custGeom>
                <a:avLst/>
                <a:gdLst>
                  <a:gd name="T0" fmla="*/ 22 w 54"/>
                  <a:gd name="T1" fmla="*/ 0 h 47"/>
                  <a:gd name="T2" fmla="*/ 17 w 54"/>
                  <a:gd name="T3" fmla="*/ 6 h 47"/>
                  <a:gd name="T4" fmla="*/ 12 w 54"/>
                  <a:gd name="T5" fmla="*/ 12 h 47"/>
                  <a:gd name="T6" fmla="*/ 6 w 54"/>
                  <a:gd name="T7" fmla="*/ 19 h 47"/>
                  <a:gd name="T8" fmla="*/ 2 w 54"/>
                  <a:gd name="T9" fmla="*/ 24 h 47"/>
                  <a:gd name="T10" fmla="*/ 0 w 54"/>
                  <a:gd name="T11" fmla="*/ 30 h 47"/>
                  <a:gd name="T12" fmla="*/ 3 w 54"/>
                  <a:gd name="T13" fmla="*/ 39 h 47"/>
                  <a:gd name="T14" fmla="*/ 9 w 54"/>
                  <a:gd name="T15" fmla="*/ 45 h 47"/>
                  <a:gd name="T16" fmla="*/ 15 w 54"/>
                  <a:gd name="T17" fmla="*/ 46 h 47"/>
                  <a:gd name="T18" fmla="*/ 23 w 54"/>
                  <a:gd name="T19" fmla="*/ 46 h 47"/>
                  <a:gd name="T20" fmla="*/ 29 w 54"/>
                  <a:gd name="T21" fmla="*/ 46 h 47"/>
                  <a:gd name="T22" fmla="*/ 36 w 54"/>
                  <a:gd name="T23" fmla="*/ 46 h 47"/>
                  <a:gd name="T24" fmla="*/ 42 w 54"/>
                  <a:gd name="T25" fmla="*/ 45 h 47"/>
                  <a:gd name="T26" fmla="*/ 49 w 54"/>
                  <a:gd name="T27" fmla="*/ 40 h 47"/>
                  <a:gd name="T28" fmla="*/ 53 w 54"/>
                  <a:gd name="T29" fmla="*/ 34 h 47"/>
                  <a:gd name="T30" fmla="*/ 53 w 54"/>
                  <a:gd name="T31" fmla="*/ 28 h 47"/>
                  <a:gd name="T32" fmla="*/ 52 w 54"/>
                  <a:gd name="T33" fmla="*/ 22 h 47"/>
                  <a:gd name="T34" fmla="*/ 49 w 54"/>
                  <a:gd name="T35" fmla="*/ 16 h 47"/>
                  <a:gd name="T36" fmla="*/ 43 w 54"/>
                  <a:gd name="T37" fmla="*/ 12 h 47"/>
                  <a:gd name="T38" fmla="*/ 39 w 54"/>
                  <a:gd name="T39" fmla="*/ 7 h 47"/>
                  <a:gd name="T40" fmla="*/ 33 w 54"/>
                  <a:gd name="T41" fmla="*/ 4 h 47"/>
                  <a:gd name="T42" fmla="*/ 27 w 54"/>
                  <a:gd name="T43" fmla="*/ 4 h 47"/>
                  <a:gd name="T44" fmla="*/ 20 w 54"/>
                  <a:gd name="T45" fmla="*/ 4 h 47"/>
                  <a:gd name="T46" fmla="*/ 22 w 54"/>
                  <a:gd name="T4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47">
                    <a:moveTo>
                      <a:pt x="22" y="0"/>
                    </a:moveTo>
                    <a:lnTo>
                      <a:pt x="17" y="6"/>
                    </a:lnTo>
                    <a:lnTo>
                      <a:pt x="12" y="12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3" y="39"/>
                    </a:lnTo>
                    <a:lnTo>
                      <a:pt x="9" y="45"/>
                    </a:lnTo>
                    <a:lnTo>
                      <a:pt x="15" y="46"/>
                    </a:lnTo>
                    <a:lnTo>
                      <a:pt x="23" y="46"/>
                    </a:lnTo>
                    <a:lnTo>
                      <a:pt x="29" y="46"/>
                    </a:lnTo>
                    <a:lnTo>
                      <a:pt x="36" y="46"/>
                    </a:lnTo>
                    <a:lnTo>
                      <a:pt x="42" y="45"/>
                    </a:lnTo>
                    <a:lnTo>
                      <a:pt x="49" y="40"/>
                    </a:lnTo>
                    <a:lnTo>
                      <a:pt x="53" y="34"/>
                    </a:lnTo>
                    <a:lnTo>
                      <a:pt x="53" y="28"/>
                    </a:lnTo>
                    <a:lnTo>
                      <a:pt x="52" y="22"/>
                    </a:lnTo>
                    <a:lnTo>
                      <a:pt x="49" y="16"/>
                    </a:lnTo>
                    <a:lnTo>
                      <a:pt x="43" y="12"/>
                    </a:lnTo>
                    <a:lnTo>
                      <a:pt x="39" y="7"/>
                    </a:lnTo>
                    <a:lnTo>
                      <a:pt x="33" y="4"/>
                    </a:lnTo>
                    <a:lnTo>
                      <a:pt x="27" y="4"/>
                    </a:lnTo>
                    <a:lnTo>
                      <a:pt x="20" y="4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99" name="Freeform 823">
                <a:extLst>
                  <a:ext uri="{FF2B5EF4-FFF2-40B4-BE49-F238E27FC236}">
                    <a16:creationId xmlns:a16="http://schemas.microsoft.com/office/drawing/2014/main" id="{AF1D25D6-3847-E93C-B346-DE354A6D3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581"/>
                <a:ext cx="30" cy="33"/>
              </a:xfrm>
              <a:custGeom>
                <a:avLst/>
                <a:gdLst>
                  <a:gd name="T0" fmla="*/ 2 w 30"/>
                  <a:gd name="T1" fmla="*/ 5 h 33"/>
                  <a:gd name="T2" fmla="*/ 0 w 30"/>
                  <a:gd name="T3" fmla="*/ 11 h 33"/>
                  <a:gd name="T4" fmla="*/ 2 w 30"/>
                  <a:gd name="T5" fmla="*/ 18 h 33"/>
                  <a:gd name="T6" fmla="*/ 3 w 30"/>
                  <a:gd name="T7" fmla="*/ 24 h 33"/>
                  <a:gd name="T8" fmla="*/ 7 w 30"/>
                  <a:gd name="T9" fmla="*/ 29 h 33"/>
                  <a:gd name="T10" fmla="*/ 12 w 30"/>
                  <a:gd name="T11" fmla="*/ 32 h 33"/>
                  <a:gd name="T12" fmla="*/ 20 w 30"/>
                  <a:gd name="T13" fmla="*/ 32 h 33"/>
                  <a:gd name="T14" fmla="*/ 26 w 30"/>
                  <a:gd name="T15" fmla="*/ 29 h 33"/>
                  <a:gd name="T16" fmla="*/ 27 w 30"/>
                  <a:gd name="T17" fmla="*/ 24 h 33"/>
                  <a:gd name="T18" fmla="*/ 29 w 30"/>
                  <a:gd name="T19" fmla="*/ 18 h 33"/>
                  <a:gd name="T20" fmla="*/ 27 w 30"/>
                  <a:gd name="T21" fmla="*/ 12 h 33"/>
                  <a:gd name="T22" fmla="*/ 26 w 30"/>
                  <a:gd name="T23" fmla="*/ 6 h 33"/>
                  <a:gd name="T24" fmla="*/ 20 w 30"/>
                  <a:gd name="T25" fmla="*/ 2 h 33"/>
                  <a:gd name="T26" fmla="*/ 13 w 30"/>
                  <a:gd name="T27" fmla="*/ 0 h 33"/>
                  <a:gd name="T28" fmla="*/ 6 w 30"/>
                  <a:gd name="T29" fmla="*/ 0 h 33"/>
                  <a:gd name="T30" fmla="*/ 0 w 30"/>
                  <a:gd name="T31" fmla="*/ 3 h 33"/>
                  <a:gd name="T32" fmla="*/ 2 w 30"/>
                  <a:gd name="T33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3">
                    <a:moveTo>
                      <a:pt x="2" y="5"/>
                    </a:moveTo>
                    <a:lnTo>
                      <a:pt x="0" y="11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20" y="32"/>
                    </a:lnTo>
                    <a:lnTo>
                      <a:pt x="26" y="29"/>
                    </a:lnTo>
                    <a:lnTo>
                      <a:pt x="27" y="24"/>
                    </a:lnTo>
                    <a:lnTo>
                      <a:pt x="29" y="18"/>
                    </a:lnTo>
                    <a:lnTo>
                      <a:pt x="27" y="12"/>
                    </a:lnTo>
                    <a:lnTo>
                      <a:pt x="26" y="6"/>
                    </a:lnTo>
                    <a:lnTo>
                      <a:pt x="20" y="2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00" name="Freeform 824">
                <a:extLst>
                  <a:ext uri="{FF2B5EF4-FFF2-40B4-BE49-F238E27FC236}">
                    <a16:creationId xmlns:a16="http://schemas.microsoft.com/office/drawing/2014/main" id="{50E22D2E-10CE-BAFC-B4CE-688783B59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696"/>
                <a:ext cx="44" cy="42"/>
              </a:xfrm>
              <a:custGeom>
                <a:avLst/>
                <a:gdLst>
                  <a:gd name="T0" fmla="*/ 19 w 44"/>
                  <a:gd name="T1" fmla="*/ 0 h 42"/>
                  <a:gd name="T2" fmla="*/ 14 w 44"/>
                  <a:gd name="T3" fmla="*/ 5 h 42"/>
                  <a:gd name="T4" fmla="*/ 9 w 44"/>
                  <a:gd name="T5" fmla="*/ 12 h 42"/>
                  <a:gd name="T6" fmla="*/ 3 w 44"/>
                  <a:gd name="T7" fmla="*/ 15 h 42"/>
                  <a:gd name="T8" fmla="*/ 2 w 44"/>
                  <a:gd name="T9" fmla="*/ 20 h 42"/>
                  <a:gd name="T10" fmla="*/ 0 w 44"/>
                  <a:gd name="T11" fmla="*/ 27 h 42"/>
                  <a:gd name="T12" fmla="*/ 2 w 44"/>
                  <a:gd name="T13" fmla="*/ 32 h 42"/>
                  <a:gd name="T14" fmla="*/ 10 w 44"/>
                  <a:gd name="T15" fmla="*/ 36 h 42"/>
                  <a:gd name="T16" fmla="*/ 17 w 44"/>
                  <a:gd name="T17" fmla="*/ 38 h 42"/>
                  <a:gd name="T18" fmla="*/ 24 w 44"/>
                  <a:gd name="T19" fmla="*/ 39 h 42"/>
                  <a:gd name="T20" fmla="*/ 29 w 44"/>
                  <a:gd name="T21" fmla="*/ 41 h 42"/>
                  <a:gd name="T22" fmla="*/ 36 w 44"/>
                  <a:gd name="T23" fmla="*/ 41 h 42"/>
                  <a:gd name="T24" fmla="*/ 43 w 44"/>
                  <a:gd name="T25" fmla="*/ 36 h 42"/>
                  <a:gd name="T26" fmla="*/ 43 w 44"/>
                  <a:gd name="T27" fmla="*/ 30 h 42"/>
                  <a:gd name="T28" fmla="*/ 43 w 44"/>
                  <a:gd name="T29" fmla="*/ 24 h 42"/>
                  <a:gd name="T30" fmla="*/ 40 w 44"/>
                  <a:gd name="T31" fmla="*/ 18 h 42"/>
                  <a:gd name="T32" fmla="*/ 37 w 44"/>
                  <a:gd name="T33" fmla="*/ 12 h 42"/>
                  <a:gd name="T34" fmla="*/ 31 w 44"/>
                  <a:gd name="T35" fmla="*/ 9 h 42"/>
                  <a:gd name="T36" fmla="*/ 24 w 44"/>
                  <a:gd name="T37" fmla="*/ 8 h 42"/>
                  <a:gd name="T38" fmla="*/ 17 w 44"/>
                  <a:gd name="T39" fmla="*/ 6 h 42"/>
                  <a:gd name="T40" fmla="*/ 19 w 44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42">
                    <a:moveTo>
                      <a:pt x="19" y="0"/>
                    </a:moveTo>
                    <a:lnTo>
                      <a:pt x="14" y="5"/>
                    </a:lnTo>
                    <a:lnTo>
                      <a:pt x="9" y="12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10" y="36"/>
                    </a:lnTo>
                    <a:lnTo>
                      <a:pt x="17" y="38"/>
                    </a:lnTo>
                    <a:lnTo>
                      <a:pt x="24" y="39"/>
                    </a:lnTo>
                    <a:lnTo>
                      <a:pt x="29" y="41"/>
                    </a:lnTo>
                    <a:lnTo>
                      <a:pt x="36" y="41"/>
                    </a:lnTo>
                    <a:lnTo>
                      <a:pt x="43" y="36"/>
                    </a:lnTo>
                    <a:lnTo>
                      <a:pt x="43" y="30"/>
                    </a:lnTo>
                    <a:lnTo>
                      <a:pt x="43" y="24"/>
                    </a:lnTo>
                    <a:lnTo>
                      <a:pt x="40" y="18"/>
                    </a:lnTo>
                    <a:lnTo>
                      <a:pt x="37" y="12"/>
                    </a:lnTo>
                    <a:lnTo>
                      <a:pt x="31" y="9"/>
                    </a:lnTo>
                    <a:lnTo>
                      <a:pt x="24" y="8"/>
                    </a:lnTo>
                    <a:lnTo>
                      <a:pt x="17" y="6"/>
                    </a:lnTo>
                    <a:lnTo>
                      <a:pt x="19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01" name="Freeform 825">
                <a:extLst>
                  <a:ext uri="{FF2B5EF4-FFF2-40B4-BE49-F238E27FC236}">
                    <a16:creationId xmlns:a16="http://schemas.microsoft.com/office/drawing/2014/main" id="{2BAE0B74-6CFE-D13C-685C-C01AC0AFC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" y="1650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02" name="Freeform 826">
                <a:extLst>
                  <a:ext uri="{FF2B5EF4-FFF2-40B4-BE49-F238E27FC236}">
                    <a16:creationId xmlns:a16="http://schemas.microsoft.com/office/drawing/2014/main" id="{58F74299-2A42-C1E1-70AF-0D0B14401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1647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03" name="Freeform 827">
                <a:extLst>
                  <a:ext uri="{FF2B5EF4-FFF2-40B4-BE49-F238E27FC236}">
                    <a16:creationId xmlns:a16="http://schemas.microsoft.com/office/drawing/2014/main" id="{70BF95B6-C0ED-7239-6773-EF7D80B1B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1716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04" name="Freeform 828">
                <a:extLst>
                  <a:ext uri="{FF2B5EF4-FFF2-40B4-BE49-F238E27FC236}">
                    <a16:creationId xmlns:a16="http://schemas.microsoft.com/office/drawing/2014/main" id="{9EDCB1BB-BD31-C3E4-F1FC-22DE8B858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1754"/>
                <a:ext cx="51" cy="49"/>
              </a:xfrm>
              <a:custGeom>
                <a:avLst/>
                <a:gdLst>
                  <a:gd name="T0" fmla="*/ 29 w 51"/>
                  <a:gd name="T1" fmla="*/ 0 h 49"/>
                  <a:gd name="T2" fmla="*/ 22 w 51"/>
                  <a:gd name="T3" fmla="*/ 2 h 49"/>
                  <a:gd name="T4" fmla="*/ 16 w 51"/>
                  <a:gd name="T5" fmla="*/ 2 h 49"/>
                  <a:gd name="T6" fmla="*/ 9 w 51"/>
                  <a:gd name="T7" fmla="*/ 3 h 49"/>
                  <a:gd name="T8" fmla="*/ 3 w 51"/>
                  <a:gd name="T9" fmla="*/ 6 h 49"/>
                  <a:gd name="T10" fmla="*/ 2 w 51"/>
                  <a:gd name="T11" fmla="*/ 11 h 49"/>
                  <a:gd name="T12" fmla="*/ 0 w 51"/>
                  <a:gd name="T13" fmla="*/ 17 h 49"/>
                  <a:gd name="T14" fmla="*/ 0 w 51"/>
                  <a:gd name="T15" fmla="*/ 23 h 49"/>
                  <a:gd name="T16" fmla="*/ 2 w 51"/>
                  <a:gd name="T17" fmla="*/ 29 h 49"/>
                  <a:gd name="T18" fmla="*/ 2 w 51"/>
                  <a:gd name="T19" fmla="*/ 35 h 49"/>
                  <a:gd name="T20" fmla="*/ 2 w 51"/>
                  <a:gd name="T21" fmla="*/ 41 h 49"/>
                  <a:gd name="T22" fmla="*/ 10 w 51"/>
                  <a:gd name="T23" fmla="*/ 47 h 49"/>
                  <a:gd name="T24" fmla="*/ 16 w 51"/>
                  <a:gd name="T25" fmla="*/ 48 h 49"/>
                  <a:gd name="T26" fmla="*/ 23 w 51"/>
                  <a:gd name="T27" fmla="*/ 48 h 49"/>
                  <a:gd name="T28" fmla="*/ 33 w 51"/>
                  <a:gd name="T29" fmla="*/ 47 h 49"/>
                  <a:gd name="T30" fmla="*/ 39 w 51"/>
                  <a:gd name="T31" fmla="*/ 45 h 49"/>
                  <a:gd name="T32" fmla="*/ 46 w 51"/>
                  <a:gd name="T33" fmla="*/ 41 h 49"/>
                  <a:gd name="T34" fmla="*/ 50 w 51"/>
                  <a:gd name="T35" fmla="*/ 36 h 49"/>
                  <a:gd name="T36" fmla="*/ 50 w 51"/>
                  <a:gd name="T37" fmla="*/ 30 h 49"/>
                  <a:gd name="T38" fmla="*/ 50 w 51"/>
                  <a:gd name="T39" fmla="*/ 24 h 49"/>
                  <a:gd name="T40" fmla="*/ 47 w 51"/>
                  <a:gd name="T41" fmla="*/ 18 h 49"/>
                  <a:gd name="T42" fmla="*/ 43 w 51"/>
                  <a:gd name="T43" fmla="*/ 11 h 49"/>
                  <a:gd name="T44" fmla="*/ 40 w 51"/>
                  <a:gd name="T45" fmla="*/ 6 h 49"/>
                  <a:gd name="T46" fmla="*/ 33 w 51"/>
                  <a:gd name="T47" fmla="*/ 2 h 49"/>
                  <a:gd name="T48" fmla="*/ 29 w 51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49">
                    <a:moveTo>
                      <a:pt x="29" y="0"/>
                    </a:moveTo>
                    <a:lnTo>
                      <a:pt x="22" y="2"/>
                    </a:lnTo>
                    <a:lnTo>
                      <a:pt x="16" y="2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10" y="47"/>
                    </a:lnTo>
                    <a:lnTo>
                      <a:pt x="16" y="48"/>
                    </a:lnTo>
                    <a:lnTo>
                      <a:pt x="23" y="48"/>
                    </a:lnTo>
                    <a:lnTo>
                      <a:pt x="33" y="47"/>
                    </a:lnTo>
                    <a:lnTo>
                      <a:pt x="39" y="45"/>
                    </a:lnTo>
                    <a:lnTo>
                      <a:pt x="46" y="41"/>
                    </a:lnTo>
                    <a:lnTo>
                      <a:pt x="50" y="36"/>
                    </a:lnTo>
                    <a:lnTo>
                      <a:pt x="50" y="30"/>
                    </a:lnTo>
                    <a:lnTo>
                      <a:pt x="50" y="24"/>
                    </a:lnTo>
                    <a:lnTo>
                      <a:pt x="47" y="18"/>
                    </a:lnTo>
                    <a:lnTo>
                      <a:pt x="43" y="11"/>
                    </a:lnTo>
                    <a:lnTo>
                      <a:pt x="40" y="6"/>
                    </a:lnTo>
                    <a:lnTo>
                      <a:pt x="33" y="2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05" name="Freeform 829">
                <a:extLst>
                  <a:ext uri="{FF2B5EF4-FFF2-40B4-BE49-F238E27FC236}">
                    <a16:creationId xmlns:a16="http://schemas.microsoft.com/office/drawing/2014/main" id="{8A257D4B-6312-FDCE-AE62-2DED0ACF7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1779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06" name="Freeform 830">
                <a:extLst>
                  <a:ext uri="{FF2B5EF4-FFF2-40B4-BE49-F238E27FC236}">
                    <a16:creationId xmlns:a16="http://schemas.microsoft.com/office/drawing/2014/main" id="{84BA5595-1D51-D206-52AE-B9309A7E2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7" y="1826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07" name="Freeform 831">
                <a:extLst>
                  <a:ext uri="{FF2B5EF4-FFF2-40B4-BE49-F238E27FC236}">
                    <a16:creationId xmlns:a16="http://schemas.microsoft.com/office/drawing/2014/main" id="{3B3CE748-F7C0-2FB9-7DC0-AEACB0CEB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1815"/>
                <a:ext cx="54" cy="47"/>
              </a:xfrm>
              <a:custGeom>
                <a:avLst/>
                <a:gdLst>
                  <a:gd name="T0" fmla="*/ 22 w 54"/>
                  <a:gd name="T1" fmla="*/ 0 h 47"/>
                  <a:gd name="T2" fmla="*/ 17 w 54"/>
                  <a:gd name="T3" fmla="*/ 6 h 47"/>
                  <a:gd name="T4" fmla="*/ 12 w 54"/>
                  <a:gd name="T5" fmla="*/ 12 h 47"/>
                  <a:gd name="T6" fmla="*/ 6 w 54"/>
                  <a:gd name="T7" fmla="*/ 19 h 47"/>
                  <a:gd name="T8" fmla="*/ 2 w 54"/>
                  <a:gd name="T9" fmla="*/ 24 h 47"/>
                  <a:gd name="T10" fmla="*/ 0 w 54"/>
                  <a:gd name="T11" fmla="*/ 30 h 47"/>
                  <a:gd name="T12" fmla="*/ 3 w 54"/>
                  <a:gd name="T13" fmla="*/ 39 h 47"/>
                  <a:gd name="T14" fmla="*/ 9 w 54"/>
                  <a:gd name="T15" fmla="*/ 45 h 47"/>
                  <a:gd name="T16" fmla="*/ 15 w 54"/>
                  <a:gd name="T17" fmla="*/ 46 h 47"/>
                  <a:gd name="T18" fmla="*/ 23 w 54"/>
                  <a:gd name="T19" fmla="*/ 46 h 47"/>
                  <a:gd name="T20" fmla="*/ 29 w 54"/>
                  <a:gd name="T21" fmla="*/ 46 h 47"/>
                  <a:gd name="T22" fmla="*/ 36 w 54"/>
                  <a:gd name="T23" fmla="*/ 46 h 47"/>
                  <a:gd name="T24" fmla="*/ 42 w 54"/>
                  <a:gd name="T25" fmla="*/ 45 h 47"/>
                  <a:gd name="T26" fmla="*/ 49 w 54"/>
                  <a:gd name="T27" fmla="*/ 40 h 47"/>
                  <a:gd name="T28" fmla="*/ 53 w 54"/>
                  <a:gd name="T29" fmla="*/ 34 h 47"/>
                  <a:gd name="T30" fmla="*/ 53 w 54"/>
                  <a:gd name="T31" fmla="*/ 28 h 47"/>
                  <a:gd name="T32" fmla="*/ 52 w 54"/>
                  <a:gd name="T33" fmla="*/ 22 h 47"/>
                  <a:gd name="T34" fmla="*/ 49 w 54"/>
                  <a:gd name="T35" fmla="*/ 16 h 47"/>
                  <a:gd name="T36" fmla="*/ 43 w 54"/>
                  <a:gd name="T37" fmla="*/ 12 h 47"/>
                  <a:gd name="T38" fmla="*/ 39 w 54"/>
                  <a:gd name="T39" fmla="*/ 7 h 47"/>
                  <a:gd name="T40" fmla="*/ 33 w 54"/>
                  <a:gd name="T41" fmla="*/ 4 h 47"/>
                  <a:gd name="T42" fmla="*/ 27 w 54"/>
                  <a:gd name="T43" fmla="*/ 4 h 47"/>
                  <a:gd name="T44" fmla="*/ 20 w 54"/>
                  <a:gd name="T45" fmla="*/ 4 h 47"/>
                  <a:gd name="T46" fmla="*/ 22 w 54"/>
                  <a:gd name="T4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47">
                    <a:moveTo>
                      <a:pt x="22" y="0"/>
                    </a:moveTo>
                    <a:lnTo>
                      <a:pt x="17" y="6"/>
                    </a:lnTo>
                    <a:lnTo>
                      <a:pt x="12" y="12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3" y="39"/>
                    </a:lnTo>
                    <a:lnTo>
                      <a:pt x="9" y="45"/>
                    </a:lnTo>
                    <a:lnTo>
                      <a:pt x="15" y="46"/>
                    </a:lnTo>
                    <a:lnTo>
                      <a:pt x="23" y="46"/>
                    </a:lnTo>
                    <a:lnTo>
                      <a:pt x="29" y="46"/>
                    </a:lnTo>
                    <a:lnTo>
                      <a:pt x="36" y="46"/>
                    </a:lnTo>
                    <a:lnTo>
                      <a:pt x="42" y="45"/>
                    </a:lnTo>
                    <a:lnTo>
                      <a:pt x="49" y="40"/>
                    </a:lnTo>
                    <a:lnTo>
                      <a:pt x="53" y="34"/>
                    </a:lnTo>
                    <a:lnTo>
                      <a:pt x="53" y="28"/>
                    </a:lnTo>
                    <a:lnTo>
                      <a:pt x="52" y="22"/>
                    </a:lnTo>
                    <a:lnTo>
                      <a:pt x="49" y="16"/>
                    </a:lnTo>
                    <a:lnTo>
                      <a:pt x="43" y="12"/>
                    </a:lnTo>
                    <a:lnTo>
                      <a:pt x="39" y="7"/>
                    </a:lnTo>
                    <a:lnTo>
                      <a:pt x="33" y="4"/>
                    </a:lnTo>
                    <a:lnTo>
                      <a:pt x="27" y="4"/>
                    </a:lnTo>
                    <a:lnTo>
                      <a:pt x="20" y="4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08" name="Freeform 832">
                <a:extLst>
                  <a:ext uri="{FF2B5EF4-FFF2-40B4-BE49-F238E27FC236}">
                    <a16:creationId xmlns:a16="http://schemas.microsoft.com/office/drawing/2014/main" id="{A9704BBE-7913-186D-C42D-EA1AFECE0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1780"/>
                <a:ext cx="44" cy="42"/>
              </a:xfrm>
              <a:custGeom>
                <a:avLst/>
                <a:gdLst>
                  <a:gd name="T0" fmla="*/ 19 w 44"/>
                  <a:gd name="T1" fmla="*/ 0 h 42"/>
                  <a:gd name="T2" fmla="*/ 14 w 44"/>
                  <a:gd name="T3" fmla="*/ 5 h 42"/>
                  <a:gd name="T4" fmla="*/ 9 w 44"/>
                  <a:gd name="T5" fmla="*/ 12 h 42"/>
                  <a:gd name="T6" fmla="*/ 3 w 44"/>
                  <a:gd name="T7" fmla="*/ 15 h 42"/>
                  <a:gd name="T8" fmla="*/ 2 w 44"/>
                  <a:gd name="T9" fmla="*/ 20 h 42"/>
                  <a:gd name="T10" fmla="*/ 0 w 44"/>
                  <a:gd name="T11" fmla="*/ 27 h 42"/>
                  <a:gd name="T12" fmla="*/ 2 w 44"/>
                  <a:gd name="T13" fmla="*/ 32 h 42"/>
                  <a:gd name="T14" fmla="*/ 10 w 44"/>
                  <a:gd name="T15" fmla="*/ 36 h 42"/>
                  <a:gd name="T16" fmla="*/ 17 w 44"/>
                  <a:gd name="T17" fmla="*/ 38 h 42"/>
                  <a:gd name="T18" fmla="*/ 24 w 44"/>
                  <a:gd name="T19" fmla="*/ 39 h 42"/>
                  <a:gd name="T20" fmla="*/ 29 w 44"/>
                  <a:gd name="T21" fmla="*/ 41 h 42"/>
                  <a:gd name="T22" fmla="*/ 36 w 44"/>
                  <a:gd name="T23" fmla="*/ 41 h 42"/>
                  <a:gd name="T24" fmla="*/ 43 w 44"/>
                  <a:gd name="T25" fmla="*/ 36 h 42"/>
                  <a:gd name="T26" fmla="*/ 43 w 44"/>
                  <a:gd name="T27" fmla="*/ 30 h 42"/>
                  <a:gd name="T28" fmla="*/ 43 w 44"/>
                  <a:gd name="T29" fmla="*/ 24 h 42"/>
                  <a:gd name="T30" fmla="*/ 40 w 44"/>
                  <a:gd name="T31" fmla="*/ 18 h 42"/>
                  <a:gd name="T32" fmla="*/ 37 w 44"/>
                  <a:gd name="T33" fmla="*/ 12 h 42"/>
                  <a:gd name="T34" fmla="*/ 31 w 44"/>
                  <a:gd name="T35" fmla="*/ 9 h 42"/>
                  <a:gd name="T36" fmla="*/ 24 w 44"/>
                  <a:gd name="T37" fmla="*/ 8 h 42"/>
                  <a:gd name="T38" fmla="*/ 17 w 44"/>
                  <a:gd name="T39" fmla="*/ 6 h 42"/>
                  <a:gd name="T40" fmla="*/ 19 w 44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42">
                    <a:moveTo>
                      <a:pt x="19" y="0"/>
                    </a:moveTo>
                    <a:lnTo>
                      <a:pt x="14" y="5"/>
                    </a:lnTo>
                    <a:lnTo>
                      <a:pt x="9" y="12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10" y="36"/>
                    </a:lnTo>
                    <a:lnTo>
                      <a:pt x="17" y="38"/>
                    </a:lnTo>
                    <a:lnTo>
                      <a:pt x="24" y="39"/>
                    </a:lnTo>
                    <a:lnTo>
                      <a:pt x="29" y="41"/>
                    </a:lnTo>
                    <a:lnTo>
                      <a:pt x="36" y="41"/>
                    </a:lnTo>
                    <a:lnTo>
                      <a:pt x="43" y="36"/>
                    </a:lnTo>
                    <a:lnTo>
                      <a:pt x="43" y="30"/>
                    </a:lnTo>
                    <a:lnTo>
                      <a:pt x="43" y="24"/>
                    </a:lnTo>
                    <a:lnTo>
                      <a:pt x="40" y="18"/>
                    </a:lnTo>
                    <a:lnTo>
                      <a:pt x="37" y="12"/>
                    </a:lnTo>
                    <a:lnTo>
                      <a:pt x="31" y="9"/>
                    </a:lnTo>
                    <a:lnTo>
                      <a:pt x="24" y="8"/>
                    </a:lnTo>
                    <a:lnTo>
                      <a:pt x="17" y="6"/>
                    </a:lnTo>
                    <a:lnTo>
                      <a:pt x="19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09" name="Freeform 833">
                <a:extLst>
                  <a:ext uri="{FF2B5EF4-FFF2-40B4-BE49-F238E27FC236}">
                    <a16:creationId xmlns:a16="http://schemas.microsoft.com/office/drawing/2014/main" id="{E78464A6-FC65-61C2-AC66-3870F632B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1752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10" name="Freeform 834">
                <a:extLst>
                  <a:ext uri="{FF2B5EF4-FFF2-40B4-BE49-F238E27FC236}">
                    <a16:creationId xmlns:a16="http://schemas.microsoft.com/office/drawing/2014/main" id="{FB43FEE0-0023-4F41-8D0D-80F8931F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38"/>
                <a:ext cx="51" cy="49"/>
              </a:xfrm>
              <a:custGeom>
                <a:avLst/>
                <a:gdLst>
                  <a:gd name="T0" fmla="*/ 29 w 51"/>
                  <a:gd name="T1" fmla="*/ 0 h 49"/>
                  <a:gd name="T2" fmla="*/ 22 w 51"/>
                  <a:gd name="T3" fmla="*/ 2 h 49"/>
                  <a:gd name="T4" fmla="*/ 16 w 51"/>
                  <a:gd name="T5" fmla="*/ 2 h 49"/>
                  <a:gd name="T6" fmla="*/ 9 w 51"/>
                  <a:gd name="T7" fmla="*/ 3 h 49"/>
                  <a:gd name="T8" fmla="*/ 3 w 51"/>
                  <a:gd name="T9" fmla="*/ 6 h 49"/>
                  <a:gd name="T10" fmla="*/ 2 w 51"/>
                  <a:gd name="T11" fmla="*/ 11 h 49"/>
                  <a:gd name="T12" fmla="*/ 0 w 51"/>
                  <a:gd name="T13" fmla="*/ 17 h 49"/>
                  <a:gd name="T14" fmla="*/ 0 w 51"/>
                  <a:gd name="T15" fmla="*/ 23 h 49"/>
                  <a:gd name="T16" fmla="*/ 2 w 51"/>
                  <a:gd name="T17" fmla="*/ 29 h 49"/>
                  <a:gd name="T18" fmla="*/ 2 w 51"/>
                  <a:gd name="T19" fmla="*/ 35 h 49"/>
                  <a:gd name="T20" fmla="*/ 2 w 51"/>
                  <a:gd name="T21" fmla="*/ 41 h 49"/>
                  <a:gd name="T22" fmla="*/ 10 w 51"/>
                  <a:gd name="T23" fmla="*/ 47 h 49"/>
                  <a:gd name="T24" fmla="*/ 16 w 51"/>
                  <a:gd name="T25" fmla="*/ 48 h 49"/>
                  <a:gd name="T26" fmla="*/ 23 w 51"/>
                  <a:gd name="T27" fmla="*/ 48 h 49"/>
                  <a:gd name="T28" fmla="*/ 33 w 51"/>
                  <a:gd name="T29" fmla="*/ 47 h 49"/>
                  <a:gd name="T30" fmla="*/ 39 w 51"/>
                  <a:gd name="T31" fmla="*/ 45 h 49"/>
                  <a:gd name="T32" fmla="*/ 46 w 51"/>
                  <a:gd name="T33" fmla="*/ 41 h 49"/>
                  <a:gd name="T34" fmla="*/ 50 w 51"/>
                  <a:gd name="T35" fmla="*/ 36 h 49"/>
                  <a:gd name="T36" fmla="*/ 50 w 51"/>
                  <a:gd name="T37" fmla="*/ 30 h 49"/>
                  <a:gd name="T38" fmla="*/ 50 w 51"/>
                  <a:gd name="T39" fmla="*/ 24 h 49"/>
                  <a:gd name="T40" fmla="*/ 47 w 51"/>
                  <a:gd name="T41" fmla="*/ 18 h 49"/>
                  <a:gd name="T42" fmla="*/ 43 w 51"/>
                  <a:gd name="T43" fmla="*/ 11 h 49"/>
                  <a:gd name="T44" fmla="*/ 40 w 51"/>
                  <a:gd name="T45" fmla="*/ 6 h 49"/>
                  <a:gd name="T46" fmla="*/ 33 w 51"/>
                  <a:gd name="T47" fmla="*/ 2 h 49"/>
                  <a:gd name="T48" fmla="*/ 29 w 51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49">
                    <a:moveTo>
                      <a:pt x="29" y="0"/>
                    </a:moveTo>
                    <a:lnTo>
                      <a:pt x="22" y="2"/>
                    </a:lnTo>
                    <a:lnTo>
                      <a:pt x="16" y="2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10" y="47"/>
                    </a:lnTo>
                    <a:lnTo>
                      <a:pt x="16" y="48"/>
                    </a:lnTo>
                    <a:lnTo>
                      <a:pt x="23" y="48"/>
                    </a:lnTo>
                    <a:lnTo>
                      <a:pt x="33" y="47"/>
                    </a:lnTo>
                    <a:lnTo>
                      <a:pt x="39" y="45"/>
                    </a:lnTo>
                    <a:lnTo>
                      <a:pt x="46" y="41"/>
                    </a:lnTo>
                    <a:lnTo>
                      <a:pt x="50" y="36"/>
                    </a:lnTo>
                    <a:lnTo>
                      <a:pt x="50" y="30"/>
                    </a:lnTo>
                    <a:lnTo>
                      <a:pt x="50" y="24"/>
                    </a:lnTo>
                    <a:lnTo>
                      <a:pt x="47" y="18"/>
                    </a:lnTo>
                    <a:lnTo>
                      <a:pt x="43" y="11"/>
                    </a:lnTo>
                    <a:lnTo>
                      <a:pt x="40" y="6"/>
                    </a:lnTo>
                    <a:lnTo>
                      <a:pt x="33" y="2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11" name="Freeform 835">
                <a:extLst>
                  <a:ext uri="{FF2B5EF4-FFF2-40B4-BE49-F238E27FC236}">
                    <a16:creationId xmlns:a16="http://schemas.microsoft.com/office/drawing/2014/main" id="{ADCFC113-3CEB-8B0F-610A-81C26F006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1868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12" name="Freeform 836">
                <a:extLst>
                  <a:ext uri="{FF2B5EF4-FFF2-40B4-BE49-F238E27FC236}">
                    <a16:creationId xmlns:a16="http://schemas.microsoft.com/office/drawing/2014/main" id="{5C8EA408-3910-23BA-151C-3289B0CAC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1588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Freeform 704">
            <a:extLst>
              <a:ext uri="{FF2B5EF4-FFF2-40B4-BE49-F238E27FC236}">
                <a16:creationId xmlns:a16="http://schemas.microsoft.com/office/drawing/2014/main" id="{1DB3773E-ACCD-C9B8-6AD1-5AE649386120}"/>
              </a:ext>
            </a:extLst>
          </p:cNvPr>
          <p:cNvSpPr>
            <a:spLocks/>
          </p:cNvSpPr>
          <p:nvPr/>
        </p:nvSpPr>
        <p:spPr bwMode="auto">
          <a:xfrm>
            <a:off x="3079531" y="3122886"/>
            <a:ext cx="996950" cy="763588"/>
          </a:xfrm>
          <a:custGeom>
            <a:avLst/>
            <a:gdLst>
              <a:gd name="T0" fmla="*/ 0 w 628"/>
              <a:gd name="T1" fmla="*/ 0 h 481"/>
              <a:gd name="T2" fmla="*/ 624 w 628"/>
              <a:gd name="T3" fmla="*/ 180 h 481"/>
              <a:gd name="T4" fmla="*/ 627 w 628"/>
              <a:gd name="T5" fmla="*/ 480 h 481"/>
              <a:gd name="T6" fmla="*/ 6 w 628"/>
              <a:gd name="T7" fmla="*/ 342 h 481"/>
              <a:gd name="T8" fmla="*/ 0 w 628"/>
              <a:gd name="T9" fmla="*/ 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481">
                <a:moveTo>
                  <a:pt x="0" y="0"/>
                </a:moveTo>
                <a:lnTo>
                  <a:pt x="624" y="180"/>
                </a:lnTo>
                <a:lnTo>
                  <a:pt x="627" y="480"/>
                </a:lnTo>
                <a:lnTo>
                  <a:pt x="6" y="342"/>
                </a:lnTo>
                <a:lnTo>
                  <a:pt x="0" y="0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reeform 698">
            <a:extLst>
              <a:ext uri="{FF2B5EF4-FFF2-40B4-BE49-F238E27FC236}">
                <a16:creationId xmlns:a16="http://schemas.microsoft.com/office/drawing/2014/main" id="{6D749CB3-28AC-9293-45C0-5BFE73174577}"/>
              </a:ext>
            </a:extLst>
          </p:cNvPr>
          <p:cNvSpPr>
            <a:spLocks/>
          </p:cNvSpPr>
          <p:nvPr/>
        </p:nvSpPr>
        <p:spPr bwMode="auto">
          <a:xfrm>
            <a:off x="4060606" y="1917974"/>
            <a:ext cx="420688" cy="1192212"/>
          </a:xfrm>
          <a:custGeom>
            <a:avLst/>
            <a:gdLst>
              <a:gd name="T0" fmla="*/ 261 w 265"/>
              <a:gd name="T1" fmla="*/ 0 h 751"/>
              <a:gd name="T2" fmla="*/ 264 w 265"/>
              <a:gd name="T3" fmla="*/ 330 h 751"/>
              <a:gd name="T4" fmla="*/ 0 w 265"/>
              <a:gd name="T5" fmla="*/ 750 h 751"/>
              <a:gd name="T6" fmla="*/ 9 w 265"/>
              <a:gd name="T7" fmla="*/ 309 h 751"/>
              <a:gd name="T8" fmla="*/ 261 w 265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751">
                <a:moveTo>
                  <a:pt x="261" y="0"/>
                </a:moveTo>
                <a:lnTo>
                  <a:pt x="264" y="330"/>
                </a:lnTo>
                <a:lnTo>
                  <a:pt x="0" y="750"/>
                </a:lnTo>
                <a:lnTo>
                  <a:pt x="9" y="309"/>
                </a:lnTo>
                <a:lnTo>
                  <a:pt x="261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703">
            <a:extLst>
              <a:ext uri="{FF2B5EF4-FFF2-40B4-BE49-F238E27FC236}">
                <a16:creationId xmlns:a16="http://schemas.microsoft.com/office/drawing/2014/main" id="{CBE967D2-8BAB-05D3-81DD-FB2D8A5BD193}"/>
              </a:ext>
            </a:extLst>
          </p:cNvPr>
          <p:cNvSpPr>
            <a:spLocks/>
          </p:cNvSpPr>
          <p:nvPr/>
        </p:nvSpPr>
        <p:spPr bwMode="auto">
          <a:xfrm>
            <a:off x="4070131" y="2927625"/>
            <a:ext cx="401638" cy="954087"/>
          </a:xfrm>
          <a:custGeom>
            <a:avLst/>
            <a:gdLst>
              <a:gd name="T0" fmla="*/ 0 w 253"/>
              <a:gd name="T1" fmla="*/ 303 h 601"/>
              <a:gd name="T2" fmla="*/ 252 w 253"/>
              <a:gd name="T3" fmla="*/ 0 h 601"/>
              <a:gd name="T4" fmla="*/ 252 w 253"/>
              <a:gd name="T5" fmla="*/ 600 h 601"/>
              <a:gd name="T6" fmla="*/ 6 w 253"/>
              <a:gd name="T7" fmla="*/ 600 h 601"/>
              <a:gd name="T8" fmla="*/ 0 w 253"/>
              <a:gd name="T9" fmla="*/ 30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601">
                <a:moveTo>
                  <a:pt x="0" y="303"/>
                </a:moveTo>
                <a:lnTo>
                  <a:pt x="252" y="0"/>
                </a:lnTo>
                <a:lnTo>
                  <a:pt x="252" y="600"/>
                </a:lnTo>
                <a:lnTo>
                  <a:pt x="6" y="600"/>
                </a:lnTo>
                <a:lnTo>
                  <a:pt x="0" y="303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714" name="Freeform 700">
            <a:extLst>
              <a:ext uri="{FF2B5EF4-FFF2-40B4-BE49-F238E27FC236}">
                <a16:creationId xmlns:a16="http://schemas.microsoft.com/office/drawing/2014/main" id="{41BDC4FB-79AB-062F-A2AA-060F98F6A4CD}"/>
              </a:ext>
            </a:extLst>
          </p:cNvPr>
          <p:cNvSpPr>
            <a:spLocks/>
          </p:cNvSpPr>
          <p:nvPr/>
        </p:nvSpPr>
        <p:spPr bwMode="auto">
          <a:xfrm>
            <a:off x="3084295" y="2122761"/>
            <a:ext cx="992187" cy="992188"/>
          </a:xfrm>
          <a:custGeom>
            <a:avLst/>
            <a:gdLst>
              <a:gd name="T0" fmla="*/ 0 w 625"/>
              <a:gd name="T1" fmla="*/ 0 h 625"/>
              <a:gd name="T2" fmla="*/ 624 w 625"/>
              <a:gd name="T3" fmla="*/ 177 h 625"/>
              <a:gd name="T4" fmla="*/ 624 w 625"/>
              <a:gd name="T5" fmla="*/ 624 h 625"/>
              <a:gd name="T6" fmla="*/ 0 w 625"/>
              <a:gd name="T7" fmla="*/ 351 h 625"/>
              <a:gd name="T8" fmla="*/ 0 w 625"/>
              <a:gd name="T9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5" h="625">
                <a:moveTo>
                  <a:pt x="0" y="0"/>
                </a:moveTo>
                <a:lnTo>
                  <a:pt x="624" y="177"/>
                </a:lnTo>
                <a:lnTo>
                  <a:pt x="624" y="624"/>
                </a:lnTo>
                <a:lnTo>
                  <a:pt x="0" y="351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reeform 713">
            <a:extLst>
              <a:ext uri="{FF2B5EF4-FFF2-40B4-BE49-F238E27FC236}">
                <a16:creationId xmlns:a16="http://schemas.microsoft.com/office/drawing/2014/main" id="{04F6BFB9-77E3-E714-A99A-DE78B446BE43}"/>
              </a:ext>
            </a:extLst>
          </p:cNvPr>
          <p:cNvSpPr>
            <a:spLocks/>
          </p:cNvSpPr>
          <p:nvPr/>
        </p:nvSpPr>
        <p:spPr bwMode="auto">
          <a:xfrm>
            <a:off x="4476531" y="1910036"/>
            <a:ext cx="1309688" cy="528638"/>
          </a:xfrm>
          <a:custGeom>
            <a:avLst/>
            <a:gdLst>
              <a:gd name="T0" fmla="*/ 0 w 825"/>
              <a:gd name="T1" fmla="*/ 0 h 333"/>
              <a:gd name="T2" fmla="*/ 824 w 825"/>
              <a:gd name="T3" fmla="*/ 32 h 333"/>
              <a:gd name="T4" fmla="*/ 824 w 825"/>
              <a:gd name="T5" fmla="*/ 308 h 333"/>
              <a:gd name="T6" fmla="*/ 0 w 825"/>
              <a:gd name="T7" fmla="*/ 332 h 333"/>
              <a:gd name="T8" fmla="*/ 0 w 825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5" h="333">
                <a:moveTo>
                  <a:pt x="0" y="0"/>
                </a:moveTo>
                <a:lnTo>
                  <a:pt x="824" y="32"/>
                </a:lnTo>
                <a:lnTo>
                  <a:pt x="824" y="308"/>
                </a:lnTo>
                <a:lnTo>
                  <a:pt x="0" y="332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Freeform 723">
            <a:extLst>
              <a:ext uri="{FF2B5EF4-FFF2-40B4-BE49-F238E27FC236}">
                <a16:creationId xmlns:a16="http://schemas.microsoft.com/office/drawing/2014/main" id="{4E1CEBB5-2DFA-A684-35B8-AF12E5748727}"/>
              </a:ext>
            </a:extLst>
          </p:cNvPr>
          <p:cNvSpPr>
            <a:spLocks/>
          </p:cNvSpPr>
          <p:nvPr/>
        </p:nvSpPr>
        <p:spPr bwMode="auto">
          <a:xfrm>
            <a:off x="5784631" y="1960837"/>
            <a:ext cx="439738" cy="868363"/>
          </a:xfrm>
          <a:custGeom>
            <a:avLst/>
            <a:gdLst>
              <a:gd name="T0" fmla="*/ 0 w 277"/>
              <a:gd name="T1" fmla="*/ 0 h 547"/>
              <a:gd name="T2" fmla="*/ 276 w 277"/>
              <a:gd name="T3" fmla="*/ 210 h 547"/>
              <a:gd name="T4" fmla="*/ 276 w 277"/>
              <a:gd name="T5" fmla="*/ 546 h 547"/>
              <a:gd name="T6" fmla="*/ 0 w 277"/>
              <a:gd name="T7" fmla="*/ 276 h 547"/>
              <a:gd name="T8" fmla="*/ 0 w 277"/>
              <a:gd name="T9" fmla="*/ 0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" h="547">
                <a:moveTo>
                  <a:pt x="0" y="0"/>
                </a:moveTo>
                <a:lnTo>
                  <a:pt x="276" y="210"/>
                </a:lnTo>
                <a:lnTo>
                  <a:pt x="276" y="546"/>
                </a:lnTo>
                <a:lnTo>
                  <a:pt x="0" y="276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reeform 714">
            <a:extLst>
              <a:ext uri="{FF2B5EF4-FFF2-40B4-BE49-F238E27FC236}">
                <a16:creationId xmlns:a16="http://schemas.microsoft.com/office/drawing/2014/main" id="{435AC688-AF77-7C68-EDF2-1127235B2A85}"/>
              </a:ext>
            </a:extLst>
          </p:cNvPr>
          <p:cNvSpPr>
            <a:spLocks/>
          </p:cNvSpPr>
          <p:nvPr/>
        </p:nvSpPr>
        <p:spPr bwMode="auto">
          <a:xfrm>
            <a:off x="4063781" y="1960836"/>
            <a:ext cx="1722438" cy="1144588"/>
          </a:xfrm>
          <a:custGeom>
            <a:avLst/>
            <a:gdLst>
              <a:gd name="T0" fmla="*/ 1084 w 1085"/>
              <a:gd name="T1" fmla="*/ 0 h 721"/>
              <a:gd name="T2" fmla="*/ 1084 w 1085"/>
              <a:gd name="T3" fmla="*/ 280 h 721"/>
              <a:gd name="T4" fmla="*/ 4 w 1085"/>
              <a:gd name="T5" fmla="*/ 720 h 721"/>
              <a:gd name="T6" fmla="*/ 0 w 1085"/>
              <a:gd name="T7" fmla="*/ 272 h 721"/>
              <a:gd name="T8" fmla="*/ 1084 w 1085"/>
              <a:gd name="T9" fmla="*/ 0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5" h="721">
                <a:moveTo>
                  <a:pt x="1084" y="0"/>
                </a:moveTo>
                <a:lnTo>
                  <a:pt x="1084" y="280"/>
                </a:lnTo>
                <a:lnTo>
                  <a:pt x="4" y="720"/>
                </a:lnTo>
                <a:lnTo>
                  <a:pt x="0" y="272"/>
                </a:lnTo>
                <a:lnTo>
                  <a:pt x="108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reeform 720">
            <a:extLst>
              <a:ext uri="{FF2B5EF4-FFF2-40B4-BE49-F238E27FC236}">
                <a16:creationId xmlns:a16="http://schemas.microsoft.com/office/drawing/2014/main" id="{E233F8A4-C6A8-E4D0-1D24-172BAFE4497C}"/>
              </a:ext>
            </a:extLst>
          </p:cNvPr>
          <p:cNvSpPr>
            <a:spLocks/>
          </p:cNvSpPr>
          <p:nvPr/>
        </p:nvSpPr>
        <p:spPr bwMode="auto">
          <a:xfrm>
            <a:off x="4463831" y="2938736"/>
            <a:ext cx="1316038" cy="1544638"/>
          </a:xfrm>
          <a:custGeom>
            <a:avLst/>
            <a:gdLst>
              <a:gd name="T0" fmla="*/ 0 w 829"/>
              <a:gd name="T1" fmla="*/ 0 h 973"/>
              <a:gd name="T2" fmla="*/ 828 w 829"/>
              <a:gd name="T3" fmla="*/ 232 h 973"/>
              <a:gd name="T4" fmla="*/ 828 w 829"/>
              <a:gd name="T5" fmla="*/ 972 h 973"/>
              <a:gd name="T6" fmla="*/ 0 w 829"/>
              <a:gd name="T7" fmla="*/ 592 h 973"/>
              <a:gd name="T8" fmla="*/ 0 w 829"/>
              <a:gd name="T9" fmla="*/ 0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9" h="973">
                <a:moveTo>
                  <a:pt x="0" y="0"/>
                </a:moveTo>
                <a:lnTo>
                  <a:pt x="828" y="232"/>
                </a:lnTo>
                <a:lnTo>
                  <a:pt x="828" y="972"/>
                </a:lnTo>
                <a:lnTo>
                  <a:pt x="0" y="592"/>
                </a:lnTo>
                <a:lnTo>
                  <a:pt x="0" y="0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721">
            <a:extLst>
              <a:ext uri="{FF2B5EF4-FFF2-40B4-BE49-F238E27FC236}">
                <a16:creationId xmlns:a16="http://schemas.microsoft.com/office/drawing/2014/main" id="{3DA66BF6-F406-3D96-950C-B99550762E81}"/>
              </a:ext>
            </a:extLst>
          </p:cNvPr>
          <p:cNvSpPr>
            <a:spLocks/>
          </p:cNvSpPr>
          <p:nvPr/>
        </p:nvSpPr>
        <p:spPr bwMode="auto">
          <a:xfrm>
            <a:off x="4057431" y="3307036"/>
            <a:ext cx="1722438" cy="1176338"/>
          </a:xfrm>
          <a:custGeom>
            <a:avLst/>
            <a:gdLst>
              <a:gd name="T0" fmla="*/ 4 w 1085"/>
              <a:gd name="T1" fmla="*/ 64 h 741"/>
              <a:gd name="T2" fmla="*/ 1084 w 1085"/>
              <a:gd name="T3" fmla="*/ 0 h 741"/>
              <a:gd name="T4" fmla="*/ 1084 w 1085"/>
              <a:gd name="T5" fmla="*/ 740 h 741"/>
              <a:gd name="T6" fmla="*/ 0 w 1085"/>
              <a:gd name="T7" fmla="*/ 364 h 741"/>
              <a:gd name="T8" fmla="*/ 4 w 1085"/>
              <a:gd name="T9" fmla="*/ 64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5" h="741">
                <a:moveTo>
                  <a:pt x="4" y="64"/>
                </a:moveTo>
                <a:lnTo>
                  <a:pt x="1084" y="0"/>
                </a:lnTo>
                <a:lnTo>
                  <a:pt x="1084" y="740"/>
                </a:lnTo>
                <a:lnTo>
                  <a:pt x="0" y="364"/>
                </a:lnTo>
                <a:lnTo>
                  <a:pt x="4" y="64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reeform 724">
            <a:extLst>
              <a:ext uri="{FF2B5EF4-FFF2-40B4-BE49-F238E27FC236}">
                <a16:creationId xmlns:a16="http://schemas.microsoft.com/office/drawing/2014/main" id="{94C8A0E1-F871-1B1F-4AF9-EA4F7369D839}"/>
              </a:ext>
            </a:extLst>
          </p:cNvPr>
          <p:cNvSpPr>
            <a:spLocks/>
          </p:cNvSpPr>
          <p:nvPr/>
        </p:nvSpPr>
        <p:spPr bwMode="auto">
          <a:xfrm>
            <a:off x="4060606" y="2294212"/>
            <a:ext cx="2173288" cy="811213"/>
          </a:xfrm>
          <a:custGeom>
            <a:avLst/>
            <a:gdLst>
              <a:gd name="T0" fmla="*/ 0 w 1369"/>
              <a:gd name="T1" fmla="*/ 60 h 511"/>
              <a:gd name="T2" fmla="*/ 1368 w 1369"/>
              <a:gd name="T3" fmla="*/ 0 h 511"/>
              <a:gd name="T4" fmla="*/ 1368 w 1369"/>
              <a:gd name="T5" fmla="*/ 330 h 511"/>
              <a:gd name="T6" fmla="*/ 0 w 1369"/>
              <a:gd name="T7" fmla="*/ 510 h 511"/>
              <a:gd name="T8" fmla="*/ 0 w 1369"/>
              <a:gd name="T9" fmla="*/ 6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9" h="511">
                <a:moveTo>
                  <a:pt x="0" y="60"/>
                </a:moveTo>
                <a:lnTo>
                  <a:pt x="1368" y="0"/>
                </a:lnTo>
                <a:lnTo>
                  <a:pt x="1368" y="330"/>
                </a:lnTo>
                <a:lnTo>
                  <a:pt x="0" y="510"/>
                </a:lnTo>
                <a:lnTo>
                  <a:pt x="0" y="6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6500" name="Group 724">
            <a:extLst>
              <a:ext uri="{FF2B5EF4-FFF2-40B4-BE49-F238E27FC236}">
                <a16:creationId xmlns:a16="http://schemas.microsoft.com/office/drawing/2014/main" id="{ABE438DC-E00D-7A0D-E93D-49EEFB4A5C2E}"/>
              </a:ext>
            </a:extLst>
          </p:cNvPr>
          <p:cNvGrpSpPr>
            <a:grpSpLocks/>
          </p:cNvGrpSpPr>
          <p:nvPr/>
        </p:nvGrpSpPr>
        <p:grpSpPr bwMode="auto">
          <a:xfrm>
            <a:off x="3928844" y="2400574"/>
            <a:ext cx="304800" cy="1477962"/>
            <a:chOff x="2935" y="1105"/>
            <a:chExt cx="192" cy="931"/>
          </a:xfrm>
        </p:grpSpPr>
        <p:grpSp>
          <p:nvGrpSpPr>
            <p:cNvPr id="76501" name="Group 725">
              <a:extLst>
                <a:ext uri="{FF2B5EF4-FFF2-40B4-BE49-F238E27FC236}">
                  <a16:creationId xmlns:a16="http://schemas.microsoft.com/office/drawing/2014/main" id="{C44ED03D-FCCE-AA1C-67A3-131C755A80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5" y="1105"/>
              <a:ext cx="192" cy="445"/>
              <a:chOff x="2935" y="1105"/>
              <a:chExt cx="192" cy="445"/>
            </a:xfrm>
          </p:grpSpPr>
          <p:sp>
            <p:nvSpPr>
              <p:cNvPr id="76502" name="Rectangle 726">
                <a:extLst>
                  <a:ext uri="{FF2B5EF4-FFF2-40B4-BE49-F238E27FC236}">
                    <a16:creationId xmlns:a16="http://schemas.microsoft.com/office/drawing/2014/main" id="{FF883DE6-6120-AB59-3A0C-C368633ED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1105"/>
                <a:ext cx="192" cy="445"/>
              </a:xfrm>
              <a:prstGeom prst="rect">
                <a:avLst/>
              </a:prstGeom>
              <a:solidFill>
                <a:srgbClr val="A3F25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6503" name="Group 727">
                <a:extLst>
                  <a:ext uri="{FF2B5EF4-FFF2-40B4-BE49-F238E27FC236}">
                    <a16:creationId xmlns:a16="http://schemas.microsoft.com/office/drawing/2014/main" id="{6C9E4DC0-21C7-28D0-82A4-427F7BB1F5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8" y="1139"/>
                <a:ext cx="106" cy="51"/>
                <a:chOff x="2958" y="1139"/>
                <a:chExt cx="106" cy="51"/>
              </a:xfrm>
            </p:grpSpPr>
            <p:sp>
              <p:nvSpPr>
                <p:cNvPr id="76504" name="Line 728">
                  <a:extLst>
                    <a:ext uri="{FF2B5EF4-FFF2-40B4-BE49-F238E27FC236}">
                      <a16:creationId xmlns:a16="http://schemas.microsoft.com/office/drawing/2014/main" id="{1D6A2A85-12BE-7D09-4AE7-9948645533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1" y="1190"/>
                  <a:ext cx="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05" name="Line 729">
                  <a:extLst>
                    <a:ext uri="{FF2B5EF4-FFF2-40B4-BE49-F238E27FC236}">
                      <a16:creationId xmlns:a16="http://schemas.microsoft.com/office/drawing/2014/main" id="{6F697FF3-4DEE-F857-2F92-5536FCE1B7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8" y="1161"/>
                  <a:ext cx="9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06" name="Line 730">
                  <a:extLst>
                    <a:ext uri="{FF2B5EF4-FFF2-40B4-BE49-F238E27FC236}">
                      <a16:creationId xmlns:a16="http://schemas.microsoft.com/office/drawing/2014/main" id="{DCD96564-B48C-91A4-3ACD-F39367E859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8" y="1140"/>
                  <a:ext cx="8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07" name="Line 731">
                  <a:extLst>
                    <a:ext uri="{FF2B5EF4-FFF2-40B4-BE49-F238E27FC236}">
                      <a16:creationId xmlns:a16="http://schemas.microsoft.com/office/drawing/2014/main" id="{94944855-5699-9ECC-9B7F-86294D2C10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11" y="1139"/>
                  <a:ext cx="1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08" name="Line 732">
                  <a:extLst>
                    <a:ext uri="{FF2B5EF4-FFF2-40B4-BE49-F238E27FC236}">
                      <a16:creationId xmlns:a16="http://schemas.microsoft.com/office/drawing/2014/main" id="{6633FE5D-81ED-D622-E396-5FFFD00AE5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29" y="1156"/>
                  <a:ext cx="35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509" name="Group 733">
                <a:extLst>
                  <a:ext uri="{FF2B5EF4-FFF2-40B4-BE49-F238E27FC236}">
                    <a16:creationId xmlns:a16="http://schemas.microsoft.com/office/drawing/2014/main" id="{536F54A4-0036-A26C-AA68-10893A5686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7" y="1235"/>
                <a:ext cx="106" cy="51"/>
                <a:chOff x="3007" y="1235"/>
                <a:chExt cx="106" cy="51"/>
              </a:xfrm>
            </p:grpSpPr>
            <p:sp>
              <p:nvSpPr>
                <p:cNvPr id="76510" name="Line 734">
                  <a:extLst>
                    <a:ext uri="{FF2B5EF4-FFF2-40B4-BE49-F238E27FC236}">
                      <a16:creationId xmlns:a16="http://schemas.microsoft.com/office/drawing/2014/main" id="{18439444-7789-3951-7E1E-6045CE60E0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0" y="1286"/>
                  <a:ext cx="8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11" name="Line 735">
                  <a:extLst>
                    <a:ext uri="{FF2B5EF4-FFF2-40B4-BE49-F238E27FC236}">
                      <a16:creationId xmlns:a16="http://schemas.microsoft.com/office/drawing/2014/main" id="{6D573AA1-5D9F-2E3B-57E3-C2587163D7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7" y="1257"/>
                  <a:ext cx="9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12" name="Line 736">
                  <a:extLst>
                    <a:ext uri="{FF2B5EF4-FFF2-40B4-BE49-F238E27FC236}">
                      <a16:creationId xmlns:a16="http://schemas.microsoft.com/office/drawing/2014/main" id="{A435FB66-12C0-CAA8-D137-3B94DCC9F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7" y="1236"/>
                  <a:ext cx="9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13" name="Line 737">
                  <a:extLst>
                    <a:ext uri="{FF2B5EF4-FFF2-40B4-BE49-F238E27FC236}">
                      <a16:creationId xmlns:a16="http://schemas.microsoft.com/office/drawing/2014/main" id="{138C107D-6494-E20F-C57A-0D5D51B1C0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0" y="1235"/>
                  <a:ext cx="17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14" name="Line 738">
                  <a:extLst>
                    <a:ext uri="{FF2B5EF4-FFF2-40B4-BE49-F238E27FC236}">
                      <a16:creationId xmlns:a16="http://schemas.microsoft.com/office/drawing/2014/main" id="{967DF0FB-4F3B-616E-7256-B814A98EB4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79" y="1252"/>
                  <a:ext cx="34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515" name="Group 739">
                <a:extLst>
                  <a:ext uri="{FF2B5EF4-FFF2-40B4-BE49-F238E27FC236}">
                    <a16:creationId xmlns:a16="http://schemas.microsoft.com/office/drawing/2014/main" id="{D9A639D3-9EA5-7E78-5D16-AD3103484B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7" y="1337"/>
                <a:ext cx="106" cy="51"/>
                <a:chOff x="2957" y="1337"/>
                <a:chExt cx="106" cy="51"/>
              </a:xfrm>
            </p:grpSpPr>
            <p:sp>
              <p:nvSpPr>
                <p:cNvPr id="76516" name="Line 740">
                  <a:extLst>
                    <a:ext uri="{FF2B5EF4-FFF2-40B4-BE49-F238E27FC236}">
                      <a16:creationId xmlns:a16="http://schemas.microsoft.com/office/drawing/2014/main" id="{E8209F71-044F-8AD5-D787-8625BC5105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0" y="1388"/>
                  <a:ext cx="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17" name="Line 741">
                  <a:extLst>
                    <a:ext uri="{FF2B5EF4-FFF2-40B4-BE49-F238E27FC236}">
                      <a16:creationId xmlns:a16="http://schemas.microsoft.com/office/drawing/2014/main" id="{24C1A887-3B0D-12BE-EA2C-B79CF4BC4B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7" y="1359"/>
                  <a:ext cx="9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18" name="Line 742">
                  <a:extLst>
                    <a:ext uri="{FF2B5EF4-FFF2-40B4-BE49-F238E27FC236}">
                      <a16:creationId xmlns:a16="http://schemas.microsoft.com/office/drawing/2014/main" id="{786FF4C1-06A2-2B95-CC09-03FA29378E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7" y="1338"/>
                  <a:ext cx="8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19" name="Line 743">
                  <a:extLst>
                    <a:ext uri="{FF2B5EF4-FFF2-40B4-BE49-F238E27FC236}">
                      <a16:creationId xmlns:a16="http://schemas.microsoft.com/office/drawing/2014/main" id="{8F7C6D40-3E70-94C1-C9AE-E152B5FD7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10" y="1337"/>
                  <a:ext cx="1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20" name="Line 744">
                  <a:extLst>
                    <a:ext uri="{FF2B5EF4-FFF2-40B4-BE49-F238E27FC236}">
                      <a16:creationId xmlns:a16="http://schemas.microsoft.com/office/drawing/2014/main" id="{9780ED78-C1B3-3C44-0DBE-5861EF1EDD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28" y="1354"/>
                  <a:ext cx="35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521" name="Group 745">
                <a:extLst>
                  <a:ext uri="{FF2B5EF4-FFF2-40B4-BE49-F238E27FC236}">
                    <a16:creationId xmlns:a16="http://schemas.microsoft.com/office/drawing/2014/main" id="{226A633B-45D0-B45D-B18E-5862D72D37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8" y="1442"/>
                <a:ext cx="106" cy="51"/>
                <a:chOff x="3008" y="1442"/>
                <a:chExt cx="106" cy="51"/>
              </a:xfrm>
            </p:grpSpPr>
            <p:sp>
              <p:nvSpPr>
                <p:cNvPr id="76522" name="Line 746">
                  <a:extLst>
                    <a:ext uri="{FF2B5EF4-FFF2-40B4-BE49-F238E27FC236}">
                      <a16:creationId xmlns:a16="http://schemas.microsoft.com/office/drawing/2014/main" id="{8E4FE391-5D7A-3253-12B9-B2BA749626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1" y="1493"/>
                  <a:ext cx="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23" name="Line 747">
                  <a:extLst>
                    <a:ext uri="{FF2B5EF4-FFF2-40B4-BE49-F238E27FC236}">
                      <a16:creationId xmlns:a16="http://schemas.microsoft.com/office/drawing/2014/main" id="{59B215A2-6F6C-F7CE-0A9D-166FBD8BD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8" y="1464"/>
                  <a:ext cx="9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24" name="Line 748">
                  <a:extLst>
                    <a:ext uri="{FF2B5EF4-FFF2-40B4-BE49-F238E27FC236}">
                      <a16:creationId xmlns:a16="http://schemas.microsoft.com/office/drawing/2014/main" id="{E32867D8-F582-6503-15AA-33D1345022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8" y="1443"/>
                  <a:ext cx="8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25" name="Line 749">
                  <a:extLst>
                    <a:ext uri="{FF2B5EF4-FFF2-40B4-BE49-F238E27FC236}">
                      <a16:creationId xmlns:a16="http://schemas.microsoft.com/office/drawing/2014/main" id="{A5E6978C-6B3E-F157-6B38-396B8FDAA6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1" y="1442"/>
                  <a:ext cx="1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526" name="Line 750">
                  <a:extLst>
                    <a:ext uri="{FF2B5EF4-FFF2-40B4-BE49-F238E27FC236}">
                      <a16:creationId xmlns:a16="http://schemas.microsoft.com/office/drawing/2014/main" id="{F3972A2D-3F26-DAD3-DD56-21A941028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79" y="1459"/>
                  <a:ext cx="35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6527" name="Group 751">
              <a:extLst>
                <a:ext uri="{FF2B5EF4-FFF2-40B4-BE49-F238E27FC236}">
                  <a16:creationId xmlns:a16="http://schemas.microsoft.com/office/drawing/2014/main" id="{A3AED508-D2AE-A907-E218-DF05E599B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5" y="1555"/>
              <a:ext cx="192" cy="181"/>
              <a:chOff x="2935" y="1555"/>
              <a:chExt cx="192" cy="181"/>
            </a:xfrm>
          </p:grpSpPr>
          <p:sp>
            <p:nvSpPr>
              <p:cNvPr id="76528" name="Rectangle 752">
                <a:extLst>
                  <a:ext uri="{FF2B5EF4-FFF2-40B4-BE49-F238E27FC236}">
                    <a16:creationId xmlns:a16="http://schemas.microsoft.com/office/drawing/2014/main" id="{29CC72A9-FD2D-0274-D511-ABAA7144D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1555"/>
                <a:ext cx="192" cy="181"/>
              </a:xfrm>
              <a:prstGeom prst="rect">
                <a:avLst/>
              </a:prstGeom>
              <a:solidFill>
                <a:srgbClr val="F6BF6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29" name="Line 753">
                <a:extLst>
                  <a:ext uri="{FF2B5EF4-FFF2-40B4-BE49-F238E27FC236}">
                    <a16:creationId xmlns:a16="http://schemas.microsoft.com/office/drawing/2014/main" id="{28296AD7-B3E6-389D-A9C4-C8449E106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" y="1583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30" name="Line 754">
                <a:extLst>
                  <a:ext uri="{FF2B5EF4-FFF2-40B4-BE49-F238E27FC236}">
                    <a16:creationId xmlns:a16="http://schemas.microsoft.com/office/drawing/2014/main" id="{8C5AA889-2823-A8C7-E4A1-8CE0671E7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1625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31" name="Freeform 755">
                <a:extLst>
                  <a:ext uri="{FF2B5EF4-FFF2-40B4-BE49-F238E27FC236}">
                    <a16:creationId xmlns:a16="http://schemas.microsoft.com/office/drawing/2014/main" id="{395D9361-0FCA-F1DB-9253-13FEDC497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1579"/>
                <a:ext cx="18" cy="28"/>
              </a:xfrm>
              <a:custGeom>
                <a:avLst/>
                <a:gdLst>
                  <a:gd name="T0" fmla="*/ 6 w 18"/>
                  <a:gd name="T1" fmla="*/ 4 h 28"/>
                  <a:gd name="T2" fmla="*/ 2 w 18"/>
                  <a:gd name="T3" fmla="*/ 11 h 28"/>
                  <a:gd name="T4" fmla="*/ 0 w 18"/>
                  <a:gd name="T5" fmla="*/ 19 h 28"/>
                  <a:gd name="T6" fmla="*/ 6 w 18"/>
                  <a:gd name="T7" fmla="*/ 24 h 28"/>
                  <a:gd name="T8" fmla="*/ 14 w 18"/>
                  <a:gd name="T9" fmla="*/ 27 h 28"/>
                  <a:gd name="T10" fmla="*/ 16 w 18"/>
                  <a:gd name="T11" fmla="*/ 20 h 28"/>
                  <a:gd name="T12" fmla="*/ 17 w 18"/>
                  <a:gd name="T13" fmla="*/ 11 h 28"/>
                  <a:gd name="T14" fmla="*/ 16 w 18"/>
                  <a:gd name="T15" fmla="*/ 3 h 28"/>
                  <a:gd name="T16" fmla="*/ 10 w 18"/>
                  <a:gd name="T17" fmla="*/ 0 h 28"/>
                  <a:gd name="T18" fmla="*/ 6 w 18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8">
                    <a:moveTo>
                      <a:pt x="6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4" y="27"/>
                    </a:lnTo>
                    <a:lnTo>
                      <a:pt x="16" y="20"/>
                    </a:lnTo>
                    <a:lnTo>
                      <a:pt x="17" y="11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32" name="Freeform 756">
                <a:extLst>
                  <a:ext uri="{FF2B5EF4-FFF2-40B4-BE49-F238E27FC236}">
                    <a16:creationId xmlns:a16="http://schemas.microsoft.com/office/drawing/2014/main" id="{C3085E86-138C-FFB2-1925-D95719E81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1621"/>
                <a:ext cx="18" cy="28"/>
              </a:xfrm>
              <a:custGeom>
                <a:avLst/>
                <a:gdLst>
                  <a:gd name="T0" fmla="*/ 6 w 18"/>
                  <a:gd name="T1" fmla="*/ 4 h 28"/>
                  <a:gd name="T2" fmla="*/ 2 w 18"/>
                  <a:gd name="T3" fmla="*/ 11 h 28"/>
                  <a:gd name="T4" fmla="*/ 0 w 18"/>
                  <a:gd name="T5" fmla="*/ 19 h 28"/>
                  <a:gd name="T6" fmla="*/ 6 w 18"/>
                  <a:gd name="T7" fmla="*/ 24 h 28"/>
                  <a:gd name="T8" fmla="*/ 14 w 18"/>
                  <a:gd name="T9" fmla="*/ 27 h 28"/>
                  <a:gd name="T10" fmla="*/ 16 w 18"/>
                  <a:gd name="T11" fmla="*/ 20 h 28"/>
                  <a:gd name="T12" fmla="*/ 17 w 18"/>
                  <a:gd name="T13" fmla="*/ 11 h 28"/>
                  <a:gd name="T14" fmla="*/ 16 w 18"/>
                  <a:gd name="T15" fmla="*/ 3 h 28"/>
                  <a:gd name="T16" fmla="*/ 10 w 18"/>
                  <a:gd name="T17" fmla="*/ 0 h 28"/>
                  <a:gd name="T18" fmla="*/ 6 w 18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8">
                    <a:moveTo>
                      <a:pt x="6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4" y="27"/>
                    </a:lnTo>
                    <a:lnTo>
                      <a:pt x="16" y="20"/>
                    </a:lnTo>
                    <a:lnTo>
                      <a:pt x="17" y="11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33" name="Line 757">
                <a:extLst>
                  <a:ext uri="{FF2B5EF4-FFF2-40B4-BE49-F238E27FC236}">
                    <a16:creationId xmlns:a16="http://schemas.microsoft.com/office/drawing/2014/main" id="{6788BD96-F658-1F97-697A-A87A4D14F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5" y="1670"/>
                <a:ext cx="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34" name="Line 758">
                <a:extLst>
                  <a:ext uri="{FF2B5EF4-FFF2-40B4-BE49-F238E27FC236}">
                    <a16:creationId xmlns:a16="http://schemas.microsoft.com/office/drawing/2014/main" id="{9ADA5E83-09C3-73BA-D90E-8C46CC68B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7" y="1712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535" name="Group 759">
              <a:extLst>
                <a:ext uri="{FF2B5EF4-FFF2-40B4-BE49-F238E27FC236}">
                  <a16:creationId xmlns:a16="http://schemas.microsoft.com/office/drawing/2014/main" id="{1BA24AEF-E49D-CBC4-733F-17869174D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5" y="1745"/>
              <a:ext cx="192" cy="291"/>
              <a:chOff x="2935" y="1745"/>
              <a:chExt cx="192" cy="291"/>
            </a:xfrm>
          </p:grpSpPr>
          <p:sp>
            <p:nvSpPr>
              <p:cNvPr id="76536" name="Rectangle 760">
                <a:extLst>
                  <a:ext uri="{FF2B5EF4-FFF2-40B4-BE49-F238E27FC236}">
                    <a16:creationId xmlns:a16="http://schemas.microsoft.com/office/drawing/2014/main" id="{E58551CD-5961-E35D-5335-9303C8249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1745"/>
                <a:ext cx="192" cy="291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37" name="Freeform 761">
                <a:extLst>
                  <a:ext uri="{FF2B5EF4-FFF2-40B4-BE49-F238E27FC236}">
                    <a16:creationId xmlns:a16="http://schemas.microsoft.com/office/drawing/2014/main" id="{836C4DA3-75AC-1C3C-D90E-81825CA4C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764"/>
                <a:ext cx="45" cy="44"/>
              </a:xfrm>
              <a:custGeom>
                <a:avLst/>
                <a:gdLst>
                  <a:gd name="T0" fmla="*/ 23 w 45"/>
                  <a:gd name="T1" fmla="*/ 0 h 44"/>
                  <a:gd name="T2" fmla="*/ 16 w 45"/>
                  <a:gd name="T3" fmla="*/ 4 h 44"/>
                  <a:gd name="T4" fmla="*/ 12 w 45"/>
                  <a:gd name="T5" fmla="*/ 9 h 44"/>
                  <a:gd name="T6" fmla="*/ 5 w 45"/>
                  <a:gd name="T7" fmla="*/ 12 h 44"/>
                  <a:gd name="T8" fmla="*/ 0 w 45"/>
                  <a:gd name="T9" fmla="*/ 16 h 44"/>
                  <a:gd name="T10" fmla="*/ 0 w 45"/>
                  <a:gd name="T11" fmla="*/ 22 h 44"/>
                  <a:gd name="T12" fmla="*/ 0 w 45"/>
                  <a:gd name="T13" fmla="*/ 27 h 44"/>
                  <a:gd name="T14" fmla="*/ 2 w 45"/>
                  <a:gd name="T15" fmla="*/ 33 h 44"/>
                  <a:gd name="T16" fmla="*/ 6 w 45"/>
                  <a:gd name="T17" fmla="*/ 39 h 44"/>
                  <a:gd name="T18" fmla="*/ 13 w 45"/>
                  <a:gd name="T19" fmla="*/ 40 h 44"/>
                  <a:gd name="T20" fmla="*/ 18 w 45"/>
                  <a:gd name="T21" fmla="*/ 42 h 44"/>
                  <a:gd name="T22" fmla="*/ 26 w 45"/>
                  <a:gd name="T23" fmla="*/ 43 h 44"/>
                  <a:gd name="T24" fmla="*/ 31 w 45"/>
                  <a:gd name="T25" fmla="*/ 42 h 44"/>
                  <a:gd name="T26" fmla="*/ 38 w 45"/>
                  <a:gd name="T27" fmla="*/ 42 h 44"/>
                  <a:gd name="T28" fmla="*/ 42 w 45"/>
                  <a:gd name="T29" fmla="*/ 37 h 44"/>
                  <a:gd name="T30" fmla="*/ 44 w 45"/>
                  <a:gd name="T31" fmla="*/ 30 h 44"/>
                  <a:gd name="T32" fmla="*/ 44 w 45"/>
                  <a:gd name="T33" fmla="*/ 25 h 44"/>
                  <a:gd name="T34" fmla="*/ 44 w 45"/>
                  <a:gd name="T35" fmla="*/ 19 h 44"/>
                  <a:gd name="T36" fmla="*/ 42 w 45"/>
                  <a:gd name="T37" fmla="*/ 13 h 44"/>
                  <a:gd name="T38" fmla="*/ 38 w 45"/>
                  <a:gd name="T39" fmla="*/ 7 h 44"/>
                  <a:gd name="T40" fmla="*/ 32 w 45"/>
                  <a:gd name="T41" fmla="*/ 6 h 44"/>
                  <a:gd name="T42" fmla="*/ 26 w 45"/>
                  <a:gd name="T43" fmla="*/ 3 h 44"/>
                  <a:gd name="T44" fmla="*/ 19 w 45"/>
                  <a:gd name="T45" fmla="*/ 3 h 44"/>
                  <a:gd name="T46" fmla="*/ 23 w 45"/>
                  <a:gd name="T4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44">
                    <a:moveTo>
                      <a:pt x="23" y="0"/>
                    </a:moveTo>
                    <a:lnTo>
                      <a:pt x="16" y="4"/>
                    </a:lnTo>
                    <a:lnTo>
                      <a:pt x="12" y="9"/>
                    </a:lnTo>
                    <a:lnTo>
                      <a:pt x="5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6" y="39"/>
                    </a:lnTo>
                    <a:lnTo>
                      <a:pt x="13" y="40"/>
                    </a:lnTo>
                    <a:lnTo>
                      <a:pt x="18" y="42"/>
                    </a:lnTo>
                    <a:lnTo>
                      <a:pt x="26" y="43"/>
                    </a:lnTo>
                    <a:lnTo>
                      <a:pt x="31" y="42"/>
                    </a:lnTo>
                    <a:lnTo>
                      <a:pt x="38" y="42"/>
                    </a:lnTo>
                    <a:lnTo>
                      <a:pt x="42" y="37"/>
                    </a:lnTo>
                    <a:lnTo>
                      <a:pt x="44" y="30"/>
                    </a:lnTo>
                    <a:lnTo>
                      <a:pt x="44" y="25"/>
                    </a:lnTo>
                    <a:lnTo>
                      <a:pt x="44" y="19"/>
                    </a:lnTo>
                    <a:lnTo>
                      <a:pt x="42" y="13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6" y="3"/>
                    </a:lnTo>
                    <a:lnTo>
                      <a:pt x="19" y="3"/>
                    </a:lnTo>
                    <a:lnTo>
                      <a:pt x="23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38" name="Freeform 762">
                <a:extLst>
                  <a:ext uri="{FF2B5EF4-FFF2-40B4-BE49-F238E27FC236}">
                    <a16:creationId xmlns:a16="http://schemas.microsoft.com/office/drawing/2014/main" id="{1239704C-A251-40D9-934C-ABE97789E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1884"/>
                <a:ext cx="52" cy="47"/>
              </a:xfrm>
              <a:custGeom>
                <a:avLst/>
                <a:gdLst>
                  <a:gd name="T0" fmla="*/ 21 w 52"/>
                  <a:gd name="T1" fmla="*/ 0 h 47"/>
                  <a:gd name="T2" fmla="*/ 16 w 52"/>
                  <a:gd name="T3" fmla="*/ 6 h 47"/>
                  <a:gd name="T4" fmla="*/ 12 w 52"/>
                  <a:gd name="T5" fmla="*/ 12 h 47"/>
                  <a:gd name="T6" fmla="*/ 5 w 52"/>
                  <a:gd name="T7" fmla="*/ 19 h 47"/>
                  <a:gd name="T8" fmla="*/ 2 w 52"/>
                  <a:gd name="T9" fmla="*/ 24 h 47"/>
                  <a:gd name="T10" fmla="*/ 0 w 52"/>
                  <a:gd name="T11" fmla="*/ 30 h 47"/>
                  <a:gd name="T12" fmla="*/ 3 w 52"/>
                  <a:gd name="T13" fmla="*/ 39 h 47"/>
                  <a:gd name="T14" fmla="*/ 9 w 52"/>
                  <a:gd name="T15" fmla="*/ 45 h 47"/>
                  <a:gd name="T16" fmla="*/ 15 w 52"/>
                  <a:gd name="T17" fmla="*/ 46 h 47"/>
                  <a:gd name="T18" fmla="*/ 22 w 52"/>
                  <a:gd name="T19" fmla="*/ 46 h 47"/>
                  <a:gd name="T20" fmla="*/ 28 w 52"/>
                  <a:gd name="T21" fmla="*/ 46 h 47"/>
                  <a:gd name="T22" fmla="*/ 35 w 52"/>
                  <a:gd name="T23" fmla="*/ 46 h 47"/>
                  <a:gd name="T24" fmla="*/ 40 w 52"/>
                  <a:gd name="T25" fmla="*/ 45 h 47"/>
                  <a:gd name="T26" fmla="*/ 47 w 52"/>
                  <a:gd name="T27" fmla="*/ 40 h 47"/>
                  <a:gd name="T28" fmla="*/ 51 w 52"/>
                  <a:gd name="T29" fmla="*/ 34 h 47"/>
                  <a:gd name="T30" fmla="*/ 51 w 52"/>
                  <a:gd name="T31" fmla="*/ 28 h 47"/>
                  <a:gd name="T32" fmla="*/ 50 w 52"/>
                  <a:gd name="T33" fmla="*/ 22 h 47"/>
                  <a:gd name="T34" fmla="*/ 47 w 52"/>
                  <a:gd name="T35" fmla="*/ 16 h 47"/>
                  <a:gd name="T36" fmla="*/ 41 w 52"/>
                  <a:gd name="T37" fmla="*/ 12 h 47"/>
                  <a:gd name="T38" fmla="*/ 37 w 52"/>
                  <a:gd name="T39" fmla="*/ 7 h 47"/>
                  <a:gd name="T40" fmla="*/ 32 w 52"/>
                  <a:gd name="T41" fmla="*/ 4 h 47"/>
                  <a:gd name="T42" fmla="*/ 26 w 52"/>
                  <a:gd name="T43" fmla="*/ 4 h 47"/>
                  <a:gd name="T44" fmla="*/ 19 w 52"/>
                  <a:gd name="T45" fmla="*/ 4 h 47"/>
                  <a:gd name="T46" fmla="*/ 21 w 52"/>
                  <a:gd name="T4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" h="47">
                    <a:moveTo>
                      <a:pt x="21" y="0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3" y="39"/>
                    </a:lnTo>
                    <a:lnTo>
                      <a:pt x="9" y="45"/>
                    </a:lnTo>
                    <a:lnTo>
                      <a:pt x="15" y="46"/>
                    </a:lnTo>
                    <a:lnTo>
                      <a:pt x="22" y="46"/>
                    </a:lnTo>
                    <a:lnTo>
                      <a:pt x="28" y="46"/>
                    </a:lnTo>
                    <a:lnTo>
                      <a:pt x="35" y="46"/>
                    </a:lnTo>
                    <a:lnTo>
                      <a:pt x="40" y="45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1" y="28"/>
                    </a:lnTo>
                    <a:lnTo>
                      <a:pt x="50" y="22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7" y="7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19" y="4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39" name="Freeform 763">
                <a:extLst>
                  <a:ext uri="{FF2B5EF4-FFF2-40B4-BE49-F238E27FC236}">
                    <a16:creationId xmlns:a16="http://schemas.microsoft.com/office/drawing/2014/main" id="{7C13B7A5-6159-9BD6-0AC2-77D6D7CC1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1761"/>
                <a:ext cx="29" cy="33"/>
              </a:xfrm>
              <a:custGeom>
                <a:avLst/>
                <a:gdLst>
                  <a:gd name="T0" fmla="*/ 2 w 29"/>
                  <a:gd name="T1" fmla="*/ 5 h 33"/>
                  <a:gd name="T2" fmla="*/ 0 w 29"/>
                  <a:gd name="T3" fmla="*/ 11 h 33"/>
                  <a:gd name="T4" fmla="*/ 2 w 29"/>
                  <a:gd name="T5" fmla="*/ 18 h 33"/>
                  <a:gd name="T6" fmla="*/ 3 w 29"/>
                  <a:gd name="T7" fmla="*/ 24 h 33"/>
                  <a:gd name="T8" fmla="*/ 6 w 29"/>
                  <a:gd name="T9" fmla="*/ 29 h 33"/>
                  <a:gd name="T10" fmla="*/ 12 w 29"/>
                  <a:gd name="T11" fmla="*/ 32 h 33"/>
                  <a:gd name="T12" fmla="*/ 19 w 29"/>
                  <a:gd name="T13" fmla="*/ 32 h 33"/>
                  <a:gd name="T14" fmla="*/ 25 w 29"/>
                  <a:gd name="T15" fmla="*/ 29 h 33"/>
                  <a:gd name="T16" fmla="*/ 26 w 29"/>
                  <a:gd name="T17" fmla="*/ 24 h 33"/>
                  <a:gd name="T18" fmla="*/ 28 w 29"/>
                  <a:gd name="T19" fmla="*/ 18 h 33"/>
                  <a:gd name="T20" fmla="*/ 26 w 29"/>
                  <a:gd name="T21" fmla="*/ 12 h 33"/>
                  <a:gd name="T22" fmla="*/ 25 w 29"/>
                  <a:gd name="T23" fmla="*/ 6 h 33"/>
                  <a:gd name="T24" fmla="*/ 19 w 29"/>
                  <a:gd name="T25" fmla="*/ 2 h 33"/>
                  <a:gd name="T26" fmla="*/ 13 w 29"/>
                  <a:gd name="T27" fmla="*/ 0 h 33"/>
                  <a:gd name="T28" fmla="*/ 5 w 29"/>
                  <a:gd name="T29" fmla="*/ 0 h 33"/>
                  <a:gd name="T30" fmla="*/ 0 w 29"/>
                  <a:gd name="T31" fmla="*/ 3 h 33"/>
                  <a:gd name="T32" fmla="*/ 2 w 29"/>
                  <a:gd name="T33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3">
                    <a:moveTo>
                      <a:pt x="2" y="5"/>
                    </a:moveTo>
                    <a:lnTo>
                      <a:pt x="0" y="11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29"/>
                    </a:lnTo>
                    <a:lnTo>
                      <a:pt x="26" y="24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5" y="6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40" name="Freeform 764">
                <a:extLst>
                  <a:ext uri="{FF2B5EF4-FFF2-40B4-BE49-F238E27FC236}">
                    <a16:creationId xmlns:a16="http://schemas.microsoft.com/office/drawing/2014/main" id="{EF6161A8-057A-2B88-650A-CD64BE0CA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876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13 w 42"/>
                  <a:gd name="T3" fmla="*/ 5 h 42"/>
                  <a:gd name="T4" fmla="*/ 9 w 42"/>
                  <a:gd name="T5" fmla="*/ 12 h 42"/>
                  <a:gd name="T6" fmla="*/ 3 w 42"/>
                  <a:gd name="T7" fmla="*/ 15 h 42"/>
                  <a:gd name="T8" fmla="*/ 2 w 42"/>
                  <a:gd name="T9" fmla="*/ 20 h 42"/>
                  <a:gd name="T10" fmla="*/ 0 w 42"/>
                  <a:gd name="T11" fmla="*/ 27 h 42"/>
                  <a:gd name="T12" fmla="*/ 2 w 42"/>
                  <a:gd name="T13" fmla="*/ 32 h 42"/>
                  <a:gd name="T14" fmla="*/ 10 w 42"/>
                  <a:gd name="T15" fmla="*/ 36 h 42"/>
                  <a:gd name="T16" fmla="*/ 16 w 42"/>
                  <a:gd name="T17" fmla="*/ 38 h 42"/>
                  <a:gd name="T18" fmla="*/ 23 w 42"/>
                  <a:gd name="T19" fmla="*/ 39 h 42"/>
                  <a:gd name="T20" fmla="*/ 28 w 42"/>
                  <a:gd name="T21" fmla="*/ 41 h 42"/>
                  <a:gd name="T22" fmla="*/ 35 w 42"/>
                  <a:gd name="T23" fmla="*/ 41 h 42"/>
                  <a:gd name="T24" fmla="*/ 41 w 42"/>
                  <a:gd name="T25" fmla="*/ 36 h 42"/>
                  <a:gd name="T26" fmla="*/ 41 w 42"/>
                  <a:gd name="T27" fmla="*/ 30 h 42"/>
                  <a:gd name="T28" fmla="*/ 41 w 42"/>
                  <a:gd name="T29" fmla="*/ 24 h 42"/>
                  <a:gd name="T30" fmla="*/ 38 w 42"/>
                  <a:gd name="T31" fmla="*/ 18 h 42"/>
                  <a:gd name="T32" fmla="*/ 36 w 42"/>
                  <a:gd name="T33" fmla="*/ 12 h 42"/>
                  <a:gd name="T34" fmla="*/ 29 w 42"/>
                  <a:gd name="T35" fmla="*/ 9 h 42"/>
                  <a:gd name="T36" fmla="*/ 23 w 42"/>
                  <a:gd name="T37" fmla="*/ 8 h 42"/>
                  <a:gd name="T38" fmla="*/ 16 w 42"/>
                  <a:gd name="T39" fmla="*/ 6 h 42"/>
                  <a:gd name="T40" fmla="*/ 18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23" y="39"/>
                    </a:lnTo>
                    <a:lnTo>
                      <a:pt x="28" y="41"/>
                    </a:lnTo>
                    <a:lnTo>
                      <a:pt x="35" y="41"/>
                    </a:lnTo>
                    <a:lnTo>
                      <a:pt x="41" y="36"/>
                    </a:lnTo>
                    <a:lnTo>
                      <a:pt x="41" y="30"/>
                    </a:lnTo>
                    <a:lnTo>
                      <a:pt x="41" y="24"/>
                    </a:lnTo>
                    <a:lnTo>
                      <a:pt x="38" y="18"/>
                    </a:lnTo>
                    <a:lnTo>
                      <a:pt x="36" y="12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6" y="6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41" name="Freeform 765">
                <a:extLst>
                  <a:ext uri="{FF2B5EF4-FFF2-40B4-BE49-F238E27FC236}">
                    <a16:creationId xmlns:a16="http://schemas.microsoft.com/office/drawing/2014/main" id="{A5A125ED-639E-999C-3B81-ABD8C123C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940"/>
                <a:ext cx="50" cy="49"/>
              </a:xfrm>
              <a:custGeom>
                <a:avLst/>
                <a:gdLst>
                  <a:gd name="T0" fmla="*/ 28 w 50"/>
                  <a:gd name="T1" fmla="*/ 0 h 49"/>
                  <a:gd name="T2" fmla="*/ 22 w 50"/>
                  <a:gd name="T3" fmla="*/ 2 h 49"/>
                  <a:gd name="T4" fmla="*/ 15 w 50"/>
                  <a:gd name="T5" fmla="*/ 2 h 49"/>
                  <a:gd name="T6" fmla="*/ 9 w 50"/>
                  <a:gd name="T7" fmla="*/ 3 h 49"/>
                  <a:gd name="T8" fmla="*/ 3 w 50"/>
                  <a:gd name="T9" fmla="*/ 6 h 49"/>
                  <a:gd name="T10" fmla="*/ 2 w 50"/>
                  <a:gd name="T11" fmla="*/ 11 h 49"/>
                  <a:gd name="T12" fmla="*/ 0 w 50"/>
                  <a:gd name="T13" fmla="*/ 17 h 49"/>
                  <a:gd name="T14" fmla="*/ 0 w 50"/>
                  <a:gd name="T15" fmla="*/ 23 h 49"/>
                  <a:gd name="T16" fmla="*/ 2 w 50"/>
                  <a:gd name="T17" fmla="*/ 29 h 49"/>
                  <a:gd name="T18" fmla="*/ 2 w 50"/>
                  <a:gd name="T19" fmla="*/ 35 h 49"/>
                  <a:gd name="T20" fmla="*/ 2 w 50"/>
                  <a:gd name="T21" fmla="*/ 41 h 49"/>
                  <a:gd name="T22" fmla="*/ 10 w 50"/>
                  <a:gd name="T23" fmla="*/ 47 h 49"/>
                  <a:gd name="T24" fmla="*/ 15 w 50"/>
                  <a:gd name="T25" fmla="*/ 48 h 49"/>
                  <a:gd name="T26" fmla="*/ 23 w 50"/>
                  <a:gd name="T27" fmla="*/ 48 h 49"/>
                  <a:gd name="T28" fmla="*/ 33 w 50"/>
                  <a:gd name="T29" fmla="*/ 47 h 49"/>
                  <a:gd name="T30" fmla="*/ 38 w 50"/>
                  <a:gd name="T31" fmla="*/ 45 h 49"/>
                  <a:gd name="T32" fmla="*/ 45 w 50"/>
                  <a:gd name="T33" fmla="*/ 41 h 49"/>
                  <a:gd name="T34" fmla="*/ 49 w 50"/>
                  <a:gd name="T35" fmla="*/ 36 h 49"/>
                  <a:gd name="T36" fmla="*/ 49 w 50"/>
                  <a:gd name="T37" fmla="*/ 30 h 49"/>
                  <a:gd name="T38" fmla="*/ 49 w 50"/>
                  <a:gd name="T39" fmla="*/ 24 h 49"/>
                  <a:gd name="T40" fmla="*/ 46 w 50"/>
                  <a:gd name="T41" fmla="*/ 18 h 49"/>
                  <a:gd name="T42" fmla="*/ 42 w 50"/>
                  <a:gd name="T43" fmla="*/ 11 h 49"/>
                  <a:gd name="T44" fmla="*/ 39 w 50"/>
                  <a:gd name="T45" fmla="*/ 6 h 49"/>
                  <a:gd name="T46" fmla="*/ 33 w 50"/>
                  <a:gd name="T47" fmla="*/ 2 h 49"/>
                  <a:gd name="T48" fmla="*/ 28 w 50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49">
                    <a:moveTo>
                      <a:pt x="28" y="0"/>
                    </a:moveTo>
                    <a:lnTo>
                      <a:pt x="22" y="2"/>
                    </a:lnTo>
                    <a:lnTo>
                      <a:pt x="15" y="2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10" y="47"/>
                    </a:lnTo>
                    <a:lnTo>
                      <a:pt x="15" y="48"/>
                    </a:lnTo>
                    <a:lnTo>
                      <a:pt x="23" y="48"/>
                    </a:lnTo>
                    <a:lnTo>
                      <a:pt x="33" y="47"/>
                    </a:lnTo>
                    <a:lnTo>
                      <a:pt x="38" y="45"/>
                    </a:lnTo>
                    <a:lnTo>
                      <a:pt x="45" y="41"/>
                    </a:lnTo>
                    <a:lnTo>
                      <a:pt x="49" y="36"/>
                    </a:lnTo>
                    <a:lnTo>
                      <a:pt x="49" y="30"/>
                    </a:lnTo>
                    <a:lnTo>
                      <a:pt x="49" y="24"/>
                    </a:lnTo>
                    <a:lnTo>
                      <a:pt x="46" y="18"/>
                    </a:lnTo>
                    <a:lnTo>
                      <a:pt x="42" y="11"/>
                    </a:lnTo>
                    <a:lnTo>
                      <a:pt x="39" y="6"/>
                    </a:lnTo>
                    <a:lnTo>
                      <a:pt x="33" y="2"/>
                    </a:lnTo>
                    <a:lnTo>
                      <a:pt x="2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42" name="Freeform 766">
                <a:extLst>
                  <a:ext uri="{FF2B5EF4-FFF2-40B4-BE49-F238E27FC236}">
                    <a16:creationId xmlns:a16="http://schemas.microsoft.com/office/drawing/2014/main" id="{ED6F0FC6-089B-46E5-6514-54FBFB199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1825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43" name="Freeform 767">
                <a:extLst>
                  <a:ext uri="{FF2B5EF4-FFF2-40B4-BE49-F238E27FC236}">
                    <a16:creationId xmlns:a16="http://schemas.microsoft.com/office/drawing/2014/main" id="{054D3765-0AEE-5471-3FB0-B9BACE2F2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1840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44" name="Freeform 768">
                <a:extLst>
                  <a:ext uri="{FF2B5EF4-FFF2-40B4-BE49-F238E27FC236}">
                    <a16:creationId xmlns:a16="http://schemas.microsoft.com/office/drawing/2014/main" id="{D7C86F2F-9182-8A01-BAFD-BD1B80CA1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951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45" name="Freeform 769">
                <a:extLst>
                  <a:ext uri="{FF2B5EF4-FFF2-40B4-BE49-F238E27FC236}">
                    <a16:creationId xmlns:a16="http://schemas.microsoft.com/office/drawing/2014/main" id="{9541D9C6-FC9C-6E1B-F1D0-BB17EBDE7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2002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46" name="Freeform 770">
                <a:extLst>
                  <a:ext uri="{FF2B5EF4-FFF2-40B4-BE49-F238E27FC236}">
                    <a16:creationId xmlns:a16="http://schemas.microsoft.com/office/drawing/2014/main" id="{047781C3-40C8-90F1-5B4A-77589C4D7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1780"/>
                <a:ext cx="18" cy="17"/>
              </a:xfrm>
              <a:custGeom>
                <a:avLst/>
                <a:gdLst>
                  <a:gd name="T0" fmla="*/ 6 w 18"/>
                  <a:gd name="T1" fmla="*/ 2 h 17"/>
                  <a:gd name="T2" fmla="*/ 2 w 18"/>
                  <a:gd name="T3" fmla="*/ 6 h 17"/>
                  <a:gd name="T4" fmla="*/ 0 w 18"/>
                  <a:gd name="T5" fmla="*/ 11 h 17"/>
                  <a:gd name="T6" fmla="*/ 6 w 18"/>
                  <a:gd name="T7" fmla="*/ 14 h 17"/>
                  <a:gd name="T8" fmla="*/ 14 w 18"/>
                  <a:gd name="T9" fmla="*/ 16 h 17"/>
                  <a:gd name="T10" fmla="*/ 16 w 18"/>
                  <a:gd name="T11" fmla="*/ 12 h 17"/>
                  <a:gd name="T12" fmla="*/ 17 w 18"/>
                  <a:gd name="T13" fmla="*/ 6 h 17"/>
                  <a:gd name="T14" fmla="*/ 16 w 18"/>
                  <a:gd name="T15" fmla="*/ 2 h 17"/>
                  <a:gd name="T16" fmla="*/ 10 w 18"/>
                  <a:gd name="T17" fmla="*/ 0 h 17"/>
                  <a:gd name="T18" fmla="*/ 6 w 18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47" name="Freeform 771">
                <a:extLst>
                  <a:ext uri="{FF2B5EF4-FFF2-40B4-BE49-F238E27FC236}">
                    <a16:creationId xmlns:a16="http://schemas.microsoft.com/office/drawing/2014/main" id="{14D0A183-A680-C3E4-FDC8-8193DCD2A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1858"/>
                <a:ext cx="19" cy="17"/>
              </a:xfrm>
              <a:custGeom>
                <a:avLst/>
                <a:gdLst>
                  <a:gd name="T0" fmla="*/ 6 w 19"/>
                  <a:gd name="T1" fmla="*/ 2 h 17"/>
                  <a:gd name="T2" fmla="*/ 2 w 19"/>
                  <a:gd name="T3" fmla="*/ 6 h 17"/>
                  <a:gd name="T4" fmla="*/ 0 w 19"/>
                  <a:gd name="T5" fmla="*/ 11 h 17"/>
                  <a:gd name="T6" fmla="*/ 6 w 19"/>
                  <a:gd name="T7" fmla="*/ 14 h 17"/>
                  <a:gd name="T8" fmla="*/ 14 w 19"/>
                  <a:gd name="T9" fmla="*/ 16 h 17"/>
                  <a:gd name="T10" fmla="*/ 17 w 19"/>
                  <a:gd name="T11" fmla="*/ 12 h 17"/>
                  <a:gd name="T12" fmla="*/ 18 w 19"/>
                  <a:gd name="T13" fmla="*/ 6 h 17"/>
                  <a:gd name="T14" fmla="*/ 17 w 19"/>
                  <a:gd name="T15" fmla="*/ 2 h 17"/>
                  <a:gd name="T16" fmla="*/ 11 w 19"/>
                  <a:gd name="T17" fmla="*/ 0 h 17"/>
                  <a:gd name="T18" fmla="*/ 6 w 19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7">
                    <a:moveTo>
                      <a:pt x="6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6" y="14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48" name="Freeform 772">
                <a:extLst>
                  <a:ext uri="{FF2B5EF4-FFF2-40B4-BE49-F238E27FC236}">
                    <a16:creationId xmlns:a16="http://schemas.microsoft.com/office/drawing/2014/main" id="{693661E8-8A1F-5E9D-9FD7-98D9320C7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1956"/>
                <a:ext cx="29" cy="33"/>
              </a:xfrm>
              <a:custGeom>
                <a:avLst/>
                <a:gdLst>
                  <a:gd name="T0" fmla="*/ 2 w 29"/>
                  <a:gd name="T1" fmla="*/ 5 h 33"/>
                  <a:gd name="T2" fmla="*/ 0 w 29"/>
                  <a:gd name="T3" fmla="*/ 11 h 33"/>
                  <a:gd name="T4" fmla="*/ 2 w 29"/>
                  <a:gd name="T5" fmla="*/ 18 h 33"/>
                  <a:gd name="T6" fmla="*/ 3 w 29"/>
                  <a:gd name="T7" fmla="*/ 24 h 33"/>
                  <a:gd name="T8" fmla="*/ 6 w 29"/>
                  <a:gd name="T9" fmla="*/ 29 h 33"/>
                  <a:gd name="T10" fmla="*/ 12 w 29"/>
                  <a:gd name="T11" fmla="*/ 32 h 33"/>
                  <a:gd name="T12" fmla="*/ 19 w 29"/>
                  <a:gd name="T13" fmla="*/ 32 h 33"/>
                  <a:gd name="T14" fmla="*/ 25 w 29"/>
                  <a:gd name="T15" fmla="*/ 29 h 33"/>
                  <a:gd name="T16" fmla="*/ 26 w 29"/>
                  <a:gd name="T17" fmla="*/ 24 h 33"/>
                  <a:gd name="T18" fmla="*/ 28 w 29"/>
                  <a:gd name="T19" fmla="*/ 18 h 33"/>
                  <a:gd name="T20" fmla="*/ 26 w 29"/>
                  <a:gd name="T21" fmla="*/ 12 h 33"/>
                  <a:gd name="T22" fmla="*/ 25 w 29"/>
                  <a:gd name="T23" fmla="*/ 6 h 33"/>
                  <a:gd name="T24" fmla="*/ 19 w 29"/>
                  <a:gd name="T25" fmla="*/ 2 h 33"/>
                  <a:gd name="T26" fmla="*/ 13 w 29"/>
                  <a:gd name="T27" fmla="*/ 0 h 33"/>
                  <a:gd name="T28" fmla="*/ 5 w 29"/>
                  <a:gd name="T29" fmla="*/ 0 h 33"/>
                  <a:gd name="T30" fmla="*/ 0 w 29"/>
                  <a:gd name="T31" fmla="*/ 3 h 33"/>
                  <a:gd name="T32" fmla="*/ 2 w 29"/>
                  <a:gd name="T33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3">
                    <a:moveTo>
                      <a:pt x="2" y="5"/>
                    </a:moveTo>
                    <a:lnTo>
                      <a:pt x="0" y="11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29"/>
                    </a:lnTo>
                    <a:lnTo>
                      <a:pt x="26" y="24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5" y="6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Freeform 785">
            <a:extLst>
              <a:ext uri="{FF2B5EF4-FFF2-40B4-BE49-F238E27FC236}">
                <a16:creationId xmlns:a16="http://schemas.microsoft.com/office/drawing/2014/main" id="{5DC5AB4F-5401-492C-DFDF-600D291D2166}"/>
              </a:ext>
            </a:extLst>
          </p:cNvPr>
          <p:cNvSpPr>
            <a:spLocks/>
          </p:cNvSpPr>
          <p:nvPr/>
        </p:nvSpPr>
        <p:spPr bwMode="auto">
          <a:xfrm>
            <a:off x="5765581" y="3303862"/>
            <a:ext cx="477838" cy="1954213"/>
          </a:xfrm>
          <a:custGeom>
            <a:avLst/>
            <a:gdLst>
              <a:gd name="T0" fmla="*/ 0 w 301"/>
              <a:gd name="T1" fmla="*/ 0 h 1231"/>
              <a:gd name="T2" fmla="*/ 300 w 301"/>
              <a:gd name="T3" fmla="*/ 846 h 1231"/>
              <a:gd name="T4" fmla="*/ 300 w 301"/>
              <a:gd name="T5" fmla="*/ 1230 h 1231"/>
              <a:gd name="T6" fmla="*/ 0 w 301"/>
              <a:gd name="T7" fmla="*/ 738 h 1231"/>
              <a:gd name="T8" fmla="*/ 0 w 301"/>
              <a:gd name="T9" fmla="*/ 0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1231">
                <a:moveTo>
                  <a:pt x="0" y="0"/>
                </a:moveTo>
                <a:lnTo>
                  <a:pt x="300" y="846"/>
                </a:lnTo>
                <a:lnTo>
                  <a:pt x="300" y="1230"/>
                </a:lnTo>
                <a:lnTo>
                  <a:pt x="0" y="738"/>
                </a:lnTo>
                <a:lnTo>
                  <a:pt x="0" y="0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reeform 156">
            <a:extLst>
              <a:ext uri="{FF2B5EF4-FFF2-40B4-BE49-F238E27FC236}">
                <a16:creationId xmlns:a16="http://schemas.microsoft.com/office/drawing/2014/main" id="{57C9BBAA-536E-0983-E89E-3947DD5C1E58}"/>
              </a:ext>
            </a:extLst>
          </p:cNvPr>
          <p:cNvSpPr>
            <a:spLocks/>
          </p:cNvSpPr>
          <p:nvPr/>
        </p:nvSpPr>
        <p:spPr bwMode="auto">
          <a:xfrm>
            <a:off x="5765582" y="3065737"/>
            <a:ext cx="677863" cy="1420813"/>
          </a:xfrm>
          <a:custGeom>
            <a:avLst/>
            <a:gdLst>
              <a:gd name="T0" fmla="*/ 0 w 427"/>
              <a:gd name="T1" fmla="*/ 156 h 895"/>
              <a:gd name="T2" fmla="*/ 426 w 427"/>
              <a:gd name="T3" fmla="*/ 0 h 895"/>
              <a:gd name="T4" fmla="*/ 426 w 427"/>
              <a:gd name="T5" fmla="*/ 294 h 895"/>
              <a:gd name="T6" fmla="*/ 0 w 427"/>
              <a:gd name="T7" fmla="*/ 894 h 895"/>
              <a:gd name="T8" fmla="*/ 0 w 427"/>
              <a:gd name="T9" fmla="*/ 156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" h="895">
                <a:moveTo>
                  <a:pt x="0" y="156"/>
                </a:moveTo>
                <a:lnTo>
                  <a:pt x="426" y="0"/>
                </a:lnTo>
                <a:lnTo>
                  <a:pt x="426" y="294"/>
                </a:lnTo>
                <a:lnTo>
                  <a:pt x="0" y="894"/>
                </a:lnTo>
                <a:lnTo>
                  <a:pt x="0" y="156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reeform 799">
            <a:extLst>
              <a:ext uri="{FF2B5EF4-FFF2-40B4-BE49-F238E27FC236}">
                <a16:creationId xmlns:a16="http://schemas.microsoft.com/office/drawing/2014/main" id="{8411CC31-11E5-51EC-89FF-56080775E653}"/>
              </a:ext>
            </a:extLst>
          </p:cNvPr>
          <p:cNvSpPr>
            <a:spLocks/>
          </p:cNvSpPr>
          <p:nvPr/>
        </p:nvSpPr>
        <p:spPr bwMode="auto">
          <a:xfrm>
            <a:off x="4060607" y="3399112"/>
            <a:ext cx="2182813" cy="1858963"/>
          </a:xfrm>
          <a:custGeom>
            <a:avLst/>
            <a:gdLst>
              <a:gd name="T0" fmla="*/ 1374 w 1375"/>
              <a:gd name="T1" fmla="*/ 792 h 1171"/>
              <a:gd name="T2" fmla="*/ 0 w 1375"/>
              <a:gd name="T3" fmla="*/ 0 h 1171"/>
              <a:gd name="T4" fmla="*/ 0 w 1375"/>
              <a:gd name="T5" fmla="*/ 300 h 1171"/>
              <a:gd name="T6" fmla="*/ 1374 w 1375"/>
              <a:gd name="T7" fmla="*/ 1170 h 1171"/>
              <a:gd name="T8" fmla="*/ 1374 w 1375"/>
              <a:gd name="T9" fmla="*/ 792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5" h="1171">
                <a:moveTo>
                  <a:pt x="1374" y="792"/>
                </a:moveTo>
                <a:lnTo>
                  <a:pt x="0" y="0"/>
                </a:lnTo>
                <a:lnTo>
                  <a:pt x="0" y="300"/>
                </a:lnTo>
                <a:lnTo>
                  <a:pt x="1374" y="1170"/>
                </a:lnTo>
                <a:lnTo>
                  <a:pt x="1374" y="792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Freeform 796">
            <a:extLst>
              <a:ext uri="{FF2B5EF4-FFF2-40B4-BE49-F238E27FC236}">
                <a16:creationId xmlns:a16="http://schemas.microsoft.com/office/drawing/2014/main" id="{5D521DC4-8F46-F927-1AF6-B1FEE2DD0094}"/>
              </a:ext>
            </a:extLst>
          </p:cNvPr>
          <p:cNvSpPr>
            <a:spLocks/>
          </p:cNvSpPr>
          <p:nvPr/>
        </p:nvSpPr>
        <p:spPr bwMode="auto">
          <a:xfrm>
            <a:off x="6451382" y="1989411"/>
            <a:ext cx="944563" cy="744538"/>
          </a:xfrm>
          <a:custGeom>
            <a:avLst/>
            <a:gdLst>
              <a:gd name="T0" fmla="*/ 0 w 595"/>
              <a:gd name="T1" fmla="*/ 0 h 469"/>
              <a:gd name="T2" fmla="*/ 594 w 595"/>
              <a:gd name="T3" fmla="*/ 204 h 469"/>
              <a:gd name="T4" fmla="*/ 594 w 595"/>
              <a:gd name="T5" fmla="*/ 468 h 469"/>
              <a:gd name="T6" fmla="*/ 0 w 595"/>
              <a:gd name="T7" fmla="*/ 228 h 469"/>
              <a:gd name="T8" fmla="*/ 0 w 595"/>
              <a:gd name="T9" fmla="*/ 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469">
                <a:moveTo>
                  <a:pt x="0" y="0"/>
                </a:moveTo>
                <a:lnTo>
                  <a:pt x="594" y="204"/>
                </a:lnTo>
                <a:lnTo>
                  <a:pt x="594" y="468"/>
                </a:lnTo>
                <a:lnTo>
                  <a:pt x="0" y="22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Freeform 860">
            <a:extLst>
              <a:ext uri="{FF2B5EF4-FFF2-40B4-BE49-F238E27FC236}">
                <a16:creationId xmlns:a16="http://schemas.microsoft.com/office/drawing/2014/main" id="{49950A60-3AD4-D3DE-E824-CDDDAB92823E}"/>
              </a:ext>
            </a:extLst>
          </p:cNvPr>
          <p:cNvSpPr>
            <a:spLocks/>
          </p:cNvSpPr>
          <p:nvPr/>
        </p:nvSpPr>
        <p:spPr bwMode="auto">
          <a:xfrm>
            <a:off x="6451381" y="2589486"/>
            <a:ext cx="935038" cy="1163638"/>
          </a:xfrm>
          <a:custGeom>
            <a:avLst/>
            <a:gdLst>
              <a:gd name="T0" fmla="*/ 0 w 589"/>
              <a:gd name="T1" fmla="*/ 0 h 733"/>
              <a:gd name="T2" fmla="*/ 588 w 589"/>
              <a:gd name="T3" fmla="*/ 276 h 733"/>
              <a:gd name="T4" fmla="*/ 582 w 589"/>
              <a:gd name="T5" fmla="*/ 732 h 733"/>
              <a:gd name="T6" fmla="*/ 6 w 589"/>
              <a:gd name="T7" fmla="*/ 192 h 733"/>
              <a:gd name="T8" fmla="*/ 0 w 589"/>
              <a:gd name="T9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9" h="733">
                <a:moveTo>
                  <a:pt x="0" y="0"/>
                </a:moveTo>
                <a:lnTo>
                  <a:pt x="588" y="276"/>
                </a:lnTo>
                <a:lnTo>
                  <a:pt x="582" y="732"/>
                </a:lnTo>
                <a:lnTo>
                  <a:pt x="6" y="192"/>
                </a:lnTo>
                <a:lnTo>
                  <a:pt x="0" y="0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Freeform 219">
            <a:extLst>
              <a:ext uri="{FF2B5EF4-FFF2-40B4-BE49-F238E27FC236}">
                <a16:creationId xmlns:a16="http://schemas.microsoft.com/office/drawing/2014/main" id="{5058B4F8-C830-4D9B-827C-ECAC87D30B23}"/>
              </a:ext>
            </a:extLst>
          </p:cNvPr>
          <p:cNvSpPr>
            <a:spLocks/>
          </p:cNvSpPr>
          <p:nvPr/>
        </p:nvSpPr>
        <p:spPr bwMode="auto">
          <a:xfrm>
            <a:off x="6210506" y="1979365"/>
            <a:ext cx="246689" cy="846442"/>
          </a:xfrm>
          <a:custGeom>
            <a:avLst/>
            <a:gdLst>
              <a:gd name="T0" fmla="*/ 420 w 423"/>
              <a:gd name="T1" fmla="*/ 12 h 275"/>
              <a:gd name="T2" fmla="*/ 422 w 423"/>
              <a:gd name="T3" fmla="*/ 242 h 275"/>
              <a:gd name="T4" fmla="*/ 2 w 423"/>
              <a:gd name="T5" fmla="*/ 274 h 275"/>
              <a:gd name="T6" fmla="*/ 0 w 423"/>
              <a:gd name="T7" fmla="*/ 0 h 275"/>
              <a:gd name="T8" fmla="*/ 420 w 423"/>
              <a:gd name="T9" fmla="*/ 12 h 275"/>
              <a:gd name="connsiteX0" fmla="*/ 9929 w 10110"/>
              <a:gd name="connsiteY0" fmla="*/ 436 h 9964"/>
              <a:gd name="connsiteX1" fmla="*/ 9976 w 10110"/>
              <a:gd name="connsiteY1" fmla="*/ 8800 h 9964"/>
              <a:gd name="connsiteX2" fmla="*/ 47 w 10110"/>
              <a:gd name="connsiteY2" fmla="*/ 9964 h 9964"/>
              <a:gd name="connsiteX3" fmla="*/ 0 w 10110"/>
              <a:gd name="connsiteY3" fmla="*/ 0 h 9964"/>
              <a:gd name="connsiteX4" fmla="*/ 10110 w 10110"/>
              <a:gd name="connsiteY4" fmla="*/ 650 h 9964"/>
              <a:gd name="connsiteX0" fmla="*/ 10000 w 10179"/>
              <a:gd name="connsiteY0" fmla="*/ 0 h 9562"/>
              <a:gd name="connsiteX1" fmla="*/ 10046 w 10179"/>
              <a:gd name="connsiteY1" fmla="*/ 8394 h 9562"/>
              <a:gd name="connsiteX2" fmla="*/ 225 w 10179"/>
              <a:gd name="connsiteY2" fmla="*/ 9562 h 9562"/>
              <a:gd name="connsiteX3" fmla="*/ 0 w 10179"/>
              <a:gd name="connsiteY3" fmla="*/ 5084 h 9562"/>
              <a:gd name="connsiteX4" fmla="*/ 10179 w 10179"/>
              <a:gd name="connsiteY4" fmla="*/ 214 h 9562"/>
              <a:gd name="connsiteX0" fmla="*/ 9824 w 10000"/>
              <a:gd name="connsiteY0" fmla="*/ 0 h 10000"/>
              <a:gd name="connsiteX1" fmla="*/ 9869 w 10000"/>
              <a:gd name="connsiteY1" fmla="*/ 8778 h 10000"/>
              <a:gd name="connsiteX2" fmla="*/ 221 w 10000"/>
              <a:gd name="connsiteY2" fmla="*/ 10000 h 10000"/>
              <a:gd name="connsiteX3" fmla="*/ 0 w 10000"/>
              <a:gd name="connsiteY3" fmla="*/ 5317 h 10000"/>
              <a:gd name="connsiteX4" fmla="*/ 10000 w 10000"/>
              <a:gd name="connsiteY4" fmla="*/ 224 h 10000"/>
              <a:gd name="connsiteX0" fmla="*/ 9824 w 10000"/>
              <a:gd name="connsiteY0" fmla="*/ 0 h 10000"/>
              <a:gd name="connsiteX1" fmla="*/ 9869 w 10000"/>
              <a:gd name="connsiteY1" fmla="*/ 8778 h 10000"/>
              <a:gd name="connsiteX2" fmla="*/ 221 w 10000"/>
              <a:gd name="connsiteY2" fmla="*/ 10000 h 10000"/>
              <a:gd name="connsiteX3" fmla="*/ 0 w 10000"/>
              <a:gd name="connsiteY3" fmla="*/ 5317 h 10000"/>
              <a:gd name="connsiteX4" fmla="*/ 10000 w 10000"/>
              <a:gd name="connsiteY4" fmla="*/ 224 h 10000"/>
              <a:gd name="connsiteX0" fmla="*/ 9824 w 10000"/>
              <a:gd name="connsiteY0" fmla="*/ 0 h 14650"/>
              <a:gd name="connsiteX1" fmla="*/ 9869 w 10000"/>
              <a:gd name="connsiteY1" fmla="*/ 8778 h 14650"/>
              <a:gd name="connsiteX2" fmla="*/ 572 w 10000"/>
              <a:gd name="connsiteY2" fmla="*/ 14650 h 14650"/>
              <a:gd name="connsiteX3" fmla="*/ 0 w 10000"/>
              <a:gd name="connsiteY3" fmla="*/ 5317 h 14650"/>
              <a:gd name="connsiteX4" fmla="*/ 10000 w 10000"/>
              <a:gd name="connsiteY4" fmla="*/ 224 h 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650">
                <a:moveTo>
                  <a:pt x="9824" y="0"/>
                </a:moveTo>
                <a:cubicBezTo>
                  <a:pt x="9840" y="2926"/>
                  <a:pt x="9855" y="5852"/>
                  <a:pt x="9869" y="8778"/>
                </a:cubicBezTo>
                <a:lnTo>
                  <a:pt x="572" y="14650"/>
                </a:lnTo>
                <a:cubicBezTo>
                  <a:pt x="557" y="11164"/>
                  <a:pt x="16" y="8803"/>
                  <a:pt x="0" y="5317"/>
                </a:cubicBezTo>
                <a:cubicBezTo>
                  <a:pt x="5324" y="2470"/>
                  <a:pt x="284" y="5172"/>
                  <a:pt x="10000" y="224"/>
                </a:cubicBez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Freeform 866">
            <a:extLst>
              <a:ext uri="{FF2B5EF4-FFF2-40B4-BE49-F238E27FC236}">
                <a16:creationId xmlns:a16="http://schemas.microsoft.com/office/drawing/2014/main" id="{C0684D55-8E12-DF50-DFA7-D036DE0B568E}"/>
              </a:ext>
            </a:extLst>
          </p:cNvPr>
          <p:cNvSpPr>
            <a:spLocks/>
          </p:cNvSpPr>
          <p:nvPr/>
        </p:nvSpPr>
        <p:spPr bwMode="auto">
          <a:xfrm>
            <a:off x="6222782" y="2303736"/>
            <a:ext cx="1173163" cy="534988"/>
          </a:xfrm>
          <a:custGeom>
            <a:avLst/>
            <a:gdLst>
              <a:gd name="T0" fmla="*/ 0 w 739"/>
              <a:gd name="T1" fmla="*/ 6 h 337"/>
              <a:gd name="T2" fmla="*/ 0 w 739"/>
              <a:gd name="T3" fmla="*/ 336 h 337"/>
              <a:gd name="T4" fmla="*/ 738 w 739"/>
              <a:gd name="T5" fmla="*/ 270 h 337"/>
              <a:gd name="T6" fmla="*/ 732 w 739"/>
              <a:gd name="T7" fmla="*/ 0 h 337"/>
              <a:gd name="T8" fmla="*/ 0 w 739"/>
              <a:gd name="T9" fmla="*/ 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9" h="337">
                <a:moveTo>
                  <a:pt x="0" y="6"/>
                </a:moveTo>
                <a:lnTo>
                  <a:pt x="0" y="336"/>
                </a:lnTo>
                <a:lnTo>
                  <a:pt x="738" y="270"/>
                </a:lnTo>
                <a:lnTo>
                  <a:pt x="732" y="0"/>
                </a:lnTo>
                <a:lnTo>
                  <a:pt x="0" y="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2C8302CB-7E86-4EF2-4239-8A5BA61F43CA}"/>
              </a:ext>
            </a:extLst>
          </p:cNvPr>
          <p:cNvSpPr>
            <a:spLocks/>
          </p:cNvSpPr>
          <p:nvPr/>
        </p:nvSpPr>
        <p:spPr bwMode="auto">
          <a:xfrm>
            <a:off x="6422807" y="3065736"/>
            <a:ext cx="982663" cy="2363788"/>
          </a:xfrm>
          <a:custGeom>
            <a:avLst/>
            <a:gdLst>
              <a:gd name="T0" fmla="*/ 0 w 619"/>
              <a:gd name="T1" fmla="*/ 0 h 1489"/>
              <a:gd name="T2" fmla="*/ 6 w 619"/>
              <a:gd name="T3" fmla="*/ 288 h 1489"/>
              <a:gd name="T4" fmla="*/ 618 w 619"/>
              <a:gd name="T5" fmla="*/ 1488 h 1489"/>
              <a:gd name="T6" fmla="*/ 618 w 619"/>
              <a:gd name="T7" fmla="*/ 924 h 1489"/>
              <a:gd name="T8" fmla="*/ 0 w 619"/>
              <a:gd name="T9" fmla="*/ 0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1489">
                <a:moveTo>
                  <a:pt x="0" y="0"/>
                </a:moveTo>
                <a:lnTo>
                  <a:pt x="6" y="288"/>
                </a:lnTo>
                <a:lnTo>
                  <a:pt x="618" y="1488"/>
                </a:lnTo>
                <a:lnTo>
                  <a:pt x="618" y="924"/>
                </a:lnTo>
                <a:lnTo>
                  <a:pt x="0" y="0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Freeform 798">
            <a:extLst>
              <a:ext uri="{FF2B5EF4-FFF2-40B4-BE49-F238E27FC236}">
                <a16:creationId xmlns:a16="http://schemas.microsoft.com/office/drawing/2014/main" id="{380B6BB4-CB82-8F4C-9941-248BE92E1B68}"/>
              </a:ext>
            </a:extLst>
          </p:cNvPr>
          <p:cNvSpPr>
            <a:spLocks/>
          </p:cNvSpPr>
          <p:nvPr/>
        </p:nvSpPr>
        <p:spPr bwMode="auto">
          <a:xfrm>
            <a:off x="6241831" y="4532587"/>
            <a:ext cx="1163638" cy="906463"/>
          </a:xfrm>
          <a:custGeom>
            <a:avLst/>
            <a:gdLst>
              <a:gd name="T0" fmla="*/ 0 w 733"/>
              <a:gd name="T1" fmla="*/ 66 h 571"/>
              <a:gd name="T2" fmla="*/ 0 w 733"/>
              <a:gd name="T3" fmla="*/ 450 h 571"/>
              <a:gd name="T4" fmla="*/ 732 w 733"/>
              <a:gd name="T5" fmla="*/ 570 h 571"/>
              <a:gd name="T6" fmla="*/ 732 w 733"/>
              <a:gd name="T7" fmla="*/ 0 h 571"/>
              <a:gd name="T8" fmla="*/ 0 w 733"/>
              <a:gd name="T9" fmla="*/ 66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3" h="571">
                <a:moveTo>
                  <a:pt x="0" y="66"/>
                </a:moveTo>
                <a:lnTo>
                  <a:pt x="0" y="450"/>
                </a:lnTo>
                <a:lnTo>
                  <a:pt x="732" y="570"/>
                </a:lnTo>
                <a:lnTo>
                  <a:pt x="732" y="0"/>
                </a:lnTo>
                <a:lnTo>
                  <a:pt x="0" y="66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Freeform 906">
            <a:extLst>
              <a:ext uri="{FF2B5EF4-FFF2-40B4-BE49-F238E27FC236}">
                <a16:creationId xmlns:a16="http://schemas.microsoft.com/office/drawing/2014/main" id="{FD9E5058-3301-1690-2841-902272C4A938}"/>
              </a:ext>
            </a:extLst>
          </p:cNvPr>
          <p:cNvSpPr>
            <a:spLocks/>
          </p:cNvSpPr>
          <p:nvPr/>
        </p:nvSpPr>
        <p:spPr bwMode="auto">
          <a:xfrm>
            <a:off x="6213256" y="2970487"/>
            <a:ext cx="1163638" cy="785813"/>
          </a:xfrm>
          <a:custGeom>
            <a:avLst/>
            <a:gdLst>
              <a:gd name="T0" fmla="*/ 2 w 733"/>
              <a:gd name="T1" fmla="*/ 0 h 495"/>
              <a:gd name="T2" fmla="*/ 732 w 733"/>
              <a:gd name="T3" fmla="*/ 28 h 495"/>
              <a:gd name="T4" fmla="*/ 732 w 733"/>
              <a:gd name="T5" fmla="*/ 492 h 495"/>
              <a:gd name="T6" fmla="*/ 0 w 733"/>
              <a:gd name="T7" fmla="*/ 494 h 495"/>
              <a:gd name="T8" fmla="*/ 2 w 733"/>
              <a:gd name="T9" fmla="*/ 0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3" h="495">
                <a:moveTo>
                  <a:pt x="2" y="0"/>
                </a:moveTo>
                <a:lnTo>
                  <a:pt x="732" y="28"/>
                </a:lnTo>
                <a:lnTo>
                  <a:pt x="732" y="492"/>
                </a:lnTo>
                <a:lnTo>
                  <a:pt x="0" y="494"/>
                </a:lnTo>
                <a:lnTo>
                  <a:pt x="2" y="0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6339" name="Group 563">
            <a:extLst>
              <a:ext uri="{FF2B5EF4-FFF2-40B4-BE49-F238E27FC236}">
                <a16:creationId xmlns:a16="http://schemas.microsoft.com/office/drawing/2014/main" id="{C52F8A5B-BA5E-A413-AF78-A7F99C2BFFC7}"/>
              </a:ext>
            </a:extLst>
          </p:cNvPr>
          <p:cNvGrpSpPr>
            <a:grpSpLocks/>
          </p:cNvGrpSpPr>
          <p:nvPr/>
        </p:nvGrpSpPr>
        <p:grpSpPr bwMode="auto">
          <a:xfrm>
            <a:off x="6086257" y="2300561"/>
            <a:ext cx="296863" cy="3392488"/>
            <a:chOff x="4294" y="1042"/>
            <a:chExt cx="187" cy="2137"/>
          </a:xfrm>
        </p:grpSpPr>
        <p:sp>
          <p:nvSpPr>
            <p:cNvPr id="76340" name="Rectangle 564">
              <a:extLst>
                <a:ext uri="{FF2B5EF4-FFF2-40B4-BE49-F238E27FC236}">
                  <a16:creationId xmlns:a16="http://schemas.microsoft.com/office/drawing/2014/main" id="{7103EF02-9CC9-5794-A1C7-C877583E0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" y="1042"/>
              <a:ext cx="187" cy="337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341" name="Group 565">
              <a:extLst>
                <a:ext uri="{FF2B5EF4-FFF2-40B4-BE49-F238E27FC236}">
                  <a16:creationId xmlns:a16="http://schemas.microsoft.com/office/drawing/2014/main" id="{E9B1D031-774D-4E9A-114C-66BE3B1EC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" y="1060"/>
              <a:ext cx="99" cy="51"/>
              <a:chOff x="4310" y="1060"/>
              <a:chExt cx="99" cy="51"/>
            </a:xfrm>
          </p:grpSpPr>
          <p:sp>
            <p:nvSpPr>
              <p:cNvPr id="76342" name="Line 566">
                <a:extLst>
                  <a:ext uri="{FF2B5EF4-FFF2-40B4-BE49-F238E27FC236}">
                    <a16:creationId xmlns:a16="http://schemas.microsoft.com/office/drawing/2014/main" id="{45E31459-5FB3-24A3-3E08-D3E32E0FB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3" y="1111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43" name="Line 567">
                <a:extLst>
                  <a:ext uri="{FF2B5EF4-FFF2-40B4-BE49-F238E27FC236}">
                    <a16:creationId xmlns:a16="http://schemas.microsoft.com/office/drawing/2014/main" id="{E795C14F-339E-582C-B835-CFCC637EC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0" y="1082"/>
                <a:ext cx="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44" name="Line 568">
                <a:extLst>
                  <a:ext uri="{FF2B5EF4-FFF2-40B4-BE49-F238E27FC236}">
                    <a16:creationId xmlns:a16="http://schemas.microsoft.com/office/drawing/2014/main" id="{FF07CBF4-E2E1-4A63-F509-0E9AB464C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1061"/>
                <a:ext cx="7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45" name="Line 569">
                <a:extLst>
                  <a:ext uri="{FF2B5EF4-FFF2-40B4-BE49-F238E27FC236}">
                    <a16:creationId xmlns:a16="http://schemas.microsoft.com/office/drawing/2014/main" id="{EE518A14-09B5-7BE9-0BE1-76A0C9A01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9" y="1060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46" name="Line 570">
                <a:extLst>
                  <a:ext uri="{FF2B5EF4-FFF2-40B4-BE49-F238E27FC236}">
                    <a16:creationId xmlns:a16="http://schemas.microsoft.com/office/drawing/2014/main" id="{B36DCCAF-0A32-37D8-9362-3BC7DE3F2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6" y="1077"/>
                <a:ext cx="33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347" name="Group 571">
              <a:extLst>
                <a:ext uri="{FF2B5EF4-FFF2-40B4-BE49-F238E27FC236}">
                  <a16:creationId xmlns:a16="http://schemas.microsoft.com/office/drawing/2014/main" id="{4B19933C-E12B-351C-ADD0-84A0B3CB13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1" y="1146"/>
              <a:ext cx="99" cy="51"/>
              <a:chOff x="4361" y="1146"/>
              <a:chExt cx="99" cy="51"/>
            </a:xfrm>
          </p:grpSpPr>
          <p:sp>
            <p:nvSpPr>
              <p:cNvPr id="76348" name="Line 572">
                <a:extLst>
                  <a:ext uri="{FF2B5EF4-FFF2-40B4-BE49-F238E27FC236}">
                    <a16:creationId xmlns:a16="http://schemas.microsoft.com/office/drawing/2014/main" id="{C8B3BCE4-9744-648E-CFFD-906F81E8B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4" y="1197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49" name="Line 573">
                <a:extLst>
                  <a:ext uri="{FF2B5EF4-FFF2-40B4-BE49-F238E27FC236}">
                    <a16:creationId xmlns:a16="http://schemas.microsoft.com/office/drawing/2014/main" id="{40662114-0009-CCB4-E5C7-F254601CC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1168"/>
                <a:ext cx="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50" name="Line 574">
                <a:extLst>
                  <a:ext uri="{FF2B5EF4-FFF2-40B4-BE49-F238E27FC236}">
                    <a16:creationId xmlns:a16="http://schemas.microsoft.com/office/drawing/2014/main" id="{5424BB03-B533-36BA-F43D-4662612C7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0" y="1147"/>
                <a:ext cx="7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51" name="Line 575">
                <a:extLst>
                  <a:ext uri="{FF2B5EF4-FFF2-40B4-BE49-F238E27FC236}">
                    <a16:creationId xmlns:a16="http://schemas.microsoft.com/office/drawing/2014/main" id="{6003CAA4-5112-92B7-3B07-78FE1CAD2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0" y="1146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52" name="Line 576">
                <a:extLst>
                  <a:ext uri="{FF2B5EF4-FFF2-40B4-BE49-F238E27FC236}">
                    <a16:creationId xmlns:a16="http://schemas.microsoft.com/office/drawing/2014/main" id="{606FAC34-FBF7-6B31-FAD0-BBE6C5BD0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27" y="1163"/>
                <a:ext cx="33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353" name="Group 577">
              <a:extLst>
                <a:ext uri="{FF2B5EF4-FFF2-40B4-BE49-F238E27FC236}">
                  <a16:creationId xmlns:a16="http://schemas.microsoft.com/office/drawing/2014/main" id="{5FE5BE0E-62B1-6D05-B7D1-1A19969E6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9" y="1231"/>
              <a:ext cx="99" cy="51"/>
              <a:chOff x="4309" y="1231"/>
              <a:chExt cx="99" cy="51"/>
            </a:xfrm>
          </p:grpSpPr>
          <p:sp>
            <p:nvSpPr>
              <p:cNvPr id="76354" name="Line 578">
                <a:extLst>
                  <a:ext uri="{FF2B5EF4-FFF2-40B4-BE49-F238E27FC236}">
                    <a16:creationId xmlns:a16="http://schemas.microsoft.com/office/drawing/2014/main" id="{9D6BE254-38F5-F0B2-2D44-2CC3C3F7E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2" y="1282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55" name="Line 579">
                <a:extLst>
                  <a:ext uri="{FF2B5EF4-FFF2-40B4-BE49-F238E27FC236}">
                    <a16:creationId xmlns:a16="http://schemas.microsoft.com/office/drawing/2014/main" id="{C0111EC5-D0D0-50B0-339F-957FA5CAC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9" y="1253"/>
                <a:ext cx="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56" name="Line 580">
                <a:extLst>
                  <a:ext uri="{FF2B5EF4-FFF2-40B4-BE49-F238E27FC236}">
                    <a16:creationId xmlns:a16="http://schemas.microsoft.com/office/drawing/2014/main" id="{D8C3FDD3-C7B1-3DD1-E9CE-0F4E0FBBF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8" y="1232"/>
                <a:ext cx="7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57" name="Line 581">
                <a:extLst>
                  <a:ext uri="{FF2B5EF4-FFF2-40B4-BE49-F238E27FC236}">
                    <a16:creationId xmlns:a16="http://schemas.microsoft.com/office/drawing/2014/main" id="{237651C8-B2D5-D68F-7E2B-5EE2DE54B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8" y="1231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58" name="Line 582">
                <a:extLst>
                  <a:ext uri="{FF2B5EF4-FFF2-40B4-BE49-F238E27FC236}">
                    <a16:creationId xmlns:a16="http://schemas.microsoft.com/office/drawing/2014/main" id="{793A29A2-45F5-5964-47ED-13F77DC78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5" y="1248"/>
                <a:ext cx="33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359" name="Group 583">
              <a:extLst>
                <a:ext uri="{FF2B5EF4-FFF2-40B4-BE49-F238E27FC236}">
                  <a16:creationId xmlns:a16="http://schemas.microsoft.com/office/drawing/2014/main" id="{FAB70342-F1A4-C790-2EC5-638F61010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1387"/>
              <a:ext cx="187" cy="70"/>
              <a:chOff x="4294" y="1387"/>
              <a:chExt cx="187" cy="70"/>
            </a:xfrm>
          </p:grpSpPr>
          <p:sp>
            <p:nvSpPr>
              <p:cNvPr id="76360" name="Rectangle 584">
                <a:extLst>
                  <a:ext uri="{FF2B5EF4-FFF2-40B4-BE49-F238E27FC236}">
                    <a16:creationId xmlns:a16="http://schemas.microsoft.com/office/drawing/2014/main" id="{2AC66DAD-9C93-DE6F-E839-6E2CDF101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1387"/>
                <a:ext cx="187" cy="70"/>
              </a:xfrm>
              <a:prstGeom prst="rect">
                <a:avLst/>
              </a:prstGeom>
              <a:solidFill>
                <a:srgbClr val="F6BF6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61" name="Line 585">
                <a:extLst>
                  <a:ext uri="{FF2B5EF4-FFF2-40B4-BE49-F238E27FC236}">
                    <a16:creationId xmlns:a16="http://schemas.microsoft.com/office/drawing/2014/main" id="{C78456C0-4B58-3540-571B-D22C98CE9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0" y="1423"/>
                <a:ext cx="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6362" name="Group 586">
                <a:extLst>
                  <a:ext uri="{FF2B5EF4-FFF2-40B4-BE49-F238E27FC236}">
                    <a16:creationId xmlns:a16="http://schemas.microsoft.com/office/drawing/2014/main" id="{AEEDF39E-8FBB-96E2-BFBD-74B5F205BA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2" y="1391"/>
                <a:ext cx="52" cy="58"/>
                <a:chOff x="4322" y="1391"/>
                <a:chExt cx="52" cy="58"/>
              </a:xfrm>
            </p:grpSpPr>
            <p:sp>
              <p:nvSpPr>
                <p:cNvPr id="76363" name="Line 587">
                  <a:extLst>
                    <a:ext uri="{FF2B5EF4-FFF2-40B4-BE49-F238E27FC236}">
                      <a16:creationId xmlns:a16="http://schemas.microsoft.com/office/drawing/2014/main" id="{F7D9FAC8-6570-7999-453A-2B5FE5D49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6" y="1399"/>
                  <a:ext cx="39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64" name="Line 588">
                  <a:extLst>
                    <a:ext uri="{FF2B5EF4-FFF2-40B4-BE49-F238E27FC236}">
                      <a16:creationId xmlns:a16="http://schemas.microsoft.com/office/drawing/2014/main" id="{1F89D727-3DB3-21E2-DB03-A2B6AF491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2" y="1391"/>
                  <a:ext cx="52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6365" name="Rectangle 589">
              <a:extLst>
                <a:ext uri="{FF2B5EF4-FFF2-40B4-BE49-F238E27FC236}">
                  <a16:creationId xmlns:a16="http://schemas.microsoft.com/office/drawing/2014/main" id="{0FD22041-14C7-3F11-C84E-33ACFD9F6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" y="1963"/>
              <a:ext cx="187" cy="76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66" name="Line 590">
              <a:extLst>
                <a:ext uri="{FF2B5EF4-FFF2-40B4-BE49-F238E27FC236}">
                  <a16:creationId xmlns:a16="http://schemas.microsoft.com/office/drawing/2014/main" id="{AC08FFE6-FE71-D79D-8EEE-1DA30D5FB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3" y="1983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67" name="Rectangle 591">
              <a:extLst>
                <a:ext uri="{FF2B5EF4-FFF2-40B4-BE49-F238E27FC236}">
                  <a16:creationId xmlns:a16="http://schemas.microsoft.com/office/drawing/2014/main" id="{BBF069BC-AF49-F4FB-2436-ADE7D8EC0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" y="2044"/>
              <a:ext cx="187" cy="76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368" name="Group 592">
              <a:extLst>
                <a:ext uri="{FF2B5EF4-FFF2-40B4-BE49-F238E27FC236}">
                  <a16:creationId xmlns:a16="http://schemas.microsoft.com/office/drawing/2014/main" id="{EFC2D561-1A1A-0150-FD68-3FA44725C5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1465"/>
              <a:ext cx="187" cy="491"/>
              <a:chOff x="4294" y="1465"/>
              <a:chExt cx="187" cy="491"/>
            </a:xfrm>
          </p:grpSpPr>
          <p:sp>
            <p:nvSpPr>
              <p:cNvPr id="76369" name="Rectangle 593">
                <a:extLst>
                  <a:ext uri="{FF2B5EF4-FFF2-40B4-BE49-F238E27FC236}">
                    <a16:creationId xmlns:a16="http://schemas.microsoft.com/office/drawing/2014/main" id="{94E234B2-77BC-B6BE-6A50-C62A0CC73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1465"/>
                <a:ext cx="187" cy="491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70" name="Freeform 594">
                <a:extLst>
                  <a:ext uri="{FF2B5EF4-FFF2-40B4-BE49-F238E27FC236}">
                    <a16:creationId xmlns:a16="http://schemas.microsoft.com/office/drawing/2014/main" id="{8B1A2BDA-E8DF-DD0C-AD2B-D021ED02E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1528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71" name="Freeform 595">
                <a:extLst>
                  <a:ext uri="{FF2B5EF4-FFF2-40B4-BE49-F238E27FC236}">
                    <a16:creationId xmlns:a16="http://schemas.microsoft.com/office/drawing/2014/main" id="{6C69476A-21F7-ABC1-BDC3-181E4F518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610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72" name="Freeform 596">
                <a:extLst>
                  <a:ext uri="{FF2B5EF4-FFF2-40B4-BE49-F238E27FC236}">
                    <a16:creationId xmlns:a16="http://schemas.microsoft.com/office/drawing/2014/main" id="{D0FE83DF-08F9-5039-E58C-22E554D85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" y="1514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73" name="Freeform 597">
                <a:extLst>
                  <a:ext uri="{FF2B5EF4-FFF2-40B4-BE49-F238E27FC236}">
                    <a16:creationId xmlns:a16="http://schemas.microsoft.com/office/drawing/2014/main" id="{ADBD1C85-F3B4-19E2-0896-AF7E3C2A6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" y="1570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74" name="Freeform 598">
                <a:extLst>
                  <a:ext uri="{FF2B5EF4-FFF2-40B4-BE49-F238E27FC236}">
                    <a16:creationId xmlns:a16="http://schemas.microsoft.com/office/drawing/2014/main" id="{04E4166A-357F-82F6-24CA-91683EFB1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627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75" name="Freeform 599">
                <a:extLst>
                  <a:ext uri="{FF2B5EF4-FFF2-40B4-BE49-F238E27FC236}">
                    <a16:creationId xmlns:a16="http://schemas.microsoft.com/office/drawing/2014/main" id="{52369039-FC17-8F0C-6AEE-E9BE824ED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1677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76" name="Freeform 600">
                <a:extLst>
                  <a:ext uri="{FF2B5EF4-FFF2-40B4-BE49-F238E27FC236}">
                    <a16:creationId xmlns:a16="http://schemas.microsoft.com/office/drawing/2014/main" id="{28185CD7-6EC2-DA54-E76C-C27CE2260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" y="1710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77" name="Freeform 601">
                <a:extLst>
                  <a:ext uri="{FF2B5EF4-FFF2-40B4-BE49-F238E27FC236}">
                    <a16:creationId xmlns:a16="http://schemas.microsoft.com/office/drawing/2014/main" id="{456B1E3A-6795-B38C-0411-1803E0AB5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" y="1552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78" name="Freeform 602">
                <a:extLst>
                  <a:ext uri="{FF2B5EF4-FFF2-40B4-BE49-F238E27FC236}">
                    <a16:creationId xmlns:a16="http://schemas.microsoft.com/office/drawing/2014/main" id="{FB3E5C2A-CFF5-D98B-9BD5-C1092358A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1691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79" name="Freeform 603">
                <a:extLst>
                  <a:ext uri="{FF2B5EF4-FFF2-40B4-BE49-F238E27FC236}">
                    <a16:creationId xmlns:a16="http://schemas.microsoft.com/office/drawing/2014/main" id="{9BC9DD07-6B90-97EB-561C-5320DE28B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1752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80" name="Freeform 604">
                <a:extLst>
                  <a:ext uri="{FF2B5EF4-FFF2-40B4-BE49-F238E27FC236}">
                    <a16:creationId xmlns:a16="http://schemas.microsoft.com/office/drawing/2014/main" id="{61DE2939-6DB9-D51A-BCD6-7C54F05F0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1754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81" name="Freeform 605">
                <a:extLst>
                  <a:ext uri="{FF2B5EF4-FFF2-40B4-BE49-F238E27FC236}">
                    <a16:creationId xmlns:a16="http://schemas.microsoft.com/office/drawing/2014/main" id="{66F4472D-0FEF-BB54-57ED-5F0694B03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1804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82" name="Freeform 606">
                <a:extLst>
                  <a:ext uri="{FF2B5EF4-FFF2-40B4-BE49-F238E27FC236}">
                    <a16:creationId xmlns:a16="http://schemas.microsoft.com/office/drawing/2014/main" id="{66A06193-E1A7-0A7B-0006-D7D7B6F1B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886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83" name="Freeform 607">
                <a:extLst>
                  <a:ext uri="{FF2B5EF4-FFF2-40B4-BE49-F238E27FC236}">
                    <a16:creationId xmlns:a16="http://schemas.microsoft.com/office/drawing/2014/main" id="{BB41DDE5-D128-428C-2221-C84039139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" y="1790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84" name="Freeform 608">
                <a:extLst>
                  <a:ext uri="{FF2B5EF4-FFF2-40B4-BE49-F238E27FC236}">
                    <a16:creationId xmlns:a16="http://schemas.microsoft.com/office/drawing/2014/main" id="{260291B6-34B7-9DE5-4336-F98128CE4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" y="1846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85" name="Freeform 609">
                <a:extLst>
                  <a:ext uri="{FF2B5EF4-FFF2-40B4-BE49-F238E27FC236}">
                    <a16:creationId xmlns:a16="http://schemas.microsoft.com/office/drawing/2014/main" id="{48D7D57F-1D0B-3F26-6037-3C0649C2B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903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86" name="Freeform 610">
                <a:extLst>
                  <a:ext uri="{FF2B5EF4-FFF2-40B4-BE49-F238E27FC236}">
                    <a16:creationId xmlns:a16="http://schemas.microsoft.com/office/drawing/2014/main" id="{DD406A1F-FDA5-6374-A740-0D580A4D8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" y="1828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87" name="Freeform 611">
                <a:extLst>
                  <a:ext uri="{FF2B5EF4-FFF2-40B4-BE49-F238E27FC236}">
                    <a16:creationId xmlns:a16="http://schemas.microsoft.com/office/drawing/2014/main" id="{6E779A16-D366-2779-AFAB-DD8682FB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0" y="1915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88" name="Freeform 612">
                <a:extLst>
                  <a:ext uri="{FF2B5EF4-FFF2-40B4-BE49-F238E27FC236}">
                    <a16:creationId xmlns:a16="http://schemas.microsoft.com/office/drawing/2014/main" id="{65348577-1FD3-260F-E5BB-94744C420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" y="1631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89" name="Freeform 613">
                <a:extLst>
                  <a:ext uri="{FF2B5EF4-FFF2-40B4-BE49-F238E27FC236}">
                    <a16:creationId xmlns:a16="http://schemas.microsoft.com/office/drawing/2014/main" id="{1DA6CD38-F9E2-72DA-5B1E-22CBB5800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1483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90" name="Freeform 614">
                <a:extLst>
                  <a:ext uri="{FF2B5EF4-FFF2-40B4-BE49-F238E27FC236}">
                    <a16:creationId xmlns:a16="http://schemas.microsoft.com/office/drawing/2014/main" id="{8EF03A8F-901E-918E-F20C-D4DD68603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" y="1486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391" name="Group 615">
              <a:extLst>
                <a:ext uri="{FF2B5EF4-FFF2-40B4-BE49-F238E27FC236}">
                  <a16:creationId xmlns:a16="http://schemas.microsoft.com/office/drawing/2014/main" id="{A59DAF39-0E32-A9FD-83ED-7A98731E5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2" y="1312"/>
              <a:ext cx="99" cy="51"/>
              <a:chOff x="4372" y="1312"/>
              <a:chExt cx="99" cy="51"/>
            </a:xfrm>
          </p:grpSpPr>
          <p:sp>
            <p:nvSpPr>
              <p:cNvPr id="76392" name="Line 616">
                <a:extLst>
                  <a:ext uri="{FF2B5EF4-FFF2-40B4-BE49-F238E27FC236}">
                    <a16:creationId xmlns:a16="http://schemas.microsoft.com/office/drawing/2014/main" id="{45C7CFBC-D77A-0799-89B2-28A100056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5" y="1363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93" name="Line 617">
                <a:extLst>
                  <a:ext uri="{FF2B5EF4-FFF2-40B4-BE49-F238E27FC236}">
                    <a16:creationId xmlns:a16="http://schemas.microsoft.com/office/drawing/2014/main" id="{947E0DDC-9AFA-F60B-20C3-33CA2CABD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2" y="1334"/>
                <a:ext cx="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94" name="Line 618">
                <a:extLst>
                  <a:ext uri="{FF2B5EF4-FFF2-40B4-BE49-F238E27FC236}">
                    <a16:creationId xmlns:a16="http://schemas.microsoft.com/office/drawing/2014/main" id="{11446DAA-7A80-829C-8AF9-20A132B3B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1" y="1313"/>
                <a:ext cx="7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95" name="Line 619">
                <a:extLst>
                  <a:ext uri="{FF2B5EF4-FFF2-40B4-BE49-F238E27FC236}">
                    <a16:creationId xmlns:a16="http://schemas.microsoft.com/office/drawing/2014/main" id="{E6D44A9F-2686-2E0E-65A5-05DE7859D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21" y="1312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96" name="Line 620">
                <a:extLst>
                  <a:ext uri="{FF2B5EF4-FFF2-40B4-BE49-F238E27FC236}">
                    <a16:creationId xmlns:a16="http://schemas.microsoft.com/office/drawing/2014/main" id="{DD0CBA58-560F-53D2-978D-A44A628A4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38" y="1329"/>
                <a:ext cx="33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397" name="Line 621">
              <a:extLst>
                <a:ext uri="{FF2B5EF4-FFF2-40B4-BE49-F238E27FC236}">
                  <a16:creationId xmlns:a16="http://schemas.microsoft.com/office/drawing/2014/main" id="{0A58F6CB-6910-C613-26F9-123110114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2082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398" name="Group 622">
              <a:extLst>
                <a:ext uri="{FF2B5EF4-FFF2-40B4-BE49-F238E27FC236}">
                  <a16:creationId xmlns:a16="http://schemas.microsoft.com/office/drawing/2014/main" id="{B74E1F21-E0BC-0A8D-43F6-CFF5B9125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5" y="1970"/>
              <a:ext cx="52" cy="58"/>
              <a:chOff x="4415" y="1970"/>
              <a:chExt cx="52" cy="58"/>
            </a:xfrm>
          </p:grpSpPr>
          <p:sp>
            <p:nvSpPr>
              <p:cNvPr id="76399" name="Line 623">
                <a:extLst>
                  <a:ext uri="{FF2B5EF4-FFF2-40B4-BE49-F238E27FC236}">
                    <a16:creationId xmlns:a16="http://schemas.microsoft.com/office/drawing/2014/main" id="{33C85758-5F5D-1C19-9A2D-611CBC02C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" y="1978"/>
                <a:ext cx="39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00" name="Line 624">
                <a:extLst>
                  <a:ext uri="{FF2B5EF4-FFF2-40B4-BE49-F238E27FC236}">
                    <a16:creationId xmlns:a16="http://schemas.microsoft.com/office/drawing/2014/main" id="{D6CBAC3A-6DA1-7E8F-C4F2-D1D2C5388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5" y="1970"/>
                <a:ext cx="52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401" name="Group 625">
              <a:extLst>
                <a:ext uri="{FF2B5EF4-FFF2-40B4-BE49-F238E27FC236}">
                  <a16:creationId xmlns:a16="http://schemas.microsoft.com/office/drawing/2014/main" id="{E581607E-61CE-E951-8D6B-A92F4F1282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9" y="2048"/>
              <a:ext cx="52" cy="58"/>
              <a:chOff x="4319" y="2048"/>
              <a:chExt cx="52" cy="58"/>
            </a:xfrm>
          </p:grpSpPr>
          <p:sp>
            <p:nvSpPr>
              <p:cNvPr id="76402" name="Line 626">
                <a:extLst>
                  <a:ext uri="{FF2B5EF4-FFF2-40B4-BE49-F238E27FC236}">
                    <a16:creationId xmlns:a16="http://schemas.microsoft.com/office/drawing/2014/main" id="{C9A126E2-480C-C6FA-EDED-F9EA1337F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3" y="2056"/>
                <a:ext cx="39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03" name="Line 627">
                <a:extLst>
                  <a:ext uri="{FF2B5EF4-FFF2-40B4-BE49-F238E27FC236}">
                    <a16:creationId xmlns:a16="http://schemas.microsoft.com/office/drawing/2014/main" id="{69290DDA-8416-7853-2F94-002180718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2048"/>
                <a:ext cx="52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404" name="Group 628">
              <a:extLst>
                <a:ext uri="{FF2B5EF4-FFF2-40B4-BE49-F238E27FC236}">
                  <a16:creationId xmlns:a16="http://schemas.microsoft.com/office/drawing/2014/main" id="{C2F14DD1-7CBD-9120-914E-DFC4D4A3D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2125"/>
              <a:ext cx="187" cy="382"/>
              <a:chOff x="4294" y="2125"/>
              <a:chExt cx="187" cy="382"/>
            </a:xfrm>
          </p:grpSpPr>
          <p:sp>
            <p:nvSpPr>
              <p:cNvPr id="76405" name="Rectangle 629">
                <a:extLst>
                  <a:ext uri="{FF2B5EF4-FFF2-40B4-BE49-F238E27FC236}">
                    <a16:creationId xmlns:a16="http://schemas.microsoft.com/office/drawing/2014/main" id="{2DE9361E-D610-985B-24D2-C77D9BB8D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2125"/>
                <a:ext cx="187" cy="382"/>
              </a:xfrm>
              <a:prstGeom prst="rect">
                <a:avLst/>
              </a:prstGeom>
              <a:solidFill>
                <a:srgbClr val="F6BF6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06" name="Line 630">
                <a:extLst>
                  <a:ext uri="{FF2B5EF4-FFF2-40B4-BE49-F238E27FC236}">
                    <a16:creationId xmlns:a16="http://schemas.microsoft.com/office/drawing/2014/main" id="{5250170D-7B78-D9AB-A8A5-0B7ACE760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3" y="2158"/>
                <a:ext cx="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07" name="Line 631">
                <a:extLst>
                  <a:ext uri="{FF2B5EF4-FFF2-40B4-BE49-F238E27FC236}">
                    <a16:creationId xmlns:a16="http://schemas.microsoft.com/office/drawing/2014/main" id="{B08E6307-9A3E-03EE-E32F-9A71B4874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0" y="2200"/>
                <a:ext cx="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08" name="Line 632">
                <a:extLst>
                  <a:ext uri="{FF2B5EF4-FFF2-40B4-BE49-F238E27FC236}">
                    <a16:creationId xmlns:a16="http://schemas.microsoft.com/office/drawing/2014/main" id="{4AAFE595-E761-FD4E-0D59-BB69C3F5B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2235"/>
                <a:ext cx="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09" name="Line 633">
                <a:extLst>
                  <a:ext uri="{FF2B5EF4-FFF2-40B4-BE49-F238E27FC236}">
                    <a16:creationId xmlns:a16="http://schemas.microsoft.com/office/drawing/2014/main" id="{75C2A7EB-613B-6E96-595D-5216B1E34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2" y="2277"/>
                <a:ext cx="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10" name="Line 634">
                <a:extLst>
                  <a:ext uri="{FF2B5EF4-FFF2-40B4-BE49-F238E27FC236}">
                    <a16:creationId xmlns:a16="http://schemas.microsoft.com/office/drawing/2014/main" id="{7C33C083-A9FA-5B05-6E8D-2EAA1A48F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2395"/>
                <a:ext cx="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11" name="Line 635">
                <a:extLst>
                  <a:ext uri="{FF2B5EF4-FFF2-40B4-BE49-F238E27FC236}">
                    <a16:creationId xmlns:a16="http://schemas.microsoft.com/office/drawing/2014/main" id="{E0DB8A7A-8A9B-454D-E997-0F26F9A75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2" y="2437"/>
                <a:ext cx="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12" name="Line 636">
                <a:extLst>
                  <a:ext uri="{FF2B5EF4-FFF2-40B4-BE49-F238E27FC236}">
                    <a16:creationId xmlns:a16="http://schemas.microsoft.com/office/drawing/2014/main" id="{39C585E7-0F8E-38D1-A8F1-7CB8E3CFD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2313"/>
                <a:ext cx="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13" name="Line 637">
                <a:extLst>
                  <a:ext uri="{FF2B5EF4-FFF2-40B4-BE49-F238E27FC236}">
                    <a16:creationId xmlns:a16="http://schemas.microsoft.com/office/drawing/2014/main" id="{29DA3D41-B1DA-8735-6FFD-7BDF6FE37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2" y="2355"/>
                <a:ext cx="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14" name="Freeform 638">
                <a:extLst>
                  <a:ext uri="{FF2B5EF4-FFF2-40B4-BE49-F238E27FC236}">
                    <a16:creationId xmlns:a16="http://schemas.microsoft.com/office/drawing/2014/main" id="{E2166ED1-DCC2-6944-37AB-9AB176F9A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186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15" name="Freeform 639">
                <a:extLst>
                  <a:ext uri="{FF2B5EF4-FFF2-40B4-BE49-F238E27FC236}">
                    <a16:creationId xmlns:a16="http://schemas.microsoft.com/office/drawing/2014/main" id="{A3DF8F4C-5337-9602-468A-4DD61C897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" y="2303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16" name="Line 640">
                <a:extLst>
                  <a:ext uri="{FF2B5EF4-FFF2-40B4-BE49-F238E27FC236}">
                    <a16:creationId xmlns:a16="http://schemas.microsoft.com/office/drawing/2014/main" id="{1EBB956B-BB02-75B3-89B6-231683861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8" y="2476"/>
                <a:ext cx="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17" name="Freeform 641">
                <a:extLst>
                  <a:ext uri="{FF2B5EF4-FFF2-40B4-BE49-F238E27FC236}">
                    <a16:creationId xmlns:a16="http://schemas.microsoft.com/office/drawing/2014/main" id="{751203AB-26DE-5F05-B3AB-25873B729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2428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418" name="Group 642">
              <a:extLst>
                <a:ext uri="{FF2B5EF4-FFF2-40B4-BE49-F238E27FC236}">
                  <a16:creationId xmlns:a16="http://schemas.microsoft.com/office/drawing/2014/main" id="{7D52F78B-B1B0-024C-0ABC-F6DD5E198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2516"/>
              <a:ext cx="187" cy="378"/>
              <a:chOff x="4294" y="2516"/>
              <a:chExt cx="187" cy="378"/>
            </a:xfrm>
          </p:grpSpPr>
          <p:sp>
            <p:nvSpPr>
              <p:cNvPr id="76419" name="Rectangle 643">
                <a:extLst>
                  <a:ext uri="{FF2B5EF4-FFF2-40B4-BE49-F238E27FC236}">
                    <a16:creationId xmlns:a16="http://schemas.microsoft.com/office/drawing/2014/main" id="{C9C43B0C-40E7-71C0-D338-61122A1CD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2516"/>
                <a:ext cx="187" cy="378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20" name="Freeform 644">
                <a:extLst>
                  <a:ext uri="{FF2B5EF4-FFF2-40B4-BE49-F238E27FC236}">
                    <a16:creationId xmlns:a16="http://schemas.microsoft.com/office/drawing/2014/main" id="{E4198C9A-5F51-A3F3-B1D9-C3B596C81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2538"/>
                <a:ext cx="42" cy="44"/>
              </a:xfrm>
              <a:custGeom>
                <a:avLst/>
                <a:gdLst>
                  <a:gd name="T0" fmla="*/ 21 w 42"/>
                  <a:gd name="T1" fmla="*/ 0 h 44"/>
                  <a:gd name="T2" fmla="*/ 15 w 42"/>
                  <a:gd name="T3" fmla="*/ 4 h 44"/>
                  <a:gd name="T4" fmla="*/ 11 w 42"/>
                  <a:gd name="T5" fmla="*/ 9 h 44"/>
                  <a:gd name="T6" fmla="*/ 5 w 42"/>
                  <a:gd name="T7" fmla="*/ 12 h 44"/>
                  <a:gd name="T8" fmla="*/ 0 w 42"/>
                  <a:gd name="T9" fmla="*/ 16 h 44"/>
                  <a:gd name="T10" fmla="*/ 0 w 42"/>
                  <a:gd name="T11" fmla="*/ 22 h 44"/>
                  <a:gd name="T12" fmla="*/ 0 w 42"/>
                  <a:gd name="T13" fmla="*/ 27 h 44"/>
                  <a:gd name="T14" fmla="*/ 2 w 42"/>
                  <a:gd name="T15" fmla="*/ 33 h 44"/>
                  <a:gd name="T16" fmla="*/ 6 w 42"/>
                  <a:gd name="T17" fmla="*/ 39 h 44"/>
                  <a:gd name="T18" fmla="*/ 12 w 42"/>
                  <a:gd name="T19" fmla="*/ 40 h 44"/>
                  <a:gd name="T20" fmla="*/ 17 w 42"/>
                  <a:gd name="T21" fmla="*/ 42 h 44"/>
                  <a:gd name="T22" fmla="*/ 24 w 42"/>
                  <a:gd name="T23" fmla="*/ 43 h 44"/>
                  <a:gd name="T24" fmla="*/ 29 w 42"/>
                  <a:gd name="T25" fmla="*/ 42 h 44"/>
                  <a:gd name="T26" fmla="*/ 35 w 42"/>
                  <a:gd name="T27" fmla="*/ 42 h 44"/>
                  <a:gd name="T28" fmla="*/ 39 w 42"/>
                  <a:gd name="T29" fmla="*/ 37 h 44"/>
                  <a:gd name="T30" fmla="*/ 41 w 42"/>
                  <a:gd name="T31" fmla="*/ 30 h 44"/>
                  <a:gd name="T32" fmla="*/ 41 w 42"/>
                  <a:gd name="T33" fmla="*/ 25 h 44"/>
                  <a:gd name="T34" fmla="*/ 41 w 42"/>
                  <a:gd name="T35" fmla="*/ 19 h 44"/>
                  <a:gd name="T36" fmla="*/ 39 w 42"/>
                  <a:gd name="T37" fmla="*/ 13 h 44"/>
                  <a:gd name="T38" fmla="*/ 35 w 42"/>
                  <a:gd name="T39" fmla="*/ 7 h 44"/>
                  <a:gd name="T40" fmla="*/ 30 w 42"/>
                  <a:gd name="T41" fmla="*/ 6 h 44"/>
                  <a:gd name="T42" fmla="*/ 24 w 42"/>
                  <a:gd name="T43" fmla="*/ 3 h 44"/>
                  <a:gd name="T44" fmla="*/ 18 w 42"/>
                  <a:gd name="T45" fmla="*/ 3 h 44"/>
                  <a:gd name="T46" fmla="*/ 21 w 42"/>
                  <a:gd name="T4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44">
                    <a:moveTo>
                      <a:pt x="21" y="0"/>
                    </a:moveTo>
                    <a:lnTo>
                      <a:pt x="15" y="4"/>
                    </a:lnTo>
                    <a:lnTo>
                      <a:pt x="11" y="9"/>
                    </a:lnTo>
                    <a:lnTo>
                      <a:pt x="5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7" y="42"/>
                    </a:lnTo>
                    <a:lnTo>
                      <a:pt x="24" y="43"/>
                    </a:lnTo>
                    <a:lnTo>
                      <a:pt x="29" y="42"/>
                    </a:lnTo>
                    <a:lnTo>
                      <a:pt x="35" y="42"/>
                    </a:lnTo>
                    <a:lnTo>
                      <a:pt x="39" y="37"/>
                    </a:lnTo>
                    <a:lnTo>
                      <a:pt x="41" y="30"/>
                    </a:lnTo>
                    <a:lnTo>
                      <a:pt x="41" y="25"/>
                    </a:lnTo>
                    <a:lnTo>
                      <a:pt x="41" y="19"/>
                    </a:lnTo>
                    <a:lnTo>
                      <a:pt x="39" y="13"/>
                    </a:lnTo>
                    <a:lnTo>
                      <a:pt x="35" y="7"/>
                    </a:lnTo>
                    <a:lnTo>
                      <a:pt x="30" y="6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21" name="Freeform 645">
                <a:extLst>
                  <a:ext uri="{FF2B5EF4-FFF2-40B4-BE49-F238E27FC236}">
                    <a16:creationId xmlns:a16="http://schemas.microsoft.com/office/drawing/2014/main" id="{860D5C9C-51D9-E1C5-4A9D-006B6F19B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9" y="2594"/>
                <a:ext cx="46" cy="49"/>
              </a:xfrm>
              <a:custGeom>
                <a:avLst/>
                <a:gdLst>
                  <a:gd name="T0" fmla="*/ 26 w 46"/>
                  <a:gd name="T1" fmla="*/ 0 h 49"/>
                  <a:gd name="T2" fmla="*/ 20 w 46"/>
                  <a:gd name="T3" fmla="*/ 2 h 49"/>
                  <a:gd name="T4" fmla="*/ 14 w 46"/>
                  <a:gd name="T5" fmla="*/ 2 h 49"/>
                  <a:gd name="T6" fmla="*/ 8 w 46"/>
                  <a:gd name="T7" fmla="*/ 3 h 49"/>
                  <a:gd name="T8" fmla="*/ 3 w 46"/>
                  <a:gd name="T9" fmla="*/ 6 h 49"/>
                  <a:gd name="T10" fmla="*/ 2 w 46"/>
                  <a:gd name="T11" fmla="*/ 11 h 49"/>
                  <a:gd name="T12" fmla="*/ 0 w 46"/>
                  <a:gd name="T13" fmla="*/ 17 h 49"/>
                  <a:gd name="T14" fmla="*/ 0 w 46"/>
                  <a:gd name="T15" fmla="*/ 23 h 49"/>
                  <a:gd name="T16" fmla="*/ 2 w 46"/>
                  <a:gd name="T17" fmla="*/ 29 h 49"/>
                  <a:gd name="T18" fmla="*/ 2 w 46"/>
                  <a:gd name="T19" fmla="*/ 35 h 49"/>
                  <a:gd name="T20" fmla="*/ 2 w 46"/>
                  <a:gd name="T21" fmla="*/ 41 h 49"/>
                  <a:gd name="T22" fmla="*/ 9 w 46"/>
                  <a:gd name="T23" fmla="*/ 47 h 49"/>
                  <a:gd name="T24" fmla="*/ 14 w 46"/>
                  <a:gd name="T25" fmla="*/ 48 h 49"/>
                  <a:gd name="T26" fmla="*/ 21 w 46"/>
                  <a:gd name="T27" fmla="*/ 48 h 49"/>
                  <a:gd name="T28" fmla="*/ 30 w 46"/>
                  <a:gd name="T29" fmla="*/ 47 h 49"/>
                  <a:gd name="T30" fmla="*/ 35 w 46"/>
                  <a:gd name="T31" fmla="*/ 45 h 49"/>
                  <a:gd name="T32" fmla="*/ 41 w 46"/>
                  <a:gd name="T33" fmla="*/ 41 h 49"/>
                  <a:gd name="T34" fmla="*/ 45 w 46"/>
                  <a:gd name="T35" fmla="*/ 36 h 49"/>
                  <a:gd name="T36" fmla="*/ 45 w 46"/>
                  <a:gd name="T37" fmla="*/ 30 h 49"/>
                  <a:gd name="T38" fmla="*/ 45 w 46"/>
                  <a:gd name="T39" fmla="*/ 24 h 49"/>
                  <a:gd name="T40" fmla="*/ 42 w 46"/>
                  <a:gd name="T41" fmla="*/ 18 h 49"/>
                  <a:gd name="T42" fmla="*/ 39 w 46"/>
                  <a:gd name="T43" fmla="*/ 11 h 49"/>
                  <a:gd name="T44" fmla="*/ 36 w 46"/>
                  <a:gd name="T45" fmla="*/ 6 h 49"/>
                  <a:gd name="T46" fmla="*/ 30 w 46"/>
                  <a:gd name="T47" fmla="*/ 2 h 49"/>
                  <a:gd name="T48" fmla="*/ 26 w 46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9">
                    <a:moveTo>
                      <a:pt x="26" y="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8" y="3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9" y="47"/>
                    </a:lnTo>
                    <a:lnTo>
                      <a:pt x="14" y="48"/>
                    </a:lnTo>
                    <a:lnTo>
                      <a:pt x="21" y="48"/>
                    </a:lnTo>
                    <a:lnTo>
                      <a:pt x="30" y="47"/>
                    </a:lnTo>
                    <a:lnTo>
                      <a:pt x="35" y="45"/>
                    </a:lnTo>
                    <a:lnTo>
                      <a:pt x="41" y="41"/>
                    </a:lnTo>
                    <a:lnTo>
                      <a:pt x="45" y="36"/>
                    </a:lnTo>
                    <a:lnTo>
                      <a:pt x="45" y="30"/>
                    </a:lnTo>
                    <a:lnTo>
                      <a:pt x="45" y="24"/>
                    </a:lnTo>
                    <a:lnTo>
                      <a:pt x="42" y="18"/>
                    </a:lnTo>
                    <a:lnTo>
                      <a:pt x="39" y="11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22" name="Freeform 646">
                <a:extLst>
                  <a:ext uri="{FF2B5EF4-FFF2-40B4-BE49-F238E27FC236}">
                    <a16:creationId xmlns:a16="http://schemas.microsoft.com/office/drawing/2014/main" id="{EE147156-CA93-0145-9C8B-B8E87636F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658"/>
                <a:ext cx="49" cy="47"/>
              </a:xfrm>
              <a:custGeom>
                <a:avLst/>
                <a:gdLst>
                  <a:gd name="T0" fmla="*/ 20 w 49"/>
                  <a:gd name="T1" fmla="*/ 0 h 47"/>
                  <a:gd name="T2" fmla="*/ 15 w 49"/>
                  <a:gd name="T3" fmla="*/ 6 h 47"/>
                  <a:gd name="T4" fmla="*/ 11 w 49"/>
                  <a:gd name="T5" fmla="*/ 12 h 47"/>
                  <a:gd name="T6" fmla="*/ 5 w 49"/>
                  <a:gd name="T7" fmla="*/ 19 h 47"/>
                  <a:gd name="T8" fmla="*/ 2 w 49"/>
                  <a:gd name="T9" fmla="*/ 24 h 47"/>
                  <a:gd name="T10" fmla="*/ 0 w 49"/>
                  <a:gd name="T11" fmla="*/ 30 h 47"/>
                  <a:gd name="T12" fmla="*/ 3 w 49"/>
                  <a:gd name="T13" fmla="*/ 39 h 47"/>
                  <a:gd name="T14" fmla="*/ 8 w 49"/>
                  <a:gd name="T15" fmla="*/ 45 h 47"/>
                  <a:gd name="T16" fmla="*/ 14 w 49"/>
                  <a:gd name="T17" fmla="*/ 46 h 47"/>
                  <a:gd name="T18" fmla="*/ 21 w 49"/>
                  <a:gd name="T19" fmla="*/ 46 h 47"/>
                  <a:gd name="T20" fmla="*/ 26 w 49"/>
                  <a:gd name="T21" fmla="*/ 46 h 47"/>
                  <a:gd name="T22" fmla="*/ 33 w 49"/>
                  <a:gd name="T23" fmla="*/ 46 h 47"/>
                  <a:gd name="T24" fmla="*/ 38 w 49"/>
                  <a:gd name="T25" fmla="*/ 45 h 47"/>
                  <a:gd name="T26" fmla="*/ 44 w 49"/>
                  <a:gd name="T27" fmla="*/ 40 h 47"/>
                  <a:gd name="T28" fmla="*/ 48 w 49"/>
                  <a:gd name="T29" fmla="*/ 34 h 47"/>
                  <a:gd name="T30" fmla="*/ 48 w 49"/>
                  <a:gd name="T31" fmla="*/ 28 h 47"/>
                  <a:gd name="T32" fmla="*/ 47 w 49"/>
                  <a:gd name="T33" fmla="*/ 22 h 47"/>
                  <a:gd name="T34" fmla="*/ 44 w 49"/>
                  <a:gd name="T35" fmla="*/ 16 h 47"/>
                  <a:gd name="T36" fmla="*/ 39 w 49"/>
                  <a:gd name="T37" fmla="*/ 12 h 47"/>
                  <a:gd name="T38" fmla="*/ 35 w 49"/>
                  <a:gd name="T39" fmla="*/ 7 h 47"/>
                  <a:gd name="T40" fmla="*/ 30 w 49"/>
                  <a:gd name="T41" fmla="*/ 4 h 47"/>
                  <a:gd name="T42" fmla="*/ 24 w 49"/>
                  <a:gd name="T43" fmla="*/ 4 h 47"/>
                  <a:gd name="T44" fmla="*/ 18 w 49"/>
                  <a:gd name="T45" fmla="*/ 4 h 47"/>
                  <a:gd name="T46" fmla="*/ 20 w 49"/>
                  <a:gd name="T4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47">
                    <a:moveTo>
                      <a:pt x="20" y="0"/>
                    </a:moveTo>
                    <a:lnTo>
                      <a:pt x="15" y="6"/>
                    </a:lnTo>
                    <a:lnTo>
                      <a:pt x="11" y="1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3" y="39"/>
                    </a:lnTo>
                    <a:lnTo>
                      <a:pt x="8" y="45"/>
                    </a:lnTo>
                    <a:lnTo>
                      <a:pt x="14" y="46"/>
                    </a:lnTo>
                    <a:lnTo>
                      <a:pt x="21" y="46"/>
                    </a:lnTo>
                    <a:lnTo>
                      <a:pt x="26" y="46"/>
                    </a:lnTo>
                    <a:lnTo>
                      <a:pt x="33" y="46"/>
                    </a:lnTo>
                    <a:lnTo>
                      <a:pt x="38" y="45"/>
                    </a:lnTo>
                    <a:lnTo>
                      <a:pt x="44" y="40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7" y="22"/>
                    </a:lnTo>
                    <a:lnTo>
                      <a:pt x="44" y="16"/>
                    </a:lnTo>
                    <a:lnTo>
                      <a:pt x="39" y="12"/>
                    </a:lnTo>
                    <a:lnTo>
                      <a:pt x="35" y="7"/>
                    </a:lnTo>
                    <a:lnTo>
                      <a:pt x="30" y="4"/>
                    </a:lnTo>
                    <a:lnTo>
                      <a:pt x="24" y="4"/>
                    </a:lnTo>
                    <a:lnTo>
                      <a:pt x="18" y="4"/>
                    </a:lnTo>
                    <a:lnTo>
                      <a:pt x="2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23" name="Freeform 647">
                <a:extLst>
                  <a:ext uri="{FF2B5EF4-FFF2-40B4-BE49-F238E27FC236}">
                    <a16:creationId xmlns:a16="http://schemas.microsoft.com/office/drawing/2014/main" id="{264D6358-80EA-7BE0-B13C-968C45A98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" y="2535"/>
                <a:ext cx="27" cy="33"/>
              </a:xfrm>
              <a:custGeom>
                <a:avLst/>
                <a:gdLst>
                  <a:gd name="T0" fmla="*/ 2 w 27"/>
                  <a:gd name="T1" fmla="*/ 5 h 33"/>
                  <a:gd name="T2" fmla="*/ 0 w 27"/>
                  <a:gd name="T3" fmla="*/ 11 h 33"/>
                  <a:gd name="T4" fmla="*/ 2 w 27"/>
                  <a:gd name="T5" fmla="*/ 18 h 33"/>
                  <a:gd name="T6" fmla="*/ 3 w 27"/>
                  <a:gd name="T7" fmla="*/ 24 h 33"/>
                  <a:gd name="T8" fmla="*/ 6 w 27"/>
                  <a:gd name="T9" fmla="*/ 29 h 33"/>
                  <a:gd name="T10" fmla="*/ 11 w 27"/>
                  <a:gd name="T11" fmla="*/ 32 h 33"/>
                  <a:gd name="T12" fmla="*/ 18 w 27"/>
                  <a:gd name="T13" fmla="*/ 32 h 33"/>
                  <a:gd name="T14" fmla="*/ 23 w 27"/>
                  <a:gd name="T15" fmla="*/ 29 h 33"/>
                  <a:gd name="T16" fmla="*/ 24 w 27"/>
                  <a:gd name="T17" fmla="*/ 24 h 33"/>
                  <a:gd name="T18" fmla="*/ 26 w 27"/>
                  <a:gd name="T19" fmla="*/ 18 h 33"/>
                  <a:gd name="T20" fmla="*/ 24 w 27"/>
                  <a:gd name="T21" fmla="*/ 12 h 33"/>
                  <a:gd name="T22" fmla="*/ 23 w 27"/>
                  <a:gd name="T23" fmla="*/ 6 h 33"/>
                  <a:gd name="T24" fmla="*/ 18 w 27"/>
                  <a:gd name="T25" fmla="*/ 2 h 33"/>
                  <a:gd name="T26" fmla="*/ 12 w 27"/>
                  <a:gd name="T27" fmla="*/ 0 h 33"/>
                  <a:gd name="T28" fmla="*/ 5 w 27"/>
                  <a:gd name="T29" fmla="*/ 0 h 33"/>
                  <a:gd name="T30" fmla="*/ 0 w 27"/>
                  <a:gd name="T31" fmla="*/ 3 h 33"/>
                  <a:gd name="T32" fmla="*/ 2 w 27"/>
                  <a:gd name="T33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3">
                    <a:moveTo>
                      <a:pt x="2" y="5"/>
                    </a:moveTo>
                    <a:lnTo>
                      <a:pt x="0" y="11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6" y="29"/>
                    </a:lnTo>
                    <a:lnTo>
                      <a:pt x="11" y="32"/>
                    </a:lnTo>
                    <a:lnTo>
                      <a:pt x="18" y="32"/>
                    </a:lnTo>
                    <a:lnTo>
                      <a:pt x="23" y="29"/>
                    </a:lnTo>
                    <a:lnTo>
                      <a:pt x="24" y="24"/>
                    </a:lnTo>
                    <a:lnTo>
                      <a:pt x="26" y="18"/>
                    </a:lnTo>
                    <a:lnTo>
                      <a:pt x="24" y="12"/>
                    </a:lnTo>
                    <a:lnTo>
                      <a:pt x="23" y="6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24" name="Freeform 648">
                <a:extLst>
                  <a:ext uri="{FF2B5EF4-FFF2-40B4-BE49-F238E27FC236}">
                    <a16:creationId xmlns:a16="http://schemas.microsoft.com/office/drawing/2014/main" id="{4D48488E-78FF-95D7-2B80-EFB597E64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" y="2650"/>
                <a:ext cx="39" cy="42"/>
              </a:xfrm>
              <a:custGeom>
                <a:avLst/>
                <a:gdLst>
                  <a:gd name="T0" fmla="*/ 17 w 39"/>
                  <a:gd name="T1" fmla="*/ 0 h 42"/>
                  <a:gd name="T2" fmla="*/ 12 w 39"/>
                  <a:gd name="T3" fmla="*/ 5 h 42"/>
                  <a:gd name="T4" fmla="*/ 8 w 39"/>
                  <a:gd name="T5" fmla="*/ 12 h 42"/>
                  <a:gd name="T6" fmla="*/ 3 w 39"/>
                  <a:gd name="T7" fmla="*/ 15 h 42"/>
                  <a:gd name="T8" fmla="*/ 2 w 39"/>
                  <a:gd name="T9" fmla="*/ 20 h 42"/>
                  <a:gd name="T10" fmla="*/ 0 w 39"/>
                  <a:gd name="T11" fmla="*/ 27 h 42"/>
                  <a:gd name="T12" fmla="*/ 2 w 39"/>
                  <a:gd name="T13" fmla="*/ 32 h 42"/>
                  <a:gd name="T14" fmla="*/ 9 w 39"/>
                  <a:gd name="T15" fmla="*/ 36 h 42"/>
                  <a:gd name="T16" fmla="*/ 15 w 39"/>
                  <a:gd name="T17" fmla="*/ 38 h 42"/>
                  <a:gd name="T18" fmla="*/ 21 w 39"/>
                  <a:gd name="T19" fmla="*/ 39 h 42"/>
                  <a:gd name="T20" fmla="*/ 26 w 39"/>
                  <a:gd name="T21" fmla="*/ 41 h 42"/>
                  <a:gd name="T22" fmla="*/ 32 w 39"/>
                  <a:gd name="T23" fmla="*/ 41 h 42"/>
                  <a:gd name="T24" fmla="*/ 38 w 39"/>
                  <a:gd name="T25" fmla="*/ 36 h 42"/>
                  <a:gd name="T26" fmla="*/ 38 w 39"/>
                  <a:gd name="T27" fmla="*/ 30 h 42"/>
                  <a:gd name="T28" fmla="*/ 38 w 39"/>
                  <a:gd name="T29" fmla="*/ 24 h 42"/>
                  <a:gd name="T30" fmla="*/ 35 w 39"/>
                  <a:gd name="T31" fmla="*/ 18 h 42"/>
                  <a:gd name="T32" fmla="*/ 33 w 39"/>
                  <a:gd name="T33" fmla="*/ 12 h 42"/>
                  <a:gd name="T34" fmla="*/ 27 w 39"/>
                  <a:gd name="T35" fmla="*/ 9 h 42"/>
                  <a:gd name="T36" fmla="*/ 21 w 39"/>
                  <a:gd name="T37" fmla="*/ 8 h 42"/>
                  <a:gd name="T38" fmla="*/ 15 w 39"/>
                  <a:gd name="T39" fmla="*/ 6 h 42"/>
                  <a:gd name="T40" fmla="*/ 17 w 39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42">
                    <a:moveTo>
                      <a:pt x="17" y="0"/>
                    </a:moveTo>
                    <a:lnTo>
                      <a:pt x="12" y="5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9" y="36"/>
                    </a:lnTo>
                    <a:lnTo>
                      <a:pt x="15" y="38"/>
                    </a:lnTo>
                    <a:lnTo>
                      <a:pt x="21" y="39"/>
                    </a:lnTo>
                    <a:lnTo>
                      <a:pt x="26" y="41"/>
                    </a:lnTo>
                    <a:lnTo>
                      <a:pt x="32" y="41"/>
                    </a:lnTo>
                    <a:lnTo>
                      <a:pt x="38" y="36"/>
                    </a:lnTo>
                    <a:lnTo>
                      <a:pt x="38" y="30"/>
                    </a:lnTo>
                    <a:lnTo>
                      <a:pt x="38" y="24"/>
                    </a:lnTo>
                    <a:lnTo>
                      <a:pt x="35" y="18"/>
                    </a:lnTo>
                    <a:lnTo>
                      <a:pt x="33" y="12"/>
                    </a:lnTo>
                    <a:lnTo>
                      <a:pt x="27" y="9"/>
                    </a:lnTo>
                    <a:lnTo>
                      <a:pt x="21" y="8"/>
                    </a:lnTo>
                    <a:lnTo>
                      <a:pt x="15" y="6"/>
                    </a:lnTo>
                    <a:lnTo>
                      <a:pt x="17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25" name="Freeform 649">
                <a:extLst>
                  <a:ext uri="{FF2B5EF4-FFF2-40B4-BE49-F238E27FC236}">
                    <a16:creationId xmlns:a16="http://schemas.microsoft.com/office/drawing/2014/main" id="{7A86A0F4-8948-814E-1ED5-6EC8F5AFC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2739"/>
                <a:ext cx="42" cy="44"/>
              </a:xfrm>
              <a:custGeom>
                <a:avLst/>
                <a:gdLst>
                  <a:gd name="T0" fmla="*/ 21 w 42"/>
                  <a:gd name="T1" fmla="*/ 0 h 44"/>
                  <a:gd name="T2" fmla="*/ 15 w 42"/>
                  <a:gd name="T3" fmla="*/ 4 h 44"/>
                  <a:gd name="T4" fmla="*/ 11 w 42"/>
                  <a:gd name="T5" fmla="*/ 9 h 44"/>
                  <a:gd name="T6" fmla="*/ 5 w 42"/>
                  <a:gd name="T7" fmla="*/ 12 h 44"/>
                  <a:gd name="T8" fmla="*/ 0 w 42"/>
                  <a:gd name="T9" fmla="*/ 16 h 44"/>
                  <a:gd name="T10" fmla="*/ 0 w 42"/>
                  <a:gd name="T11" fmla="*/ 22 h 44"/>
                  <a:gd name="T12" fmla="*/ 0 w 42"/>
                  <a:gd name="T13" fmla="*/ 27 h 44"/>
                  <a:gd name="T14" fmla="*/ 2 w 42"/>
                  <a:gd name="T15" fmla="*/ 33 h 44"/>
                  <a:gd name="T16" fmla="*/ 6 w 42"/>
                  <a:gd name="T17" fmla="*/ 39 h 44"/>
                  <a:gd name="T18" fmla="*/ 12 w 42"/>
                  <a:gd name="T19" fmla="*/ 40 h 44"/>
                  <a:gd name="T20" fmla="*/ 17 w 42"/>
                  <a:gd name="T21" fmla="*/ 42 h 44"/>
                  <a:gd name="T22" fmla="*/ 24 w 42"/>
                  <a:gd name="T23" fmla="*/ 43 h 44"/>
                  <a:gd name="T24" fmla="*/ 29 w 42"/>
                  <a:gd name="T25" fmla="*/ 42 h 44"/>
                  <a:gd name="T26" fmla="*/ 35 w 42"/>
                  <a:gd name="T27" fmla="*/ 42 h 44"/>
                  <a:gd name="T28" fmla="*/ 39 w 42"/>
                  <a:gd name="T29" fmla="*/ 37 h 44"/>
                  <a:gd name="T30" fmla="*/ 41 w 42"/>
                  <a:gd name="T31" fmla="*/ 30 h 44"/>
                  <a:gd name="T32" fmla="*/ 41 w 42"/>
                  <a:gd name="T33" fmla="*/ 25 h 44"/>
                  <a:gd name="T34" fmla="*/ 41 w 42"/>
                  <a:gd name="T35" fmla="*/ 19 h 44"/>
                  <a:gd name="T36" fmla="*/ 39 w 42"/>
                  <a:gd name="T37" fmla="*/ 13 h 44"/>
                  <a:gd name="T38" fmla="*/ 35 w 42"/>
                  <a:gd name="T39" fmla="*/ 7 h 44"/>
                  <a:gd name="T40" fmla="*/ 30 w 42"/>
                  <a:gd name="T41" fmla="*/ 6 h 44"/>
                  <a:gd name="T42" fmla="*/ 24 w 42"/>
                  <a:gd name="T43" fmla="*/ 3 h 44"/>
                  <a:gd name="T44" fmla="*/ 18 w 42"/>
                  <a:gd name="T45" fmla="*/ 3 h 44"/>
                  <a:gd name="T46" fmla="*/ 21 w 42"/>
                  <a:gd name="T4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44">
                    <a:moveTo>
                      <a:pt x="21" y="0"/>
                    </a:moveTo>
                    <a:lnTo>
                      <a:pt x="15" y="4"/>
                    </a:lnTo>
                    <a:lnTo>
                      <a:pt x="11" y="9"/>
                    </a:lnTo>
                    <a:lnTo>
                      <a:pt x="5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7" y="42"/>
                    </a:lnTo>
                    <a:lnTo>
                      <a:pt x="24" y="43"/>
                    </a:lnTo>
                    <a:lnTo>
                      <a:pt x="29" y="42"/>
                    </a:lnTo>
                    <a:lnTo>
                      <a:pt x="35" y="42"/>
                    </a:lnTo>
                    <a:lnTo>
                      <a:pt x="39" y="37"/>
                    </a:lnTo>
                    <a:lnTo>
                      <a:pt x="41" y="30"/>
                    </a:lnTo>
                    <a:lnTo>
                      <a:pt x="41" y="25"/>
                    </a:lnTo>
                    <a:lnTo>
                      <a:pt x="41" y="19"/>
                    </a:lnTo>
                    <a:lnTo>
                      <a:pt x="39" y="13"/>
                    </a:lnTo>
                    <a:lnTo>
                      <a:pt x="35" y="7"/>
                    </a:lnTo>
                    <a:lnTo>
                      <a:pt x="30" y="6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26" name="Freeform 650">
                <a:extLst>
                  <a:ext uri="{FF2B5EF4-FFF2-40B4-BE49-F238E27FC236}">
                    <a16:creationId xmlns:a16="http://schemas.microsoft.com/office/drawing/2014/main" id="{3C6E07A0-BD75-C4B9-94DF-96A0D750C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" y="2768"/>
                <a:ext cx="46" cy="49"/>
              </a:xfrm>
              <a:custGeom>
                <a:avLst/>
                <a:gdLst>
                  <a:gd name="T0" fmla="*/ 26 w 46"/>
                  <a:gd name="T1" fmla="*/ 0 h 49"/>
                  <a:gd name="T2" fmla="*/ 20 w 46"/>
                  <a:gd name="T3" fmla="*/ 2 h 49"/>
                  <a:gd name="T4" fmla="*/ 14 w 46"/>
                  <a:gd name="T5" fmla="*/ 2 h 49"/>
                  <a:gd name="T6" fmla="*/ 8 w 46"/>
                  <a:gd name="T7" fmla="*/ 3 h 49"/>
                  <a:gd name="T8" fmla="*/ 3 w 46"/>
                  <a:gd name="T9" fmla="*/ 6 h 49"/>
                  <a:gd name="T10" fmla="*/ 2 w 46"/>
                  <a:gd name="T11" fmla="*/ 11 h 49"/>
                  <a:gd name="T12" fmla="*/ 0 w 46"/>
                  <a:gd name="T13" fmla="*/ 17 h 49"/>
                  <a:gd name="T14" fmla="*/ 0 w 46"/>
                  <a:gd name="T15" fmla="*/ 23 h 49"/>
                  <a:gd name="T16" fmla="*/ 2 w 46"/>
                  <a:gd name="T17" fmla="*/ 29 h 49"/>
                  <a:gd name="T18" fmla="*/ 2 w 46"/>
                  <a:gd name="T19" fmla="*/ 35 h 49"/>
                  <a:gd name="T20" fmla="*/ 2 w 46"/>
                  <a:gd name="T21" fmla="*/ 41 h 49"/>
                  <a:gd name="T22" fmla="*/ 9 w 46"/>
                  <a:gd name="T23" fmla="*/ 47 h 49"/>
                  <a:gd name="T24" fmla="*/ 14 w 46"/>
                  <a:gd name="T25" fmla="*/ 48 h 49"/>
                  <a:gd name="T26" fmla="*/ 21 w 46"/>
                  <a:gd name="T27" fmla="*/ 48 h 49"/>
                  <a:gd name="T28" fmla="*/ 30 w 46"/>
                  <a:gd name="T29" fmla="*/ 47 h 49"/>
                  <a:gd name="T30" fmla="*/ 35 w 46"/>
                  <a:gd name="T31" fmla="*/ 45 h 49"/>
                  <a:gd name="T32" fmla="*/ 41 w 46"/>
                  <a:gd name="T33" fmla="*/ 41 h 49"/>
                  <a:gd name="T34" fmla="*/ 45 w 46"/>
                  <a:gd name="T35" fmla="*/ 36 h 49"/>
                  <a:gd name="T36" fmla="*/ 45 w 46"/>
                  <a:gd name="T37" fmla="*/ 30 h 49"/>
                  <a:gd name="T38" fmla="*/ 45 w 46"/>
                  <a:gd name="T39" fmla="*/ 24 h 49"/>
                  <a:gd name="T40" fmla="*/ 42 w 46"/>
                  <a:gd name="T41" fmla="*/ 18 h 49"/>
                  <a:gd name="T42" fmla="*/ 39 w 46"/>
                  <a:gd name="T43" fmla="*/ 11 h 49"/>
                  <a:gd name="T44" fmla="*/ 36 w 46"/>
                  <a:gd name="T45" fmla="*/ 6 h 49"/>
                  <a:gd name="T46" fmla="*/ 30 w 46"/>
                  <a:gd name="T47" fmla="*/ 2 h 49"/>
                  <a:gd name="T48" fmla="*/ 26 w 46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9">
                    <a:moveTo>
                      <a:pt x="26" y="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8" y="3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9" y="47"/>
                    </a:lnTo>
                    <a:lnTo>
                      <a:pt x="14" y="48"/>
                    </a:lnTo>
                    <a:lnTo>
                      <a:pt x="21" y="48"/>
                    </a:lnTo>
                    <a:lnTo>
                      <a:pt x="30" y="47"/>
                    </a:lnTo>
                    <a:lnTo>
                      <a:pt x="35" y="45"/>
                    </a:lnTo>
                    <a:lnTo>
                      <a:pt x="41" y="41"/>
                    </a:lnTo>
                    <a:lnTo>
                      <a:pt x="45" y="36"/>
                    </a:lnTo>
                    <a:lnTo>
                      <a:pt x="45" y="30"/>
                    </a:lnTo>
                    <a:lnTo>
                      <a:pt x="45" y="24"/>
                    </a:lnTo>
                    <a:lnTo>
                      <a:pt x="42" y="18"/>
                    </a:lnTo>
                    <a:lnTo>
                      <a:pt x="39" y="11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27" name="Freeform 651">
                <a:extLst>
                  <a:ext uri="{FF2B5EF4-FFF2-40B4-BE49-F238E27FC236}">
                    <a16:creationId xmlns:a16="http://schemas.microsoft.com/office/drawing/2014/main" id="{4FFDC365-C85B-E584-6734-6D6F76DC4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2823"/>
                <a:ext cx="49" cy="47"/>
              </a:xfrm>
              <a:custGeom>
                <a:avLst/>
                <a:gdLst>
                  <a:gd name="T0" fmla="*/ 20 w 49"/>
                  <a:gd name="T1" fmla="*/ 0 h 47"/>
                  <a:gd name="T2" fmla="*/ 15 w 49"/>
                  <a:gd name="T3" fmla="*/ 6 h 47"/>
                  <a:gd name="T4" fmla="*/ 11 w 49"/>
                  <a:gd name="T5" fmla="*/ 12 h 47"/>
                  <a:gd name="T6" fmla="*/ 5 w 49"/>
                  <a:gd name="T7" fmla="*/ 19 h 47"/>
                  <a:gd name="T8" fmla="*/ 2 w 49"/>
                  <a:gd name="T9" fmla="*/ 24 h 47"/>
                  <a:gd name="T10" fmla="*/ 0 w 49"/>
                  <a:gd name="T11" fmla="*/ 30 h 47"/>
                  <a:gd name="T12" fmla="*/ 3 w 49"/>
                  <a:gd name="T13" fmla="*/ 39 h 47"/>
                  <a:gd name="T14" fmla="*/ 8 w 49"/>
                  <a:gd name="T15" fmla="*/ 45 h 47"/>
                  <a:gd name="T16" fmla="*/ 14 w 49"/>
                  <a:gd name="T17" fmla="*/ 46 h 47"/>
                  <a:gd name="T18" fmla="*/ 21 w 49"/>
                  <a:gd name="T19" fmla="*/ 46 h 47"/>
                  <a:gd name="T20" fmla="*/ 26 w 49"/>
                  <a:gd name="T21" fmla="*/ 46 h 47"/>
                  <a:gd name="T22" fmla="*/ 33 w 49"/>
                  <a:gd name="T23" fmla="*/ 46 h 47"/>
                  <a:gd name="T24" fmla="*/ 38 w 49"/>
                  <a:gd name="T25" fmla="*/ 45 h 47"/>
                  <a:gd name="T26" fmla="*/ 44 w 49"/>
                  <a:gd name="T27" fmla="*/ 40 h 47"/>
                  <a:gd name="T28" fmla="*/ 48 w 49"/>
                  <a:gd name="T29" fmla="*/ 34 h 47"/>
                  <a:gd name="T30" fmla="*/ 48 w 49"/>
                  <a:gd name="T31" fmla="*/ 28 h 47"/>
                  <a:gd name="T32" fmla="*/ 47 w 49"/>
                  <a:gd name="T33" fmla="*/ 22 h 47"/>
                  <a:gd name="T34" fmla="*/ 44 w 49"/>
                  <a:gd name="T35" fmla="*/ 16 h 47"/>
                  <a:gd name="T36" fmla="*/ 39 w 49"/>
                  <a:gd name="T37" fmla="*/ 12 h 47"/>
                  <a:gd name="T38" fmla="*/ 35 w 49"/>
                  <a:gd name="T39" fmla="*/ 7 h 47"/>
                  <a:gd name="T40" fmla="*/ 30 w 49"/>
                  <a:gd name="T41" fmla="*/ 4 h 47"/>
                  <a:gd name="T42" fmla="*/ 24 w 49"/>
                  <a:gd name="T43" fmla="*/ 4 h 47"/>
                  <a:gd name="T44" fmla="*/ 18 w 49"/>
                  <a:gd name="T45" fmla="*/ 4 h 47"/>
                  <a:gd name="T46" fmla="*/ 20 w 49"/>
                  <a:gd name="T4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47">
                    <a:moveTo>
                      <a:pt x="20" y="0"/>
                    </a:moveTo>
                    <a:lnTo>
                      <a:pt x="15" y="6"/>
                    </a:lnTo>
                    <a:lnTo>
                      <a:pt x="11" y="1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3" y="39"/>
                    </a:lnTo>
                    <a:lnTo>
                      <a:pt x="8" y="45"/>
                    </a:lnTo>
                    <a:lnTo>
                      <a:pt x="14" y="46"/>
                    </a:lnTo>
                    <a:lnTo>
                      <a:pt x="21" y="46"/>
                    </a:lnTo>
                    <a:lnTo>
                      <a:pt x="26" y="46"/>
                    </a:lnTo>
                    <a:lnTo>
                      <a:pt x="33" y="46"/>
                    </a:lnTo>
                    <a:lnTo>
                      <a:pt x="38" y="45"/>
                    </a:lnTo>
                    <a:lnTo>
                      <a:pt x="44" y="40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7" y="22"/>
                    </a:lnTo>
                    <a:lnTo>
                      <a:pt x="44" y="16"/>
                    </a:lnTo>
                    <a:lnTo>
                      <a:pt x="39" y="12"/>
                    </a:lnTo>
                    <a:lnTo>
                      <a:pt x="35" y="7"/>
                    </a:lnTo>
                    <a:lnTo>
                      <a:pt x="30" y="4"/>
                    </a:lnTo>
                    <a:lnTo>
                      <a:pt x="24" y="4"/>
                    </a:lnTo>
                    <a:lnTo>
                      <a:pt x="18" y="4"/>
                    </a:lnTo>
                    <a:lnTo>
                      <a:pt x="2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28" name="Freeform 652">
                <a:extLst>
                  <a:ext uri="{FF2B5EF4-FFF2-40B4-BE49-F238E27FC236}">
                    <a16:creationId xmlns:a16="http://schemas.microsoft.com/office/drawing/2014/main" id="{C643FE55-6637-DD7F-662F-CB7BEC3FE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2712"/>
                <a:ext cx="27" cy="33"/>
              </a:xfrm>
              <a:custGeom>
                <a:avLst/>
                <a:gdLst>
                  <a:gd name="T0" fmla="*/ 2 w 27"/>
                  <a:gd name="T1" fmla="*/ 5 h 33"/>
                  <a:gd name="T2" fmla="*/ 0 w 27"/>
                  <a:gd name="T3" fmla="*/ 11 h 33"/>
                  <a:gd name="T4" fmla="*/ 2 w 27"/>
                  <a:gd name="T5" fmla="*/ 18 h 33"/>
                  <a:gd name="T6" fmla="*/ 3 w 27"/>
                  <a:gd name="T7" fmla="*/ 24 h 33"/>
                  <a:gd name="T8" fmla="*/ 6 w 27"/>
                  <a:gd name="T9" fmla="*/ 29 h 33"/>
                  <a:gd name="T10" fmla="*/ 11 w 27"/>
                  <a:gd name="T11" fmla="*/ 32 h 33"/>
                  <a:gd name="T12" fmla="*/ 18 w 27"/>
                  <a:gd name="T13" fmla="*/ 32 h 33"/>
                  <a:gd name="T14" fmla="*/ 23 w 27"/>
                  <a:gd name="T15" fmla="*/ 29 h 33"/>
                  <a:gd name="T16" fmla="*/ 24 w 27"/>
                  <a:gd name="T17" fmla="*/ 24 h 33"/>
                  <a:gd name="T18" fmla="*/ 26 w 27"/>
                  <a:gd name="T19" fmla="*/ 18 h 33"/>
                  <a:gd name="T20" fmla="*/ 24 w 27"/>
                  <a:gd name="T21" fmla="*/ 12 h 33"/>
                  <a:gd name="T22" fmla="*/ 23 w 27"/>
                  <a:gd name="T23" fmla="*/ 6 h 33"/>
                  <a:gd name="T24" fmla="*/ 18 w 27"/>
                  <a:gd name="T25" fmla="*/ 2 h 33"/>
                  <a:gd name="T26" fmla="*/ 12 w 27"/>
                  <a:gd name="T27" fmla="*/ 0 h 33"/>
                  <a:gd name="T28" fmla="*/ 5 w 27"/>
                  <a:gd name="T29" fmla="*/ 0 h 33"/>
                  <a:gd name="T30" fmla="*/ 0 w 27"/>
                  <a:gd name="T31" fmla="*/ 3 h 33"/>
                  <a:gd name="T32" fmla="*/ 2 w 27"/>
                  <a:gd name="T33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3">
                    <a:moveTo>
                      <a:pt x="2" y="5"/>
                    </a:moveTo>
                    <a:lnTo>
                      <a:pt x="0" y="11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6" y="29"/>
                    </a:lnTo>
                    <a:lnTo>
                      <a:pt x="11" y="32"/>
                    </a:lnTo>
                    <a:lnTo>
                      <a:pt x="18" y="32"/>
                    </a:lnTo>
                    <a:lnTo>
                      <a:pt x="23" y="29"/>
                    </a:lnTo>
                    <a:lnTo>
                      <a:pt x="24" y="24"/>
                    </a:lnTo>
                    <a:lnTo>
                      <a:pt x="26" y="18"/>
                    </a:lnTo>
                    <a:lnTo>
                      <a:pt x="24" y="12"/>
                    </a:lnTo>
                    <a:lnTo>
                      <a:pt x="23" y="6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29" name="Freeform 653">
                <a:extLst>
                  <a:ext uri="{FF2B5EF4-FFF2-40B4-BE49-F238E27FC236}">
                    <a16:creationId xmlns:a16="http://schemas.microsoft.com/office/drawing/2014/main" id="{A0048DA7-4101-48C5-6355-D4793051E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2839"/>
                <a:ext cx="39" cy="42"/>
              </a:xfrm>
              <a:custGeom>
                <a:avLst/>
                <a:gdLst>
                  <a:gd name="T0" fmla="*/ 17 w 39"/>
                  <a:gd name="T1" fmla="*/ 0 h 42"/>
                  <a:gd name="T2" fmla="*/ 12 w 39"/>
                  <a:gd name="T3" fmla="*/ 5 h 42"/>
                  <a:gd name="T4" fmla="*/ 8 w 39"/>
                  <a:gd name="T5" fmla="*/ 12 h 42"/>
                  <a:gd name="T6" fmla="*/ 3 w 39"/>
                  <a:gd name="T7" fmla="*/ 15 h 42"/>
                  <a:gd name="T8" fmla="*/ 2 w 39"/>
                  <a:gd name="T9" fmla="*/ 20 h 42"/>
                  <a:gd name="T10" fmla="*/ 0 w 39"/>
                  <a:gd name="T11" fmla="*/ 27 h 42"/>
                  <a:gd name="T12" fmla="*/ 2 w 39"/>
                  <a:gd name="T13" fmla="*/ 32 h 42"/>
                  <a:gd name="T14" fmla="*/ 9 w 39"/>
                  <a:gd name="T15" fmla="*/ 36 h 42"/>
                  <a:gd name="T16" fmla="*/ 15 w 39"/>
                  <a:gd name="T17" fmla="*/ 38 h 42"/>
                  <a:gd name="T18" fmla="*/ 21 w 39"/>
                  <a:gd name="T19" fmla="*/ 39 h 42"/>
                  <a:gd name="T20" fmla="*/ 26 w 39"/>
                  <a:gd name="T21" fmla="*/ 41 h 42"/>
                  <a:gd name="T22" fmla="*/ 32 w 39"/>
                  <a:gd name="T23" fmla="*/ 41 h 42"/>
                  <a:gd name="T24" fmla="*/ 38 w 39"/>
                  <a:gd name="T25" fmla="*/ 36 h 42"/>
                  <a:gd name="T26" fmla="*/ 38 w 39"/>
                  <a:gd name="T27" fmla="*/ 30 h 42"/>
                  <a:gd name="T28" fmla="*/ 38 w 39"/>
                  <a:gd name="T29" fmla="*/ 24 h 42"/>
                  <a:gd name="T30" fmla="*/ 35 w 39"/>
                  <a:gd name="T31" fmla="*/ 18 h 42"/>
                  <a:gd name="T32" fmla="*/ 33 w 39"/>
                  <a:gd name="T33" fmla="*/ 12 h 42"/>
                  <a:gd name="T34" fmla="*/ 27 w 39"/>
                  <a:gd name="T35" fmla="*/ 9 h 42"/>
                  <a:gd name="T36" fmla="*/ 21 w 39"/>
                  <a:gd name="T37" fmla="*/ 8 h 42"/>
                  <a:gd name="T38" fmla="*/ 15 w 39"/>
                  <a:gd name="T39" fmla="*/ 6 h 42"/>
                  <a:gd name="T40" fmla="*/ 17 w 39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42">
                    <a:moveTo>
                      <a:pt x="17" y="0"/>
                    </a:moveTo>
                    <a:lnTo>
                      <a:pt x="12" y="5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9" y="36"/>
                    </a:lnTo>
                    <a:lnTo>
                      <a:pt x="15" y="38"/>
                    </a:lnTo>
                    <a:lnTo>
                      <a:pt x="21" y="39"/>
                    </a:lnTo>
                    <a:lnTo>
                      <a:pt x="26" y="41"/>
                    </a:lnTo>
                    <a:lnTo>
                      <a:pt x="32" y="41"/>
                    </a:lnTo>
                    <a:lnTo>
                      <a:pt x="38" y="36"/>
                    </a:lnTo>
                    <a:lnTo>
                      <a:pt x="38" y="30"/>
                    </a:lnTo>
                    <a:lnTo>
                      <a:pt x="38" y="24"/>
                    </a:lnTo>
                    <a:lnTo>
                      <a:pt x="35" y="18"/>
                    </a:lnTo>
                    <a:lnTo>
                      <a:pt x="33" y="12"/>
                    </a:lnTo>
                    <a:lnTo>
                      <a:pt x="27" y="9"/>
                    </a:lnTo>
                    <a:lnTo>
                      <a:pt x="21" y="8"/>
                    </a:lnTo>
                    <a:lnTo>
                      <a:pt x="15" y="6"/>
                    </a:lnTo>
                    <a:lnTo>
                      <a:pt x="17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30" name="Freeform 654">
                <a:extLst>
                  <a:ext uri="{FF2B5EF4-FFF2-40B4-BE49-F238E27FC236}">
                    <a16:creationId xmlns:a16="http://schemas.microsoft.com/office/drawing/2014/main" id="{6A15F471-49F3-5E00-B8EB-954483AB9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2542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31" name="Freeform 655">
                <a:extLst>
                  <a:ext uri="{FF2B5EF4-FFF2-40B4-BE49-F238E27FC236}">
                    <a16:creationId xmlns:a16="http://schemas.microsoft.com/office/drawing/2014/main" id="{E8CA59F1-DE82-5F39-7487-08E0E6F09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2602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32" name="Freeform 656">
                <a:extLst>
                  <a:ext uri="{FF2B5EF4-FFF2-40B4-BE49-F238E27FC236}">
                    <a16:creationId xmlns:a16="http://schemas.microsoft.com/office/drawing/2014/main" id="{EE634809-8772-66CB-7CD4-9BA8DF402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" y="2806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33" name="Freeform 657">
                <a:extLst>
                  <a:ext uri="{FF2B5EF4-FFF2-40B4-BE49-F238E27FC236}">
                    <a16:creationId xmlns:a16="http://schemas.microsoft.com/office/drawing/2014/main" id="{EF1A821D-9244-2864-999F-FEB4D9817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2728"/>
                <a:ext cx="17" cy="17"/>
              </a:xfrm>
              <a:custGeom>
                <a:avLst/>
                <a:gdLst>
                  <a:gd name="T0" fmla="*/ 5 w 17"/>
                  <a:gd name="T1" fmla="*/ 2 h 17"/>
                  <a:gd name="T2" fmla="*/ 2 w 17"/>
                  <a:gd name="T3" fmla="*/ 6 h 17"/>
                  <a:gd name="T4" fmla="*/ 0 w 17"/>
                  <a:gd name="T5" fmla="*/ 11 h 17"/>
                  <a:gd name="T6" fmla="*/ 5 w 17"/>
                  <a:gd name="T7" fmla="*/ 14 h 17"/>
                  <a:gd name="T8" fmla="*/ 13 w 17"/>
                  <a:gd name="T9" fmla="*/ 16 h 17"/>
                  <a:gd name="T10" fmla="*/ 15 w 17"/>
                  <a:gd name="T11" fmla="*/ 12 h 17"/>
                  <a:gd name="T12" fmla="*/ 16 w 17"/>
                  <a:gd name="T13" fmla="*/ 6 h 17"/>
                  <a:gd name="T14" fmla="*/ 15 w 17"/>
                  <a:gd name="T15" fmla="*/ 2 h 17"/>
                  <a:gd name="T16" fmla="*/ 10 w 17"/>
                  <a:gd name="T17" fmla="*/ 0 h 17"/>
                  <a:gd name="T18" fmla="*/ 5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5" y="2"/>
                    </a:moveTo>
                    <a:lnTo>
                      <a:pt x="2" y="6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2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434" name="Rectangle 658">
              <a:extLst>
                <a:ext uri="{FF2B5EF4-FFF2-40B4-BE49-F238E27FC236}">
                  <a16:creationId xmlns:a16="http://schemas.microsoft.com/office/drawing/2014/main" id="{2BC51757-74A0-C800-E046-5BA1A394C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" y="2902"/>
              <a:ext cx="187" cy="76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435" name="Line 659">
              <a:extLst>
                <a:ext uri="{FF2B5EF4-FFF2-40B4-BE49-F238E27FC236}">
                  <a16:creationId xmlns:a16="http://schemas.microsoft.com/office/drawing/2014/main" id="{99367965-3945-BE10-0F5D-6EB4D8B18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3" y="2922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436" name="Rectangle 660">
              <a:extLst>
                <a:ext uri="{FF2B5EF4-FFF2-40B4-BE49-F238E27FC236}">
                  <a16:creationId xmlns:a16="http://schemas.microsoft.com/office/drawing/2014/main" id="{E30A21C7-8C18-7ED4-2EA9-4242D8161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" y="2983"/>
              <a:ext cx="187" cy="76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437" name="Line 661">
              <a:extLst>
                <a:ext uri="{FF2B5EF4-FFF2-40B4-BE49-F238E27FC236}">
                  <a16:creationId xmlns:a16="http://schemas.microsoft.com/office/drawing/2014/main" id="{C253CF32-DBC3-E8ED-9D62-ACF99A0BC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3021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438" name="Group 662">
              <a:extLst>
                <a:ext uri="{FF2B5EF4-FFF2-40B4-BE49-F238E27FC236}">
                  <a16:creationId xmlns:a16="http://schemas.microsoft.com/office/drawing/2014/main" id="{AEC1E782-BF56-431C-030E-B244C2923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9" y="2987"/>
              <a:ext cx="52" cy="58"/>
              <a:chOff x="4319" y="2987"/>
              <a:chExt cx="52" cy="58"/>
            </a:xfrm>
          </p:grpSpPr>
          <p:sp>
            <p:nvSpPr>
              <p:cNvPr id="76439" name="Line 663">
                <a:extLst>
                  <a:ext uri="{FF2B5EF4-FFF2-40B4-BE49-F238E27FC236}">
                    <a16:creationId xmlns:a16="http://schemas.microsoft.com/office/drawing/2014/main" id="{1873335B-8E00-DE3A-BA3E-8C0EEE315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3" y="2995"/>
                <a:ext cx="39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40" name="Line 664">
                <a:extLst>
                  <a:ext uri="{FF2B5EF4-FFF2-40B4-BE49-F238E27FC236}">
                    <a16:creationId xmlns:a16="http://schemas.microsoft.com/office/drawing/2014/main" id="{27651C60-46AC-E210-E866-60B853F1D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2987"/>
                <a:ext cx="52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441" name="Rectangle 665">
              <a:extLst>
                <a:ext uri="{FF2B5EF4-FFF2-40B4-BE49-F238E27FC236}">
                  <a16:creationId xmlns:a16="http://schemas.microsoft.com/office/drawing/2014/main" id="{CBE1DACF-1E1D-3207-85C5-B5A08348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" y="3064"/>
              <a:ext cx="187" cy="115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442" name="Line 666">
              <a:extLst>
                <a:ext uri="{FF2B5EF4-FFF2-40B4-BE49-F238E27FC236}">
                  <a16:creationId xmlns:a16="http://schemas.microsoft.com/office/drawing/2014/main" id="{01F62887-5DF2-6FD3-2C6F-9E4DBA0B4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3102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443" name="Group 667">
              <a:extLst>
                <a:ext uri="{FF2B5EF4-FFF2-40B4-BE49-F238E27FC236}">
                  <a16:creationId xmlns:a16="http://schemas.microsoft.com/office/drawing/2014/main" id="{856A17FB-ACA4-AA51-6AFD-9415F8514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9" y="3068"/>
              <a:ext cx="52" cy="58"/>
              <a:chOff x="4319" y="3068"/>
              <a:chExt cx="52" cy="58"/>
            </a:xfrm>
          </p:grpSpPr>
          <p:sp>
            <p:nvSpPr>
              <p:cNvPr id="76444" name="Line 668">
                <a:extLst>
                  <a:ext uri="{FF2B5EF4-FFF2-40B4-BE49-F238E27FC236}">
                    <a16:creationId xmlns:a16="http://schemas.microsoft.com/office/drawing/2014/main" id="{82879E90-57ED-7D34-CC90-8516E3BB2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3" y="3076"/>
                <a:ext cx="39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45" name="Line 669">
                <a:extLst>
                  <a:ext uri="{FF2B5EF4-FFF2-40B4-BE49-F238E27FC236}">
                    <a16:creationId xmlns:a16="http://schemas.microsoft.com/office/drawing/2014/main" id="{836B27B8-6B54-0340-C087-1BC58AB6A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3068"/>
                <a:ext cx="52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446" name="Line 670">
              <a:extLst>
                <a:ext uri="{FF2B5EF4-FFF2-40B4-BE49-F238E27FC236}">
                  <a16:creationId xmlns:a16="http://schemas.microsoft.com/office/drawing/2014/main" id="{7D7D3D58-DD7C-9154-42A0-7B3F45D89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3156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447" name="Freeform 671">
              <a:extLst>
                <a:ext uri="{FF2B5EF4-FFF2-40B4-BE49-F238E27FC236}">
                  <a16:creationId xmlns:a16="http://schemas.microsoft.com/office/drawing/2014/main" id="{70AFAD06-40E7-A919-770B-C47F0C48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2926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448" name="Freeform 672">
              <a:extLst>
                <a:ext uri="{FF2B5EF4-FFF2-40B4-BE49-F238E27FC236}">
                  <a16:creationId xmlns:a16="http://schemas.microsoft.com/office/drawing/2014/main" id="{1213F38F-45EA-C059-20CE-E409D735C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944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6245" name="Group 469">
            <a:extLst>
              <a:ext uri="{FF2B5EF4-FFF2-40B4-BE49-F238E27FC236}">
                <a16:creationId xmlns:a16="http://schemas.microsoft.com/office/drawing/2014/main" id="{9A54F2DC-7298-A2B4-0839-260A0F6281C6}"/>
              </a:ext>
            </a:extLst>
          </p:cNvPr>
          <p:cNvGrpSpPr>
            <a:grpSpLocks/>
          </p:cNvGrpSpPr>
          <p:nvPr/>
        </p:nvGrpSpPr>
        <p:grpSpPr bwMode="auto">
          <a:xfrm>
            <a:off x="7248307" y="2300561"/>
            <a:ext cx="296863" cy="3117850"/>
            <a:chOff x="5026" y="1042"/>
            <a:chExt cx="187" cy="1964"/>
          </a:xfrm>
        </p:grpSpPr>
        <p:sp>
          <p:nvSpPr>
            <p:cNvPr id="76246" name="Rectangle 470">
              <a:extLst>
                <a:ext uri="{FF2B5EF4-FFF2-40B4-BE49-F238E27FC236}">
                  <a16:creationId xmlns:a16="http://schemas.microsoft.com/office/drawing/2014/main" id="{7F14E301-BD66-48CE-D79C-77F887791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042"/>
              <a:ext cx="187" cy="268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247" name="Group 471">
              <a:extLst>
                <a:ext uri="{FF2B5EF4-FFF2-40B4-BE49-F238E27FC236}">
                  <a16:creationId xmlns:a16="http://schemas.microsoft.com/office/drawing/2014/main" id="{79C4FA80-A751-9E0B-4F90-20561265F2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2" y="1060"/>
              <a:ext cx="99" cy="51"/>
              <a:chOff x="5042" y="1060"/>
              <a:chExt cx="99" cy="51"/>
            </a:xfrm>
          </p:grpSpPr>
          <p:sp>
            <p:nvSpPr>
              <p:cNvPr id="76248" name="Line 472">
                <a:extLst>
                  <a:ext uri="{FF2B5EF4-FFF2-40B4-BE49-F238E27FC236}">
                    <a16:creationId xmlns:a16="http://schemas.microsoft.com/office/drawing/2014/main" id="{D8E3715A-5273-6C78-BE8F-8CE725C48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5" y="1111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49" name="Line 473">
                <a:extLst>
                  <a:ext uri="{FF2B5EF4-FFF2-40B4-BE49-F238E27FC236}">
                    <a16:creationId xmlns:a16="http://schemas.microsoft.com/office/drawing/2014/main" id="{9705C54D-A10A-91D3-C7D4-C03E846DC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" y="1082"/>
                <a:ext cx="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50" name="Line 474">
                <a:extLst>
                  <a:ext uri="{FF2B5EF4-FFF2-40B4-BE49-F238E27FC236}">
                    <a16:creationId xmlns:a16="http://schemas.microsoft.com/office/drawing/2014/main" id="{AA27C5CA-5C62-5410-2829-A87FD2D26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1" y="1061"/>
                <a:ext cx="7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51" name="Line 475">
                <a:extLst>
                  <a:ext uri="{FF2B5EF4-FFF2-40B4-BE49-F238E27FC236}">
                    <a16:creationId xmlns:a16="http://schemas.microsoft.com/office/drawing/2014/main" id="{A802BBCD-7165-0FD2-D5C0-A0ED36138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91" y="1060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52" name="Line 476">
                <a:extLst>
                  <a:ext uri="{FF2B5EF4-FFF2-40B4-BE49-F238E27FC236}">
                    <a16:creationId xmlns:a16="http://schemas.microsoft.com/office/drawing/2014/main" id="{56FCE3FD-D349-7988-1DFC-4BB115319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08" y="1077"/>
                <a:ext cx="33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253" name="Group 477">
              <a:extLst>
                <a:ext uri="{FF2B5EF4-FFF2-40B4-BE49-F238E27FC236}">
                  <a16:creationId xmlns:a16="http://schemas.microsoft.com/office/drawing/2014/main" id="{A691390B-A9CD-2566-8807-0C15F974C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7" y="1152"/>
              <a:ext cx="99" cy="51"/>
              <a:chOff x="5087" y="1152"/>
              <a:chExt cx="99" cy="51"/>
            </a:xfrm>
          </p:grpSpPr>
          <p:sp>
            <p:nvSpPr>
              <p:cNvPr id="76254" name="Line 478">
                <a:extLst>
                  <a:ext uri="{FF2B5EF4-FFF2-40B4-BE49-F238E27FC236}">
                    <a16:creationId xmlns:a16="http://schemas.microsoft.com/office/drawing/2014/main" id="{D4563607-CE1F-D5D7-C2A9-8B573C812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0" y="1203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55" name="Line 479">
                <a:extLst>
                  <a:ext uri="{FF2B5EF4-FFF2-40B4-BE49-F238E27FC236}">
                    <a16:creationId xmlns:a16="http://schemas.microsoft.com/office/drawing/2014/main" id="{11FDB295-402E-2EE7-B1D7-78720C380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7" y="1174"/>
                <a:ext cx="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56" name="Line 480">
                <a:extLst>
                  <a:ext uri="{FF2B5EF4-FFF2-40B4-BE49-F238E27FC236}">
                    <a16:creationId xmlns:a16="http://schemas.microsoft.com/office/drawing/2014/main" id="{29EA8D70-9CF5-7467-0A76-083348E71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6" y="1153"/>
                <a:ext cx="7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57" name="Line 481">
                <a:extLst>
                  <a:ext uri="{FF2B5EF4-FFF2-40B4-BE49-F238E27FC236}">
                    <a16:creationId xmlns:a16="http://schemas.microsoft.com/office/drawing/2014/main" id="{C53B629D-9E42-55B4-0ED4-1DC628C58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36" y="1152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58" name="Line 482">
                <a:extLst>
                  <a:ext uri="{FF2B5EF4-FFF2-40B4-BE49-F238E27FC236}">
                    <a16:creationId xmlns:a16="http://schemas.microsoft.com/office/drawing/2014/main" id="{0986816B-26BA-1256-23D5-75EDAC80E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3" y="1169"/>
                <a:ext cx="33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259" name="Group 483">
              <a:extLst>
                <a:ext uri="{FF2B5EF4-FFF2-40B4-BE49-F238E27FC236}">
                  <a16:creationId xmlns:a16="http://schemas.microsoft.com/office/drawing/2014/main" id="{6875703B-A9A4-E112-204F-105089380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1" y="1240"/>
              <a:ext cx="99" cy="51"/>
              <a:chOff x="5041" y="1240"/>
              <a:chExt cx="99" cy="51"/>
            </a:xfrm>
          </p:grpSpPr>
          <p:sp>
            <p:nvSpPr>
              <p:cNvPr id="76260" name="Line 484">
                <a:extLst>
                  <a:ext uri="{FF2B5EF4-FFF2-40B4-BE49-F238E27FC236}">
                    <a16:creationId xmlns:a16="http://schemas.microsoft.com/office/drawing/2014/main" id="{21694B91-5A3A-F4E3-C211-F05F5A481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4" y="1291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61" name="Line 485">
                <a:extLst>
                  <a:ext uri="{FF2B5EF4-FFF2-40B4-BE49-F238E27FC236}">
                    <a16:creationId xmlns:a16="http://schemas.microsoft.com/office/drawing/2014/main" id="{78C10123-D360-1AC8-2CBE-14861066D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1" y="1262"/>
                <a:ext cx="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62" name="Line 486">
                <a:extLst>
                  <a:ext uri="{FF2B5EF4-FFF2-40B4-BE49-F238E27FC236}">
                    <a16:creationId xmlns:a16="http://schemas.microsoft.com/office/drawing/2014/main" id="{85FBCE73-7168-36D3-3CC5-CCCDD631D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0" y="1241"/>
                <a:ext cx="7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63" name="Line 487">
                <a:extLst>
                  <a:ext uri="{FF2B5EF4-FFF2-40B4-BE49-F238E27FC236}">
                    <a16:creationId xmlns:a16="http://schemas.microsoft.com/office/drawing/2014/main" id="{4CCF0832-052E-4EF7-1177-0C57F9BBE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90" y="1240"/>
                <a:ext cx="1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64" name="Line 488">
                <a:extLst>
                  <a:ext uri="{FF2B5EF4-FFF2-40B4-BE49-F238E27FC236}">
                    <a16:creationId xmlns:a16="http://schemas.microsoft.com/office/drawing/2014/main" id="{2AA9BFAF-26BA-F218-B550-EC99325B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07" y="1257"/>
                <a:ext cx="33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265" name="Rectangle 489">
              <a:extLst>
                <a:ext uri="{FF2B5EF4-FFF2-40B4-BE49-F238E27FC236}">
                  <a16:creationId xmlns:a16="http://schemas.microsoft.com/office/drawing/2014/main" id="{1BB4CEAC-BD5F-6216-5911-22C890AFC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315"/>
              <a:ext cx="187" cy="166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66" name="Line 490">
              <a:extLst>
                <a:ext uri="{FF2B5EF4-FFF2-40B4-BE49-F238E27FC236}">
                  <a16:creationId xmlns:a16="http://schemas.microsoft.com/office/drawing/2014/main" id="{489B0745-2112-5CF1-0281-2BD0674EE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9" y="1342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67" name="Line 491">
              <a:extLst>
                <a:ext uri="{FF2B5EF4-FFF2-40B4-BE49-F238E27FC236}">
                  <a16:creationId xmlns:a16="http://schemas.microsoft.com/office/drawing/2014/main" id="{61C6B226-E280-492F-08BB-21C651BEE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1384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68" name="Line 492">
              <a:extLst>
                <a:ext uri="{FF2B5EF4-FFF2-40B4-BE49-F238E27FC236}">
                  <a16:creationId xmlns:a16="http://schemas.microsoft.com/office/drawing/2014/main" id="{08F0F85E-E7C6-59AF-CBA6-52C02449F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9" y="1420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69" name="Line 493">
              <a:extLst>
                <a:ext uri="{FF2B5EF4-FFF2-40B4-BE49-F238E27FC236}">
                  <a16:creationId xmlns:a16="http://schemas.microsoft.com/office/drawing/2014/main" id="{756DD757-3F7C-0079-2050-BD649970D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1462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270" name="Group 494">
              <a:extLst>
                <a:ext uri="{FF2B5EF4-FFF2-40B4-BE49-F238E27FC236}">
                  <a16:creationId xmlns:a16="http://schemas.microsoft.com/office/drawing/2014/main" id="{412BA03A-DFD7-05C4-E820-2869C23CF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1" y="1352"/>
              <a:ext cx="52" cy="58"/>
              <a:chOff x="5051" y="1352"/>
              <a:chExt cx="52" cy="58"/>
            </a:xfrm>
          </p:grpSpPr>
          <p:sp>
            <p:nvSpPr>
              <p:cNvPr id="76271" name="Line 495">
                <a:extLst>
                  <a:ext uri="{FF2B5EF4-FFF2-40B4-BE49-F238E27FC236}">
                    <a16:creationId xmlns:a16="http://schemas.microsoft.com/office/drawing/2014/main" id="{59223B9B-3CA2-99B5-BAAE-4DDFFBA71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5" y="1360"/>
                <a:ext cx="39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72" name="Line 496">
                <a:extLst>
                  <a:ext uri="{FF2B5EF4-FFF2-40B4-BE49-F238E27FC236}">
                    <a16:creationId xmlns:a16="http://schemas.microsoft.com/office/drawing/2014/main" id="{39CAB3BE-3D2F-B65C-A669-5AC9A1613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1" y="1352"/>
                <a:ext cx="52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273" name="Rectangle 497">
              <a:extLst>
                <a:ext uri="{FF2B5EF4-FFF2-40B4-BE49-F238E27FC236}">
                  <a16:creationId xmlns:a16="http://schemas.microsoft.com/office/drawing/2014/main" id="{A87760CB-B618-03C7-B58D-DED0C3F46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490"/>
              <a:ext cx="187" cy="46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74" name="Freeform 498">
              <a:extLst>
                <a:ext uri="{FF2B5EF4-FFF2-40B4-BE49-F238E27FC236}">
                  <a16:creationId xmlns:a16="http://schemas.microsoft.com/office/drawing/2014/main" id="{0F30CDFA-87B3-790F-044C-2963289F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1528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75" name="Freeform 499">
              <a:extLst>
                <a:ext uri="{FF2B5EF4-FFF2-40B4-BE49-F238E27FC236}">
                  <a16:creationId xmlns:a16="http://schemas.microsoft.com/office/drawing/2014/main" id="{EF3E8171-1212-FC3E-7B19-E2E48185A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" y="1610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76" name="Freeform 500">
              <a:extLst>
                <a:ext uri="{FF2B5EF4-FFF2-40B4-BE49-F238E27FC236}">
                  <a16:creationId xmlns:a16="http://schemas.microsoft.com/office/drawing/2014/main" id="{4A4CBFD8-013F-407D-D373-FC5AE1FEC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1514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77" name="Freeform 501">
              <a:extLst>
                <a:ext uri="{FF2B5EF4-FFF2-40B4-BE49-F238E27FC236}">
                  <a16:creationId xmlns:a16="http://schemas.microsoft.com/office/drawing/2014/main" id="{FF7F35A7-DE4C-10CD-33A4-BF44B43D9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1570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78" name="Freeform 502">
              <a:extLst>
                <a:ext uri="{FF2B5EF4-FFF2-40B4-BE49-F238E27FC236}">
                  <a16:creationId xmlns:a16="http://schemas.microsoft.com/office/drawing/2014/main" id="{E7C63DF5-E1B1-49B6-BC08-211111B15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" y="1627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79" name="Freeform 503">
              <a:extLst>
                <a:ext uri="{FF2B5EF4-FFF2-40B4-BE49-F238E27FC236}">
                  <a16:creationId xmlns:a16="http://schemas.microsoft.com/office/drawing/2014/main" id="{FA3C0F32-4258-8E04-4024-37FEAA677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1677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80" name="Freeform 504">
              <a:extLst>
                <a:ext uri="{FF2B5EF4-FFF2-40B4-BE49-F238E27FC236}">
                  <a16:creationId xmlns:a16="http://schemas.microsoft.com/office/drawing/2014/main" id="{B8C824EC-C473-002E-8C73-B4450CA88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1710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81" name="Freeform 505">
              <a:extLst>
                <a:ext uri="{FF2B5EF4-FFF2-40B4-BE49-F238E27FC236}">
                  <a16:creationId xmlns:a16="http://schemas.microsoft.com/office/drawing/2014/main" id="{6F385357-01A1-3269-C04E-4DDFCE8BC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1552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82" name="Freeform 506">
              <a:extLst>
                <a:ext uri="{FF2B5EF4-FFF2-40B4-BE49-F238E27FC236}">
                  <a16:creationId xmlns:a16="http://schemas.microsoft.com/office/drawing/2014/main" id="{A7260362-F3DB-D9DC-73F2-C7596C6D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691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83" name="Freeform 507">
              <a:extLst>
                <a:ext uri="{FF2B5EF4-FFF2-40B4-BE49-F238E27FC236}">
                  <a16:creationId xmlns:a16="http://schemas.microsoft.com/office/drawing/2014/main" id="{DAC51616-FA47-CFC0-9CFC-FB2351DC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" y="1752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84" name="Freeform 508">
              <a:extLst>
                <a:ext uri="{FF2B5EF4-FFF2-40B4-BE49-F238E27FC236}">
                  <a16:creationId xmlns:a16="http://schemas.microsoft.com/office/drawing/2014/main" id="{81330DCA-9435-8FD4-ED67-D3D635F99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1754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85" name="Freeform 509">
              <a:extLst>
                <a:ext uri="{FF2B5EF4-FFF2-40B4-BE49-F238E27FC236}">
                  <a16:creationId xmlns:a16="http://schemas.microsoft.com/office/drawing/2014/main" id="{678D32FC-7014-A742-4223-FB724AF52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1804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86" name="Freeform 510">
              <a:extLst>
                <a:ext uri="{FF2B5EF4-FFF2-40B4-BE49-F238E27FC236}">
                  <a16:creationId xmlns:a16="http://schemas.microsoft.com/office/drawing/2014/main" id="{80208D52-9CEC-144D-9951-3E87BC4F5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" y="1886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87" name="Freeform 511">
              <a:extLst>
                <a:ext uri="{FF2B5EF4-FFF2-40B4-BE49-F238E27FC236}">
                  <a16:creationId xmlns:a16="http://schemas.microsoft.com/office/drawing/2014/main" id="{CE225BBE-DBB5-E013-88B9-659622213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1790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88" name="Freeform 512">
              <a:extLst>
                <a:ext uri="{FF2B5EF4-FFF2-40B4-BE49-F238E27FC236}">
                  <a16:creationId xmlns:a16="http://schemas.microsoft.com/office/drawing/2014/main" id="{C1F0AC43-F95C-11A7-878D-60BCC7ED6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1846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89" name="Freeform 513">
              <a:extLst>
                <a:ext uri="{FF2B5EF4-FFF2-40B4-BE49-F238E27FC236}">
                  <a16:creationId xmlns:a16="http://schemas.microsoft.com/office/drawing/2014/main" id="{E235DFCE-27E2-2C8E-EEB2-861AAE3B6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" y="1903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90" name="Freeform 514">
              <a:extLst>
                <a:ext uri="{FF2B5EF4-FFF2-40B4-BE49-F238E27FC236}">
                  <a16:creationId xmlns:a16="http://schemas.microsoft.com/office/drawing/2014/main" id="{4AB58B24-5C65-C00C-3045-D01056210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1828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91" name="Freeform 515">
              <a:extLst>
                <a:ext uri="{FF2B5EF4-FFF2-40B4-BE49-F238E27FC236}">
                  <a16:creationId xmlns:a16="http://schemas.microsoft.com/office/drawing/2014/main" id="{E6CB114E-8213-6FEE-B186-F9C9719D8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1915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292" name="Group 516">
              <a:extLst>
                <a:ext uri="{FF2B5EF4-FFF2-40B4-BE49-F238E27FC236}">
                  <a16:creationId xmlns:a16="http://schemas.microsoft.com/office/drawing/2014/main" id="{B943EFCD-EF37-029B-D556-650FBE092A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99" y="1610"/>
              <a:ext cx="52" cy="58"/>
              <a:chOff x="5099" y="1610"/>
              <a:chExt cx="52" cy="58"/>
            </a:xfrm>
          </p:grpSpPr>
          <p:sp>
            <p:nvSpPr>
              <p:cNvPr id="76293" name="Line 517">
                <a:extLst>
                  <a:ext uri="{FF2B5EF4-FFF2-40B4-BE49-F238E27FC236}">
                    <a16:creationId xmlns:a16="http://schemas.microsoft.com/office/drawing/2014/main" id="{1061901C-C055-554C-27F7-D507FBC67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3" y="1618"/>
                <a:ext cx="39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94" name="Line 518">
                <a:extLst>
                  <a:ext uri="{FF2B5EF4-FFF2-40B4-BE49-F238E27FC236}">
                    <a16:creationId xmlns:a16="http://schemas.microsoft.com/office/drawing/2014/main" id="{EDA925A9-4AB9-E4F8-B06B-44CE721EE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9" y="1610"/>
                <a:ext cx="52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6295" name="Rectangle 519">
              <a:extLst>
                <a:ext uri="{FF2B5EF4-FFF2-40B4-BE49-F238E27FC236}">
                  <a16:creationId xmlns:a16="http://schemas.microsoft.com/office/drawing/2014/main" id="{2E467686-BEDB-1847-B666-C9497D91F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963"/>
              <a:ext cx="187" cy="484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96" name="Line 520">
              <a:extLst>
                <a:ext uri="{FF2B5EF4-FFF2-40B4-BE49-F238E27FC236}">
                  <a16:creationId xmlns:a16="http://schemas.microsoft.com/office/drawing/2014/main" id="{C7931647-21B9-698B-F6EF-198E91A9F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5" y="1983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97" name="Line 521">
              <a:extLst>
                <a:ext uri="{FF2B5EF4-FFF2-40B4-BE49-F238E27FC236}">
                  <a16:creationId xmlns:a16="http://schemas.microsoft.com/office/drawing/2014/main" id="{B4B0FA54-7C97-6AE4-9983-6B8F6B21F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2025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98" name="Line 522">
              <a:extLst>
                <a:ext uri="{FF2B5EF4-FFF2-40B4-BE49-F238E27FC236}">
                  <a16:creationId xmlns:a16="http://schemas.microsoft.com/office/drawing/2014/main" id="{54060B76-1BEB-5A8E-99DF-A73F57ADA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5" y="2143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299" name="Line 523">
              <a:extLst>
                <a:ext uri="{FF2B5EF4-FFF2-40B4-BE49-F238E27FC236}">
                  <a16:creationId xmlns:a16="http://schemas.microsoft.com/office/drawing/2014/main" id="{C31787E9-043E-BFDB-858B-2A8E91FAE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2185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00" name="Line 524">
              <a:extLst>
                <a:ext uri="{FF2B5EF4-FFF2-40B4-BE49-F238E27FC236}">
                  <a16:creationId xmlns:a16="http://schemas.microsoft.com/office/drawing/2014/main" id="{4BB284A0-157C-6A36-B36A-AA7B700D5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5" y="2061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01" name="Line 525">
              <a:extLst>
                <a:ext uri="{FF2B5EF4-FFF2-40B4-BE49-F238E27FC236}">
                  <a16:creationId xmlns:a16="http://schemas.microsoft.com/office/drawing/2014/main" id="{7C1D2E54-71E7-A099-E4EA-1414D9D9C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2103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02" name="Line 526">
              <a:extLst>
                <a:ext uri="{FF2B5EF4-FFF2-40B4-BE49-F238E27FC236}">
                  <a16:creationId xmlns:a16="http://schemas.microsoft.com/office/drawing/2014/main" id="{7872DB7B-993E-72BA-940D-0857E5F83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" y="2220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03" name="Line 527">
              <a:extLst>
                <a:ext uri="{FF2B5EF4-FFF2-40B4-BE49-F238E27FC236}">
                  <a16:creationId xmlns:a16="http://schemas.microsoft.com/office/drawing/2014/main" id="{05C34257-870A-790E-57AD-4C62CC7FD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4" y="2262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04" name="Line 528">
              <a:extLst>
                <a:ext uri="{FF2B5EF4-FFF2-40B4-BE49-F238E27FC236}">
                  <a16:creationId xmlns:a16="http://schemas.microsoft.com/office/drawing/2014/main" id="{6F8A7F95-0FB1-16F7-4686-D2BABA807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" y="2380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05" name="Line 529">
              <a:extLst>
                <a:ext uri="{FF2B5EF4-FFF2-40B4-BE49-F238E27FC236}">
                  <a16:creationId xmlns:a16="http://schemas.microsoft.com/office/drawing/2014/main" id="{058873BE-17E4-2327-9D5D-E84921D99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4" y="2422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06" name="Line 530">
              <a:extLst>
                <a:ext uri="{FF2B5EF4-FFF2-40B4-BE49-F238E27FC236}">
                  <a16:creationId xmlns:a16="http://schemas.microsoft.com/office/drawing/2014/main" id="{7A8864F2-96C2-5D48-EA8A-F9F0572B4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7" y="2298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07" name="Line 531">
              <a:extLst>
                <a:ext uri="{FF2B5EF4-FFF2-40B4-BE49-F238E27FC236}">
                  <a16:creationId xmlns:a16="http://schemas.microsoft.com/office/drawing/2014/main" id="{A71969C8-5A3A-AFA8-5627-3F8AA65D4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4" y="2340"/>
              <a:ext cx="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308" name="Group 532">
              <a:extLst>
                <a:ext uri="{FF2B5EF4-FFF2-40B4-BE49-F238E27FC236}">
                  <a16:creationId xmlns:a16="http://schemas.microsoft.com/office/drawing/2014/main" id="{7F6604B4-8D46-38A3-2D5A-6E99E8B635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8" y="2273"/>
              <a:ext cx="52" cy="58"/>
              <a:chOff x="5138" y="2273"/>
              <a:chExt cx="52" cy="58"/>
            </a:xfrm>
          </p:grpSpPr>
          <p:sp>
            <p:nvSpPr>
              <p:cNvPr id="76309" name="Line 533">
                <a:extLst>
                  <a:ext uri="{FF2B5EF4-FFF2-40B4-BE49-F238E27FC236}">
                    <a16:creationId xmlns:a16="http://schemas.microsoft.com/office/drawing/2014/main" id="{1CA51213-C5DA-072B-597C-BFF0A690D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2" y="2281"/>
                <a:ext cx="39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10" name="Line 534">
                <a:extLst>
                  <a:ext uri="{FF2B5EF4-FFF2-40B4-BE49-F238E27FC236}">
                    <a16:creationId xmlns:a16="http://schemas.microsoft.com/office/drawing/2014/main" id="{A3F9F17A-4C6D-9ACC-965C-AD19E6E5B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8" y="2273"/>
                <a:ext cx="52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311" name="Group 535">
              <a:extLst>
                <a:ext uri="{FF2B5EF4-FFF2-40B4-BE49-F238E27FC236}">
                  <a16:creationId xmlns:a16="http://schemas.microsoft.com/office/drawing/2014/main" id="{B1A3E0B8-754E-706B-9BE9-7D57B8E47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8" y="2030"/>
              <a:ext cx="52" cy="58"/>
              <a:chOff x="5138" y="2030"/>
              <a:chExt cx="52" cy="58"/>
            </a:xfrm>
          </p:grpSpPr>
          <p:sp>
            <p:nvSpPr>
              <p:cNvPr id="76312" name="Line 536">
                <a:extLst>
                  <a:ext uri="{FF2B5EF4-FFF2-40B4-BE49-F238E27FC236}">
                    <a16:creationId xmlns:a16="http://schemas.microsoft.com/office/drawing/2014/main" id="{CA3D95CB-34CD-7537-2057-2462D69ED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2" y="2038"/>
                <a:ext cx="39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13" name="Line 537">
                <a:extLst>
                  <a:ext uri="{FF2B5EF4-FFF2-40B4-BE49-F238E27FC236}">
                    <a16:creationId xmlns:a16="http://schemas.microsoft.com/office/drawing/2014/main" id="{4B4F3B8C-1E91-110C-8D69-C09DE822D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8" y="2030"/>
                <a:ext cx="52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314" name="Group 538">
              <a:extLst>
                <a:ext uri="{FF2B5EF4-FFF2-40B4-BE49-F238E27FC236}">
                  <a16:creationId xmlns:a16="http://schemas.microsoft.com/office/drawing/2014/main" id="{2B954DEC-6133-4128-B996-69D7AC02A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1" y="2150"/>
              <a:ext cx="52" cy="58"/>
              <a:chOff x="5051" y="2150"/>
              <a:chExt cx="52" cy="58"/>
            </a:xfrm>
          </p:grpSpPr>
          <p:sp>
            <p:nvSpPr>
              <p:cNvPr id="76315" name="Line 539">
                <a:extLst>
                  <a:ext uri="{FF2B5EF4-FFF2-40B4-BE49-F238E27FC236}">
                    <a16:creationId xmlns:a16="http://schemas.microsoft.com/office/drawing/2014/main" id="{6B50C232-BC31-7ACB-8E96-22BE1441E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5" y="2158"/>
                <a:ext cx="39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16" name="Line 540">
                <a:extLst>
                  <a:ext uri="{FF2B5EF4-FFF2-40B4-BE49-F238E27FC236}">
                    <a16:creationId xmlns:a16="http://schemas.microsoft.com/office/drawing/2014/main" id="{E595F8E5-3BD5-D81A-B47A-344D5CF2F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1" y="2150"/>
                <a:ext cx="52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6317" name="Group 541">
              <a:extLst>
                <a:ext uri="{FF2B5EF4-FFF2-40B4-BE49-F238E27FC236}">
                  <a16:creationId xmlns:a16="http://schemas.microsoft.com/office/drawing/2014/main" id="{CB2B9BEE-3BAA-6902-5550-D021A6B49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6" y="2453"/>
              <a:ext cx="187" cy="553"/>
              <a:chOff x="5026" y="2453"/>
              <a:chExt cx="187" cy="553"/>
            </a:xfrm>
          </p:grpSpPr>
          <p:sp>
            <p:nvSpPr>
              <p:cNvPr id="76318" name="Rectangle 542">
                <a:extLst>
                  <a:ext uri="{FF2B5EF4-FFF2-40B4-BE49-F238E27FC236}">
                    <a16:creationId xmlns:a16="http://schemas.microsoft.com/office/drawing/2014/main" id="{0C500BEE-DB5D-0E72-BE81-CC1785B5C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2453"/>
                <a:ext cx="187" cy="553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6319" name="Group 543">
                <a:extLst>
                  <a:ext uri="{FF2B5EF4-FFF2-40B4-BE49-F238E27FC236}">
                    <a16:creationId xmlns:a16="http://schemas.microsoft.com/office/drawing/2014/main" id="{743D0A67-7BBC-8577-BA84-C75D91D80C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9" y="2472"/>
                <a:ext cx="147" cy="524"/>
                <a:chOff x="5049" y="2472"/>
                <a:chExt cx="147" cy="524"/>
              </a:xfrm>
            </p:grpSpPr>
            <p:sp>
              <p:nvSpPr>
                <p:cNvPr id="76320" name="Freeform 544">
                  <a:extLst>
                    <a:ext uri="{FF2B5EF4-FFF2-40B4-BE49-F238E27FC236}">
                      <a16:creationId xmlns:a16="http://schemas.microsoft.com/office/drawing/2014/main" id="{7624B9B6-DEE7-C31C-B195-F71C92F5B2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9" y="2475"/>
                  <a:ext cx="42" cy="44"/>
                </a:xfrm>
                <a:custGeom>
                  <a:avLst/>
                  <a:gdLst>
                    <a:gd name="T0" fmla="*/ 21 w 42"/>
                    <a:gd name="T1" fmla="*/ 0 h 44"/>
                    <a:gd name="T2" fmla="*/ 15 w 42"/>
                    <a:gd name="T3" fmla="*/ 4 h 44"/>
                    <a:gd name="T4" fmla="*/ 11 w 42"/>
                    <a:gd name="T5" fmla="*/ 9 h 44"/>
                    <a:gd name="T6" fmla="*/ 5 w 42"/>
                    <a:gd name="T7" fmla="*/ 12 h 44"/>
                    <a:gd name="T8" fmla="*/ 0 w 42"/>
                    <a:gd name="T9" fmla="*/ 16 h 44"/>
                    <a:gd name="T10" fmla="*/ 0 w 42"/>
                    <a:gd name="T11" fmla="*/ 22 h 44"/>
                    <a:gd name="T12" fmla="*/ 0 w 42"/>
                    <a:gd name="T13" fmla="*/ 27 h 44"/>
                    <a:gd name="T14" fmla="*/ 2 w 42"/>
                    <a:gd name="T15" fmla="*/ 33 h 44"/>
                    <a:gd name="T16" fmla="*/ 6 w 42"/>
                    <a:gd name="T17" fmla="*/ 39 h 44"/>
                    <a:gd name="T18" fmla="*/ 12 w 42"/>
                    <a:gd name="T19" fmla="*/ 40 h 44"/>
                    <a:gd name="T20" fmla="*/ 17 w 42"/>
                    <a:gd name="T21" fmla="*/ 42 h 44"/>
                    <a:gd name="T22" fmla="*/ 24 w 42"/>
                    <a:gd name="T23" fmla="*/ 43 h 44"/>
                    <a:gd name="T24" fmla="*/ 29 w 42"/>
                    <a:gd name="T25" fmla="*/ 42 h 44"/>
                    <a:gd name="T26" fmla="*/ 35 w 42"/>
                    <a:gd name="T27" fmla="*/ 42 h 44"/>
                    <a:gd name="T28" fmla="*/ 39 w 42"/>
                    <a:gd name="T29" fmla="*/ 37 h 44"/>
                    <a:gd name="T30" fmla="*/ 41 w 42"/>
                    <a:gd name="T31" fmla="*/ 30 h 44"/>
                    <a:gd name="T32" fmla="*/ 41 w 42"/>
                    <a:gd name="T33" fmla="*/ 25 h 44"/>
                    <a:gd name="T34" fmla="*/ 41 w 42"/>
                    <a:gd name="T35" fmla="*/ 19 h 44"/>
                    <a:gd name="T36" fmla="*/ 39 w 42"/>
                    <a:gd name="T37" fmla="*/ 13 h 44"/>
                    <a:gd name="T38" fmla="*/ 35 w 42"/>
                    <a:gd name="T39" fmla="*/ 7 h 44"/>
                    <a:gd name="T40" fmla="*/ 30 w 42"/>
                    <a:gd name="T41" fmla="*/ 6 h 44"/>
                    <a:gd name="T42" fmla="*/ 24 w 42"/>
                    <a:gd name="T43" fmla="*/ 3 h 44"/>
                    <a:gd name="T44" fmla="*/ 18 w 42"/>
                    <a:gd name="T45" fmla="*/ 3 h 44"/>
                    <a:gd name="T46" fmla="*/ 21 w 42"/>
                    <a:gd name="T4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2" h="44">
                      <a:moveTo>
                        <a:pt x="21" y="0"/>
                      </a:moveTo>
                      <a:lnTo>
                        <a:pt x="15" y="4"/>
                      </a:lnTo>
                      <a:lnTo>
                        <a:pt x="11" y="9"/>
                      </a:lnTo>
                      <a:lnTo>
                        <a:pt x="5" y="12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6" y="39"/>
                      </a:lnTo>
                      <a:lnTo>
                        <a:pt x="12" y="40"/>
                      </a:lnTo>
                      <a:lnTo>
                        <a:pt x="17" y="42"/>
                      </a:lnTo>
                      <a:lnTo>
                        <a:pt x="24" y="43"/>
                      </a:lnTo>
                      <a:lnTo>
                        <a:pt x="29" y="42"/>
                      </a:lnTo>
                      <a:lnTo>
                        <a:pt x="35" y="42"/>
                      </a:lnTo>
                      <a:lnTo>
                        <a:pt x="39" y="37"/>
                      </a:lnTo>
                      <a:lnTo>
                        <a:pt x="41" y="30"/>
                      </a:lnTo>
                      <a:lnTo>
                        <a:pt x="41" y="25"/>
                      </a:lnTo>
                      <a:lnTo>
                        <a:pt x="41" y="19"/>
                      </a:lnTo>
                      <a:lnTo>
                        <a:pt x="39" y="13"/>
                      </a:lnTo>
                      <a:lnTo>
                        <a:pt x="35" y="7"/>
                      </a:lnTo>
                      <a:lnTo>
                        <a:pt x="30" y="6"/>
                      </a:lnTo>
                      <a:lnTo>
                        <a:pt x="24" y="3"/>
                      </a:lnTo>
                      <a:lnTo>
                        <a:pt x="18" y="3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21" name="Freeform 545">
                  <a:extLst>
                    <a:ext uri="{FF2B5EF4-FFF2-40B4-BE49-F238E27FC236}">
                      <a16:creationId xmlns:a16="http://schemas.microsoft.com/office/drawing/2014/main" id="{18316ED2-09A5-E81E-B326-DD0961C0C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1" y="2531"/>
                  <a:ext cx="46" cy="49"/>
                </a:xfrm>
                <a:custGeom>
                  <a:avLst/>
                  <a:gdLst>
                    <a:gd name="T0" fmla="*/ 26 w 46"/>
                    <a:gd name="T1" fmla="*/ 0 h 49"/>
                    <a:gd name="T2" fmla="*/ 20 w 46"/>
                    <a:gd name="T3" fmla="*/ 2 h 49"/>
                    <a:gd name="T4" fmla="*/ 14 w 46"/>
                    <a:gd name="T5" fmla="*/ 2 h 49"/>
                    <a:gd name="T6" fmla="*/ 8 w 46"/>
                    <a:gd name="T7" fmla="*/ 3 h 49"/>
                    <a:gd name="T8" fmla="*/ 3 w 46"/>
                    <a:gd name="T9" fmla="*/ 6 h 49"/>
                    <a:gd name="T10" fmla="*/ 2 w 46"/>
                    <a:gd name="T11" fmla="*/ 11 h 49"/>
                    <a:gd name="T12" fmla="*/ 0 w 46"/>
                    <a:gd name="T13" fmla="*/ 17 h 49"/>
                    <a:gd name="T14" fmla="*/ 0 w 46"/>
                    <a:gd name="T15" fmla="*/ 23 h 49"/>
                    <a:gd name="T16" fmla="*/ 2 w 46"/>
                    <a:gd name="T17" fmla="*/ 29 h 49"/>
                    <a:gd name="T18" fmla="*/ 2 w 46"/>
                    <a:gd name="T19" fmla="*/ 35 h 49"/>
                    <a:gd name="T20" fmla="*/ 2 w 46"/>
                    <a:gd name="T21" fmla="*/ 41 h 49"/>
                    <a:gd name="T22" fmla="*/ 9 w 46"/>
                    <a:gd name="T23" fmla="*/ 47 h 49"/>
                    <a:gd name="T24" fmla="*/ 14 w 46"/>
                    <a:gd name="T25" fmla="*/ 48 h 49"/>
                    <a:gd name="T26" fmla="*/ 21 w 46"/>
                    <a:gd name="T27" fmla="*/ 48 h 49"/>
                    <a:gd name="T28" fmla="*/ 30 w 46"/>
                    <a:gd name="T29" fmla="*/ 47 h 49"/>
                    <a:gd name="T30" fmla="*/ 35 w 46"/>
                    <a:gd name="T31" fmla="*/ 45 h 49"/>
                    <a:gd name="T32" fmla="*/ 41 w 46"/>
                    <a:gd name="T33" fmla="*/ 41 h 49"/>
                    <a:gd name="T34" fmla="*/ 45 w 46"/>
                    <a:gd name="T35" fmla="*/ 36 h 49"/>
                    <a:gd name="T36" fmla="*/ 45 w 46"/>
                    <a:gd name="T37" fmla="*/ 30 h 49"/>
                    <a:gd name="T38" fmla="*/ 45 w 46"/>
                    <a:gd name="T39" fmla="*/ 24 h 49"/>
                    <a:gd name="T40" fmla="*/ 42 w 46"/>
                    <a:gd name="T41" fmla="*/ 18 h 49"/>
                    <a:gd name="T42" fmla="*/ 39 w 46"/>
                    <a:gd name="T43" fmla="*/ 11 h 49"/>
                    <a:gd name="T44" fmla="*/ 36 w 46"/>
                    <a:gd name="T45" fmla="*/ 6 h 49"/>
                    <a:gd name="T46" fmla="*/ 30 w 46"/>
                    <a:gd name="T47" fmla="*/ 2 h 49"/>
                    <a:gd name="T48" fmla="*/ 26 w 46"/>
                    <a:gd name="T4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" h="49">
                      <a:moveTo>
                        <a:pt x="26" y="0"/>
                      </a:moveTo>
                      <a:lnTo>
                        <a:pt x="20" y="2"/>
                      </a:lnTo>
                      <a:lnTo>
                        <a:pt x="14" y="2"/>
                      </a:lnTo>
                      <a:lnTo>
                        <a:pt x="8" y="3"/>
                      </a:lnTo>
                      <a:lnTo>
                        <a:pt x="3" y="6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2" y="35"/>
                      </a:lnTo>
                      <a:lnTo>
                        <a:pt x="2" y="41"/>
                      </a:lnTo>
                      <a:lnTo>
                        <a:pt x="9" y="47"/>
                      </a:lnTo>
                      <a:lnTo>
                        <a:pt x="14" y="48"/>
                      </a:lnTo>
                      <a:lnTo>
                        <a:pt x="21" y="48"/>
                      </a:lnTo>
                      <a:lnTo>
                        <a:pt x="30" y="47"/>
                      </a:lnTo>
                      <a:lnTo>
                        <a:pt x="35" y="45"/>
                      </a:lnTo>
                      <a:lnTo>
                        <a:pt x="41" y="41"/>
                      </a:lnTo>
                      <a:lnTo>
                        <a:pt x="45" y="36"/>
                      </a:lnTo>
                      <a:lnTo>
                        <a:pt x="45" y="30"/>
                      </a:lnTo>
                      <a:lnTo>
                        <a:pt x="45" y="24"/>
                      </a:lnTo>
                      <a:lnTo>
                        <a:pt x="42" y="18"/>
                      </a:lnTo>
                      <a:lnTo>
                        <a:pt x="39" y="11"/>
                      </a:lnTo>
                      <a:lnTo>
                        <a:pt x="36" y="6"/>
                      </a:lnTo>
                      <a:lnTo>
                        <a:pt x="30" y="2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22" name="Freeform 546">
                  <a:extLst>
                    <a:ext uri="{FF2B5EF4-FFF2-40B4-BE49-F238E27FC236}">
                      <a16:creationId xmlns:a16="http://schemas.microsoft.com/office/drawing/2014/main" id="{60254683-B665-4121-0CDC-BA20D7046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2" y="2595"/>
                  <a:ext cx="49" cy="47"/>
                </a:xfrm>
                <a:custGeom>
                  <a:avLst/>
                  <a:gdLst>
                    <a:gd name="T0" fmla="*/ 20 w 49"/>
                    <a:gd name="T1" fmla="*/ 0 h 47"/>
                    <a:gd name="T2" fmla="*/ 15 w 49"/>
                    <a:gd name="T3" fmla="*/ 6 h 47"/>
                    <a:gd name="T4" fmla="*/ 11 w 49"/>
                    <a:gd name="T5" fmla="*/ 12 h 47"/>
                    <a:gd name="T6" fmla="*/ 5 w 49"/>
                    <a:gd name="T7" fmla="*/ 19 h 47"/>
                    <a:gd name="T8" fmla="*/ 2 w 49"/>
                    <a:gd name="T9" fmla="*/ 24 h 47"/>
                    <a:gd name="T10" fmla="*/ 0 w 49"/>
                    <a:gd name="T11" fmla="*/ 30 h 47"/>
                    <a:gd name="T12" fmla="*/ 3 w 49"/>
                    <a:gd name="T13" fmla="*/ 39 h 47"/>
                    <a:gd name="T14" fmla="*/ 8 w 49"/>
                    <a:gd name="T15" fmla="*/ 45 h 47"/>
                    <a:gd name="T16" fmla="*/ 14 w 49"/>
                    <a:gd name="T17" fmla="*/ 46 h 47"/>
                    <a:gd name="T18" fmla="*/ 21 w 49"/>
                    <a:gd name="T19" fmla="*/ 46 h 47"/>
                    <a:gd name="T20" fmla="*/ 26 w 49"/>
                    <a:gd name="T21" fmla="*/ 46 h 47"/>
                    <a:gd name="T22" fmla="*/ 33 w 49"/>
                    <a:gd name="T23" fmla="*/ 46 h 47"/>
                    <a:gd name="T24" fmla="*/ 38 w 49"/>
                    <a:gd name="T25" fmla="*/ 45 h 47"/>
                    <a:gd name="T26" fmla="*/ 44 w 49"/>
                    <a:gd name="T27" fmla="*/ 40 h 47"/>
                    <a:gd name="T28" fmla="*/ 48 w 49"/>
                    <a:gd name="T29" fmla="*/ 34 h 47"/>
                    <a:gd name="T30" fmla="*/ 48 w 49"/>
                    <a:gd name="T31" fmla="*/ 28 h 47"/>
                    <a:gd name="T32" fmla="*/ 47 w 49"/>
                    <a:gd name="T33" fmla="*/ 22 h 47"/>
                    <a:gd name="T34" fmla="*/ 44 w 49"/>
                    <a:gd name="T35" fmla="*/ 16 h 47"/>
                    <a:gd name="T36" fmla="*/ 39 w 49"/>
                    <a:gd name="T37" fmla="*/ 12 h 47"/>
                    <a:gd name="T38" fmla="*/ 35 w 49"/>
                    <a:gd name="T39" fmla="*/ 7 h 47"/>
                    <a:gd name="T40" fmla="*/ 30 w 49"/>
                    <a:gd name="T41" fmla="*/ 4 h 47"/>
                    <a:gd name="T42" fmla="*/ 24 w 49"/>
                    <a:gd name="T43" fmla="*/ 4 h 47"/>
                    <a:gd name="T44" fmla="*/ 18 w 49"/>
                    <a:gd name="T45" fmla="*/ 4 h 47"/>
                    <a:gd name="T46" fmla="*/ 20 w 49"/>
                    <a:gd name="T4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9" h="47">
                      <a:moveTo>
                        <a:pt x="20" y="0"/>
                      </a:moveTo>
                      <a:lnTo>
                        <a:pt x="15" y="6"/>
                      </a:lnTo>
                      <a:lnTo>
                        <a:pt x="11" y="12"/>
                      </a:lnTo>
                      <a:lnTo>
                        <a:pt x="5" y="19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3" y="39"/>
                      </a:lnTo>
                      <a:lnTo>
                        <a:pt x="8" y="45"/>
                      </a:lnTo>
                      <a:lnTo>
                        <a:pt x="14" y="46"/>
                      </a:lnTo>
                      <a:lnTo>
                        <a:pt x="21" y="46"/>
                      </a:lnTo>
                      <a:lnTo>
                        <a:pt x="26" y="46"/>
                      </a:lnTo>
                      <a:lnTo>
                        <a:pt x="33" y="46"/>
                      </a:lnTo>
                      <a:lnTo>
                        <a:pt x="38" y="45"/>
                      </a:lnTo>
                      <a:lnTo>
                        <a:pt x="44" y="40"/>
                      </a:lnTo>
                      <a:lnTo>
                        <a:pt x="48" y="34"/>
                      </a:lnTo>
                      <a:lnTo>
                        <a:pt x="48" y="28"/>
                      </a:lnTo>
                      <a:lnTo>
                        <a:pt x="47" y="22"/>
                      </a:lnTo>
                      <a:lnTo>
                        <a:pt x="44" y="16"/>
                      </a:lnTo>
                      <a:lnTo>
                        <a:pt x="39" y="12"/>
                      </a:lnTo>
                      <a:lnTo>
                        <a:pt x="35" y="7"/>
                      </a:lnTo>
                      <a:lnTo>
                        <a:pt x="30" y="4"/>
                      </a:lnTo>
                      <a:lnTo>
                        <a:pt x="24" y="4"/>
                      </a:lnTo>
                      <a:lnTo>
                        <a:pt x="18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23" name="Freeform 547">
                  <a:extLst>
                    <a:ext uri="{FF2B5EF4-FFF2-40B4-BE49-F238E27FC236}">
                      <a16:creationId xmlns:a16="http://schemas.microsoft.com/office/drawing/2014/main" id="{3E0CBD09-8ADF-9BA2-D424-5282EE0DC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9" y="2472"/>
                  <a:ext cx="27" cy="33"/>
                </a:xfrm>
                <a:custGeom>
                  <a:avLst/>
                  <a:gdLst>
                    <a:gd name="T0" fmla="*/ 2 w 27"/>
                    <a:gd name="T1" fmla="*/ 5 h 33"/>
                    <a:gd name="T2" fmla="*/ 0 w 27"/>
                    <a:gd name="T3" fmla="*/ 11 h 33"/>
                    <a:gd name="T4" fmla="*/ 2 w 27"/>
                    <a:gd name="T5" fmla="*/ 18 h 33"/>
                    <a:gd name="T6" fmla="*/ 3 w 27"/>
                    <a:gd name="T7" fmla="*/ 24 h 33"/>
                    <a:gd name="T8" fmla="*/ 6 w 27"/>
                    <a:gd name="T9" fmla="*/ 29 h 33"/>
                    <a:gd name="T10" fmla="*/ 11 w 27"/>
                    <a:gd name="T11" fmla="*/ 32 h 33"/>
                    <a:gd name="T12" fmla="*/ 18 w 27"/>
                    <a:gd name="T13" fmla="*/ 32 h 33"/>
                    <a:gd name="T14" fmla="*/ 23 w 27"/>
                    <a:gd name="T15" fmla="*/ 29 h 33"/>
                    <a:gd name="T16" fmla="*/ 24 w 27"/>
                    <a:gd name="T17" fmla="*/ 24 h 33"/>
                    <a:gd name="T18" fmla="*/ 26 w 27"/>
                    <a:gd name="T19" fmla="*/ 18 h 33"/>
                    <a:gd name="T20" fmla="*/ 24 w 27"/>
                    <a:gd name="T21" fmla="*/ 12 h 33"/>
                    <a:gd name="T22" fmla="*/ 23 w 27"/>
                    <a:gd name="T23" fmla="*/ 6 h 33"/>
                    <a:gd name="T24" fmla="*/ 18 w 27"/>
                    <a:gd name="T25" fmla="*/ 2 h 33"/>
                    <a:gd name="T26" fmla="*/ 12 w 27"/>
                    <a:gd name="T27" fmla="*/ 0 h 33"/>
                    <a:gd name="T28" fmla="*/ 5 w 27"/>
                    <a:gd name="T29" fmla="*/ 0 h 33"/>
                    <a:gd name="T30" fmla="*/ 0 w 27"/>
                    <a:gd name="T31" fmla="*/ 3 h 33"/>
                    <a:gd name="T32" fmla="*/ 2 w 27"/>
                    <a:gd name="T33" fmla="*/ 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3">
                      <a:moveTo>
                        <a:pt x="2" y="5"/>
                      </a:moveTo>
                      <a:lnTo>
                        <a:pt x="0" y="11"/>
                      </a:lnTo>
                      <a:lnTo>
                        <a:pt x="2" y="18"/>
                      </a:lnTo>
                      <a:lnTo>
                        <a:pt x="3" y="24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8" y="32"/>
                      </a:lnTo>
                      <a:lnTo>
                        <a:pt x="23" y="29"/>
                      </a:lnTo>
                      <a:lnTo>
                        <a:pt x="24" y="24"/>
                      </a:lnTo>
                      <a:lnTo>
                        <a:pt x="26" y="18"/>
                      </a:lnTo>
                      <a:lnTo>
                        <a:pt x="24" y="12"/>
                      </a:lnTo>
                      <a:lnTo>
                        <a:pt x="23" y="6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24" name="Freeform 548">
                  <a:extLst>
                    <a:ext uri="{FF2B5EF4-FFF2-40B4-BE49-F238E27FC236}">
                      <a16:creationId xmlns:a16="http://schemas.microsoft.com/office/drawing/2014/main" id="{1305BBAC-F1FA-C246-FA80-457153E4B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7" y="2587"/>
                  <a:ext cx="39" cy="42"/>
                </a:xfrm>
                <a:custGeom>
                  <a:avLst/>
                  <a:gdLst>
                    <a:gd name="T0" fmla="*/ 17 w 39"/>
                    <a:gd name="T1" fmla="*/ 0 h 42"/>
                    <a:gd name="T2" fmla="*/ 12 w 39"/>
                    <a:gd name="T3" fmla="*/ 5 h 42"/>
                    <a:gd name="T4" fmla="*/ 8 w 39"/>
                    <a:gd name="T5" fmla="*/ 12 h 42"/>
                    <a:gd name="T6" fmla="*/ 3 w 39"/>
                    <a:gd name="T7" fmla="*/ 15 h 42"/>
                    <a:gd name="T8" fmla="*/ 2 w 39"/>
                    <a:gd name="T9" fmla="*/ 20 h 42"/>
                    <a:gd name="T10" fmla="*/ 0 w 39"/>
                    <a:gd name="T11" fmla="*/ 27 h 42"/>
                    <a:gd name="T12" fmla="*/ 2 w 39"/>
                    <a:gd name="T13" fmla="*/ 32 h 42"/>
                    <a:gd name="T14" fmla="*/ 9 w 39"/>
                    <a:gd name="T15" fmla="*/ 36 h 42"/>
                    <a:gd name="T16" fmla="*/ 15 w 39"/>
                    <a:gd name="T17" fmla="*/ 38 h 42"/>
                    <a:gd name="T18" fmla="*/ 21 w 39"/>
                    <a:gd name="T19" fmla="*/ 39 h 42"/>
                    <a:gd name="T20" fmla="*/ 26 w 39"/>
                    <a:gd name="T21" fmla="*/ 41 h 42"/>
                    <a:gd name="T22" fmla="*/ 32 w 39"/>
                    <a:gd name="T23" fmla="*/ 41 h 42"/>
                    <a:gd name="T24" fmla="*/ 38 w 39"/>
                    <a:gd name="T25" fmla="*/ 36 h 42"/>
                    <a:gd name="T26" fmla="*/ 38 w 39"/>
                    <a:gd name="T27" fmla="*/ 30 h 42"/>
                    <a:gd name="T28" fmla="*/ 38 w 39"/>
                    <a:gd name="T29" fmla="*/ 24 h 42"/>
                    <a:gd name="T30" fmla="*/ 35 w 39"/>
                    <a:gd name="T31" fmla="*/ 18 h 42"/>
                    <a:gd name="T32" fmla="*/ 33 w 39"/>
                    <a:gd name="T33" fmla="*/ 12 h 42"/>
                    <a:gd name="T34" fmla="*/ 27 w 39"/>
                    <a:gd name="T35" fmla="*/ 9 h 42"/>
                    <a:gd name="T36" fmla="*/ 21 w 39"/>
                    <a:gd name="T37" fmla="*/ 8 h 42"/>
                    <a:gd name="T38" fmla="*/ 15 w 39"/>
                    <a:gd name="T39" fmla="*/ 6 h 42"/>
                    <a:gd name="T40" fmla="*/ 17 w 39"/>
                    <a:gd name="T4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" h="42">
                      <a:moveTo>
                        <a:pt x="17" y="0"/>
                      </a:moveTo>
                      <a:lnTo>
                        <a:pt x="12" y="5"/>
                      </a:lnTo>
                      <a:lnTo>
                        <a:pt x="8" y="12"/>
                      </a:lnTo>
                      <a:lnTo>
                        <a:pt x="3" y="15"/>
                      </a:lnTo>
                      <a:lnTo>
                        <a:pt x="2" y="20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9" y="36"/>
                      </a:lnTo>
                      <a:lnTo>
                        <a:pt x="15" y="38"/>
                      </a:lnTo>
                      <a:lnTo>
                        <a:pt x="21" y="39"/>
                      </a:lnTo>
                      <a:lnTo>
                        <a:pt x="26" y="41"/>
                      </a:lnTo>
                      <a:lnTo>
                        <a:pt x="32" y="41"/>
                      </a:lnTo>
                      <a:lnTo>
                        <a:pt x="38" y="36"/>
                      </a:lnTo>
                      <a:lnTo>
                        <a:pt x="38" y="30"/>
                      </a:lnTo>
                      <a:lnTo>
                        <a:pt x="38" y="24"/>
                      </a:lnTo>
                      <a:lnTo>
                        <a:pt x="35" y="18"/>
                      </a:lnTo>
                      <a:lnTo>
                        <a:pt x="33" y="12"/>
                      </a:lnTo>
                      <a:lnTo>
                        <a:pt x="27" y="9"/>
                      </a:lnTo>
                      <a:lnTo>
                        <a:pt x="21" y="8"/>
                      </a:lnTo>
                      <a:lnTo>
                        <a:pt x="15" y="6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25" name="Freeform 549">
                  <a:extLst>
                    <a:ext uri="{FF2B5EF4-FFF2-40B4-BE49-F238E27FC236}">
                      <a16:creationId xmlns:a16="http://schemas.microsoft.com/office/drawing/2014/main" id="{BCD72934-D957-4945-505F-8AB4EDF75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5" y="2676"/>
                  <a:ext cx="42" cy="44"/>
                </a:xfrm>
                <a:custGeom>
                  <a:avLst/>
                  <a:gdLst>
                    <a:gd name="T0" fmla="*/ 21 w 42"/>
                    <a:gd name="T1" fmla="*/ 0 h 44"/>
                    <a:gd name="T2" fmla="*/ 15 w 42"/>
                    <a:gd name="T3" fmla="*/ 4 h 44"/>
                    <a:gd name="T4" fmla="*/ 11 w 42"/>
                    <a:gd name="T5" fmla="*/ 9 h 44"/>
                    <a:gd name="T6" fmla="*/ 5 w 42"/>
                    <a:gd name="T7" fmla="*/ 12 h 44"/>
                    <a:gd name="T8" fmla="*/ 0 w 42"/>
                    <a:gd name="T9" fmla="*/ 16 h 44"/>
                    <a:gd name="T10" fmla="*/ 0 w 42"/>
                    <a:gd name="T11" fmla="*/ 22 h 44"/>
                    <a:gd name="T12" fmla="*/ 0 w 42"/>
                    <a:gd name="T13" fmla="*/ 27 h 44"/>
                    <a:gd name="T14" fmla="*/ 2 w 42"/>
                    <a:gd name="T15" fmla="*/ 33 h 44"/>
                    <a:gd name="T16" fmla="*/ 6 w 42"/>
                    <a:gd name="T17" fmla="*/ 39 h 44"/>
                    <a:gd name="T18" fmla="*/ 12 w 42"/>
                    <a:gd name="T19" fmla="*/ 40 h 44"/>
                    <a:gd name="T20" fmla="*/ 17 w 42"/>
                    <a:gd name="T21" fmla="*/ 42 h 44"/>
                    <a:gd name="T22" fmla="*/ 24 w 42"/>
                    <a:gd name="T23" fmla="*/ 43 h 44"/>
                    <a:gd name="T24" fmla="*/ 29 w 42"/>
                    <a:gd name="T25" fmla="*/ 42 h 44"/>
                    <a:gd name="T26" fmla="*/ 35 w 42"/>
                    <a:gd name="T27" fmla="*/ 42 h 44"/>
                    <a:gd name="T28" fmla="*/ 39 w 42"/>
                    <a:gd name="T29" fmla="*/ 37 h 44"/>
                    <a:gd name="T30" fmla="*/ 41 w 42"/>
                    <a:gd name="T31" fmla="*/ 30 h 44"/>
                    <a:gd name="T32" fmla="*/ 41 w 42"/>
                    <a:gd name="T33" fmla="*/ 25 h 44"/>
                    <a:gd name="T34" fmla="*/ 41 w 42"/>
                    <a:gd name="T35" fmla="*/ 19 h 44"/>
                    <a:gd name="T36" fmla="*/ 39 w 42"/>
                    <a:gd name="T37" fmla="*/ 13 h 44"/>
                    <a:gd name="T38" fmla="*/ 35 w 42"/>
                    <a:gd name="T39" fmla="*/ 7 h 44"/>
                    <a:gd name="T40" fmla="*/ 30 w 42"/>
                    <a:gd name="T41" fmla="*/ 6 h 44"/>
                    <a:gd name="T42" fmla="*/ 24 w 42"/>
                    <a:gd name="T43" fmla="*/ 3 h 44"/>
                    <a:gd name="T44" fmla="*/ 18 w 42"/>
                    <a:gd name="T45" fmla="*/ 3 h 44"/>
                    <a:gd name="T46" fmla="*/ 21 w 42"/>
                    <a:gd name="T4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2" h="44">
                      <a:moveTo>
                        <a:pt x="21" y="0"/>
                      </a:moveTo>
                      <a:lnTo>
                        <a:pt x="15" y="4"/>
                      </a:lnTo>
                      <a:lnTo>
                        <a:pt x="11" y="9"/>
                      </a:lnTo>
                      <a:lnTo>
                        <a:pt x="5" y="12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6" y="39"/>
                      </a:lnTo>
                      <a:lnTo>
                        <a:pt x="12" y="40"/>
                      </a:lnTo>
                      <a:lnTo>
                        <a:pt x="17" y="42"/>
                      </a:lnTo>
                      <a:lnTo>
                        <a:pt x="24" y="43"/>
                      </a:lnTo>
                      <a:lnTo>
                        <a:pt x="29" y="42"/>
                      </a:lnTo>
                      <a:lnTo>
                        <a:pt x="35" y="42"/>
                      </a:lnTo>
                      <a:lnTo>
                        <a:pt x="39" y="37"/>
                      </a:lnTo>
                      <a:lnTo>
                        <a:pt x="41" y="30"/>
                      </a:lnTo>
                      <a:lnTo>
                        <a:pt x="41" y="25"/>
                      </a:lnTo>
                      <a:lnTo>
                        <a:pt x="41" y="19"/>
                      </a:lnTo>
                      <a:lnTo>
                        <a:pt x="39" y="13"/>
                      </a:lnTo>
                      <a:lnTo>
                        <a:pt x="35" y="7"/>
                      </a:lnTo>
                      <a:lnTo>
                        <a:pt x="30" y="6"/>
                      </a:lnTo>
                      <a:lnTo>
                        <a:pt x="24" y="3"/>
                      </a:lnTo>
                      <a:lnTo>
                        <a:pt x="18" y="3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26" name="Freeform 550">
                  <a:extLst>
                    <a:ext uri="{FF2B5EF4-FFF2-40B4-BE49-F238E27FC236}">
                      <a16:creationId xmlns:a16="http://schemas.microsoft.com/office/drawing/2014/main" id="{DB369DC5-6C20-D86B-4A3D-281CEFB37D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7" y="2705"/>
                  <a:ext cx="46" cy="49"/>
                </a:xfrm>
                <a:custGeom>
                  <a:avLst/>
                  <a:gdLst>
                    <a:gd name="T0" fmla="*/ 26 w 46"/>
                    <a:gd name="T1" fmla="*/ 0 h 49"/>
                    <a:gd name="T2" fmla="*/ 20 w 46"/>
                    <a:gd name="T3" fmla="*/ 2 h 49"/>
                    <a:gd name="T4" fmla="*/ 14 w 46"/>
                    <a:gd name="T5" fmla="*/ 2 h 49"/>
                    <a:gd name="T6" fmla="*/ 8 w 46"/>
                    <a:gd name="T7" fmla="*/ 3 h 49"/>
                    <a:gd name="T8" fmla="*/ 3 w 46"/>
                    <a:gd name="T9" fmla="*/ 6 h 49"/>
                    <a:gd name="T10" fmla="*/ 2 w 46"/>
                    <a:gd name="T11" fmla="*/ 11 h 49"/>
                    <a:gd name="T12" fmla="*/ 0 w 46"/>
                    <a:gd name="T13" fmla="*/ 17 h 49"/>
                    <a:gd name="T14" fmla="*/ 0 w 46"/>
                    <a:gd name="T15" fmla="*/ 23 h 49"/>
                    <a:gd name="T16" fmla="*/ 2 w 46"/>
                    <a:gd name="T17" fmla="*/ 29 h 49"/>
                    <a:gd name="T18" fmla="*/ 2 w 46"/>
                    <a:gd name="T19" fmla="*/ 35 h 49"/>
                    <a:gd name="T20" fmla="*/ 2 w 46"/>
                    <a:gd name="T21" fmla="*/ 41 h 49"/>
                    <a:gd name="T22" fmla="*/ 9 w 46"/>
                    <a:gd name="T23" fmla="*/ 47 h 49"/>
                    <a:gd name="T24" fmla="*/ 14 w 46"/>
                    <a:gd name="T25" fmla="*/ 48 h 49"/>
                    <a:gd name="T26" fmla="*/ 21 w 46"/>
                    <a:gd name="T27" fmla="*/ 48 h 49"/>
                    <a:gd name="T28" fmla="*/ 30 w 46"/>
                    <a:gd name="T29" fmla="*/ 47 h 49"/>
                    <a:gd name="T30" fmla="*/ 35 w 46"/>
                    <a:gd name="T31" fmla="*/ 45 h 49"/>
                    <a:gd name="T32" fmla="*/ 41 w 46"/>
                    <a:gd name="T33" fmla="*/ 41 h 49"/>
                    <a:gd name="T34" fmla="*/ 45 w 46"/>
                    <a:gd name="T35" fmla="*/ 36 h 49"/>
                    <a:gd name="T36" fmla="*/ 45 w 46"/>
                    <a:gd name="T37" fmla="*/ 30 h 49"/>
                    <a:gd name="T38" fmla="*/ 45 w 46"/>
                    <a:gd name="T39" fmla="*/ 24 h 49"/>
                    <a:gd name="T40" fmla="*/ 42 w 46"/>
                    <a:gd name="T41" fmla="*/ 18 h 49"/>
                    <a:gd name="T42" fmla="*/ 39 w 46"/>
                    <a:gd name="T43" fmla="*/ 11 h 49"/>
                    <a:gd name="T44" fmla="*/ 36 w 46"/>
                    <a:gd name="T45" fmla="*/ 6 h 49"/>
                    <a:gd name="T46" fmla="*/ 30 w 46"/>
                    <a:gd name="T47" fmla="*/ 2 h 49"/>
                    <a:gd name="T48" fmla="*/ 26 w 46"/>
                    <a:gd name="T4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" h="49">
                      <a:moveTo>
                        <a:pt x="26" y="0"/>
                      </a:moveTo>
                      <a:lnTo>
                        <a:pt x="20" y="2"/>
                      </a:lnTo>
                      <a:lnTo>
                        <a:pt x="14" y="2"/>
                      </a:lnTo>
                      <a:lnTo>
                        <a:pt x="8" y="3"/>
                      </a:lnTo>
                      <a:lnTo>
                        <a:pt x="3" y="6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2" y="35"/>
                      </a:lnTo>
                      <a:lnTo>
                        <a:pt x="2" y="41"/>
                      </a:lnTo>
                      <a:lnTo>
                        <a:pt x="9" y="47"/>
                      </a:lnTo>
                      <a:lnTo>
                        <a:pt x="14" y="48"/>
                      </a:lnTo>
                      <a:lnTo>
                        <a:pt x="21" y="48"/>
                      </a:lnTo>
                      <a:lnTo>
                        <a:pt x="30" y="47"/>
                      </a:lnTo>
                      <a:lnTo>
                        <a:pt x="35" y="45"/>
                      </a:lnTo>
                      <a:lnTo>
                        <a:pt x="41" y="41"/>
                      </a:lnTo>
                      <a:lnTo>
                        <a:pt x="45" y="36"/>
                      </a:lnTo>
                      <a:lnTo>
                        <a:pt x="45" y="30"/>
                      </a:lnTo>
                      <a:lnTo>
                        <a:pt x="45" y="24"/>
                      </a:lnTo>
                      <a:lnTo>
                        <a:pt x="42" y="18"/>
                      </a:lnTo>
                      <a:lnTo>
                        <a:pt x="39" y="11"/>
                      </a:lnTo>
                      <a:lnTo>
                        <a:pt x="36" y="6"/>
                      </a:lnTo>
                      <a:lnTo>
                        <a:pt x="30" y="2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27" name="Freeform 551">
                  <a:extLst>
                    <a:ext uri="{FF2B5EF4-FFF2-40B4-BE49-F238E27FC236}">
                      <a16:creationId xmlns:a16="http://schemas.microsoft.com/office/drawing/2014/main" id="{BFA831A5-82DF-8374-0F22-836D621C4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6" y="2760"/>
                  <a:ext cx="49" cy="47"/>
                </a:xfrm>
                <a:custGeom>
                  <a:avLst/>
                  <a:gdLst>
                    <a:gd name="T0" fmla="*/ 20 w 49"/>
                    <a:gd name="T1" fmla="*/ 0 h 47"/>
                    <a:gd name="T2" fmla="*/ 15 w 49"/>
                    <a:gd name="T3" fmla="*/ 6 h 47"/>
                    <a:gd name="T4" fmla="*/ 11 w 49"/>
                    <a:gd name="T5" fmla="*/ 12 h 47"/>
                    <a:gd name="T6" fmla="*/ 5 w 49"/>
                    <a:gd name="T7" fmla="*/ 19 h 47"/>
                    <a:gd name="T8" fmla="*/ 2 w 49"/>
                    <a:gd name="T9" fmla="*/ 24 h 47"/>
                    <a:gd name="T10" fmla="*/ 0 w 49"/>
                    <a:gd name="T11" fmla="*/ 30 h 47"/>
                    <a:gd name="T12" fmla="*/ 3 w 49"/>
                    <a:gd name="T13" fmla="*/ 39 h 47"/>
                    <a:gd name="T14" fmla="*/ 8 w 49"/>
                    <a:gd name="T15" fmla="*/ 45 h 47"/>
                    <a:gd name="T16" fmla="*/ 14 w 49"/>
                    <a:gd name="T17" fmla="*/ 46 h 47"/>
                    <a:gd name="T18" fmla="*/ 21 w 49"/>
                    <a:gd name="T19" fmla="*/ 46 h 47"/>
                    <a:gd name="T20" fmla="*/ 26 w 49"/>
                    <a:gd name="T21" fmla="*/ 46 h 47"/>
                    <a:gd name="T22" fmla="*/ 33 w 49"/>
                    <a:gd name="T23" fmla="*/ 46 h 47"/>
                    <a:gd name="T24" fmla="*/ 38 w 49"/>
                    <a:gd name="T25" fmla="*/ 45 h 47"/>
                    <a:gd name="T26" fmla="*/ 44 w 49"/>
                    <a:gd name="T27" fmla="*/ 40 h 47"/>
                    <a:gd name="T28" fmla="*/ 48 w 49"/>
                    <a:gd name="T29" fmla="*/ 34 h 47"/>
                    <a:gd name="T30" fmla="*/ 48 w 49"/>
                    <a:gd name="T31" fmla="*/ 28 h 47"/>
                    <a:gd name="T32" fmla="*/ 47 w 49"/>
                    <a:gd name="T33" fmla="*/ 22 h 47"/>
                    <a:gd name="T34" fmla="*/ 44 w 49"/>
                    <a:gd name="T35" fmla="*/ 16 h 47"/>
                    <a:gd name="T36" fmla="*/ 39 w 49"/>
                    <a:gd name="T37" fmla="*/ 12 h 47"/>
                    <a:gd name="T38" fmla="*/ 35 w 49"/>
                    <a:gd name="T39" fmla="*/ 7 h 47"/>
                    <a:gd name="T40" fmla="*/ 30 w 49"/>
                    <a:gd name="T41" fmla="*/ 4 h 47"/>
                    <a:gd name="T42" fmla="*/ 24 w 49"/>
                    <a:gd name="T43" fmla="*/ 4 h 47"/>
                    <a:gd name="T44" fmla="*/ 18 w 49"/>
                    <a:gd name="T45" fmla="*/ 4 h 47"/>
                    <a:gd name="T46" fmla="*/ 20 w 49"/>
                    <a:gd name="T4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9" h="47">
                      <a:moveTo>
                        <a:pt x="20" y="0"/>
                      </a:moveTo>
                      <a:lnTo>
                        <a:pt x="15" y="6"/>
                      </a:lnTo>
                      <a:lnTo>
                        <a:pt x="11" y="12"/>
                      </a:lnTo>
                      <a:lnTo>
                        <a:pt x="5" y="19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3" y="39"/>
                      </a:lnTo>
                      <a:lnTo>
                        <a:pt x="8" y="45"/>
                      </a:lnTo>
                      <a:lnTo>
                        <a:pt x="14" y="46"/>
                      </a:lnTo>
                      <a:lnTo>
                        <a:pt x="21" y="46"/>
                      </a:lnTo>
                      <a:lnTo>
                        <a:pt x="26" y="46"/>
                      </a:lnTo>
                      <a:lnTo>
                        <a:pt x="33" y="46"/>
                      </a:lnTo>
                      <a:lnTo>
                        <a:pt x="38" y="45"/>
                      </a:lnTo>
                      <a:lnTo>
                        <a:pt x="44" y="40"/>
                      </a:lnTo>
                      <a:lnTo>
                        <a:pt x="48" y="34"/>
                      </a:lnTo>
                      <a:lnTo>
                        <a:pt x="48" y="28"/>
                      </a:lnTo>
                      <a:lnTo>
                        <a:pt x="47" y="22"/>
                      </a:lnTo>
                      <a:lnTo>
                        <a:pt x="44" y="16"/>
                      </a:lnTo>
                      <a:lnTo>
                        <a:pt x="39" y="12"/>
                      </a:lnTo>
                      <a:lnTo>
                        <a:pt x="35" y="7"/>
                      </a:lnTo>
                      <a:lnTo>
                        <a:pt x="30" y="4"/>
                      </a:lnTo>
                      <a:lnTo>
                        <a:pt x="24" y="4"/>
                      </a:lnTo>
                      <a:lnTo>
                        <a:pt x="18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28" name="Freeform 552">
                  <a:extLst>
                    <a:ext uri="{FF2B5EF4-FFF2-40B4-BE49-F238E27FC236}">
                      <a16:creationId xmlns:a16="http://schemas.microsoft.com/office/drawing/2014/main" id="{FBD80536-7DAF-C836-996E-88FE83283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5" y="2649"/>
                  <a:ext cx="27" cy="33"/>
                </a:xfrm>
                <a:custGeom>
                  <a:avLst/>
                  <a:gdLst>
                    <a:gd name="T0" fmla="*/ 2 w 27"/>
                    <a:gd name="T1" fmla="*/ 5 h 33"/>
                    <a:gd name="T2" fmla="*/ 0 w 27"/>
                    <a:gd name="T3" fmla="*/ 11 h 33"/>
                    <a:gd name="T4" fmla="*/ 2 w 27"/>
                    <a:gd name="T5" fmla="*/ 18 h 33"/>
                    <a:gd name="T6" fmla="*/ 3 w 27"/>
                    <a:gd name="T7" fmla="*/ 24 h 33"/>
                    <a:gd name="T8" fmla="*/ 6 w 27"/>
                    <a:gd name="T9" fmla="*/ 29 h 33"/>
                    <a:gd name="T10" fmla="*/ 11 w 27"/>
                    <a:gd name="T11" fmla="*/ 32 h 33"/>
                    <a:gd name="T12" fmla="*/ 18 w 27"/>
                    <a:gd name="T13" fmla="*/ 32 h 33"/>
                    <a:gd name="T14" fmla="*/ 23 w 27"/>
                    <a:gd name="T15" fmla="*/ 29 h 33"/>
                    <a:gd name="T16" fmla="*/ 24 w 27"/>
                    <a:gd name="T17" fmla="*/ 24 h 33"/>
                    <a:gd name="T18" fmla="*/ 26 w 27"/>
                    <a:gd name="T19" fmla="*/ 18 h 33"/>
                    <a:gd name="T20" fmla="*/ 24 w 27"/>
                    <a:gd name="T21" fmla="*/ 12 h 33"/>
                    <a:gd name="T22" fmla="*/ 23 w 27"/>
                    <a:gd name="T23" fmla="*/ 6 h 33"/>
                    <a:gd name="T24" fmla="*/ 18 w 27"/>
                    <a:gd name="T25" fmla="*/ 2 h 33"/>
                    <a:gd name="T26" fmla="*/ 12 w 27"/>
                    <a:gd name="T27" fmla="*/ 0 h 33"/>
                    <a:gd name="T28" fmla="*/ 5 w 27"/>
                    <a:gd name="T29" fmla="*/ 0 h 33"/>
                    <a:gd name="T30" fmla="*/ 0 w 27"/>
                    <a:gd name="T31" fmla="*/ 3 h 33"/>
                    <a:gd name="T32" fmla="*/ 2 w 27"/>
                    <a:gd name="T33" fmla="*/ 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3">
                      <a:moveTo>
                        <a:pt x="2" y="5"/>
                      </a:moveTo>
                      <a:lnTo>
                        <a:pt x="0" y="11"/>
                      </a:lnTo>
                      <a:lnTo>
                        <a:pt x="2" y="18"/>
                      </a:lnTo>
                      <a:lnTo>
                        <a:pt x="3" y="24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8" y="32"/>
                      </a:lnTo>
                      <a:lnTo>
                        <a:pt x="23" y="29"/>
                      </a:lnTo>
                      <a:lnTo>
                        <a:pt x="24" y="24"/>
                      </a:lnTo>
                      <a:lnTo>
                        <a:pt x="26" y="18"/>
                      </a:lnTo>
                      <a:lnTo>
                        <a:pt x="24" y="12"/>
                      </a:lnTo>
                      <a:lnTo>
                        <a:pt x="23" y="6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29" name="Freeform 553">
                  <a:extLst>
                    <a:ext uri="{FF2B5EF4-FFF2-40B4-BE49-F238E27FC236}">
                      <a16:creationId xmlns:a16="http://schemas.microsoft.com/office/drawing/2014/main" id="{0A3AB0AA-14B7-5E97-91F1-3F4870B29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7" y="2788"/>
                  <a:ext cx="39" cy="42"/>
                </a:xfrm>
                <a:custGeom>
                  <a:avLst/>
                  <a:gdLst>
                    <a:gd name="T0" fmla="*/ 17 w 39"/>
                    <a:gd name="T1" fmla="*/ 0 h 42"/>
                    <a:gd name="T2" fmla="*/ 12 w 39"/>
                    <a:gd name="T3" fmla="*/ 5 h 42"/>
                    <a:gd name="T4" fmla="*/ 8 w 39"/>
                    <a:gd name="T5" fmla="*/ 12 h 42"/>
                    <a:gd name="T6" fmla="*/ 3 w 39"/>
                    <a:gd name="T7" fmla="*/ 15 h 42"/>
                    <a:gd name="T8" fmla="*/ 2 w 39"/>
                    <a:gd name="T9" fmla="*/ 20 h 42"/>
                    <a:gd name="T10" fmla="*/ 0 w 39"/>
                    <a:gd name="T11" fmla="*/ 27 h 42"/>
                    <a:gd name="T12" fmla="*/ 2 w 39"/>
                    <a:gd name="T13" fmla="*/ 32 h 42"/>
                    <a:gd name="T14" fmla="*/ 9 w 39"/>
                    <a:gd name="T15" fmla="*/ 36 h 42"/>
                    <a:gd name="T16" fmla="*/ 15 w 39"/>
                    <a:gd name="T17" fmla="*/ 38 h 42"/>
                    <a:gd name="T18" fmla="*/ 21 w 39"/>
                    <a:gd name="T19" fmla="*/ 39 h 42"/>
                    <a:gd name="T20" fmla="*/ 26 w 39"/>
                    <a:gd name="T21" fmla="*/ 41 h 42"/>
                    <a:gd name="T22" fmla="*/ 32 w 39"/>
                    <a:gd name="T23" fmla="*/ 41 h 42"/>
                    <a:gd name="T24" fmla="*/ 38 w 39"/>
                    <a:gd name="T25" fmla="*/ 36 h 42"/>
                    <a:gd name="T26" fmla="*/ 38 w 39"/>
                    <a:gd name="T27" fmla="*/ 30 h 42"/>
                    <a:gd name="T28" fmla="*/ 38 w 39"/>
                    <a:gd name="T29" fmla="*/ 24 h 42"/>
                    <a:gd name="T30" fmla="*/ 35 w 39"/>
                    <a:gd name="T31" fmla="*/ 18 h 42"/>
                    <a:gd name="T32" fmla="*/ 33 w 39"/>
                    <a:gd name="T33" fmla="*/ 12 h 42"/>
                    <a:gd name="T34" fmla="*/ 27 w 39"/>
                    <a:gd name="T35" fmla="*/ 9 h 42"/>
                    <a:gd name="T36" fmla="*/ 21 w 39"/>
                    <a:gd name="T37" fmla="*/ 8 h 42"/>
                    <a:gd name="T38" fmla="*/ 15 w 39"/>
                    <a:gd name="T39" fmla="*/ 6 h 42"/>
                    <a:gd name="T40" fmla="*/ 17 w 39"/>
                    <a:gd name="T4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" h="42">
                      <a:moveTo>
                        <a:pt x="17" y="0"/>
                      </a:moveTo>
                      <a:lnTo>
                        <a:pt x="12" y="5"/>
                      </a:lnTo>
                      <a:lnTo>
                        <a:pt x="8" y="12"/>
                      </a:lnTo>
                      <a:lnTo>
                        <a:pt x="3" y="15"/>
                      </a:lnTo>
                      <a:lnTo>
                        <a:pt x="2" y="20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9" y="36"/>
                      </a:lnTo>
                      <a:lnTo>
                        <a:pt x="15" y="38"/>
                      </a:lnTo>
                      <a:lnTo>
                        <a:pt x="21" y="39"/>
                      </a:lnTo>
                      <a:lnTo>
                        <a:pt x="26" y="41"/>
                      </a:lnTo>
                      <a:lnTo>
                        <a:pt x="32" y="41"/>
                      </a:lnTo>
                      <a:lnTo>
                        <a:pt x="38" y="36"/>
                      </a:lnTo>
                      <a:lnTo>
                        <a:pt x="38" y="30"/>
                      </a:lnTo>
                      <a:lnTo>
                        <a:pt x="38" y="24"/>
                      </a:lnTo>
                      <a:lnTo>
                        <a:pt x="35" y="18"/>
                      </a:lnTo>
                      <a:lnTo>
                        <a:pt x="33" y="12"/>
                      </a:lnTo>
                      <a:lnTo>
                        <a:pt x="27" y="9"/>
                      </a:lnTo>
                      <a:lnTo>
                        <a:pt x="21" y="8"/>
                      </a:lnTo>
                      <a:lnTo>
                        <a:pt x="15" y="6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30" name="Freeform 554">
                  <a:extLst>
                    <a:ext uri="{FF2B5EF4-FFF2-40B4-BE49-F238E27FC236}">
                      <a16:creationId xmlns:a16="http://schemas.microsoft.com/office/drawing/2014/main" id="{5B1F1E7B-9152-000B-581E-78607A845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9" y="2829"/>
                  <a:ext cx="42" cy="44"/>
                </a:xfrm>
                <a:custGeom>
                  <a:avLst/>
                  <a:gdLst>
                    <a:gd name="T0" fmla="*/ 21 w 42"/>
                    <a:gd name="T1" fmla="*/ 0 h 44"/>
                    <a:gd name="T2" fmla="*/ 15 w 42"/>
                    <a:gd name="T3" fmla="*/ 4 h 44"/>
                    <a:gd name="T4" fmla="*/ 11 w 42"/>
                    <a:gd name="T5" fmla="*/ 9 h 44"/>
                    <a:gd name="T6" fmla="*/ 5 w 42"/>
                    <a:gd name="T7" fmla="*/ 12 h 44"/>
                    <a:gd name="T8" fmla="*/ 0 w 42"/>
                    <a:gd name="T9" fmla="*/ 16 h 44"/>
                    <a:gd name="T10" fmla="*/ 0 w 42"/>
                    <a:gd name="T11" fmla="*/ 22 h 44"/>
                    <a:gd name="T12" fmla="*/ 0 w 42"/>
                    <a:gd name="T13" fmla="*/ 27 h 44"/>
                    <a:gd name="T14" fmla="*/ 2 w 42"/>
                    <a:gd name="T15" fmla="*/ 33 h 44"/>
                    <a:gd name="T16" fmla="*/ 6 w 42"/>
                    <a:gd name="T17" fmla="*/ 39 h 44"/>
                    <a:gd name="T18" fmla="*/ 12 w 42"/>
                    <a:gd name="T19" fmla="*/ 40 h 44"/>
                    <a:gd name="T20" fmla="*/ 17 w 42"/>
                    <a:gd name="T21" fmla="*/ 42 h 44"/>
                    <a:gd name="T22" fmla="*/ 24 w 42"/>
                    <a:gd name="T23" fmla="*/ 43 h 44"/>
                    <a:gd name="T24" fmla="*/ 29 w 42"/>
                    <a:gd name="T25" fmla="*/ 42 h 44"/>
                    <a:gd name="T26" fmla="*/ 35 w 42"/>
                    <a:gd name="T27" fmla="*/ 42 h 44"/>
                    <a:gd name="T28" fmla="*/ 39 w 42"/>
                    <a:gd name="T29" fmla="*/ 37 h 44"/>
                    <a:gd name="T30" fmla="*/ 41 w 42"/>
                    <a:gd name="T31" fmla="*/ 30 h 44"/>
                    <a:gd name="T32" fmla="*/ 41 w 42"/>
                    <a:gd name="T33" fmla="*/ 25 h 44"/>
                    <a:gd name="T34" fmla="*/ 41 w 42"/>
                    <a:gd name="T35" fmla="*/ 19 h 44"/>
                    <a:gd name="T36" fmla="*/ 39 w 42"/>
                    <a:gd name="T37" fmla="*/ 13 h 44"/>
                    <a:gd name="T38" fmla="*/ 35 w 42"/>
                    <a:gd name="T39" fmla="*/ 7 h 44"/>
                    <a:gd name="T40" fmla="*/ 30 w 42"/>
                    <a:gd name="T41" fmla="*/ 6 h 44"/>
                    <a:gd name="T42" fmla="*/ 24 w 42"/>
                    <a:gd name="T43" fmla="*/ 3 h 44"/>
                    <a:gd name="T44" fmla="*/ 18 w 42"/>
                    <a:gd name="T45" fmla="*/ 3 h 44"/>
                    <a:gd name="T46" fmla="*/ 21 w 42"/>
                    <a:gd name="T4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2" h="44">
                      <a:moveTo>
                        <a:pt x="21" y="0"/>
                      </a:moveTo>
                      <a:lnTo>
                        <a:pt x="15" y="4"/>
                      </a:lnTo>
                      <a:lnTo>
                        <a:pt x="11" y="9"/>
                      </a:lnTo>
                      <a:lnTo>
                        <a:pt x="5" y="12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6" y="39"/>
                      </a:lnTo>
                      <a:lnTo>
                        <a:pt x="12" y="40"/>
                      </a:lnTo>
                      <a:lnTo>
                        <a:pt x="17" y="42"/>
                      </a:lnTo>
                      <a:lnTo>
                        <a:pt x="24" y="43"/>
                      </a:lnTo>
                      <a:lnTo>
                        <a:pt x="29" y="42"/>
                      </a:lnTo>
                      <a:lnTo>
                        <a:pt x="35" y="42"/>
                      </a:lnTo>
                      <a:lnTo>
                        <a:pt x="39" y="37"/>
                      </a:lnTo>
                      <a:lnTo>
                        <a:pt x="41" y="30"/>
                      </a:lnTo>
                      <a:lnTo>
                        <a:pt x="41" y="25"/>
                      </a:lnTo>
                      <a:lnTo>
                        <a:pt x="41" y="19"/>
                      </a:lnTo>
                      <a:lnTo>
                        <a:pt x="39" y="13"/>
                      </a:lnTo>
                      <a:lnTo>
                        <a:pt x="35" y="7"/>
                      </a:lnTo>
                      <a:lnTo>
                        <a:pt x="30" y="6"/>
                      </a:lnTo>
                      <a:lnTo>
                        <a:pt x="24" y="3"/>
                      </a:lnTo>
                      <a:lnTo>
                        <a:pt x="18" y="3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31" name="Freeform 555">
                  <a:extLst>
                    <a:ext uri="{FF2B5EF4-FFF2-40B4-BE49-F238E27FC236}">
                      <a16:creationId xmlns:a16="http://schemas.microsoft.com/office/drawing/2014/main" id="{37FD578E-C358-2932-F7C1-8150C8B45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1" y="2885"/>
                  <a:ext cx="46" cy="49"/>
                </a:xfrm>
                <a:custGeom>
                  <a:avLst/>
                  <a:gdLst>
                    <a:gd name="T0" fmla="*/ 26 w 46"/>
                    <a:gd name="T1" fmla="*/ 0 h 49"/>
                    <a:gd name="T2" fmla="*/ 20 w 46"/>
                    <a:gd name="T3" fmla="*/ 2 h 49"/>
                    <a:gd name="T4" fmla="*/ 14 w 46"/>
                    <a:gd name="T5" fmla="*/ 2 h 49"/>
                    <a:gd name="T6" fmla="*/ 8 w 46"/>
                    <a:gd name="T7" fmla="*/ 3 h 49"/>
                    <a:gd name="T8" fmla="*/ 3 w 46"/>
                    <a:gd name="T9" fmla="*/ 6 h 49"/>
                    <a:gd name="T10" fmla="*/ 2 w 46"/>
                    <a:gd name="T11" fmla="*/ 11 h 49"/>
                    <a:gd name="T12" fmla="*/ 0 w 46"/>
                    <a:gd name="T13" fmla="*/ 17 h 49"/>
                    <a:gd name="T14" fmla="*/ 0 w 46"/>
                    <a:gd name="T15" fmla="*/ 23 h 49"/>
                    <a:gd name="T16" fmla="*/ 2 w 46"/>
                    <a:gd name="T17" fmla="*/ 29 h 49"/>
                    <a:gd name="T18" fmla="*/ 2 w 46"/>
                    <a:gd name="T19" fmla="*/ 35 h 49"/>
                    <a:gd name="T20" fmla="*/ 2 w 46"/>
                    <a:gd name="T21" fmla="*/ 41 h 49"/>
                    <a:gd name="T22" fmla="*/ 9 w 46"/>
                    <a:gd name="T23" fmla="*/ 47 h 49"/>
                    <a:gd name="T24" fmla="*/ 14 w 46"/>
                    <a:gd name="T25" fmla="*/ 48 h 49"/>
                    <a:gd name="T26" fmla="*/ 21 w 46"/>
                    <a:gd name="T27" fmla="*/ 48 h 49"/>
                    <a:gd name="T28" fmla="*/ 30 w 46"/>
                    <a:gd name="T29" fmla="*/ 47 h 49"/>
                    <a:gd name="T30" fmla="*/ 35 w 46"/>
                    <a:gd name="T31" fmla="*/ 45 h 49"/>
                    <a:gd name="T32" fmla="*/ 41 w 46"/>
                    <a:gd name="T33" fmla="*/ 41 h 49"/>
                    <a:gd name="T34" fmla="*/ 45 w 46"/>
                    <a:gd name="T35" fmla="*/ 36 h 49"/>
                    <a:gd name="T36" fmla="*/ 45 w 46"/>
                    <a:gd name="T37" fmla="*/ 30 h 49"/>
                    <a:gd name="T38" fmla="*/ 45 w 46"/>
                    <a:gd name="T39" fmla="*/ 24 h 49"/>
                    <a:gd name="T40" fmla="*/ 42 w 46"/>
                    <a:gd name="T41" fmla="*/ 18 h 49"/>
                    <a:gd name="T42" fmla="*/ 39 w 46"/>
                    <a:gd name="T43" fmla="*/ 11 h 49"/>
                    <a:gd name="T44" fmla="*/ 36 w 46"/>
                    <a:gd name="T45" fmla="*/ 6 h 49"/>
                    <a:gd name="T46" fmla="*/ 30 w 46"/>
                    <a:gd name="T47" fmla="*/ 2 h 49"/>
                    <a:gd name="T48" fmla="*/ 26 w 46"/>
                    <a:gd name="T4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" h="49">
                      <a:moveTo>
                        <a:pt x="26" y="0"/>
                      </a:moveTo>
                      <a:lnTo>
                        <a:pt x="20" y="2"/>
                      </a:lnTo>
                      <a:lnTo>
                        <a:pt x="14" y="2"/>
                      </a:lnTo>
                      <a:lnTo>
                        <a:pt x="8" y="3"/>
                      </a:lnTo>
                      <a:lnTo>
                        <a:pt x="3" y="6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2" y="35"/>
                      </a:lnTo>
                      <a:lnTo>
                        <a:pt x="2" y="41"/>
                      </a:lnTo>
                      <a:lnTo>
                        <a:pt x="9" y="47"/>
                      </a:lnTo>
                      <a:lnTo>
                        <a:pt x="14" y="48"/>
                      </a:lnTo>
                      <a:lnTo>
                        <a:pt x="21" y="48"/>
                      </a:lnTo>
                      <a:lnTo>
                        <a:pt x="30" y="47"/>
                      </a:lnTo>
                      <a:lnTo>
                        <a:pt x="35" y="45"/>
                      </a:lnTo>
                      <a:lnTo>
                        <a:pt x="41" y="41"/>
                      </a:lnTo>
                      <a:lnTo>
                        <a:pt x="45" y="36"/>
                      </a:lnTo>
                      <a:lnTo>
                        <a:pt x="45" y="30"/>
                      </a:lnTo>
                      <a:lnTo>
                        <a:pt x="45" y="24"/>
                      </a:lnTo>
                      <a:lnTo>
                        <a:pt x="42" y="18"/>
                      </a:lnTo>
                      <a:lnTo>
                        <a:pt x="39" y="11"/>
                      </a:lnTo>
                      <a:lnTo>
                        <a:pt x="36" y="6"/>
                      </a:lnTo>
                      <a:lnTo>
                        <a:pt x="30" y="2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32" name="Freeform 556">
                  <a:extLst>
                    <a:ext uri="{FF2B5EF4-FFF2-40B4-BE49-F238E27FC236}">
                      <a16:creationId xmlns:a16="http://schemas.microsoft.com/office/drawing/2014/main" id="{C3E7BDAD-6857-C61D-6DAE-F3977CD0A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2" y="2949"/>
                  <a:ext cx="49" cy="47"/>
                </a:xfrm>
                <a:custGeom>
                  <a:avLst/>
                  <a:gdLst>
                    <a:gd name="T0" fmla="*/ 20 w 49"/>
                    <a:gd name="T1" fmla="*/ 0 h 47"/>
                    <a:gd name="T2" fmla="*/ 15 w 49"/>
                    <a:gd name="T3" fmla="*/ 6 h 47"/>
                    <a:gd name="T4" fmla="*/ 11 w 49"/>
                    <a:gd name="T5" fmla="*/ 12 h 47"/>
                    <a:gd name="T6" fmla="*/ 5 w 49"/>
                    <a:gd name="T7" fmla="*/ 19 h 47"/>
                    <a:gd name="T8" fmla="*/ 2 w 49"/>
                    <a:gd name="T9" fmla="*/ 24 h 47"/>
                    <a:gd name="T10" fmla="*/ 0 w 49"/>
                    <a:gd name="T11" fmla="*/ 30 h 47"/>
                    <a:gd name="T12" fmla="*/ 3 w 49"/>
                    <a:gd name="T13" fmla="*/ 39 h 47"/>
                    <a:gd name="T14" fmla="*/ 8 w 49"/>
                    <a:gd name="T15" fmla="*/ 45 h 47"/>
                    <a:gd name="T16" fmla="*/ 14 w 49"/>
                    <a:gd name="T17" fmla="*/ 46 h 47"/>
                    <a:gd name="T18" fmla="*/ 21 w 49"/>
                    <a:gd name="T19" fmla="*/ 46 h 47"/>
                    <a:gd name="T20" fmla="*/ 26 w 49"/>
                    <a:gd name="T21" fmla="*/ 46 h 47"/>
                    <a:gd name="T22" fmla="*/ 33 w 49"/>
                    <a:gd name="T23" fmla="*/ 46 h 47"/>
                    <a:gd name="T24" fmla="*/ 38 w 49"/>
                    <a:gd name="T25" fmla="*/ 45 h 47"/>
                    <a:gd name="T26" fmla="*/ 44 w 49"/>
                    <a:gd name="T27" fmla="*/ 40 h 47"/>
                    <a:gd name="T28" fmla="*/ 48 w 49"/>
                    <a:gd name="T29" fmla="*/ 34 h 47"/>
                    <a:gd name="T30" fmla="*/ 48 w 49"/>
                    <a:gd name="T31" fmla="*/ 28 h 47"/>
                    <a:gd name="T32" fmla="*/ 47 w 49"/>
                    <a:gd name="T33" fmla="*/ 22 h 47"/>
                    <a:gd name="T34" fmla="*/ 44 w 49"/>
                    <a:gd name="T35" fmla="*/ 16 h 47"/>
                    <a:gd name="T36" fmla="*/ 39 w 49"/>
                    <a:gd name="T37" fmla="*/ 12 h 47"/>
                    <a:gd name="T38" fmla="*/ 35 w 49"/>
                    <a:gd name="T39" fmla="*/ 7 h 47"/>
                    <a:gd name="T40" fmla="*/ 30 w 49"/>
                    <a:gd name="T41" fmla="*/ 4 h 47"/>
                    <a:gd name="T42" fmla="*/ 24 w 49"/>
                    <a:gd name="T43" fmla="*/ 4 h 47"/>
                    <a:gd name="T44" fmla="*/ 18 w 49"/>
                    <a:gd name="T45" fmla="*/ 4 h 47"/>
                    <a:gd name="T46" fmla="*/ 20 w 49"/>
                    <a:gd name="T4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9" h="47">
                      <a:moveTo>
                        <a:pt x="20" y="0"/>
                      </a:moveTo>
                      <a:lnTo>
                        <a:pt x="15" y="6"/>
                      </a:lnTo>
                      <a:lnTo>
                        <a:pt x="11" y="12"/>
                      </a:lnTo>
                      <a:lnTo>
                        <a:pt x="5" y="19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3" y="39"/>
                      </a:lnTo>
                      <a:lnTo>
                        <a:pt x="8" y="45"/>
                      </a:lnTo>
                      <a:lnTo>
                        <a:pt x="14" y="46"/>
                      </a:lnTo>
                      <a:lnTo>
                        <a:pt x="21" y="46"/>
                      </a:lnTo>
                      <a:lnTo>
                        <a:pt x="26" y="46"/>
                      </a:lnTo>
                      <a:lnTo>
                        <a:pt x="33" y="46"/>
                      </a:lnTo>
                      <a:lnTo>
                        <a:pt x="38" y="45"/>
                      </a:lnTo>
                      <a:lnTo>
                        <a:pt x="44" y="40"/>
                      </a:lnTo>
                      <a:lnTo>
                        <a:pt x="48" y="34"/>
                      </a:lnTo>
                      <a:lnTo>
                        <a:pt x="48" y="28"/>
                      </a:lnTo>
                      <a:lnTo>
                        <a:pt x="47" y="22"/>
                      </a:lnTo>
                      <a:lnTo>
                        <a:pt x="44" y="16"/>
                      </a:lnTo>
                      <a:lnTo>
                        <a:pt x="39" y="12"/>
                      </a:lnTo>
                      <a:lnTo>
                        <a:pt x="35" y="7"/>
                      </a:lnTo>
                      <a:lnTo>
                        <a:pt x="30" y="4"/>
                      </a:lnTo>
                      <a:lnTo>
                        <a:pt x="24" y="4"/>
                      </a:lnTo>
                      <a:lnTo>
                        <a:pt x="18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33" name="Freeform 557">
                  <a:extLst>
                    <a:ext uri="{FF2B5EF4-FFF2-40B4-BE49-F238E27FC236}">
                      <a16:creationId xmlns:a16="http://schemas.microsoft.com/office/drawing/2014/main" id="{FC4ECD0E-7266-8F15-3D00-AE0DE7BEC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2859"/>
                  <a:ext cx="27" cy="33"/>
                </a:xfrm>
                <a:custGeom>
                  <a:avLst/>
                  <a:gdLst>
                    <a:gd name="T0" fmla="*/ 2 w 27"/>
                    <a:gd name="T1" fmla="*/ 5 h 33"/>
                    <a:gd name="T2" fmla="*/ 0 w 27"/>
                    <a:gd name="T3" fmla="*/ 11 h 33"/>
                    <a:gd name="T4" fmla="*/ 2 w 27"/>
                    <a:gd name="T5" fmla="*/ 18 h 33"/>
                    <a:gd name="T6" fmla="*/ 3 w 27"/>
                    <a:gd name="T7" fmla="*/ 24 h 33"/>
                    <a:gd name="T8" fmla="*/ 6 w 27"/>
                    <a:gd name="T9" fmla="*/ 29 h 33"/>
                    <a:gd name="T10" fmla="*/ 11 w 27"/>
                    <a:gd name="T11" fmla="*/ 32 h 33"/>
                    <a:gd name="T12" fmla="*/ 18 w 27"/>
                    <a:gd name="T13" fmla="*/ 32 h 33"/>
                    <a:gd name="T14" fmla="*/ 23 w 27"/>
                    <a:gd name="T15" fmla="*/ 29 h 33"/>
                    <a:gd name="T16" fmla="*/ 24 w 27"/>
                    <a:gd name="T17" fmla="*/ 24 h 33"/>
                    <a:gd name="T18" fmla="*/ 26 w 27"/>
                    <a:gd name="T19" fmla="*/ 18 h 33"/>
                    <a:gd name="T20" fmla="*/ 24 w 27"/>
                    <a:gd name="T21" fmla="*/ 12 h 33"/>
                    <a:gd name="T22" fmla="*/ 23 w 27"/>
                    <a:gd name="T23" fmla="*/ 6 h 33"/>
                    <a:gd name="T24" fmla="*/ 18 w 27"/>
                    <a:gd name="T25" fmla="*/ 2 h 33"/>
                    <a:gd name="T26" fmla="*/ 12 w 27"/>
                    <a:gd name="T27" fmla="*/ 0 h 33"/>
                    <a:gd name="T28" fmla="*/ 5 w 27"/>
                    <a:gd name="T29" fmla="*/ 0 h 33"/>
                    <a:gd name="T30" fmla="*/ 0 w 27"/>
                    <a:gd name="T31" fmla="*/ 3 h 33"/>
                    <a:gd name="T32" fmla="*/ 2 w 27"/>
                    <a:gd name="T33" fmla="*/ 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3">
                      <a:moveTo>
                        <a:pt x="2" y="5"/>
                      </a:moveTo>
                      <a:lnTo>
                        <a:pt x="0" y="11"/>
                      </a:lnTo>
                      <a:lnTo>
                        <a:pt x="2" y="18"/>
                      </a:lnTo>
                      <a:lnTo>
                        <a:pt x="3" y="24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8" y="32"/>
                      </a:lnTo>
                      <a:lnTo>
                        <a:pt x="23" y="29"/>
                      </a:lnTo>
                      <a:lnTo>
                        <a:pt x="24" y="24"/>
                      </a:lnTo>
                      <a:lnTo>
                        <a:pt x="26" y="18"/>
                      </a:lnTo>
                      <a:lnTo>
                        <a:pt x="24" y="12"/>
                      </a:lnTo>
                      <a:lnTo>
                        <a:pt x="23" y="6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334" name="Freeform 558">
                  <a:extLst>
                    <a:ext uri="{FF2B5EF4-FFF2-40B4-BE49-F238E27FC236}">
                      <a16:creationId xmlns:a16="http://schemas.microsoft.com/office/drawing/2014/main" id="{877ECC8F-AB0D-5894-61AE-65E82B198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7" y="2941"/>
                  <a:ext cx="39" cy="42"/>
                </a:xfrm>
                <a:custGeom>
                  <a:avLst/>
                  <a:gdLst>
                    <a:gd name="T0" fmla="*/ 17 w 39"/>
                    <a:gd name="T1" fmla="*/ 0 h 42"/>
                    <a:gd name="T2" fmla="*/ 12 w 39"/>
                    <a:gd name="T3" fmla="*/ 5 h 42"/>
                    <a:gd name="T4" fmla="*/ 8 w 39"/>
                    <a:gd name="T5" fmla="*/ 12 h 42"/>
                    <a:gd name="T6" fmla="*/ 3 w 39"/>
                    <a:gd name="T7" fmla="*/ 15 h 42"/>
                    <a:gd name="T8" fmla="*/ 2 w 39"/>
                    <a:gd name="T9" fmla="*/ 20 h 42"/>
                    <a:gd name="T10" fmla="*/ 0 w 39"/>
                    <a:gd name="T11" fmla="*/ 27 h 42"/>
                    <a:gd name="T12" fmla="*/ 2 w 39"/>
                    <a:gd name="T13" fmla="*/ 32 h 42"/>
                    <a:gd name="T14" fmla="*/ 9 w 39"/>
                    <a:gd name="T15" fmla="*/ 36 h 42"/>
                    <a:gd name="T16" fmla="*/ 15 w 39"/>
                    <a:gd name="T17" fmla="*/ 38 h 42"/>
                    <a:gd name="T18" fmla="*/ 21 w 39"/>
                    <a:gd name="T19" fmla="*/ 39 h 42"/>
                    <a:gd name="T20" fmla="*/ 26 w 39"/>
                    <a:gd name="T21" fmla="*/ 41 h 42"/>
                    <a:gd name="T22" fmla="*/ 32 w 39"/>
                    <a:gd name="T23" fmla="*/ 41 h 42"/>
                    <a:gd name="T24" fmla="*/ 38 w 39"/>
                    <a:gd name="T25" fmla="*/ 36 h 42"/>
                    <a:gd name="T26" fmla="*/ 38 w 39"/>
                    <a:gd name="T27" fmla="*/ 30 h 42"/>
                    <a:gd name="T28" fmla="*/ 38 w 39"/>
                    <a:gd name="T29" fmla="*/ 24 h 42"/>
                    <a:gd name="T30" fmla="*/ 35 w 39"/>
                    <a:gd name="T31" fmla="*/ 18 h 42"/>
                    <a:gd name="T32" fmla="*/ 33 w 39"/>
                    <a:gd name="T33" fmla="*/ 12 h 42"/>
                    <a:gd name="T34" fmla="*/ 27 w 39"/>
                    <a:gd name="T35" fmla="*/ 9 h 42"/>
                    <a:gd name="T36" fmla="*/ 21 w 39"/>
                    <a:gd name="T37" fmla="*/ 8 h 42"/>
                    <a:gd name="T38" fmla="*/ 15 w 39"/>
                    <a:gd name="T39" fmla="*/ 6 h 42"/>
                    <a:gd name="T40" fmla="*/ 17 w 39"/>
                    <a:gd name="T4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" h="42">
                      <a:moveTo>
                        <a:pt x="17" y="0"/>
                      </a:moveTo>
                      <a:lnTo>
                        <a:pt x="12" y="5"/>
                      </a:lnTo>
                      <a:lnTo>
                        <a:pt x="8" y="12"/>
                      </a:lnTo>
                      <a:lnTo>
                        <a:pt x="3" y="15"/>
                      </a:lnTo>
                      <a:lnTo>
                        <a:pt x="2" y="20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9" y="36"/>
                      </a:lnTo>
                      <a:lnTo>
                        <a:pt x="15" y="38"/>
                      </a:lnTo>
                      <a:lnTo>
                        <a:pt x="21" y="39"/>
                      </a:lnTo>
                      <a:lnTo>
                        <a:pt x="26" y="41"/>
                      </a:lnTo>
                      <a:lnTo>
                        <a:pt x="32" y="41"/>
                      </a:lnTo>
                      <a:lnTo>
                        <a:pt x="38" y="36"/>
                      </a:lnTo>
                      <a:lnTo>
                        <a:pt x="38" y="30"/>
                      </a:lnTo>
                      <a:lnTo>
                        <a:pt x="38" y="24"/>
                      </a:lnTo>
                      <a:lnTo>
                        <a:pt x="35" y="18"/>
                      </a:lnTo>
                      <a:lnTo>
                        <a:pt x="33" y="12"/>
                      </a:lnTo>
                      <a:lnTo>
                        <a:pt x="27" y="9"/>
                      </a:lnTo>
                      <a:lnTo>
                        <a:pt x="21" y="8"/>
                      </a:lnTo>
                      <a:lnTo>
                        <a:pt x="15" y="6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6335" name="Freeform 559">
              <a:extLst>
                <a:ext uri="{FF2B5EF4-FFF2-40B4-BE49-F238E27FC236}">
                  <a16:creationId xmlns:a16="http://schemas.microsoft.com/office/drawing/2014/main" id="{FD17EEF6-F2AB-4382-F31E-76544C1F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2743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36" name="Freeform 560">
              <a:extLst>
                <a:ext uri="{FF2B5EF4-FFF2-40B4-BE49-F238E27FC236}">
                  <a16:creationId xmlns:a16="http://schemas.microsoft.com/office/drawing/2014/main" id="{17F78E69-1A4C-C509-BF85-29E87B01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2491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37" name="Freeform 561">
              <a:extLst>
                <a:ext uri="{FF2B5EF4-FFF2-40B4-BE49-F238E27FC236}">
                  <a16:creationId xmlns:a16="http://schemas.microsoft.com/office/drawing/2014/main" id="{BBA2B5C3-3D3F-D136-68E5-B8B25DB07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2665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338" name="Freeform 562">
              <a:extLst>
                <a:ext uri="{FF2B5EF4-FFF2-40B4-BE49-F238E27FC236}">
                  <a16:creationId xmlns:a16="http://schemas.microsoft.com/office/drawing/2014/main" id="{F72A0A42-C1C5-DB2D-70FD-373F6E4B0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2905"/>
              <a:ext cx="17" cy="17"/>
            </a:xfrm>
            <a:custGeom>
              <a:avLst/>
              <a:gdLst>
                <a:gd name="T0" fmla="*/ 5 w 17"/>
                <a:gd name="T1" fmla="*/ 2 h 17"/>
                <a:gd name="T2" fmla="*/ 2 w 17"/>
                <a:gd name="T3" fmla="*/ 6 h 17"/>
                <a:gd name="T4" fmla="*/ 0 w 17"/>
                <a:gd name="T5" fmla="*/ 11 h 17"/>
                <a:gd name="T6" fmla="*/ 5 w 17"/>
                <a:gd name="T7" fmla="*/ 14 h 17"/>
                <a:gd name="T8" fmla="*/ 13 w 17"/>
                <a:gd name="T9" fmla="*/ 16 h 17"/>
                <a:gd name="T10" fmla="*/ 15 w 17"/>
                <a:gd name="T11" fmla="*/ 12 h 17"/>
                <a:gd name="T12" fmla="*/ 16 w 17"/>
                <a:gd name="T13" fmla="*/ 6 h 17"/>
                <a:gd name="T14" fmla="*/ 15 w 17"/>
                <a:gd name="T15" fmla="*/ 2 h 17"/>
                <a:gd name="T16" fmla="*/ 10 w 17"/>
                <a:gd name="T17" fmla="*/ 0 h 17"/>
                <a:gd name="T18" fmla="*/ 5 w 17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5" y="2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5" y="14"/>
                  </a:lnTo>
                  <a:lnTo>
                    <a:pt x="13" y="16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359A50A2-3199-B5D9-472C-C9A35BC1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Interpreted sub-surface models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393D948-ABC3-DA1C-EB4D-12C95745E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055" y="1479820"/>
            <a:ext cx="4008575" cy="4697143"/>
          </a:xfrm>
        </p:spPr>
        <p:txBody>
          <a:bodyPr/>
          <a:lstStyle/>
          <a:p>
            <a:pPr marL="185738" indent="-185738"/>
            <a:r>
              <a:rPr lang="en-GB" sz="1600" dirty="0"/>
              <a:t>Toll, D.G. (1995) </a:t>
            </a:r>
            <a:r>
              <a:rPr lang="en-GB" sz="1600" i="1" dirty="0"/>
              <a:t>The </a:t>
            </a:r>
            <a:r>
              <a:rPr lang="en-GB" sz="1600" i="1" dirty="0" err="1"/>
              <a:t>Rôle</a:t>
            </a:r>
            <a:r>
              <a:rPr lang="en-GB" sz="1600" i="1" dirty="0"/>
              <a:t> of a Knowledge-based System in Interpreting Geotechnical Information</a:t>
            </a:r>
            <a:r>
              <a:rPr lang="en-GB" sz="1600" dirty="0"/>
              <a:t>, Géotechnique, 45, 3, pp 525-531. </a:t>
            </a:r>
            <a:r>
              <a:rPr lang="en-GB" sz="1600" dirty="0">
                <a:hlinkClick r:id="rId2"/>
              </a:rPr>
              <a:t>https://doi.org/10.1680/geot.1995.45.3.525</a:t>
            </a:r>
            <a:endParaRPr lang="en-GB" sz="1600" dirty="0"/>
          </a:p>
          <a:p>
            <a:pPr marL="185738" indent="-185738"/>
            <a:endParaRPr lang="en-GB" sz="1600" dirty="0"/>
          </a:p>
          <a:p>
            <a:pPr marL="185738" indent="-185738"/>
            <a:r>
              <a:rPr lang="en-GB" sz="1600" dirty="0">
                <a:effectLst/>
                <a:ea typeface="Times New Roman" panose="02020603050405020304" pitchFamily="18" charset="0"/>
              </a:rPr>
              <a:t>Toll, D.G. and Shields, R. (2003) </a:t>
            </a:r>
            <a:r>
              <a:rPr lang="en-GB" sz="1600" i="1" dirty="0">
                <a:effectLst/>
                <a:ea typeface="Times New Roman" panose="02020603050405020304" pitchFamily="18" charset="0"/>
              </a:rPr>
              <a:t>A Web-based Data Format for Ground Investigation Data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, Electronic Journal of Geotechnical Engineering. </a:t>
            </a:r>
            <a:r>
              <a:rPr lang="en-GB" sz="1600" dirty="0">
                <a:effectLst/>
                <a:ea typeface="Times New Roman" panose="02020603050405020304" pitchFamily="18" charset="0"/>
                <a:hlinkClick r:id="rId3"/>
              </a:rPr>
              <a:t>www.ejge.net/2003/Ppr0321/Ppr0321.zip</a:t>
            </a:r>
            <a:endParaRPr lang="en-GB" sz="16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185738" indent="-185738"/>
            <a:r>
              <a:rPr lang="en-GB" sz="1600" dirty="0"/>
              <a:t>Toll, D.G. (2007) </a:t>
            </a:r>
            <a:r>
              <a:rPr lang="en-GB" sz="1600" i="1" dirty="0"/>
              <a:t>Geo-Engineering Data: Representation and Standardisation</a:t>
            </a:r>
            <a:r>
              <a:rPr lang="en-GB" sz="1600" dirty="0"/>
              <a:t>, Electronic Journal of Geotechnical Engineering, JTC2 Special Issue,</a:t>
            </a:r>
          </a:p>
          <a:p>
            <a:pPr marL="185738" indent="-185738"/>
            <a:r>
              <a:rPr lang="en-GB" sz="1600" dirty="0">
                <a:hlinkClick r:id="rId4"/>
              </a:rPr>
              <a:t>http://www.ejge.net/2007/Ppr0699/Ppr0699.htm</a:t>
            </a:r>
            <a:r>
              <a:rPr lang="en-GB" sz="1600" dirty="0"/>
              <a:t>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77B5783-8F99-0876-71FE-166FB4FD5A9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6306" y="6398330"/>
            <a:ext cx="3922713" cy="2555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1284B-4A7E-6E0E-2FF3-D682ABE3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DAFNI Visit to Durham University. 13 December 2023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75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25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76618" grpId="0" animBg="1"/>
      <p:bldP spid="76653" grpId="0" animBg="1"/>
      <p:bldP spid="76654" grpId="0" animBg="1"/>
      <p:bldP spid="76655" grpId="0" animBg="1"/>
      <p:bldP spid="76656" grpId="0" animBg="1"/>
      <p:bldP spid="76657" grpId="0" animBg="1"/>
      <p:bldP spid="76713" grpId="0" animBg="1"/>
      <p:bldP spid="76710" grpId="0" animBg="1"/>
      <p:bldP spid="76711" grpId="0" animBg="1"/>
      <p:bldP spid="76712" grpId="0" animBg="1"/>
      <p:bldP spid="4" grpId="0" animBg="1"/>
      <p:bldP spid="5" grpId="0" animBg="1"/>
      <p:bldP spid="6" grpId="0" animBg="1"/>
      <p:bldP spid="76714" grpId="0" animBg="1"/>
      <p:bldP spid="7" grpId="0" animBg="1"/>
      <p:bldP spid="18" grpId="0" animBg="1"/>
      <p:bldP spid="10" grpId="0" animBg="1"/>
      <p:bldP spid="11" grpId="0" animBg="1"/>
      <p:bldP spid="12" grpId="0" animBg="1"/>
      <p:bldP spid="9" grpId="0" animBg="1"/>
      <p:bldP spid="14" grpId="0" animBg="1"/>
      <p:bldP spid="22" grpId="0" animBg="1"/>
      <p:bldP spid="15" grpId="0" animBg="1"/>
      <p:bldP spid="19" grpId="0" animBg="1"/>
      <p:bldP spid="24" grpId="0" animBg="1"/>
      <p:bldP spid="26" grpId="0" animBg="1"/>
      <p:bldP spid="20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Durham University">
      <a:dk1>
        <a:srgbClr val="002A41"/>
      </a:dk1>
      <a:lt1>
        <a:sysClr val="window" lastClr="FFFFFF"/>
      </a:lt1>
      <a:dk2>
        <a:srgbClr val="54145A"/>
      </a:dk2>
      <a:lt2>
        <a:srgbClr val="CBA8B1"/>
      </a:lt2>
      <a:accent1>
        <a:srgbClr val="00AEEF"/>
      </a:accent1>
      <a:accent2>
        <a:srgbClr val="A5C8D0"/>
      </a:accent2>
      <a:accent3>
        <a:srgbClr val="AFA961"/>
      </a:accent3>
      <a:accent4>
        <a:srgbClr val="B3BDB1"/>
      </a:accent4>
      <a:accent5>
        <a:srgbClr val="FFD53A"/>
      </a:accent5>
      <a:accent6>
        <a:srgbClr val="DACDA2"/>
      </a:accent6>
      <a:hlink>
        <a:srgbClr val="BE1E2D"/>
      </a:hlink>
      <a:folHlink>
        <a:srgbClr val="B6AA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rham University_powerpoint 29.08.19 FINAL.potx" id="{15F0B36B-451E-467F-AC1D-6B634029385F}" vid="{75B5DF01-1AD8-4B24-959A-92377C0E2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af63778-2158-4d68-8953-ad4e9dd62666">P3YQET7NUSEQ-945789358-203439</_dlc_DocId>
    <TaxCatchAll xmlns="0af63778-2158-4d68-8953-ad4e9dd62666">
      <Value>1</Value>
    </TaxCatchAll>
    <m975189f4ba442ecbf67d4147307b177 xmlns="0af63778-2158-4d68-8953-ad4e9dd626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BEIS:Science Innovation and Growth</TermName>
          <TermId xmlns="http://schemas.microsoft.com/office/infopath/2007/PartnerControls">327c80ad-4232-46bc-8b68-19c94b18be6c</TermId>
        </TermInfo>
      </Terms>
    </m975189f4ba442ecbf67d4147307b177>
    <Government_x0020_Body xmlns="b413c3fd-5a3b-4239-b985-69032e371c04">BEIS</Government_x0020_Body>
    <Date_x0020_Opened xmlns="b413c3fd-5a3b-4239-b985-69032e371c04">2023-02-22T13:00:45+00:00</Date_x0020_Opened>
    <Security_x0020_Classification xmlns="0063f72e-ace3-48fb-9c1f-5b513408b31f">OFFICIAL</Security_x0020_Classification>
    <_dlc_DocIdUrl xmlns="0af63778-2158-4d68-8953-ad4e9dd62666">
      <Url>https://beisgov.sharepoint.com/sites/ProjectsTeam/_layouts/15/DocIdRedir.aspx?ID=P3YQET7NUSEQ-945789358-203439</Url>
      <Description>P3YQET7NUSEQ-945789358-203439</Description>
    </_dlc_DocIdUrl>
    <LegacyData xmlns="aaacb922-5235-4a66-b188-303b9b46fbd7" xsi:nil="true"/>
    <Descriptor xmlns="0063f72e-ace3-48fb-9c1f-5b513408b31f" xsi:nil="true"/>
    <Retention_x0020_Label xmlns="a8f60570-4bd3-4f2b-950b-a996de8ab151" xsi:nil="true"/>
    <Date_x0020_Closed xmlns="b413c3fd-5a3b-4239-b985-69032e371c04" xsi:nil="true"/>
    <lcf76f155ced4ddcb4097134ff3c332f xmlns="5083a0e6-d238-4df3-a55c-9338ad95329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FD0986833ACA4EAAA7C9FF6E1218B1" ma:contentTypeVersion="24" ma:contentTypeDescription="Create a new document." ma:contentTypeScope="" ma:versionID="f32030d8ef39f217b8f2534c999ee03a">
  <xsd:schema xmlns:xsd="http://www.w3.org/2001/XMLSchema" xmlns:xs="http://www.w3.org/2001/XMLSchema" xmlns:p="http://schemas.microsoft.com/office/2006/metadata/properties" xmlns:ns2="0af63778-2158-4d68-8953-ad4e9dd62666" xmlns:ns3="0063f72e-ace3-48fb-9c1f-5b513408b31f" xmlns:ns4="b413c3fd-5a3b-4239-b985-69032e371c04" xmlns:ns5="a8f60570-4bd3-4f2b-950b-a996de8ab151" xmlns:ns6="aaacb922-5235-4a66-b188-303b9b46fbd7" xmlns:ns7="5083a0e6-d238-4df3-a55c-9338ad953297" targetNamespace="http://schemas.microsoft.com/office/2006/metadata/properties" ma:root="true" ma:fieldsID="4a5a0481563caa0b549051294f4191ab" ns2:_="" ns3:_="" ns4:_="" ns5:_="" ns6:_="" ns7:_="">
    <xsd:import namespace="0af63778-2158-4d68-8953-ad4e9dd62666"/>
    <xsd:import namespace="0063f72e-ace3-48fb-9c1f-5b513408b31f"/>
    <xsd:import namespace="b413c3fd-5a3b-4239-b985-69032e371c04"/>
    <xsd:import namespace="a8f60570-4bd3-4f2b-950b-a996de8ab151"/>
    <xsd:import namespace="aaacb922-5235-4a66-b188-303b9b46fbd7"/>
    <xsd:import namespace="5083a0e6-d238-4df3-a55c-9338ad95329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ecurity_x0020_Classification" minOccurs="0"/>
                <xsd:element ref="ns3:Descriptor" minOccurs="0"/>
                <xsd:element ref="ns2:m975189f4ba442ecbf67d4147307b177" minOccurs="0"/>
                <xsd:element ref="ns2:TaxCatchAll" minOccurs="0"/>
                <xsd:element ref="ns2:TaxCatchAllLabel" minOccurs="0"/>
                <xsd:element ref="ns4:Government_x0020_Body" minOccurs="0"/>
                <xsd:element ref="ns4:Date_x0020_Opened" minOccurs="0"/>
                <xsd:element ref="ns4:Date_x0020_Closed" minOccurs="0"/>
                <xsd:element ref="ns5:Retention_x0020_Label" minOccurs="0"/>
                <xsd:element ref="ns6:LegacyData" minOccurs="0"/>
                <xsd:element ref="ns7:MediaServiceMetadata" minOccurs="0"/>
                <xsd:element ref="ns7:MediaServiceFastMetadata" minOccurs="0"/>
                <xsd:element ref="ns7:MediaServiceAutoKeyPoints" minOccurs="0"/>
                <xsd:element ref="ns7:MediaServiceKeyPoints" minOccurs="0"/>
                <xsd:element ref="ns2:SharedWithUsers" minOccurs="0"/>
                <xsd:element ref="ns2:SharedWithDetails" minOccurs="0"/>
                <xsd:element ref="ns7:MediaServiceDateTaken" minOccurs="0"/>
                <xsd:element ref="ns7:MediaServiceAutoTags" minOccurs="0"/>
                <xsd:element ref="ns7:MediaLengthInSeconds" minOccurs="0"/>
                <xsd:element ref="ns7:MediaServiceObjectDetectorVersions" minOccurs="0"/>
                <xsd:element ref="ns7:lcf76f155ced4ddcb4097134ff3c332f" minOccurs="0"/>
                <xsd:element ref="ns7:MediaServiceOCR" minOccurs="0"/>
                <xsd:element ref="ns7:MediaServiceGenerationTime" minOccurs="0"/>
                <xsd:element ref="ns7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63778-2158-4d68-8953-ad4e9dd626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975189f4ba442ecbf67d4147307b177" ma:index="13" nillable="true" ma:taxonomy="true" ma:internalName="m975189f4ba442ecbf67d4147307b177" ma:taxonomyFieldName="Business_x0020_Unit" ma:displayName="Business Unit" ma:default="1;#BEIS:Science Innovation and Growth|327c80ad-4232-46bc-8b68-19c94b18be6c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98990044-dbf2-4106-a084-2d282ddf133b}" ma:internalName="TaxCatchAll" ma:showField="CatchAllData" ma:web="0af63778-2158-4d68-8953-ad4e9dd626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98990044-dbf2-4106-a084-2d282ddf133b}" ma:internalName="TaxCatchAllLabel" ma:readOnly="true" ma:showField="CatchAllDataLabel" ma:web="0af63778-2158-4d68-8953-ad4e9dd626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11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12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Government_x0020_Body" ma:index="17" nillable="true" ma:displayName="Government Body" ma:default="BEIS" ma:internalName="Government_x0020_Body">
      <xsd:simpleType>
        <xsd:restriction base="dms:Text">
          <xsd:maxLength value="255"/>
        </xsd:restriction>
      </xsd:simpleType>
    </xsd:element>
    <xsd:element name="Date_x0020_Opened" ma:index="18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19" nillable="true" ma:displayName="Date Closed" ma:format="DateOnly" ma:internalName="Date_x0020_Clo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20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21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3a0e6-d238-4df3-a55c-9338ad953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D1225D-3A34-4C9B-86C6-26DD60DF3977}">
  <ds:schemaRefs>
    <ds:schemaRef ds:uri="http://schemas.microsoft.com/office/2006/metadata/properties"/>
    <ds:schemaRef ds:uri="http://www.w3.org/2000/xmlns/"/>
    <ds:schemaRef ds:uri="0af63778-2158-4d68-8953-ad4e9dd62666"/>
    <ds:schemaRef ds:uri="http://schemas.microsoft.com/office/infopath/2007/PartnerControls"/>
    <ds:schemaRef ds:uri="b413c3fd-5a3b-4239-b985-69032e371c04"/>
    <ds:schemaRef ds:uri="0063f72e-ace3-48fb-9c1f-5b513408b31f"/>
    <ds:schemaRef ds:uri="aaacb922-5235-4a66-b188-303b9b46fbd7"/>
    <ds:schemaRef ds:uri="http://www.w3.org/2001/XMLSchema-instance"/>
    <ds:schemaRef ds:uri="a8f60570-4bd3-4f2b-950b-a996de8ab151"/>
    <ds:schemaRef ds:uri="5083a0e6-d238-4df3-a55c-9338ad953297"/>
  </ds:schemaRefs>
</ds:datastoreItem>
</file>

<file path=customXml/itemProps2.xml><?xml version="1.0" encoding="utf-8"?>
<ds:datastoreItem xmlns:ds="http://schemas.openxmlformats.org/officeDocument/2006/customXml" ds:itemID="{0243D663-D620-4EB5-A15C-45C4BFB949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AC56B0-E475-47C4-820A-6F737C4FA417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03FFE27C-39DB-4F7A-BD18-34B54ED6A5A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af63778-2158-4d68-8953-ad4e9dd62666"/>
    <ds:schemaRef ds:uri="0063f72e-ace3-48fb-9c1f-5b513408b31f"/>
    <ds:schemaRef ds:uri="b413c3fd-5a3b-4239-b985-69032e371c04"/>
    <ds:schemaRef ds:uri="a8f60570-4bd3-4f2b-950b-a996de8ab151"/>
    <ds:schemaRef ds:uri="aaacb922-5235-4a66-b188-303b9b46fbd7"/>
    <ds:schemaRef ds:uri="5083a0e6-d238-4df3-a55c-9338ad95329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452</Words>
  <Application>Microsoft Office PowerPoint</Application>
  <PresentationFormat>Widescreen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Calibri</vt:lpstr>
      <vt:lpstr>Lucida Grande</vt:lpstr>
      <vt:lpstr>Times New Roman</vt:lpstr>
      <vt:lpstr>1_Office Theme</vt:lpstr>
      <vt:lpstr>AGS geotechnical data and AI tools for automating 3D ground model development</vt:lpstr>
      <vt:lpstr>The sub-surface: key for infrastructure</vt:lpstr>
      <vt:lpstr>The AGS Data Format</vt:lpstr>
      <vt:lpstr>Interpreted sub-surface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Toll</cp:lastModifiedBy>
  <cp:revision>2</cp:revision>
  <dcterms:created xsi:type="dcterms:W3CDTF">2023-02-22T13:00:46Z</dcterms:created>
  <dcterms:modified xsi:type="dcterms:W3CDTF">2023-12-07T16:39:35Z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Unit">
    <vt:lpwstr>1;#BEIS:Science Innovation and Growth|327c80ad-4232-46bc-8b68-19c94b18be6c</vt:lpwstr>
  </property>
  <property fmtid="{D5CDD505-2E9C-101B-9397-08002B2CF9AE}" pid="3" name="_dlc_DocIdItemGuid">
    <vt:lpwstr>005f5e66-f0ab-4017-ac9f-ca912e694e97</vt:lpwstr>
  </property>
  <property fmtid="{D5CDD505-2E9C-101B-9397-08002B2CF9AE}" pid="4" name="ContentTypeId">
    <vt:lpwstr>0x010100F5FD0986833ACA4EAAA7C9FF6E1218B1</vt:lpwstr>
  </property>
  <property fmtid="{D5CDD505-2E9C-101B-9397-08002B2CF9AE}" pid="5" name="MSIP_Label_ba62f585-b40f-4ab9-bafe-39150f03d124_Enabled">
    <vt:lpwstr>true</vt:lpwstr>
  </property>
  <property fmtid="{D5CDD505-2E9C-101B-9397-08002B2CF9AE}" pid="6" name="MSIP_Label_ba62f585-b40f-4ab9-bafe-39150f03d124_SetDate">
    <vt:lpwstr>2023-02-22T13:00:50Z</vt:lpwstr>
  </property>
  <property fmtid="{D5CDD505-2E9C-101B-9397-08002B2CF9AE}" pid="7" name="MSIP_Label_ba62f585-b40f-4ab9-bafe-39150f03d124_Method">
    <vt:lpwstr>Standard</vt:lpwstr>
  </property>
  <property fmtid="{D5CDD505-2E9C-101B-9397-08002B2CF9AE}" pid="8" name="MSIP_Label_ba62f585-b40f-4ab9-bafe-39150f03d124_Name">
    <vt:lpwstr>OFFICIAL</vt:lpwstr>
  </property>
  <property fmtid="{D5CDD505-2E9C-101B-9397-08002B2CF9AE}" pid="9" name="MSIP_Label_ba62f585-b40f-4ab9-bafe-39150f03d124_SiteId">
    <vt:lpwstr>cbac7005-02c1-43eb-b497-e6492d1b2dd8</vt:lpwstr>
  </property>
  <property fmtid="{D5CDD505-2E9C-101B-9397-08002B2CF9AE}" pid="10" name="MSIP_Label_ba62f585-b40f-4ab9-bafe-39150f03d124_ActionId">
    <vt:lpwstr>f659a87e-93c9-4f6b-af85-67074fbd14fb</vt:lpwstr>
  </property>
  <property fmtid="{D5CDD505-2E9C-101B-9397-08002B2CF9AE}" pid="11" name="MSIP_Label_ba62f585-b40f-4ab9-bafe-39150f03d124_ContentBits">
    <vt:lpwstr>0</vt:lpwstr>
  </property>
  <property fmtid="{D5CDD505-2E9C-101B-9397-08002B2CF9AE}" pid="12" name="MediaServiceImageTags">
    <vt:lpwstr/>
  </property>
</Properties>
</file>