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6" r:id="rId2"/>
    <p:sldId id="323" r:id="rId3"/>
    <p:sldId id="325" r:id="rId4"/>
    <p:sldId id="326" r:id="rId5"/>
    <p:sldId id="324" r:id="rId6"/>
    <p:sldId id="327" r:id="rId7"/>
    <p:sldId id="329" r:id="rId8"/>
    <p:sldId id="328" r:id="rId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1A95"/>
    <a:srgbClr val="B917A2"/>
    <a:srgbClr val="C30D34"/>
    <a:srgbClr val="BE12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8" autoAdjust="0"/>
    <p:restoredTop sz="94667" autoAdjust="0"/>
  </p:normalViewPr>
  <p:slideViewPr>
    <p:cSldViewPr snapToGrid="0">
      <p:cViewPr varScale="1">
        <p:scale>
          <a:sx n="76" d="100"/>
          <a:sy n="76" d="100"/>
        </p:scale>
        <p:origin x="578" y="3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Toll" userId="609d789ac89ca71f" providerId="LiveId" clId="{9D8A5435-65B3-4302-8E8F-469A83CFC5BD}"/>
    <pc:docChg chg="undo custSel addSld delSld modSld sldOrd modMainMaster">
      <pc:chgData name="David Toll" userId="609d789ac89ca71f" providerId="LiveId" clId="{9D8A5435-65B3-4302-8E8F-469A83CFC5BD}" dt="2021-03-23T12:21:54.603" v="1077"/>
      <pc:docMkLst>
        <pc:docMk/>
      </pc:docMkLst>
      <pc:sldChg chg="modSp mod">
        <pc:chgData name="David Toll" userId="609d789ac89ca71f" providerId="LiveId" clId="{9D8A5435-65B3-4302-8E8F-469A83CFC5BD}" dt="2021-03-23T10:07:56.912" v="1075" actId="20577"/>
        <pc:sldMkLst>
          <pc:docMk/>
          <pc:sldMk cId="0" sldId="256"/>
        </pc:sldMkLst>
        <pc:spChg chg="mod">
          <ac:chgData name="David Toll" userId="609d789ac89ca71f" providerId="LiveId" clId="{9D8A5435-65B3-4302-8E8F-469A83CFC5BD}" dt="2021-03-22T16:55:46.972" v="106" actId="20577"/>
          <ac:spMkLst>
            <pc:docMk/>
            <pc:sldMk cId="0" sldId="256"/>
            <ac:spMk id="4" creationId="{00000000-0000-0000-0000-000000000000}"/>
          </ac:spMkLst>
        </pc:spChg>
        <pc:spChg chg="mod">
          <ac:chgData name="David Toll" userId="609d789ac89ca71f" providerId="LiveId" clId="{9D8A5435-65B3-4302-8E8F-469A83CFC5BD}" dt="2021-03-23T10:07:56.912" v="1075" actId="20577"/>
          <ac:spMkLst>
            <pc:docMk/>
            <pc:sldMk cId="0" sldId="256"/>
            <ac:spMk id="9218" creationId="{00000000-0000-0000-0000-000000000000}"/>
          </ac:spMkLst>
        </pc:spChg>
      </pc:sldChg>
      <pc:sldChg chg="del">
        <pc:chgData name="David Toll" userId="609d789ac89ca71f" providerId="LiveId" clId="{9D8A5435-65B3-4302-8E8F-469A83CFC5BD}" dt="2021-03-22T17:18:40.722" v="382" actId="47"/>
        <pc:sldMkLst>
          <pc:docMk/>
          <pc:sldMk cId="3900676202" sldId="315"/>
        </pc:sldMkLst>
      </pc:sldChg>
      <pc:sldChg chg="addSp delSp modSp del mod">
        <pc:chgData name="David Toll" userId="609d789ac89ca71f" providerId="LiveId" clId="{9D8A5435-65B3-4302-8E8F-469A83CFC5BD}" dt="2021-03-22T17:35:47.021" v="649" actId="47"/>
        <pc:sldMkLst>
          <pc:docMk/>
          <pc:sldMk cId="2895648011" sldId="318"/>
        </pc:sldMkLst>
        <pc:spChg chg="mod">
          <ac:chgData name="David Toll" userId="609d789ac89ca71f" providerId="LiveId" clId="{9D8A5435-65B3-4302-8E8F-469A83CFC5BD}" dt="2021-03-22T17:20:55.702" v="433" actId="20577"/>
          <ac:spMkLst>
            <pc:docMk/>
            <pc:sldMk cId="2895648011" sldId="318"/>
            <ac:spMk id="2" creationId="{00000000-0000-0000-0000-000000000000}"/>
          </ac:spMkLst>
        </pc:spChg>
        <pc:spChg chg="mod">
          <ac:chgData name="David Toll" userId="609d789ac89ca71f" providerId="LiveId" clId="{9D8A5435-65B3-4302-8E8F-469A83CFC5BD}" dt="2021-03-22T17:19:21.612" v="400" actId="20577"/>
          <ac:spMkLst>
            <pc:docMk/>
            <pc:sldMk cId="2895648011" sldId="318"/>
            <ac:spMk id="3" creationId="{00000000-0000-0000-0000-000000000000}"/>
          </ac:spMkLst>
        </pc:spChg>
        <pc:spChg chg="mod">
          <ac:chgData name="David Toll" userId="609d789ac89ca71f" providerId="LiveId" clId="{9D8A5435-65B3-4302-8E8F-469A83CFC5BD}" dt="2021-03-22T17:26:35.131" v="475" actId="20577"/>
          <ac:spMkLst>
            <pc:docMk/>
            <pc:sldMk cId="2895648011" sldId="318"/>
            <ac:spMk id="5" creationId="{00000000-0000-0000-0000-000000000000}"/>
          </ac:spMkLst>
        </pc:spChg>
        <pc:spChg chg="mod">
          <ac:chgData name="David Toll" userId="609d789ac89ca71f" providerId="LiveId" clId="{9D8A5435-65B3-4302-8E8F-469A83CFC5BD}" dt="2021-03-22T17:26:46.795" v="476" actId="14100"/>
          <ac:spMkLst>
            <pc:docMk/>
            <pc:sldMk cId="2895648011" sldId="318"/>
            <ac:spMk id="7" creationId="{00000000-0000-0000-0000-000000000000}"/>
          </ac:spMkLst>
        </pc:spChg>
        <pc:spChg chg="mod">
          <ac:chgData name="David Toll" userId="609d789ac89ca71f" providerId="LiveId" clId="{9D8A5435-65B3-4302-8E8F-469A83CFC5BD}" dt="2021-03-22T17:26:59.481" v="478" actId="20577"/>
          <ac:spMkLst>
            <pc:docMk/>
            <pc:sldMk cId="2895648011" sldId="318"/>
            <ac:spMk id="8" creationId="{00000000-0000-0000-0000-000000000000}"/>
          </ac:spMkLst>
        </pc:spChg>
        <pc:spChg chg="del mod">
          <ac:chgData name="David Toll" userId="609d789ac89ca71f" providerId="LiveId" clId="{9D8A5435-65B3-4302-8E8F-469A83CFC5BD}" dt="2021-03-22T17:20:39.392" v="404" actId="478"/>
          <ac:spMkLst>
            <pc:docMk/>
            <pc:sldMk cId="2895648011" sldId="318"/>
            <ac:spMk id="10" creationId="{00000000-0000-0000-0000-000000000000}"/>
          </ac:spMkLst>
        </pc:spChg>
        <pc:spChg chg="del">
          <ac:chgData name="David Toll" userId="609d789ac89ca71f" providerId="LiveId" clId="{9D8A5435-65B3-4302-8E8F-469A83CFC5BD}" dt="2021-03-22T17:21:03.907" v="435" actId="478"/>
          <ac:spMkLst>
            <pc:docMk/>
            <pc:sldMk cId="2895648011" sldId="318"/>
            <ac:spMk id="15" creationId="{00000000-0000-0000-0000-000000000000}"/>
          </ac:spMkLst>
        </pc:spChg>
        <pc:picChg chg="del">
          <ac:chgData name="David Toll" userId="609d789ac89ca71f" providerId="LiveId" clId="{9D8A5435-65B3-4302-8E8F-469A83CFC5BD}" dt="2021-03-22T17:20:08.352" v="401" actId="478"/>
          <ac:picMkLst>
            <pc:docMk/>
            <pc:sldMk cId="2895648011" sldId="318"/>
            <ac:picMk id="6" creationId="{00000000-0000-0000-0000-000000000000}"/>
          </ac:picMkLst>
        </pc:picChg>
        <pc:picChg chg="add">
          <ac:chgData name="David Toll" userId="609d789ac89ca71f" providerId="LiveId" clId="{9D8A5435-65B3-4302-8E8F-469A83CFC5BD}" dt="2021-03-22T17:28:37.192" v="480" actId="22"/>
          <ac:picMkLst>
            <pc:docMk/>
            <pc:sldMk cId="2895648011" sldId="318"/>
            <ac:picMk id="13" creationId="{1570D63C-09C8-4095-A375-682ADC081BF6}"/>
          </ac:picMkLst>
        </pc:picChg>
        <pc:picChg chg="del">
          <ac:chgData name="David Toll" userId="609d789ac89ca71f" providerId="LiveId" clId="{9D8A5435-65B3-4302-8E8F-469A83CFC5BD}" dt="2021-03-22T17:27:04.952" v="479" actId="478"/>
          <ac:picMkLst>
            <pc:docMk/>
            <pc:sldMk cId="2895648011" sldId="318"/>
            <ac:picMk id="1026" creationId="{00000000-0000-0000-0000-000000000000}"/>
          </ac:picMkLst>
        </pc:picChg>
        <pc:picChg chg="del">
          <ac:chgData name="David Toll" userId="609d789ac89ca71f" providerId="LiveId" clId="{9D8A5435-65B3-4302-8E8F-469A83CFC5BD}" dt="2021-03-22T17:20:32.741" v="402" actId="478"/>
          <ac:picMkLst>
            <pc:docMk/>
            <pc:sldMk cId="2895648011" sldId="318"/>
            <ac:picMk id="1027" creationId="{00000000-0000-0000-0000-000000000000}"/>
          </ac:picMkLst>
        </pc:picChg>
        <pc:picChg chg="del">
          <ac:chgData name="David Toll" userId="609d789ac89ca71f" providerId="LiveId" clId="{9D8A5435-65B3-4302-8E8F-469A83CFC5BD}" dt="2021-03-22T17:21:00.025" v="434" actId="478"/>
          <ac:picMkLst>
            <pc:docMk/>
            <pc:sldMk cId="2895648011" sldId="318"/>
            <ac:picMk id="3074" creationId="{00000000-0000-0000-0000-000000000000}"/>
          </ac:picMkLst>
        </pc:picChg>
      </pc:sldChg>
      <pc:sldChg chg="del">
        <pc:chgData name="David Toll" userId="609d789ac89ca71f" providerId="LiveId" clId="{9D8A5435-65B3-4302-8E8F-469A83CFC5BD}" dt="2021-03-22T16:57:16.429" v="136" actId="47"/>
        <pc:sldMkLst>
          <pc:docMk/>
          <pc:sldMk cId="3518216508" sldId="322"/>
        </pc:sldMkLst>
      </pc:sldChg>
      <pc:sldChg chg="modSp mod">
        <pc:chgData name="David Toll" userId="609d789ac89ca71f" providerId="LiveId" clId="{9D8A5435-65B3-4302-8E8F-469A83CFC5BD}" dt="2021-03-22T17:15:45.516" v="354" actId="20577"/>
        <pc:sldMkLst>
          <pc:docMk/>
          <pc:sldMk cId="2155397100" sldId="323"/>
        </pc:sldMkLst>
        <pc:spChg chg="mod">
          <ac:chgData name="David Toll" userId="609d789ac89ca71f" providerId="LiveId" clId="{9D8A5435-65B3-4302-8E8F-469A83CFC5BD}" dt="2021-03-22T17:15:45.516" v="354" actId="20577"/>
          <ac:spMkLst>
            <pc:docMk/>
            <pc:sldMk cId="2155397100" sldId="323"/>
            <ac:spMk id="2" creationId="{00000000-0000-0000-0000-000000000000}"/>
          </ac:spMkLst>
        </pc:spChg>
        <pc:spChg chg="mod">
          <ac:chgData name="David Toll" userId="609d789ac89ca71f" providerId="LiveId" clId="{9D8A5435-65B3-4302-8E8F-469A83CFC5BD}" dt="2021-03-22T16:57:35.962" v="144" actId="20577"/>
          <ac:spMkLst>
            <pc:docMk/>
            <pc:sldMk cId="2155397100" sldId="323"/>
            <ac:spMk id="3" creationId="{00000000-0000-0000-0000-000000000000}"/>
          </ac:spMkLst>
        </pc:spChg>
      </pc:sldChg>
      <pc:sldChg chg="modSp mod">
        <pc:chgData name="David Toll" userId="609d789ac89ca71f" providerId="LiveId" clId="{9D8A5435-65B3-4302-8E8F-469A83CFC5BD}" dt="2021-03-22T17:17:35.093" v="381" actId="20577"/>
        <pc:sldMkLst>
          <pc:docMk/>
          <pc:sldMk cId="4181239280" sldId="324"/>
        </pc:sldMkLst>
        <pc:spChg chg="mod">
          <ac:chgData name="David Toll" userId="609d789ac89ca71f" providerId="LiveId" clId="{9D8A5435-65B3-4302-8E8F-469A83CFC5BD}" dt="2021-03-22T17:17:35.093" v="381" actId="20577"/>
          <ac:spMkLst>
            <pc:docMk/>
            <pc:sldMk cId="4181239280" sldId="324"/>
            <ac:spMk id="7" creationId="{00000000-0000-0000-0000-000000000000}"/>
          </ac:spMkLst>
        </pc:spChg>
      </pc:sldChg>
      <pc:sldChg chg="modSp mod">
        <pc:chgData name="David Toll" userId="609d789ac89ca71f" providerId="LiveId" clId="{9D8A5435-65B3-4302-8E8F-469A83CFC5BD}" dt="2021-03-23T12:21:54.603" v="1077"/>
        <pc:sldMkLst>
          <pc:docMk/>
          <pc:sldMk cId="1700676794" sldId="325"/>
        </pc:sldMkLst>
        <pc:spChg chg="mod">
          <ac:chgData name="David Toll" userId="609d789ac89ca71f" providerId="LiveId" clId="{9D8A5435-65B3-4302-8E8F-469A83CFC5BD}" dt="2021-03-22T17:25:42.831" v="458" actId="20577"/>
          <ac:spMkLst>
            <pc:docMk/>
            <pc:sldMk cId="1700676794" sldId="325"/>
            <ac:spMk id="2" creationId="{00000000-0000-0000-0000-000000000000}"/>
          </ac:spMkLst>
        </pc:spChg>
        <pc:spChg chg="mod">
          <ac:chgData name="David Toll" userId="609d789ac89ca71f" providerId="LiveId" clId="{9D8A5435-65B3-4302-8E8F-469A83CFC5BD}" dt="2021-03-23T12:21:54.603" v="1077"/>
          <ac:spMkLst>
            <pc:docMk/>
            <pc:sldMk cId="1700676794" sldId="325"/>
            <ac:spMk id="3" creationId="{00000000-0000-0000-0000-000000000000}"/>
          </ac:spMkLst>
        </pc:spChg>
      </pc:sldChg>
      <pc:sldChg chg="delSp modSp mod ord">
        <pc:chgData name="David Toll" userId="609d789ac89ca71f" providerId="LiveId" clId="{9D8A5435-65B3-4302-8E8F-469A83CFC5BD}" dt="2021-03-22T18:00:14.373" v="953" actId="478"/>
        <pc:sldMkLst>
          <pc:docMk/>
          <pc:sldMk cId="3423399549" sldId="326"/>
        </pc:sldMkLst>
        <pc:spChg chg="del mod">
          <ac:chgData name="David Toll" userId="609d789ac89ca71f" providerId="LiveId" clId="{9D8A5435-65B3-4302-8E8F-469A83CFC5BD}" dt="2021-03-22T18:00:14.373" v="953" actId="478"/>
          <ac:spMkLst>
            <pc:docMk/>
            <pc:sldMk cId="3423399549" sldId="326"/>
            <ac:spMk id="5" creationId="{00000000-0000-0000-0000-000000000000}"/>
          </ac:spMkLst>
        </pc:spChg>
        <pc:picChg chg="mod">
          <ac:chgData name="David Toll" userId="609d789ac89ca71f" providerId="LiveId" clId="{9D8A5435-65B3-4302-8E8F-469A83CFC5BD}" dt="2021-03-22T17:59:49.093" v="950" actId="732"/>
          <ac:picMkLst>
            <pc:docMk/>
            <pc:sldMk cId="3423399549" sldId="326"/>
            <ac:picMk id="1026" creationId="{00000000-0000-0000-0000-000000000000}"/>
          </ac:picMkLst>
        </pc:picChg>
      </pc:sldChg>
      <pc:sldChg chg="addSp delSp modSp new mod">
        <pc:chgData name="David Toll" userId="609d789ac89ca71f" providerId="LiveId" clId="{9D8A5435-65B3-4302-8E8F-469A83CFC5BD}" dt="2021-03-22T18:01:05.295" v="954" actId="313"/>
        <pc:sldMkLst>
          <pc:docMk/>
          <pc:sldMk cId="3986965507" sldId="327"/>
        </pc:sldMkLst>
        <pc:spChg chg="del">
          <ac:chgData name="David Toll" userId="609d789ac89ca71f" providerId="LiveId" clId="{9D8A5435-65B3-4302-8E8F-469A83CFC5BD}" dt="2021-03-22T17:29:18.786" v="520" actId="478"/>
          <ac:spMkLst>
            <pc:docMk/>
            <pc:sldMk cId="3986965507" sldId="327"/>
            <ac:spMk id="2" creationId="{C634E3A9-0E1C-4085-948C-6BB0DBAFDC3C}"/>
          </ac:spMkLst>
        </pc:spChg>
        <pc:spChg chg="mod">
          <ac:chgData name="David Toll" userId="609d789ac89ca71f" providerId="LiveId" clId="{9D8A5435-65B3-4302-8E8F-469A83CFC5BD}" dt="2021-03-22T17:31:46.151" v="571" actId="255"/>
          <ac:spMkLst>
            <pc:docMk/>
            <pc:sldMk cId="3986965507" sldId="327"/>
            <ac:spMk id="3" creationId="{272D664F-D2B7-4500-8BF8-764A88939D15}"/>
          </ac:spMkLst>
        </pc:spChg>
        <pc:spChg chg="add mod">
          <ac:chgData name="David Toll" userId="609d789ac89ca71f" providerId="LiveId" clId="{9D8A5435-65B3-4302-8E8F-469A83CFC5BD}" dt="2021-03-22T18:01:05.295" v="954" actId="313"/>
          <ac:spMkLst>
            <pc:docMk/>
            <pc:sldMk cId="3986965507" sldId="327"/>
            <ac:spMk id="8" creationId="{50AF2664-9DDB-481F-827E-A5D852866BD9}"/>
          </ac:spMkLst>
        </pc:spChg>
        <pc:picChg chg="add mod">
          <ac:chgData name="David Toll" userId="609d789ac89ca71f" providerId="LiveId" clId="{9D8A5435-65B3-4302-8E8F-469A83CFC5BD}" dt="2021-03-22T17:34:10.539" v="619" actId="14100"/>
          <ac:picMkLst>
            <pc:docMk/>
            <pc:sldMk cId="3986965507" sldId="327"/>
            <ac:picMk id="6" creationId="{E0F5268A-AE76-4D47-888C-EFC77CCF6A5E}"/>
          </ac:picMkLst>
        </pc:picChg>
      </pc:sldChg>
      <pc:sldChg chg="addSp delSp modSp mod">
        <pc:chgData name="David Toll" userId="609d789ac89ca71f" providerId="LiveId" clId="{9D8A5435-65B3-4302-8E8F-469A83CFC5BD}" dt="2021-03-22T17:57:52.967" v="949" actId="20577"/>
        <pc:sldMkLst>
          <pc:docMk/>
          <pc:sldMk cId="4253475785" sldId="328"/>
        </pc:sldMkLst>
        <pc:spChg chg="mod">
          <ac:chgData name="David Toll" userId="609d789ac89ca71f" providerId="LiveId" clId="{9D8A5435-65B3-4302-8E8F-469A83CFC5BD}" dt="2021-03-22T17:37:08.291" v="759" actId="20577"/>
          <ac:spMkLst>
            <pc:docMk/>
            <pc:sldMk cId="4253475785" sldId="328"/>
            <ac:spMk id="3" creationId="{272D664F-D2B7-4500-8BF8-764A88939D15}"/>
          </ac:spMkLst>
        </pc:spChg>
        <pc:spChg chg="del mod">
          <ac:chgData name="David Toll" userId="609d789ac89ca71f" providerId="LiveId" clId="{9D8A5435-65B3-4302-8E8F-469A83CFC5BD}" dt="2021-03-22T17:37:26.462" v="763"/>
          <ac:spMkLst>
            <pc:docMk/>
            <pc:sldMk cId="4253475785" sldId="328"/>
            <ac:spMk id="8" creationId="{50AF2664-9DDB-481F-827E-A5D852866BD9}"/>
          </ac:spMkLst>
        </pc:spChg>
        <pc:spChg chg="add mod">
          <ac:chgData name="David Toll" userId="609d789ac89ca71f" providerId="LiveId" clId="{9D8A5435-65B3-4302-8E8F-469A83CFC5BD}" dt="2021-03-22T17:57:52.967" v="949" actId="20577"/>
          <ac:spMkLst>
            <pc:docMk/>
            <pc:sldMk cId="4253475785" sldId="328"/>
            <ac:spMk id="9" creationId="{807CE1E1-9C0A-41FC-93DF-CB3A8CE500D5}"/>
          </ac:spMkLst>
        </pc:spChg>
        <pc:spChg chg="add del">
          <ac:chgData name="David Toll" userId="609d789ac89ca71f" providerId="LiveId" clId="{9D8A5435-65B3-4302-8E8F-469A83CFC5BD}" dt="2021-03-22T17:50:11.192" v="829" actId="22"/>
          <ac:spMkLst>
            <pc:docMk/>
            <pc:sldMk cId="4253475785" sldId="328"/>
            <ac:spMk id="11" creationId="{2C070922-6187-4C4D-BCA6-4CAC26292E85}"/>
          </ac:spMkLst>
        </pc:spChg>
        <pc:picChg chg="del">
          <ac:chgData name="David Toll" userId="609d789ac89ca71f" providerId="LiveId" clId="{9D8A5435-65B3-4302-8E8F-469A83CFC5BD}" dt="2021-03-22T17:37:26.462" v="761" actId="478"/>
          <ac:picMkLst>
            <pc:docMk/>
            <pc:sldMk cId="4253475785" sldId="328"/>
            <ac:picMk id="6" creationId="{E0F5268A-AE76-4D47-888C-EFC77CCF6A5E}"/>
          </ac:picMkLst>
        </pc:picChg>
        <pc:picChg chg="add mod">
          <ac:chgData name="David Toll" userId="609d789ac89ca71f" providerId="LiveId" clId="{9D8A5435-65B3-4302-8E8F-469A83CFC5BD}" dt="2021-03-22T17:50:49.418" v="836" actId="14100"/>
          <ac:picMkLst>
            <pc:docMk/>
            <pc:sldMk cId="4253475785" sldId="328"/>
            <ac:picMk id="1026" creationId="{C271374C-A42F-4F2A-B127-0554B81ADE01}"/>
          </ac:picMkLst>
        </pc:picChg>
        <pc:picChg chg="add del mod">
          <ac:chgData name="David Toll" userId="609d789ac89ca71f" providerId="LiveId" clId="{9D8A5435-65B3-4302-8E8F-469A83CFC5BD}" dt="2021-03-22T17:50:39.480" v="833" actId="478"/>
          <ac:picMkLst>
            <pc:docMk/>
            <pc:sldMk cId="4253475785" sldId="328"/>
            <ac:picMk id="1028" creationId="{372BAFA6-CA94-4988-8675-7FB83D501034}"/>
          </ac:picMkLst>
        </pc:picChg>
        <pc:picChg chg="add mod">
          <ac:chgData name="David Toll" userId="609d789ac89ca71f" providerId="LiveId" clId="{9D8A5435-65B3-4302-8E8F-469A83CFC5BD}" dt="2021-03-22T17:50:56.252" v="838" actId="14100"/>
          <ac:picMkLst>
            <pc:docMk/>
            <pc:sldMk cId="4253475785" sldId="328"/>
            <ac:picMk id="1030" creationId="{5CA89521-0351-441B-B654-0F1408E9CFCC}"/>
          </ac:picMkLst>
        </pc:picChg>
      </pc:sldChg>
      <pc:sldChg chg="addSp modSp new mod ord">
        <pc:chgData name="David Toll" userId="609d789ac89ca71f" providerId="LiveId" clId="{9D8A5435-65B3-4302-8E8F-469A83CFC5BD}" dt="2021-03-23T12:21:27.010" v="1076" actId="20577"/>
        <pc:sldMkLst>
          <pc:docMk/>
          <pc:sldMk cId="3032894775" sldId="329"/>
        </pc:sldMkLst>
        <pc:spChg chg="mod">
          <ac:chgData name="David Toll" userId="609d789ac89ca71f" providerId="LiveId" clId="{9D8A5435-65B3-4302-8E8F-469A83CFC5BD}" dt="2021-03-23T12:21:27.010" v="1076" actId="20577"/>
          <ac:spMkLst>
            <pc:docMk/>
            <pc:sldMk cId="3032894775" sldId="329"/>
            <ac:spMk id="2" creationId="{BCFFA567-496D-444B-8738-00ED3D98A835}"/>
          </ac:spMkLst>
        </pc:spChg>
        <pc:spChg chg="mod">
          <ac:chgData name="David Toll" userId="609d789ac89ca71f" providerId="LiveId" clId="{9D8A5435-65B3-4302-8E8F-469A83CFC5BD}" dt="2021-03-22T18:08:35.836" v="1046" actId="20577"/>
          <ac:spMkLst>
            <pc:docMk/>
            <pc:sldMk cId="3032894775" sldId="329"/>
            <ac:spMk id="3" creationId="{2EFE40BD-1DBF-493A-9541-8920C394B6BF}"/>
          </ac:spMkLst>
        </pc:spChg>
        <pc:picChg chg="add mod">
          <ac:chgData name="David Toll" userId="609d789ac89ca71f" providerId="LiveId" clId="{9D8A5435-65B3-4302-8E8F-469A83CFC5BD}" dt="2021-03-22T18:08:01.882" v="1000" actId="14100"/>
          <ac:picMkLst>
            <pc:docMk/>
            <pc:sldMk cId="3032894775" sldId="329"/>
            <ac:picMk id="6" creationId="{F74A77DB-D4AC-494F-B653-03376EB3874E}"/>
          </ac:picMkLst>
        </pc:picChg>
        <pc:picChg chg="add mod">
          <ac:chgData name="David Toll" userId="609d789ac89ca71f" providerId="LiveId" clId="{9D8A5435-65B3-4302-8E8F-469A83CFC5BD}" dt="2021-03-22T18:08:03.263" v="1001" actId="1076"/>
          <ac:picMkLst>
            <pc:docMk/>
            <pc:sldMk cId="3032894775" sldId="329"/>
            <ac:picMk id="8" creationId="{EEE1F864-C261-4E08-81F1-2CDE109FFB7D}"/>
          </ac:picMkLst>
        </pc:picChg>
        <pc:picChg chg="add mod">
          <ac:chgData name="David Toll" userId="609d789ac89ca71f" providerId="LiveId" clId="{9D8A5435-65B3-4302-8E8F-469A83CFC5BD}" dt="2021-03-22T18:08:05.421" v="1002" actId="1076"/>
          <ac:picMkLst>
            <pc:docMk/>
            <pc:sldMk cId="3032894775" sldId="329"/>
            <ac:picMk id="10" creationId="{01FA701A-38DA-4776-9A44-EDF04CC08132}"/>
          </ac:picMkLst>
        </pc:picChg>
      </pc:sldChg>
      <pc:sldMasterChg chg="modSldLayout">
        <pc:chgData name="David Toll" userId="609d789ac89ca71f" providerId="LiveId" clId="{9D8A5435-65B3-4302-8E8F-469A83CFC5BD}" dt="2021-03-22T16:56:25.052" v="135" actId="20577"/>
        <pc:sldMasterMkLst>
          <pc:docMk/>
          <pc:sldMasterMk cId="0" sldId="2147483660"/>
        </pc:sldMasterMkLst>
        <pc:sldLayoutChg chg="modSp mod">
          <pc:chgData name="David Toll" userId="609d789ac89ca71f" providerId="LiveId" clId="{9D8A5435-65B3-4302-8E8F-469A83CFC5BD}" dt="2021-03-22T16:56:25.052" v="135" actId="20577"/>
          <pc:sldLayoutMkLst>
            <pc:docMk/>
            <pc:sldMasterMk cId="0" sldId="2147483660"/>
            <pc:sldLayoutMk cId="637603252" sldId="2147483678"/>
          </pc:sldLayoutMkLst>
          <pc:spChg chg="mod">
            <ac:chgData name="David Toll" userId="609d789ac89ca71f" providerId="LiveId" clId="{9D8A5435-65B3-4302-8E8F-469A83CFC5BD}" dt="2021-03-22T16:56:25.052" v="135" actId="20577"/>
            <ac:spMkLst>
              <pc:docMk/>
              <pc:sldMasterMk cId="0" sldId="2147483660"/>
              <pc:sldLayoutMk cId="637603252" sldId="2147483678"/>
              <ac:spMk id="3" creationId="{00000000-0000-0000-0000-000000000000}"/>
            </ac:spMkLst>
          </pc:spChg>
        </pc:sldLayoutChg>
      </pc:sldMasterChg>
    </pc:docChg>
  </pc:docChgLst>
  <pc:docChgLst>
    <pc:chgData name="David Toll" userId="609d789ac89ca71f" providerId="LiveId" clId="{1EF80444-E933-E74B-9D0D-4B93890D9EE5}"/>
    <pc:docChg chg="undo custSel modSld">
      <pc:chgData name="David Toll" userId="609d789ac89ca71f" providerId="LiveId" clId="{1EF80444-E933-E74B-9D0D-4B93890D9EE5}" dt="2023-09-19T08:09:50.691" v="352" actId="20577"/>
      <pc:docMkLst>
        <pc:docMk/>
      </pc:docMkLst>
      <pc:sldChg chg="addSp delSp modSp">
        <pc:chgData name="David Toll" userId="609d789ac89ca71f" providerId="LiveId" clId="{1EF80444-E933-E74B-9D0D-4B93890D9EE5}" dt="2023-09-19T07:58:42.781" v="170" actId="1076"/>
        <pc:sldMkLst>
          <pc:docMk/>
          <pc:sldMk cId="4181239280" sldId="324"/>
        </pc:sldMkLst>
        <pc:spChg chg="mod">
          <ac:chgData name="David Toll" userId="609d789ac89ca71f" providerId="LiveId" clId="{1EF80444-E933-E74B-9D0D-4B93890D9EE5}" dt="2023-09-19T07:39:21.631" v="119" actId="20577"/>
          <ac:spMkLst>
            <pc:docMk/>
            <pc:sldMk cId="4181239280" sldId="324"/>
            <ac:spMk id="7" creationId="{00000000-0000-0000-0000-000000000000}"/>
          </ac:spMkLst>
        </pc:spChg>
        <pc:spChg chg="add mod">
          <ac:chgData name="David Toll" userId="609d789ac89ca71f" providerId="LiveId" clId="{1EF80444-E933-E74B-9D0D-4B93890D9EE5}" dt="2023-09-19T07:58:42.781" v="170" actId="1076"/>
          <ac:spMkLst>
            <pc:docMk/>
            <pc:sldMk cId="4181239280" sldId="324"/>
            <ac:spMk id="8" creationId="{765AB114-4F6E-5055-97D6-13460B604F8A}"/>
          </ac:spMkLst>
        </pc:spChg>
        <pc:picChg chg="add mod">
          <ac:chgData name="David Toll" userId="609d789ac89ca71f" providerId="LiveId" clId="{1EF80444-E933-E74B-9D0D-4B93890D9EE5}" dt="2023-09-19T07:46:37.756" v="126" actId="14100"/>
          <ac:picMkLst>
            <pc:docMk/>
            <pc:sldMk cId="4181239280" sldId="324"/>
            <ac:picMk id="2" creationId="{55A7449B-13A7-B549-29DF-39DDCC1F1444}"/>
          </ac:picMkLst>
        </pc:picChg>
        <pc:picChg chg="del">
          <ac:chgData name="David Toll" userId="609d789ac89ca71f" providerId="LiveId" clId="{1EF80444-E933-E74B-9D0D-4B93890D9EE5}" dt="2023-09-19T07:46:19.707" v="122" actId="21"/>
          <ac:picMkLst>
            <pc:docMk/>
            <pc:sldMk cId="4181239280" sldId="324"/>
            <ac:picMk id="6" creationId="{00000000-0000-0000-0000-000000000000}"/>
          </ac:picMkLst>
        </pc:picChg>
      </pc:sldChg>
      <pc:sldChg chg="addSp modSp">
        <pc:chgData name="David Toll" userId="609d789ac89ca71f" providerId="LiveId" clId="{1EF80444-E933-E74B-9D0D-4B93890D9EE5}" dt="2023-09-19T07:59:17.994" v="174" actId="14100"/>
        <pc:sldMkLst>
          <pc:docMk/>
          <pc:sldMk cId="1700676794" sldId="325"/>
        </pc:sldMkLst>
        <pc:spChg chg="mod">
          <ac:chgData name="David Toll" userId="609d789ac89ca71f" providerId="LiveId" clId="{1EF80444-E933-E74B-9D0D-4B93890D9EE5}" dt="2023-09-19T07:37:04.502" v="3" actId="20577"/>
          <ac:spMkLst>
            <pc:docMk/>
            <pc:sldMk cId="1700676794" sldId="325"/>
            <ac:spMk id="2" creationId="{00000000-0000-0000-0000-000000000000}"/>
          </ac:spMkLst>
        </pc:spChg>
        <pc:spChg chg="add mod">
          <ac:chgData name="David Toll" userId="609d789ac89ca71f" providerId="LiveId" clId="{1EF80444-E933-E74B-9D0D-4B93890D9EE5}" dt="2023-09-19T07:59:17.994" v="174" actId="14100"/>
          <ac:spMkLst>
            <pc:docMk/>
            <pc:sldMk cId="1700676794" sldId="325"/>
            <ac:spMk id="9" creationId="{87B619BB-7E63-AA53-52F3-FB34308A7F8A}"/>
          </ac:spMkLst>
        </pc:spChg>
      </pc:sldChg>
      <pc:sldChg chg="addSp modSp">
        <pc:chgData name="David Toll" userId="609d789ac89ca71f" providerId="LiveId" clId="{1EF80444-E933-E74B-9D0D-4B93890D9EE5}" dt="2023-09-19T07:59:05.315" v="172" actId="1076"/>
        <pc:sldMkLst>
          <pc:docMk/>
          <pc:sldMk cId="3423399549" sldId="326"/>
        </pc:sldMkLst>
        <pc:spChg chg="mod">
          <ac:chgData name="David Toll" userId="609d789ac89ca71f" providerId="LiveId" clId="{1EF80444-E933-E74B-9D0D-4B93890D9EE5}" dt="2023-09-19T07:39:00.528" v="108" actId="20577"/>
          <ac:spMkLst>
            <pc:docMk/>
            <pc:sldMk cId="3423399549" sldId="326"/>
            <ac:spMk id="2" creationId="{00000000-0000-0000-0000-000000000000}"/>
          </ac:spMkLst>
        </pc:spChg>
        <pc:spChg chg="add mod">
          <ac:chgData name="David Toll" userId="609d789ac89ca71f" providerId="LiveId" clId="{1EF80444-E933-E74B-9D0D-4B93890D9EE5}" dt="2023-09-19T07:59:05.315" v="172" actId="1076"/>
          <ac:spMkLst>
            <pc:docMk/>
            <pc:sldMk cId="3423399549" sldId="326"/>
            <ac:spMk id="6" creationId="{C0A86128-00BF-ED4D-F6A2-2FBB2D03DB2D}"/>
          </ac:spMkLst>
        </pc:spChg>
      </pc:sldChg>
      <pc:sldChg chg="addSp modSp">
        <pc:chgData name="David Toll" userId="609d789ac89ca71f" providerId="LiveId" clId="{1EF80444-E933-E74B-9D0D-4B93890D9EE5}" dt="2023-09-19T08:09:50.691" v="352" actId="20577"/>
        <pc:sldMkLst>
          <pc:docMk/>
          <pc:sldMk cId="3986965507" sldId="327"/>
        </pc:sldMkLst>
        <pc:spChg chg="add mod">
          <ac:chgData name="David Toll" userId="609d789ac89ca71f" providerId="LiveId" clId="{1EF80444-E933-E74B-9D0D-4B93890D9EE5}" dt="2023-09-19T08:09:50.691" v="352" actId="20577"/>
          <ac:spMkLst>
            <pc:docMk/>
            <pc:sldMk cId="3986965507" sldId="327"/>
            <ac:spMk id="5" creationId="{7C99CF3F-73F1-A312-F8B3-E4620B092A05}"/>
          </ac:spMkLst>
        </pc:spChg>
      </pc:sldChg>
      <pc:sldChg chg="addSp modSp">
        <pc:chgData name="David Toll" userId="609d789ac89ca71f" providerId="LiveId" clId="{1EF80444-E933-E74B-9D0D-4B93890D9EE5}" dt="2023-09-19T08:05:06.424" v="249" actId="255"/>
        <pc:sldMkLst>
          <pc:docMk/>
          <pc:sldMk cId="4253475785" sldId="328"/>
        </pc:sldMkLst>
        <pc:spChg chg="add mod">
          <ac:chgData name="David Toll" userId="609d789ac89ca71f" providerId="LiveId" clId="{1EF80444-E933-E74B-9D0D-4B93890D9EE5}" dt="2023-09-19T08:04:29.529" v="247" actId="1076"/>
          <ac:spMkLst>
            <pc:docMk/>
            <pc:sldMk cId="4253475785" sldId="328"/>
            <ac:spMk id="5" creationId="{B97F4308-36C3-C32D-A9C2-BCA8491CCB9F}"/>
          </ac:spMkLst>
        </pc:spChg>
        <pc:spChg chg="mod">
          <ac:chgData name="David Toll" userId="609d789ac89ca71f" providerId="LiveId" clId="{1EF80444-E933-E74B-9D0D-4B93890D9EE5}" dt="2023-09-19T08:05:06.424" v="249" actId="255"/>
          <ac:spMkLst>
            <pc:docMk/>
            <pc:sldMk cId="4253475785" sldId="328"/>
            <ac:spMk id="9" creationId="{807CE1E1-9C0A-41FC-93DF-CB3A8CE500D5}"/>
          </ac:spMkLst>
        </pc:spChg>
      </pc:sldChg>
      <pc:sldChg chg="addSp modSp">
        <pc:chgData name="David Toll" userId="609d789ac89ca71f" providerId="LiveId" clId="{1EF80444-E933-E74B-9D0D-4B93890D9EE5}" dt="2023-09-19T08:00:52.682" v="182" actId="1076"/>
        <pc:sldMkLst>
          <pc:docMk/>
          <pc:sldMk cId="3032894775" sldId="329"/>
        </pc:sldMkLst>
        <pc:spChg chg="add mod">
          <ac:chgData name="David Toll" userId="609d789ac89ca71f" providerId="LiveId" clId="{1EF80444-E933-E74B-9D0D-4B93890D9EE5}" dt="2023-09-19T08:00:52.682" v="182" actId="1076"/>
          <ac:spMkLst>
            <pc:docMk/>
            <pc:sldMk cId="3032894775" sldId="329"/>
            <ac:spMk id="7" creationId="{3D021C2C-5C45-A011-EB37-D7812FB6FB3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D407D-4EF6-6347-9528-47F600FEC6D5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948AE-26E8-994D-BA4E-4E24348579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2700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3F8B653-1AC0-4C22-8F27-1FF840BA4DBC}" type="datetimeFigureOut">
              <a:rPr lang="en-US"/>
              <a:pPr>
                <a:defRPr/>
              </a:pPr>
              <a:t>9/19/23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0D166C9-0752-4FC1-8BE6-0010FB7B3D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6918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46B3DB-FA0C-4482-A086-1C3E1E6DFA65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25400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IHRR Advisory Board, March 2021</a:t>
            </a:r>
          </a:p>
        </p:txBody>
      </p:sp>
    </p:spTree>
    <p:extLst>
      <p:ext uri="{BB962C8B-B14F-4D97-AF65-F5344CB8AC3E}">
        <p14:creationId xmlns:p14="http://schemas.microsoft.com/office/powerpoint/2010/main" val="63760325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0007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GB" sz="1400" dirty="0">
              <a:solidFill>
                <a:srgbClr val="7030A0"/>
              </a:solidFill>
              <a:latin typeface="Baskerville Old Face" pitchFamily="18" charset="0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676275" y="1503363"/>
            <a:ext cx="7791450" cy="0"/>
          </a:xfrm>
          <a:prstGeom prst="line">
            <a:avLst/>
          </a:prstGeom>
          <a:solidFill>
            <a:schemeClr val="bg1"/>
          </a:solidFill>
          <a:ln w="25400" cap="rnd" cmpd="sng" algn="ctr">
            <a:solidFill>
              <a:srgbClr val="990099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3" y="1728788"/>
            <a:ext cx="7772400" cy="388778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7030A0"/>
                </a:solidFill>
              </a:defRPr>
            </a:lvl1pPr>
            <a:lvl2pPr>
              <a:defRPr sz="2000">
                <a:solidFill>
                  <a:srgbClr val="7030A0"/>
                </a:solidFill>
              </a:defRPr>
            </a:lvl2pPr>
            <a:lvl3pPr>
              <a:defRPr sz="1800">
                <a:solidFill>
                  <a:srgbClr val="7030A0"/>
                </a:solidFill>
              </a:defRPr>
            </a:lvl3pPr>
            <a:lvl4pPr>
              <a:defRPr sz="1600">
                <a:solidFill>
                  <a:srgbClr val="7030A0"/>
                </a:solidFill>
              </a:defRPr>
            </a:lvl4pPr>
            <a:lvl5pPr>
              <a:defRPr sz="1600">
                <a:solidFill>
                  <a:srgbClr val="7030A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7030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IHRR Advisory Board, March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156338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0"/>
            <a:ext cx="9144000" cy="6026150"/>
          </a:xfrm>
          <a:prstGeom prst="rect">
            <a:avLst/>
          </a:prstGeom>
          <a:solidFill>
            <a:srgbClr val="743B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663366"/>
              </a:solidFill>
              <a:latin typeface="Times" pitchFamily="18" charset="0"/>
              <a:cs typeface="+mn-cs"/>
            </a:endParaRP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6011863"/>
            <a:ext cx="9144000" cy="846137"/>
          </a:xfrm>
          <a:prstGeom prst="rect">
            <a:avLst/>
          </a:prstGeom>
          <a:solidFill>
            <a:srgbClr val="743B7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+mn-lt"/>
              <a:cs typeface="+mn-cs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59304" y="6049963"/>
            <a:ext cx="4741821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/>
              <a:t>IHRR Advisory Board, March 2021</a:t>
            </a:r>
            <a:endParaRPr lang="en-GB" dirty="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790575" y="1809750"/>
            <a:ext cx="8024813" cy="38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lang="en-US" b="1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7174" name="Picture 35" descr="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57" y="6119813"/>
            <a:ext cx="14573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itle Placeholder 13"/>
          <p:cNvSpPr>
            <a:spLocks noGrp="1"/>
          </p:cNvSpPr>
          <p:nvPr>
            <p:ph type="title"/>
          </p:nvPr>
        </p:nvSpPr>
        <p:spPr bwMode="auto">
          <a:xfrm>
            <a:off x="428625" y="571500"/>
            <a:ext cx="8229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ransition>
    <p:fade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Baskerville Old Face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Baskerville Old Face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Baskerville Old Face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Baskerville Old Face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skerville Old Face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skerville Old Face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skerville Old Face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askerville Old Fac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28625" y="571500"/>
            <a:ext cx="8229600" cy="210136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GB" sz="6000" dirty="0"/>
              <a:t>Hazard, Risk and Infrastructure</a:t>
            </a:r>
            <a:endParaRPr lang="en-GB" altLang="en-US" sz="6000" dirty="0"/>
          </a:p>
        </p:txBody>
      </p:sp>
      <p:sp>
        <p:nvSpPr>
          <p:cNvPr id="3075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259304" y="6049963"/>
            <a:ext cx="4741821" cy="808037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IHRR Advisory Board, March 2021</a:t>
            </a:r>
            <a:endParaRPr lang="en-GB" dirty="0"/>
          </a:p>
        </p:txBody>
      </p:sp>
      <p:sp>
        <p:nvSpPr>
          <p:cNvPr id="4" name="Rectangle 12"/>
          <p:cNvSpPr txBox="1">
            <a:spLocks noChangeArrowheads="1"/>
          </p:cNvSpPr>
          <p:nvPr/>
        </p:nvSpPr>
        <p:spPr>
          <a:xfrm>
            <a:off x="791368" y="2826239"/>
            <a:ext cx="7561263" cy="2755620"/>
          </a:xfrm>
          <a:prstGeom prst="rect">
            <a:avLst/>
          </a:prstGeom>
        </p:spPr>
        <p:txBody>
          <a:bodyPr/>
          <a:lstStyle>
            <a:lvl1pPr marL="0" indent="0">
              <a:defRPr b="1">
                <a:solidFill>
                  <a:schemeClr val="bg1"/>
                </a:solidFill>
              </a:defRPr>
            </a:lvl1pPr>
          </a:lstStyle>
          <a:p>
            <a:pPr algn="ctr">
              <a:spcBef>
                <a:spcPct val="20000"/>
              </a:spcBef>
              <a:defRPr/>
            </a:pPr>
            <a:r>
              <a:rPr lang="en-GB" sz="3200" kern="0" dirty="0">
                <a:latin typeface="+mn-lt"/>
                <a:cs typeface="+mn-cs"/>
              </a:rPr>
              <a:t>Professor David Toll</a:t>
            </a:r>
          </a:p>
          <a:p>
            <a:pPr algn="ctr">
              <a:spcBef>
                <a:spcPct val="20000"/>
              </a:spcBef>
              <a:defRPr/>
            </a:pPr>
            <a:endParaRPr lang="en-GB" sz="2400" kern="0" dirty="0">
              <a:latin typeface="+mn-lt"/>
              <a:cs typeface="+mn-cs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GB" sz="2400" kern="0" dirty="0">
                <a:latin typeface="+mn-lt"/>
                <a:cs typeface="+mn-cs"/>
              </a:rPr>
              <a:t>Co-Director, IHRR</a:t>
            </a:r>
          </a:p>
          <a:p>
            <a:pPr algn="ctr">
              <a:spcBef>
                <a:spcPct val="20000"/>
              </a:spcBef>
              <a:defRPr/>
            </a:pPr>
            <a:r>
              <a:rPr lang="en-GB" sz="2400" kern="0" dirty="0">
                <a:latin typeface="+mn-lt"/>
                <a:cs typeface="+mn-cs"/>
              </a:rPr>
              <a:t>Research Challenge Director for Sustainable Infrastructure, Department of Engineering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4213" y="1567921"/>
            <a:ext cx="7772400" cy="4443412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GB" sz="1600" b="1" dirty="0">
                <a:solidFill>
                  <a:srgbClr val="FF0000"/>
                </a:solidFill>
              </a:rPr>
              <a:t>ACHILLES. </a:t>
            </a:r>
            <a:r>
              <a:rPr lang="en-GB" sz="1600" b="1" dirty="0"/>
              <a:t>Assessment, costing and enhancement of long life, long linear assets (£4.9M) </a:t>
            </a:r>
            <a:r>
              <a:rPr lang="en-GB" sz="1200" dirty="0"/>
              <a:t>(EPSRC EP/R034575/1). David Toll and Paul Hughes (with Universities of Newcastle, Bath, Leeds, Loughborough, Southampton and the British Geological Survey).</a:t>
            </a:r>
            <a:r>
              <a:rPr lang="en-GB" sz="1600" b="1" dirty="0"/>
              <a:t> </a:t>
            </a:r>
          </a:p>
          <a:p>
            <a:pPr marL="342900" lvl="1" indent="-342900">
              <a:buFontTx/>
              <a:buChar char="•"/>
            </a:pPr>
            <a:r>
              <a:rPr lang="en-GB" sz="1600" b="1" dirty="0">
                <a:solidFill>
                  <a:srgbClr val="FF0000"/>
                </a:solidFill>
                <a:ea typeface="+mn-ea"/>
                <a:cs typeface="+mn-cs"/>
              </a:rPr>
              <a:t>CACTUS. </a:t>
            </a:r>
            <a:r>
              <a:rPr lang="en-GB" sz="1600" b="1" dirty="0">
                <a:ea typeface="+mn-ea"/>
                <a:cs typeface="+mn-cs"/>
              </a:rPr>
              <a:t>Climate Adaptation Control Technologies for Urban Spaces (£1.8M) </a:t>
            </a:r>
            <a:r>
              <a:rPr lang="en-GB" sz="1200" dirty="0"/>
              <a:t>[EPSRC - EP/R005834/1]. David </a:t>
            </a:r>
            <a:r>
              <a:rPr lang="en-GB" sz="1200" dirty="0" err="1"/>
              <a:t>Toll,</a:t>
            </a:r>
            <a:r>
              <a:rPr lang="en-GB" sz="1200" dirty="0"/>
              <a:t> Paul Hughes, Karen Johnson, Ashraf Osman (with Universities of Cardiff, Queen’s Belfast, Dundee, Newcastle, Imperial College London)</a:t>
            </a:r>
          </a:p>
          <a:p>
            <a:pPr marL="342900" lvl="1" indent="-342900">
              <a:buFontTx/>
              <a:buChar char="•"/>
            </a:pPr>
            <a:r>
              <a:rPr lang="en-GB" sz="1600" b="1" dirty="0">
                <a:solidFill>
                  <a:srgbClr val="FF0000"/>
                </a:solidFill>
              </a:rPr>
              <a:t>TRANSPORT AFRICA. </a:t>
            </a:r>
            <a:r>
              <a:rPr lang="en-GB" sz="1600" b="1" dirty="0"/>
              <a:t>Sustainability and Resilience of Transportation Infrastructure in African Countries. (£1.1M) </a:t>
            </a:r>
            <a:r>
              <a:rPr lang="en-GB" sz="1200" dirty="0"/>
              <a:t>[GCRF - EPSRC EP/P029671/1]. David Toll, Paul Hughes &amp; Karen Johnson (with KNUST, (Ghana), University of Pretoria (South Africa), Nyaoro &amp; Associates (Tanzania)</a:t>
            </a:r>
          </a:p>
          <a:p>
            <a:pPr marL="357188" indent="-357188" algn="just"/>
            <a:r>
              <a:rPr lang="en-GB" sz="1600" b="1" dirty="0">
                <a:solidFill>
                  <a:srgbClr val="FF0000"/>
                </a:solidFill>
              </a:rPr>
              <a:t>CRAFT. </a:t>
            </a:r>
            <a:r>
              <a:rPr lang="en-GB" sz="1600" b="1" dirty="0"/>
              <a:t>Developing a novel Climate change Risk Assessment Framework for cultural heritage in Turkey (£127k) </a:t>
            </a:r>
            <a:r>
              <a:rPr lang="en-GB" sz="1200" dirty="0"/>
              <a:t>[AHRC: AH/V006320/1] Ashraf Osman, David </a:t>
            </a:r>
            <a:r>
              <a:rPr lang="en-GB" sz="1200" dirty="0" err="1"/>
              <a:t>Toll,</a:t>
            </a:r>
            <a:r>
              <a:rPr lang="en-GB" sz="1200" dirty="0"/>
              <a:t> Mike </a:t>
            </a:r>
            <a:r>
              <a:rPr lang="en-GB" sz="1200" dirty="0" err="1"/>
              <a:t>Crang</a:t>
            </a:r>
            <a:r>
              <a:rPr lang="en-GB" sz="1200" dirty="0"/>
              <a:t>. (with Middle East Technical University, Turkey).</a:t>
            </a:r>
          </a:p>
          <a:p>
            <a:pPr marL="357188" indent="-357188" algn="just"/>
            <a:r>
              <a:rPr lang="en-GB" sz="1600" b="1" dirty="0" err="1">
                <a:solidFill>
                  <a:srgbClr val="FF0000"/>
                </a:solidFill>
              </a:rPr>
              <a:t>Rize</a:t>
            </a:r>
            <a:r>
              <a:rPr lang="en-GB" sz="1600" b="1" dirty="0">
                <a:solidFill>
                  <a:srgbClr val="FF0000"/>
                </a:solidFill>
              </a:rPr>
              <a:t> Landslides. </a:t>
            </a:r>
            <a:r>
              <a:rPr lang="en-GB" sz="1600" b="1" dirty="0"/>
              <a:t>Shallow Landslide Susceptibility Mapping in </a:t>
            </a:r>
            <a:r>
              <a:rPr lang="en-GB" sz="1600" b="1" dirty="0" err="1"/>
              <a:t>Rize</a:t>
            </a:r>
            <a:r>
              <a:rPr lang="en-GB" sz="1600" b="1" dirty="0"/>
              <a:t>, Turkey (£80k) </a:t>
            </a:r>
            <a:r>
              <a:rPr lang="en-GB" sz="1200" dirty="0"/>
              <a:t>[Royal Academy of Engineering] Ashraf Osman, Karen Johnson, Marti-</a:t>
            </a:r>
            <a:r>
              <a:rPr lang="en-GB" sz="1200" dirty="0" err="1"/>
              <a:t>Lloret-Cabot</a:t>
            </a:r>
            <a:r>
              <a:rPr lang="en-GB" sz="1200" dirty="0"/>
              <a:t>, David Toll (with Middle East Technical University, Turkey and </a:t>
            </a:r>
            <a:r>
              <a:rPr lang="en-GB" sz="1200" dirty="0" err="1"/>
              <a:t>Toker</a:t>
            </a:r>
            <a:r>
              <a:rPr lang="en-GB" sz="1200" dirty="0"/>
              <a:t> Drilling and Construction Company).</a:t>
            </a:r>
          </a:p>
          <a:p>
            <a:pPr marL="357188" indent="-357188" algn="just"/>
            <a:r>
              <a:rPr lang="en-GB" sz="1600" b="1" dirty="0" err="1">
                <a:solidFill>
                  <a:srgbClr val="FF0000"/>
                </a:solidFill>
              </a:rPr>
              <a:t>iModel</a:t>
            </a:r>
            <a:r>
              <a:rPr lang="en-GB" sz="1600" b="1" dirty="0">
                <a:solidFill>
                  <a:srgbClr val="FF0000"/>
                </a:solidFill>
              </a:rPr>
              <a:t> Landslides. </a:t>
            </a:r>
            <a:r>
              <a:rPr lang="en-GB" sz="1600" b="1" dirty="0"/>
              <a:t>Integrated Modelling of Landslides due to Hydrometeorological Impacts in Langat Basin, Peninsular Malaysia (£380k) </a:t>
            </a:r>
            <a:r>
              <a:rPr lang="en-GB" sz="1200" dirty="0"/>
              <a:t>[NERC: NE/S003347/1] Ashraf Osman, Karen Johnson, David Toll (with </a:t>
            </a:r>
            <a:r>
              <a:rPr lang="en-GB" sz="1200" dirty="0" err="1"/>
              <a:t>Universiti</a:t>
            </a:r>
            <a:r>
              <a:rPr lang="en-GB" sz="1200" dirty="0"/>
              <a:t> </a:t>
            </a:r>
            <a:r>
              <a:rPr lang="en-GB" sz="1200" dirty="0" err="1"/>
              <a:t>Kebangsaan</a:t>
            </a:r>
            <a:r>
              <a:rPr lang="en-GB" sz="1200" dirty="0"/>
              <a:t> </a:t>
            </a:r>
            <a:r>
              <a:rPr lang="en-GB" sz="1200" dirty="0" err="1"/>
              <a:t>Malaysi</a:t>
            </a:r>
            <a:r>
              <a:rPr lang="en-GB" sz="1200" dirty="0"/>
              <a:t>).</a:t>
            </a:r>
            <a:endParaRPr lang="en-GB" sz="1600" b="1" dirty="0"/>
          </a:p>
          <a:p>
            <a:r>
              <a:rPr lang="en-GB" sz="1600" b="1" dirty="0"/>
              <a:t>	</a:t>
            </a:r>
          </a:p>
          <a:p>
            <a:pPr marL="400050" lvl="1" indent="0">
              <a:buNone/>
            </a:pPr>
            <a:endParaRPr lang="en-GB" sz="1200" dirty="0"/>
          </a:p>
          <a:p>
            <a:pPr marL="400050" lvl="1" indent="0">
              <a:buNone/>
            </a:pPr>
            <a:endParaRPr lang="en-GB" sz="1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IHRR Advisory Board, March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539710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8014" y="1728788"/>
            <a:ext cx="4302653" cy="4209683"/>
          </a:xfrm>
        </p:spPr>
        <p:txBody>
          <a:bodyPr/>
          <a:lstStyle/>
          <a:p>
            <a:r>
              <a:rPr lang="en-GB" sz="1600" dirty="0"/>
              <a:t>Investigating climate impacts on road/rail/flood embankments</a:t>
            </a:r>
          </a:p>
          <a:p>
            <a:r>
              <a:rPr lang="en-GB" sz="1600" dirty="0"/>
              <a:t>Our national networks are ageing assets – rail network largely constructed more than 100 years ago and failures (landslides) are common</a:t>
            </a:r>
          </a:p>
          <a:p>
            <a:r>
              <a:rPr lang="en-GB" sz="1600" dirty="0"/>
              <a:t>Field monitoring of responses to climate on 3 sites around UK (now have data sets &gt;16 years)</a:t>
            </a:r>
          </a:p>
          <a:p>
            <a:r>
              <a:rPr lang="en-GB" sz="1600" dirty="0"/>
              <a:t>Laboratory testing of water retention properties and strength in unsaturated conditions</a:t>
            </a:r>
          </a:p>
          <a:p>
            <a:r>
              <a:rPr lang="en-GB" sz="1600" dirty="0"/>
              <a:t>Numerical modelling of soil-atmosphere interactions that can incorporate future climate scenarios</a:t>
            </a:r>
          </a:p>
          <a:p>
            <a:r>
              <a:rPr lang="en-GB" sz="1600" dirty="0"/>
              <a:t>Findings explain long term deterioration of the geotechnical assets through environmental cycles</a:t>
            </a:r>
          </a:p>
          <a:p>
            <a:endParaRPr lang="en-GB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/>
              <a:t>ACHILLES</a:t>
            </a:r>
            <a:br>
              <a:rPr lang="en-GB" dirty="0"/>
            </a:br>
            <a:r>
              <a:rPr lang="en-GB" sz="1600"/>
              <a:t>with Universities of Newcastle, Bath, Leeds, Loughborough, Southampton and the British Geological Survey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IHRR Advisory Board, March 2021</a:t>
            </a: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477" y="1642532"/>
            <a:ext cx="2553033" cy="190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727" y="2946400"/>
            <a:ext cx="2267833" cy="170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477" y="4097298"/>
            <a:ext cx="2410433" cy="18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477910" y="5395135"/>
            <a:ext cx="13443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i="1" dirty="0"/>
              <a:t>(photo courtesy of Graham Birch, Network Rail) </a:t>
            </a:r>
          </a:p>
        </p:txBody>
      </p:sp>
      <p:sp>
        <p:nvSpPr>
          <p:cNvPr id="6" name="Rectangle 5"/>
          <p:cNvSpPr/>
          <p:nvPr/>
        </p:nvSpPr>
        <p:spPr>
          <a:xfrm>
            <a:off x="7657043" y="4598456"/>
            <a:ext cx="12765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00" i="1" dirty="0"/>
              <a:t>(photo courtesy of David Patterson, Highways England) </a:t>
            </a:r>
          </a:p>
        </p:txBody>
      </p:sp>
      <p:sp>
        <p:nvSpPr>
          <p:cNvPr id="7" name="Rectangle 6"/>
          <p:cNvSpPr/>
          <p:nvPr/>
        </p:nvSpPr>
        <p:spPr>
          <a:xfrm>
            <a:off x="7600265" y="1639962"/>
            <a:ext cx="1057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i="1" dirty="0"/>
              <a:t>(photo courtesy of David Hutchinson, Network Rail)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B619BB-7E63-AA53-52F3-FB34308A7F8A}"/>
              </a:ext>
            </a:extLst>
          </p:cNvPr>
          <p:cNvSpPr txBox="1"/>
          <p:nvPr/>
        </p:nvSpPr>
        <p:spPr>
          <a:xfrm>
            <a:off x="457200" y="6060625"/>
            <a:ext cx="8543925" cy="6924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300" b="1" dirty="0">
                <a:solidFill>
                  <a:srgbClr val="FF0000"/>
                </a:solidFill>
              </a:rPr>
              <a:t>ACHILLES. </a:t>
            </a:r>
            <a:r>
              <a:rPr lang="en-GB" sz="1300" b="1" dirty="0"/>
              <a:t>Assessment, costing and enhancement of long life, long linear assets (£4.9M) </a:t>
            </a:r>
            <a:r>
              <a:rPr lang="en-GB" sz="1300" dirty="0"/>
              <a:t>(EPSRC EP/R034575/1). David Toll and Paul Hughes (with Universities of Newcastle, Bath, Leeds, Loughborough, Southampton and the British Geological Survey).</a:t>
            </a:r>
            <a:r>
              <a:rPr lang="en-GB" sz="1300" b="1" dirty="0"/>
              <a:t> 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70067679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8013" y="1728788"/>
            <a:ext cx="4319587" cy="3887787"/>
          </a:xfrm>
        </p:spPr>
        <p:txBody>
          <a:bodyPr/>
          <a:lstStyle/>
          <a:p>
            <a:r>
              <a:rPr lang="en-GB" sz="1600" dirty="0"/>
              <a:t>The research is developing climate adaptation composite barriers to protect our infrastructure in urban spaces (towns and cities), by combining water holding layers and a capillary barrier</a:t>
            </a:r>
          </a:p>
          <a:p>
            <a:r>
              <a:rPr lang="en-GB" sz="1600" dirty="0"/>
              <a:t>Such barriers can provide resilient solutions to protect geo-infrastructure from more intense precipitation events and more extremes of wetting and drying that are expected to result from climate change</a:t>
            </a:r>
          </a:p>
          <a:p>
            <a:r>
              <a:rPr lang="en-GB" sz="1600" dirty="0"/>
              <a:t>The technologies proposed are intended to protect geo-infrastructure such as shallow foundations, retaining walls and buried utilities from damage due to shrinkage/swelling of soil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800" dirty="0"/>
              <a:t>CACTUS</a:t>
            </a:r>
            <a:br>
              <a:rPr lang="en-GB" dirty="0"/>
            </a:br>
            <a:r>
              <a:rPr lang="en-GB" sz="1600" dirty="0"/>
              <a:t>with Universities of Cardiff, Queen’s Belfast, Dundee, Newcastle, Imperial College London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IHRR Advisory Board, March 2021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5"/>
          <a:stretch/>
        </p:blipFill>
        <p:spPr bwMode="auto">
          <a:xfrm>
            <a:off x="5045539" y="1799696"/>
            <a:ext cx="3912195" cy="197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30" y="4174066"/>
            <a:ext cx="3972104" cy="176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A86128-00BF-ED4D-F6A2-2FBB2D03DB2D}"/>
              </a:ext>
            </a:extLst>
          </p:cNvPr>
          <p:cNvSpPr txBox="1"/>
          <p:nvPr/>
        </p:nvSpPr>
        <p:spPr>
          <a:xfrm>
            <a:off x="413809" y="6049963"/>
            <a:ext cx="8543925" cy="6924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300" b="1" dirty="0">
                <a:solidFill>
                  <a:srgbClr val="FF0000"/>
                </a:solidFill>
                <a:ea typeface="+mn-ea"/>
                <a:cs typeface="+mn-cs"/>
              </a:rPr>
              <a:t>CACTUS. </a:t>
            </a:r>
            <a:r>
              <a:rPr lang="en-GB" sz="1300" b="1" dirty="0">
                <a:ea typeface="+mn-ea"/>
                <a:cs typeface="+mn-cs"/>
              </a:rPr>
              <a:t>Climate Adaptation Control Technologies for Urban Spaces (£1.8M) </a:t>
            </a:r>
            <a:r>
              <a:rPr lang="en-GB" sz="1300" dirty="0"/>
              <a:t>[EPSRC - EP/R005834/1]. David Toll, Paul Hughes, Karen Johnson, Ashraf Osman (with Universities of Cardiff, Queen’s Belfast, Dundee, Newcastle, Imperial College London)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42339954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255454-E072-C24C-98AD-A1FD941C8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800" dirty="0"/>
              <a:t>Transport Africa </a:t>
            </a:r>
            <a:br>
              <a:rPr lang="en-GB" sz="3800" dirty="0"/>
            </a:br>
            <a:r>
              <a:rPr lang="en-GB" sz="2000" dirty="0"/>
              <a:t>GCRF grant with Ghana, South Africa and Tanzania</a:t>
            </a:r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C1DF2F-6EF9-3246-A1EF-3F68F6E4FA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IHRR Advisory Board, March 2021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3093936"/>
            <a:ext cx="2174575" cy="14328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598" y="1730570"/>
            <a:ext cx="551180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7030A0"/>
                </a:solidFill>
                <a:latin typeface="+mn-lt"/>
              </a:rPr>
              <a:t>Transport Africa has investigated</a:t>
            </a:r>
          </a:p>
          <a:p>
            <a:pPr marL="400050" indent="-400050">
              <a:buFontTx/>
              <a:buAutoNum type="romanLcParenBoth"/>
            </a:pPr>
            <a:r>
              <a:rPr lang="en-GB" sz="1600" dirty="0">
                <a:solidFill>
                  <a:srgbClr val="7030A0"/>
                </a:solidFill>
                <a:latin typeface="+mn-lt"/>
              </a:rPr>
              <a:t>the use of naturally materials (lateritic gravels) as road construction materials in low volume rural roads (less than 300 vehicles per day)</a:t>
            </a:r>
          </a:p>
          <a:p>
            <a:pPr marL="400050" indent="-400050">
              <a:buAutoNum type="romanLcParenBoth"/>
            </a:pPr>
            <a:r>
              <a:rPr lang="en-GB" sz="1600" dirty="0">
                <a:solidFill>
                  <a:srgbClr val="7030A0"/>
                </a:solidFill>
                <a:latin typeface="+mn-lt"/>
              </a:rPr>
              <a:t>the impacts of climate change on transportation infrastructure</a:t>
            </a:r>
          </a:p>
          <a:p>
            <a:pPr marL="400050" indent="-400050">
              <a:buAutoNum type="romanLcParenBoth"/>
            </a:pPr>
            <a:endParaRPr lang="en-GB" sz="1600" dirty="0">
              <a:solidFill>
                <a:srgbClr val="7030A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7030A0"/>
                </a:solidFill>
                <a:latin typeface="+mn-lt"/>
              </a:rPr>
              <a:t>Natural lateritic gravels are often classified as “sub-standard” as construction materials, but actually perform well when used in the right climatic conditions. Field studies have been carried out in Ghana and Tanzania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7030A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7030A0"/>
                </a:solidFill>
                <a:latin typeface="+mn-lt"/>
              </a:rPr>
              <a:t>Climate effects have been studied on a railway embankment in South Africa on the coal export railway line. Embankments on the line were subjected to severe drought followed by extreme rainfall during 1995/6, which resulted in numerous embankment slope failures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99" y="4572134"/>
            <a:ext cx="2166109" cy="138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55A7449B-13A7-B549-29DF-39DDCC1F14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99" y="1614026"/>
            <a:ext cx="2184403" cy="14523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5AB114-4F6E-5055-97D6-13460B604F8A}"/>
              </a:ext>
            </a:extLst>
          </p:cNvPr>
          <p:cNvSpPr txBox="1"/>
          <p:nvPr/>
        </p:nvSpPr>
        <p:spPr>
          <a:xfrm>
            <a:off x="473994" y="6032557"/>
            <a:ext cx="8229599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TRANSPORT AFRICA. </a:t>
            </a:r>
            <a:r>
              <a:rPr lang="en-GB" sz="1600" b="1" dirty="0"/>
              <a:t>Sustainability and Resilience of Transportation Infrastructure in African Countries. (£1.1M) </a:t>
            </a:r>
            <a:r>
              <a:rPr lang="en-GB" sz="1200" dirty="0"/>
              <a:t>[GCRF - EPSRC EP/P029671/1]. David Toll, Paul Hughes &amp; Karen Johnson (with KNUST, (Ghana), University of Pretoria (South Africa), Nyaoro &amp; Associates (Tanzania)</a:t>
            </a:r>
          </a:p>
        </p:txBody>
      </p:sp>
    </p:spTree>
    <p:extLst>
      <p:ext uri="{BB962C8B-B14F-4D97-AF65-F5344CB8AC3E}">
        <p14:creationId xmlns:p14="http://schemas.microsoft.com/office/powerpoint/2010/main" val="418123928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2D664F-D2B7-4500-8BF8-764A88939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NEPAL: </a:t>
            </a:r>
            <a:r>
              <a:rPr lang="en-GB" sz="3200" dirty="0"/>
              <a:t>Impacts of Roads on </a:t>
            </a:r>
            <a:r>
              <a:rPr lang="en-GB" sz="3200" dirty="0" err="1"/>
              <a:t>Landsliding</a:t>
            </a:r>
            <a:br>
              <a:rPr lang="en-GB" sz="3200" dirty="0"/>
            </a:br>
            <a:r>
              <a:rPr lang="en-GB" sz="1600" dirty="0"/>
              <a:t>IHRR Action on Natural Disasters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A70C39-1431-4712-8778-BD2F2F6DF1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IHRR Advisory Board, March 2021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F5268A-AE76-4D47-888C-EFC77CCF6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035" y="1672995"/>
            <a:ext cx="3717029" cy="2783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AF2664-9DDB-481F-827E-A5D852866BD9}"/>
              </a:ext>
            </a:extLst>
          </p:cNvPr>
          <p:cNvSpPr txBox="1"/>
          <p:nvPr/>
        </p:nvSpPr>
        <p:spPr>
          <a:xfrm>
            <a:off x="582803" y="1604955"/>
            <a:ext cx="4049487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7030A0"/>
                </a:solidFill>
                <a:latin typeface="+mn-lt"/>
              </a:rPr>
              <a:t>A study was made of a newly widened 13.7 km long stretch of a district road in the mountainous area of </a:t>
            </a:r>
            <a:r>
              <a:rPr lang="en-GB" sz="1600" dirty="0" err="1">
                <a:solidFill>
                  <a:srgbClr val="7030A0"/>
                </a:solidFill>
                <a:latin typeface="+mn-lt"/>
              </a:rPr>
              <a:t>Sindhupalchok</a:t>
            </a:r>
            <a:r>
              <a:rPr lang="en-GB" sz="1600" dirty="0">
                <a:solidFill>
                  <a:srgbClr val="7030A0"/>
                </a:solidFill>
                <a:latin typeface="+mn-lt"/>
              </a:rPr>
              <a:t> district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7030A0"/>
                </a:solidFill>
                <a:latin typeface="+mn-lt"/>
              </a:rPr>
              <a:t>During the monsoon in August 2018, 117 landslides (almost 9 landslides per kilometre) were recorded along the road, which was &gt;600% increase compared to the slope failures in at the time of road widening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7030A0"/>
                </a:solidFill>
                <a:latin typeface="+mn-lt"/>
              </a:rPr>
              <a:t>The road became unserviceable throughout the monsoon and the landslides along the road also caused major damage to agricultural 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7030A0"/>
                </a:solidFill>
                <a:latin typeface="+mn-lt"/>
              </a:rPr>
              <a:t>The damage from the landslides to the local communities negates the primary purpose of local road construction which is to enhance the socio-economic status of the rural communities in Nepal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99CF3F-73F1-A312-F8B3-E4620B092A05}"/>
              </a:ext>
            </a:extLst>
          </p:cNvPr>
          <p:cNvSpPr txBox="1"/>
          <p:nvPr/>
        </p:nvSpPr>
        <p:spPr>
          <a:xfrm>
            <a:off x="413864" y="6049963"/>
            <a:ext cx="8543925" cy="6924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300" b="1" dirty="0">
                <a:solidFill>
                  <a:srgbClr val="FF0000"/>
                </a:solidFill>
              </a:rPr>
              <a:t>Nepal Landslides. </a:t>
            </a:r>
            <a:r>
              <a:rPr lang="en-GB" sz="1300" b="1" dirty="0"/>
              <a:t>An investigation of the combined effect of rainfall and road cut on</a:t>
            </a:r>
          </a:p>
          <a:p>
            <a:r>
              <a:rPr lang="en-GB" sz="1300" b="1" dirty="0" err="1"/>
              <a:t>landsliding</a:t>
            </a:r>
            <a:r>
              <a:rPr lang="en-GB" sz="1300" b="1" dirty="0"/>
              <a:t> in Nepal </a:t>
            </a:r>
            <a:r>
              <a:rPr lang="en-GB" sz="1300" dirty="0"/>
              <a:t>[IHRR Action on Natural Disasters] Samprada </a:t>
            </a:r>
            <a:r>
              <a:rPr lang="en-GB" sz="1300" dirty="0" err="1"/>
              <a:t>Pradhan</a:t>
            </a:r>
            <a:r>
              <a:rPr lang="en-GB" sz="1300"/>
              <a:t>, David </a:t>
            </a:r>
            <a:r>
              <a:rPr lang="en-GB" sz="1300" dirty="0"/>
              <a:t>Toll, Nick </a:t>
            </a:r>
            <a:r>
              <a:rPr lang="en-GB" sz="1300" dirty="0" err="1"/>
              <a:t>Rosser</a:t>
            </a:r>
            <a:r>
              <a:rPr lang="en-GB" sz="1300" dirty="0"/>
              <a:t>, Matt Brain</a:t>
            </a:r>
          </a:p>
          <a:p>
            <a:endParaRPr lang="en-GB" sz="1300" dirty="0"/>
          </a:p>
        </p:txBody>
      </p:sp>
    </p:spTree>
    <p:extLst>
      <p:ext uri="{BB962C8B-B14F-4D97-AF65-F5344CB8AC3E}">
        <p14:creationId xmlns:p14="http://schemas.microsoft.com/office/powerpoint/2010/main" val="398696550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FFA567-496D-444B-8738-00ED3D98A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013" y="1728788"/>
            <a:ext cx="3813262" cy="3887787"/>
          </a:xfrm>
        </p:spPr>
        <p:txBody>
          <a:bodyPr/>
          <a:lstStyle/>
          <a:p>
            <a:r>
              <a:rPr lang="en-GB" sz="1600" dirty="0"/>
              <a:t>Field monitoring and numerical simulations of selected slopes at Langat River Basin in order to understand relationship between rainfall and landslides</a:t>
            </a:r>
          </a:p>
          <a:p>
            <a:r>
              <a:rPr lang="en-GB" sz="1600" dirty="0"/>
              <a:t>Statistical Multivariate Analysis using ANN and GIS to produce a landslide susceptibility map</a:t>
            </a:r>
          </a:p>
          <a:p>
            <a:r>
              <a:rPr lang="en-GB" sz="1600" dirty="0"/>
              <a:t>To produce an integrated disaster risk map using the landslide susceptibility map and the social vulnerability map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FE40BD-1DBF-493A-9541-8920C394B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MALAYSIA: </a:t>
            </a:r>
            <a:r>
              <a:rPr lang="en-GB" dirty="0" err="1"/>
              <a:t>iModel</a:t>
            </a:r>
            <a:r>
              <a:rPr lang="en-GB" dirty="0"/>
              <a:t> Landslides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5AE020-038A-4A22-A304-913F31E50D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IHRR Advisory Board, March 2021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4A77DB-D4AC-494F-B653-03376EB38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675750"/>
            <a:ext cx="2311121" cy="172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E1F864-C261-4E08-81F1-2CDE109FF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166" y="3049469"/>
            <a:ext cx="2713623" cy="2036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FA701A-38DA-4776-9A44-EDF04CC081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0503" y="4031325"/>
            <a:ext cx="3353663" cy="189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021C2C-5C45-A011-EB37-D7812FB6FB38}"/>
              </a:ext>
            </a:extLst>
          </p:cNvPr>
          <p:cNvSpPr txBox="1"/>
          <p:nvPr/>
        </p:nvSpPr>
        <p:spPr>
          <a:xfrm>
            <a:off x="413864" y="6049963"/>
            <a:ext cx="8543925" cy="6924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300" b="1" dirty="0">
                <a:solidFill>
                  <a:srgbClr val="FF0000"/>
                </a:solidFill>
              </a:rPr>
              <a:t>iModel Landslides. </a:t>
            </a:r>
            <a:r>
              <a:rPr lang="en-GB" sz="1300" b="1" dirty="0"/>
              <a:t>Integrated Modelling of Landslides due to </a:t>
            </a:r>
            <a:r>
              <a:rPr lang="en-GB" sz="1300" b="1" dirty="0" err="1"/>
              <a:t>Hydrometeorological</a:t>
            </a:r>
            <a:r>
              <a:rPr lang="en-GB" sz="1300" b="1" dirty="0"/>
              <a:t> Impacts in </a:t>
            </a:r>
            <a:r>
              <a:rPr lang="en-GB" sz="1300" b="1" dirty="0" err="1"/>
              <a:t>Langat</a:t>
            </a:r>
            <a:r>
              <a:rPr lang="en-GB" sz="1300" b="1" dirty="0"/>
              <a:t> Basin, Peninsular Malaysia (£380k) </a:t>
            </a:r>
            <a:r>
              <a:rPr lang="en-GB" sz="1300" dirty="0"/>
              <a:t>[NERC: NE/S003347/1] Ashraf Osman, Karen Johnson, David Toll (with </a:t>
            </a:r>
            <a:r>
              <a:rPr lang="en-GB" sz="1300" dirty="0" err="1"/>
              <a:t>Universiti</a:t>
            </a:r>
            <a:r>
              <a:rPr lang="en-GB" sz="1300" dirty="0"/>
              <a:t> </a:t>
            </a:r>
            <a:r>
              <a:rPr lang="en-GB" sz="1300" dirty="0" err="1"/>
              <a:t>Kebangsaan</a:t>
            </a:r>
            <a:r>
              <a:rPr lang="en-GB" sz="1300" dirty="0"/>
              <a:t> </a:t>
            </a:r>
            <a:r>
              <a:rPr lang="en-GB" sz="1300" dirty="0" err="1"/>
              <a:t>Malaysi</a:t>
            </a:r>
            <a:r>
              <a:rPr lang="en-GB" sz="1300" dirty="0"/>
              <a:t>).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03289477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2D664F-D2B7-4500-8BF8-764A88939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TURKEY: </a:t>
            </a:r>
            <a:r>
              <a:rPr lang="en-GB" sz="3200" dirty="0"/>
              <a:t>CRAFT/</a:t>
            </a:r>
            <a:r>
              <a:rPr lang="en-GB" sz="3200" dirty="0" err="1"/>
              <a:t>Rize</a:t>
            </a:r>
            <a:r>
              <a:rPr lang="en-GB" sz="3200" dirty="0"/>
              <a:t> landslides</a:t>
            </a:r>
            <a:br>
              <a:rPr lang="en-GB" sz="3200" dirty="0"/>
            </a:br>
            <a:r>
              <a:rPr lang="en-GB" sz="1600" dirty="0"/>
              <a:t>AHRC / Royal Academy of Engineering with Middle East Technical University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A70C39-1431-4712-8778-BD2F2F6DF1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IHRR Advisory Board, March 2021</a:t>
            </a:r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71374C-A42F-4F2A-B127-0554B81ADE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7"/>
          <a:stretch/>
        </p:blipFill>
        <p:spPr bwMode="auto">
          <a:xfrm>
            <a:off x="5169877" y="1617785"/>
            <a:ext cx="3315955" cy="172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7CE1E1-9C0A-41FC-93DF-CB3A8CE500D5}"/>
              </a:ext>
            </a:extLst>
          </p:cNvPr>
          <p:cNvSpPr txBox="1"/>
          <p:nvPr/>
        </p:nvSpPr>
        <p:spPr>
          <a:xfrm>
            <a:off x="570966" y="1517480"/>
            <a:ext cx="440620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7030A0"/>
                </a:solidFill>
                <a:latin typeface="+mj-lt"/>
              </a:rPr>
              <a:t>CRAFT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7030A0"/>
                </a:solidFill>
                <a:latin typeface="+mj-lt"/>
              </a:rPr>
              <a:t>Assess future climate change scenarios for Turkey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7030A0"/>
                </a:solidFill>
                <a:latin typeface="+mj-lt"/>
              </a:rPr>
              <a:t>Quantitative assessment of flood and landslide triggering due to climate impacts</a:t>
            </a:r>
          </a:p>
          <a:p>
            <a:pPr marL="180975" indent="-180975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7030A0"/>
                </a:solidFill>
                <a:effectLst/>
                <a:latin typeface="+mj-lt"/>
              </a:rPr>
              <a:t>Produce susceptibility maps for climate-change driven hazards</a:t>
            </a:r>
          </a:p>
          <a:p>
            <a:pPr marL="180975" indent="-1809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7030A0"/>
                </a:solidFill>
                <a:latin typeface="+mj-lt"/>
              </a:rPr>
              <a:t>Undertake vulnerability assessment of historic monuments and sites that can be affected by hazards</a:t>
            </a:r>
          </a:p>
          <a:p>
            <a:pPr marL="180975" indent="-1809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800" b="0" i="0" u="none" strike="noStrike" dirty="0">
              <a:solidFill>
                <a:srgbClr val="7030A0"/>
              </a:solidFill>
              <a:effectLst/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600" b="1" dirty="0" err="1">
                <a:solidFill>
                  <a:srgbClr val="7030A0"/>
                </a:solidFill>
                <a:latin typeface="+mj-lt"/>
              </a:rPr>
              <a:t>Rize</a:t>
            </a:r>
            <a:r>
              <a:rPr lang="en-GB" sz="1600" b="1" dirty="0">
                <a:solidFill>
                  <a:srgbClr val="7030A0"/>
                </a:solidFill>
                <a:latin typeface="+mj-lt"/>
              </a:rPr>
              <a:t> landslides</a:t>
            </a:r>
          </a:p>
          <a:p>
            <a:pPr marL="180975" indent="-1809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7030A0"/>
                </a:solidFill>
                <a:latin typeface="+mj-lt"/>
              </a:rPr>
              <a:t>M</a:t>
            </a:r>
            <a:r>
              <a:rPr lang="tr-TR" sz="1600" dirty="0">
                <a:solidFill>
                  <a:srgbClr val="7030A0"/>
                </a:solidFill>
                <a:latin typeface="+mj-lt"/>
              </a:rPr>
              <a:t>ore than 95% of landslides are trigggered by rainfall</a:t>
            </a:r>
            <a:r>
              <a:rPr lang="en-US" sz="1600" dirty="0">
                <a:solidFill>
                  <a:srgbClr val="7030A0"/>
                </a:solidFill>
                <a:latin typeface="+mj-lt"/>
              </a:rPr>
              <a:t>​</a:t>
            </a:r>
          </a:p>
          <a:p>
            <a:pPr marL="180975" indent="-1809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7030A0"/>
                </a:solidFill>
                <a:latin typeface="+mj-lt"/>
              </a:rPr>
              <a:t>Depth maximum 5 m “shallow landslide”</a:t>
            </a:r>
          </a:p>
          <a:p>
            <a:pPr marL="180975" indent="-1809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7030A0"/>
                </a:solidFill>
                <a:latin typeface="+mj-lt"/>
              </a:rPr>
              <a:t>Steep slope angles. Usually associated with tea plantations</a:t>
            </a:r>
          </a:p>
          <a:p>
            <a:pPr marL="180975" indent="-1809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7030A0"/>
                </a:solidFill>
                <a:effectLst/>
                <a:latin typeface="+mj-lt"/>
              </a:rPr>
              <a:t>Commonly translational slides or flows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CA89521-0351-441B-B654-0F1408E9C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78" y="3440201"/>
            <a:ext cx="3294810" cy="24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7F4308-36C3-C32D-A9C2-BCA8491CCB9F}"/>
              </a:ext>
            </a:extLst>
          </p:cNvPr>
          <p:cNvSpPr txBox="1"/>
          <p:nvPr/>
        </p:nvSpPr>
        <p:spPr>
          <a:xfrm>
            <a:off x="142875" y="5718354"/>
            <a:ext cx="8858249" cy="109260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357188" indent="-357188" algn="just"/>
            <a:r>
              <a:rPr lang="en-GB" sz="1300" b="1" dirty="0">
                <a:solidFill>
                  <a:srgbClr val="FF0000"/>
                </a:solidFill>
              </a:rPr>
              <a:t>CRAFT. </a:t>
            </a:r>
            <a:r>
              <a:rPr lang="en-GB" sz="1300" b="1" dirty="0"/>
              <a:t>Developing a novel Climate change Risk Assessment Framework for cultural heritage in Turkey (£127k) </a:t>
            </a:r>
            <a:r>
              <a:rPr lang="en-GB" sz="1300" dirty="0"/>
              <a:t>[AHRC: AH/V006320/1] Ashraf Osman, David Toll, Mike </a:t>
            </a:r>
            <a:r>
              <a:rPr lang="en-GB" sz="1300" dirty="0" err="1"/>
              <a:t>Crang</a:t>
            </a:r>
            <a:r>
              <a:rPr lang="en-GB" sz="1300" dirty="0"/>
              <a:t>. (with Middle East Technical University).</a:t>
            </a:r>
          </a:p>
          <a:p>
            <a:pPr marL="357188" indent="-357188" algn="just"/>
            <a:r>
              <a:rPr lang="en-GB" sz="1300" b="1" dirty="0" err="1">
                <a:solidFill>
                  <a:srgbClr val="FF0000"/>
                </a:solidFill>
              </a:rPr>
              <a:t>Rize</a:t>
            </a:r>
            <a:r>
              <a:rPr lang="en-GB" sz="1300" b="1" dirty="0">
                <a:solidFill>
                  <a:srgbClr val="FF0000"/>
                </a:solidFill>
              </a:rPr>
              <a:t> Landslides. </a:t>
            </a:r>
            <a:r>
              <a:rPr lang="en-GB" sz="1300" b="1" dirty="0"/>
              <a:t>Shallow Landslide Susceptibility Mapping in </a:t>
            </a:r>
            <a:r>
              <a:rPr lang="en-GB" sz="1300" b="1" dirty="0" err="1"/>
              <a:t>Rize</a:t>
            </a:r>
            <a:r>
              <a:rPr lang="en-GB" sz="1300" b="1" dirty="0"/>
              <a:t>, Turkey (£80k) </a:t>
            </a:r>
            <a:r>
              <a:rPr lang="en-GB" sz="1300" dirty="0"/>
              <a:t>[Royal Academy of Engineering] Ashraf Osman, Karen Johnson, Marti-Lloret-Cabot, David Toll (with Middle East Technical University).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425347578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urham">
  <a:themeElements>
    <a:clrScheme name="spinodurha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pinodurham">
      <a:majorFont>
        <a:latin typeface="Baskerville Old Face"/>
        <a:ea typeface=""/>
        <a:cs typeface=""/>
      </a:majorFont>
      <a:minorFont>
        <a:latin typeface="Baskerville Old Fa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askerville Old Face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askerville Old Face" pitchFamily="18" charset="0"/>
          </a:defRPr>
        </a:defPPr>
      </a:lstStyle>
    </a:lnDef>
  </a:objectDefaults>
  <a:extraClrSchemeLst>
    <a:extraClrScheme>
      <a:clrScheme name="spinodurha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inodurha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inodurha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inodurha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inodurha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inodurha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inodurha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inodurha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inodurha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inodurha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inodurha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inodurha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6342</TotalTime>
  <Words>980</Words>
  <Application>Microsoft Office PowerPoint</Application>
  <PresentationFormat>On-screen Show (4:3)</PresentationFormat>
  <Paragraphs>65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Durham</vt:lpstr>
      <vt:lpstr>Hazard, Risk and Infrastructure</vt:lpstr>
      <vt:lpstr>Projects</vt:lpstr>
      <vt:lpstr>ACHILLES with Universities of Newcastle, Bath, Leeds, Loughborough, Southampton and the British Geological Survey</vt:lpstr>
      <vt:lpstr>CACTUS with Universities of Cardiff, Queen’s Belfast, Dundee, Newcastle, Imperial College London</vt:lpstr>
      <vt:lpstr>Transport Africa  GCRF grant with Ghana, South Africa and Tanzania</vt:lpstr>
      <vt:lpstr>NEPAL: Impacts of Roads on Landsliding IHRR Action on Natural Disasters</vt:lpstr>
      <vt:lpstr>MALAYSIA: iModel Landslides</vt:lpstr>
      <vt:lpstr>TURKEY: CRAFT/Rize landslides AHRC / Royal Academy of Engineering with Middle East Technical University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Toll</dc:creator>
  <cp:lastModifiedBy>David Toll</cp:lastModifiedBy>
  <cp:revision>232</cp:revision>
  <dcterms:created xsi:type="dcterms:W3CDTF">2010-04-04T05:37:40Z</dcterms:created>
  <dcterms:modified xsi:type="dcterms:W3CDTF">2023-09-19T08:09:58Z</dcterms:modified>
</cp:coreProperties>
</file>