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39"/>
  </p:notesMasterIdLst>
  <p:sldIdLst>
    <p:sldId id="256" r:id="rId2"/>
    <p:sldId id="298" r:id="rId3"/>
    <p:sldId id="267" r:id="rId4"/>
    <p:sldId id="268" r:id="rId5"/>
    <p:sldId id="266" r:id="rId6"/>
    <p:sldId id="295" r:id="rId7"/>
    <p:sldId id="296" r:id="rId8"/>
    <p:sldId id="297" r:id="rId9"/>
    <p:sldId id="258" r:id="rId10"/>
    <p:sldId id="269" r:id="rId11"/>
    <p:sldId id="272" r:id="rId12"/>
    <p:sldId id="273" r:id="rId13"/>
    <p:sldId id="259" r:id="rId14"/>
    <p:sldId id="263" r:id="rId15"/>
    <p:sldId id="274" r:id="rId16"/>
    <p:sldId id="275" r:id="rId17"/>
    <p:sldId id="276" r:id="rId18"/>
    <p:sldId id="277" r:id="rId19"/>
    <p:sldId id="265" r:id="rId20"/>
    <p:sldId id="262" r:id="rId21"/>
    <p:sldId id="264" r:id="rId22"/>
    <p:sldId id="289" r:id="rId23"/>
    <p:sldId id="291" r:id="rId24"/>
    <p:sldId id="292" r:id="rId25"/>
    <p:sldId id="260" r:id="rId26"/>
    <p:sldId id="290" r:id="rId27"/>
    <p:sldId id="284" r:id="rId28"/>
    <p:sldId id="278" r:id="rId29"/>
    <p:sldId id="293" r:id="rId30"/>
    <p:sldId id="279" r:id="rId31"/>
    <p:sldId id="280" r:id="rId32"/>
    <p:sldId id="294" r:id="rId33"/>
    <p:sldId id="282" r:id="rId34"/>
    <p:sldId id="286" r:id="rId35"/>
    <p:sldId id="285" r:id="rId36"/>
    <p:sldId id="288" r:id="rId37"/>
    <p:sldId id="29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93C659-8DCD-C649-8F1F-74E817C86D53}" v="36" dt="2024-11-26T07:54:07.1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7"/>
    <p:restoredTop sz="94635"/>
  </p:normalViewPr>
  <p:slideViewPr>
    <p:cSldViewPr snapToGrid="0">
      <p:cViewPr varScale="1">
        <p:scale>
          <a:sx n="115" d="100"/>
          <a:sy n="115" d="100"/>
        </p:scale>
        <p:origin x="61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C4AA84-71B6-9846-A1CC-33120AA0790E}" type="doc">
      <dgm:prSet loTypeId="urn:microsoft.com/office/officeart/2005/8/layout/radial4" loCatId="" qsTypeId="urn:microsoft.com/office/officeart/2005/8/quickstyle/simple1" qsCatId="simple" csTypeId="urn:microsoft.com/office/officeart/2005/8/colors/accent0_2" csCatId="mainScheme" phldr="1"/>
      <dgm:spPr/>
      <dgm:t>
        <a:bodyPr/>
        <a:lstStyle/>
        <a:p>
          <a:endParaRPr lang="en-GB"/>
        </a:p>
      </dgm:t>
    </dgm:pt>
    <dgm:pt modelId="{5B0A34EB-9438-5A40-81CB-607349DED942}">
      <dgm:prSet phldrT="[Text]" custT="1"/>
      <dgm:spPr>
        <a:ln w="38100"/>
      </dgm:spPr>
      <dgm:t>
        <a:bodyPr/>
        <a:lstStyle/>
        <a:p>
          <a:r>
            <a:rPr lang="en-GB" sz="2000" dirty="0"/>
            <a:t>Economics</a:t>
          </a:r>
        </a:p>
      </dgm:t>
    </dgm:pt>
    <dgm:pt modelId="{1D05879F-0A58-4E4A-A51D-5019477F019D}" type="parTrans" cxnId="{7C24572F-F27E-E941-840A-B7DE7364F935}">
      <dgm:prSet/>
      <dgm:spPr>
        <a:solidFill>
          <a:schemeClr val="accent2"/>
        </a:solidFill>
      </dgm:spPr>
      <dgm:t>
        <a:bodyPr/>
        <a:lstStyle/>
        <a:p>
          <a:endParaRPr lang="en-GB"/>
        </a:p>
      </dgm:t>
    </dgm:pt>
    <dgm:pt modelId="{A18CE2B0-D488-494E-9088-5955E4872986}" type="sibTrans" cxnId="{7C24572F-F27E-E941-840A-B7DE7364F935}">
      <dgm:prSet/>
      <dgm:spPr/>
      <dgm:t>
        <a:bodyPr/>
        <a:lstStyle/>
        <a:p>
          <a:endParaRPr lang="en-GB"/>
        </a:p>
      </dgm:t>
    </dgm:pt>
    <dgm:pt modelId="{F1EAACC6-E2D6-2F4B-BBFF-0A34471E1EF6}">
      <dgm:prSet phldrT="[Text]" custT="1"/>
      <dgm:spPr>
        <a:ln w="38100"/>
      </dgm:spPr>
      <dgm:t>
        <a:bodyPr/>
        <a:lstStyle/>
        <a:p>
          <a:r>
            <a:rPr lang="en-GB" sz="2000" dirty="0"/>
            <a:t>Politics</a:t>
          </a:r>
        </a:p>
      </dgm:t>
    </dgm:pt>
    <dgm:pt modelId="{4B40EE8B-39E2-5A46-BB7E-D1F5993D2138}" type="parTrans" cxnId="{86DFDE73-3567-0C47-8F64-012BF05BF17D}">
      <dgm:prSet/>
      <dgm:spPr>
        <a:solidFill>
          <a:schemeClr val="accent2"/>
        </a:solidFill>
      </dgm:spPr>
      <dgm:t>
        <a:bodyPr/>
        <a:lstStyle/>
        <a:p>
          <a:endParaRPr lang="en-GB"/>
        </a:p>
      </dgm:t>
    </dgm:pt>
    <dgm:pt modelId="{98872FF1-5ABC-5447-98FF-8A618BDF232B}" type="sibTrans" cxnId="{86DFDE73-3567-0C47-8F64-012BF05BF17D}">
      <dgm:prSet/>
      <dgm:spPr/>
      <dgm:t>
        <a:bodyPr/>
        <a:lstStyle/>
        <a:p>
          <a:endParaRPr lang="en-GB"/>
        </a:p>
      </dgm:t>
    </dgm:pt>
    <dgm:pt modelId="{B4116EBD-11EF-7542-9CC1-AE08B6DB280F}">
      <dgm:prSet phldrT="[Text]" custT="1"/>
      <dgm:spPr>
        <a:ln w="38100"/>
      </dgm:spPr>
      <dgm:t>
        <a:bodyPr/>
        <a:lstStyle/>
        <a:p>
          <a:r>
            <a:rPr lang="en-GB" sz="2000" dirty="0"/>
            <a:t>Sociology</a:t>
          </a:r>
        </a:p>
      </dgm:t>
    </dgm:pt>
    <dgm:pt modelId="{A0BB60D9-D298-D244-8C35-24B7410A54CF}" type="parTrans" cxnId="{DA6ED4B5-C3E7-6E41-A521-84DAA8A32408}">
      <dgm:prSet/>
      <dgm:spPr>
        <a:solidFill>
          <a:schemeClr val="accent2"/>
        </a:solidFill>
      </dgm:spPr>
      <dgm:t>
        <a:bodyPr/>
        <a:lstStyle/>
        <a:p>
          <a:endParaRPr lang="en-GB"/>
        </a:p>
      </dgm:t>
    </dgm:pt>
    <dgm:pt modelId="{C4F13A2D-3D2E-074C-9C89-E59B00395D8D}" type="sibTrans" cxnId="{DA6ED4B5-C3E7-6E41-A521-84DAA8A32408}">
      <dgm:prSet/>
      <dgm:spPr/>
      <dgm:t>
        <a:bodyPr/>
        <a:lstStyle/>
        <a:p>
          <a:endParaRPr lang="en-GB"/>
        </a:p>
      </dgm:t>
    </dgm:pt>
    <dgm:pt modelId="{B120B441-EC34-0E43-AC4C-90CD07D80274}">
      <dgm:prSet phldrT="[Text]" custT="1"/>
      <dgm:spPr>
        <a:ln w="38100"/>
      </dgm:spPr>
      <dgm:t>
        <a:bodyPr/>
        <a:lstStyle/>
        <a:p>
          <a:r>
            <a:rPr lang="en-GB" sz="2000" dirty="0"/>
            <a:t>STEMM</a:t>
          </a:r>
        </a:p>
      </dgm:t>
    </dgm:pt>
    <dgm:pt modelId="{74A594E7-7665-0C48-A632-3324E8BC3289}" type="parTrans" cxnId="{CE69A77C-0425-1F4D-B365-72491865D059}">
      <dgm:prSet/>
      <dgm:spPr>
        <a:solidFill>
          <a:schemeClr val="accent2"/>
        </a:solidFill>
      </dgm:spPr>
      <dgm:t>
        <a:bodyPr/>
        <a:lstStyle/>
        <a:p>
          <a:endParaRPr lang="en-GB"/>
        </a:p>
      </dgm:t>
    </dgm:pt>
    <dgm:pt modelId="{EDF611CE-76B8-5A4D-8058-5D59B9469F1A}" type="sibTrans" cxnId="{CE69A77C-0425-1F4D-B365-72491865D059}">
      <dgm:prSet/>
      <dgm:spPr/>
      <dgm:t>
        <a:bodyPr/>
        <a:lstStyle/>
        <a:p>
          <a:endParaRPr lang="en-GB"/>
        </a:p>
      </dgm:t>
    </dgm:pt>
    <dgm:pt modelId="{F1A307B2-5EDF-0E4F-874A-9E70952CFD59}">
      <dgm:prSet phldrT="[Text]" custT="1"/>
      <dgm:spPr>
        <a:ln w="38100"/>
      </dgm:spPr>
      <dgm:t>
        <a:bodyPr/>
        <a:lstStyle/>
        <a:p>
          <a:r>
            <a:rPr lang="en-GB" sz="2000" dirty="0"/>
            <a:t>Law</a:t>
          </a:r>
        </a:p>
      </dgm:t>
    </dgm:pt>
    <dgm:pt modelId="{1DBAB4CB-8F79-8C45-813F-F51A8031526C}" type="parTrans" cxnId="{E43C30DC-1358-6C49-B81E-E456DEBB376D}">
      <dgm:prSet/>
      <dgm:spPr>
        <a:solidFill>
          <a:schemeClr val="accent2"/>
        </a:solidFill>
      </dgm:spPr>
      <dgm:t>
        <a:bodyPr/>
        <a:lstStyle/>
        <a:p>
          <a:endParaRPr lang="en-GB"/>
        </a:p>
      </dgm:t>
    </dgm:pt>
    <dgm:pt modelId="{419F1D65-CBCD-5743-90AE-9FC450566824}" type="sibTrans" cxnId="{E43C30DC-1358-6C49-B81E-E456DEBB376D}">
      <dgm:prSet/>
      <dgm:spPr/>
      <dgm:t>
        <a:bodyPr/>
        <a:lstStyle/>
        <a:p>
          <a:endParaRPr lang="en-GB"/>
        </a:p>
      </dgm:t>
    </dgm:pt>
    <dgm:pt modelId="{0B9D28C6-3817-8E46-8F35-8211125F56F8}">
      <dgm:prSet phldrT="[Text]" custT="1"/>
      <dgm:spPr>
        <a:ln w="38100"/>
      </dgm:spPr>
      <dgm:t>
        <a:bodyPr/>
        <a:lstStyle/>
        <a:p>
          <a:r>
            <a:rPr lang="en-GB" sz="2000"/>
            <a:t>Solution Space</a:t>
          </a:r>
          <a:endParaRPr lang="en-GB" sz="2000" dirty="0"/>
        </a:p>
      </dgm:t>
    </dgm:pt>
    <dgm:pt modelId="{23EAFD44-B213-274D-9A00-8C218AE9790F}" type="parTrans" cxnId="{494473FE-91B9-B04C-B26D-4DCBFC24AA38}">
      <dgm:prSet/>
      <dgm:spPr/>
      <dgm:t>
        <a:bodyPr/>
        <a:lstStyle/>
        <a:p>
          <a:endParaRPr lang="en-GB"/>
        </a:p>
      </dgm:t>
    </dgm:pt>
    <dgm:pt modelId="{5918AF3F-E651-874D-9B9E-CA33FDEFC3B5}" type="sibTrans" cxnId="{494473FE-91B9-B04C-B26D-4DCBFC24AA38}">
      <dgm:prSet/>
      <dgm:spPr/>
      <dgm:t>
        <a:bodyPr/>
        <a:lstStyle/>
        <a:p>
          <a:endParaRPr lang="en-GB"/>
        </a:p>
      </dgm:t>
    </dgm:pt>
    <dgm:pt modelId="{98BD3730-65E7-454A-AC32-C6A4DEF03FCA}" type="pres">
      <dgm:prSet presAssocID="{93C4AA84-71B6-9846-A1CC-33120AA0790E}" presName="cycle" presStyleCnt="0">
        <dgm:presLayoutVars>
          <dgm:chMax val="1"/>
          <dgm:dir/>
          <dgm:animLvl val="ctr"/>
          <dgm:resizeHandles val="exact"/>
        </dgm:presLayoutVars>
      </dgm:prSet>
      <dgm:spPr/>
    </dgm:pt>
    <dgm:pt modelId="{A20727C7-FEDB-0449-86C6-6FCCF53C581F}" type="pres">
      <dgm:prSet presAssocID="{0B9D28C6-3817-8E46-8F35-8211125F56F8}" presName="centerShape" presStyleLbl="node0" presStyleIdx="0" presStyleCnt="1"/>
      <dgm:spPr/>
    </dgm:pt>
    <dgm:pt modelId="{A6A4645A-8520-4544-9DFB-4A8809AA15F2}" type="pres">
      <dgm:prSet presAssocID="{74A594E7-7665-0C48-A632-3324E8BC3289}" presName="parTrans" presStyleLbl="bgSibTrans2D1" presStyleIdx="0" presStyleCnt="5"/>
      <dgm:spPr/>
    </dgm:pt>
    <dgm:pt modelId="{08FCEE2B-296D-A346-9730-9136D1E48146}" type="pres">
      <dgm:prSet presAssocID="{B120B441-EC34-0E43-AC4C-90CD07D80274}" presName="node" presStyleLbl="node1" presStyleIdx="0" presStyleCnt="5">
        <dgm:presLayoutVars>
          <dgm:bulletEnabled val="1"/>
        </dgm:presLayoutVars>
      </dgm:prSet>
      <dgm:spPr/>
    </dgm:pt>
    <dgm:pt modelId="{0DFF745D-A6A3-7748-9BE6-61FE4925EA76}" type="pres">
      <dgm:prSet presAssocID="{1D05879F-0A58-4E4A-A51D-5019477F019D}" presName="parTrans" presStyleLbl="bgSibTrans2D1" presStyleIdx="1" presStyleCnt="5"/>
      <dgm:spPr/>
    </dgm:pt>
    <dgm:pt modelId="{CB8DDC7E-5548-DE41-98A5-00ACD9E56318}" type="pres">
      <dgm:prSet presAssocID="{5B0A34EB-9438-5A40-81CB-607349DED942}" presName="node" presStyleLbl="node1" presStyleIdx="1" presStyleCnt="5">
        <dgm:presLayoutVars>
          <dgm:bulletEnabled val="1"/>
        </dgm:presLayoutVars>
      </dgm:prSet>
      <dgm:spPr/>
    </dgm:pt>
    <dgm:pt modelId="{C24FDC7A-36F1-6A47-8347-DA20011555C3}" type="pres">
      <dgm:prSet presAssocID="{4B40EE8B-39E2-5A46-BB7E-D1F5993D2138}" presName="parTrans" presStyleLbl="bgSibTrans2D1" presStyleIdx="2" presStyleCnt="5"/>
      <dgm:spPr/>
    </dgm:pt>
    <dgm:pt modelId="{D35A73FA-441A-4F4C-B815-BC57EBAFF00A}" type="pres">
      <dgm:prSet presAssocID="{F1EAACC6-E2D6-2F4B-BBFF-0A34471E1EF6}" presName="node" presStyleLbl="node1" presStyleIdx="2" presStyleCnt="5">
        <dgm:presLayoutVars>
          <dgm:bulletEnabled val="1"/>
        </dgm:presLayoutVars>
      </dgm:prSet>
      <dgm:spPr/>
    </dgm:pt>
    <dgm:pt modelId="{A5B0DBF2-239F-AB45-AD87-FC7D0EDFACF9}" type="pres">
      <dgm:prSet presAssocID="{A0BB60D9-D298-D244-8C35-24B7410A54CF}" presName="parTrans" presStyleLbl="bgSibTrans2D1" presStyleIdx="3" presStyleCnt="5"/>
      <dgm:spPr/>
    </dgm:pt>
    <dgm:pt modelId="{53663F22-454F-134D-BBDA-29DA8B7DDE48}" type="pres">
      <dgm:prSet presAssocID="{B4116EBD-11EF-7542-9CC1-AE08B6DB280F}" presName="node" presStyleLbl="node1" presStyleIdx="3" presStyleCnt="5">
        <dgm:presLayoutVars>
          <dgm:bulletEnabled val="1"/>
        </dgm:presLayoutVars>
      </dgm:prSet>
      <dgm:spPr/>
    </dgm:pt>
    <dgm:pt modelId="{E2822140-BCB0-7D4F-9936-BE2DD4214624}" type="pres">
      <dgm:prSet presAssocID="{1DBAB4CB-8F79-8C45-813F-F51A8031526C}" presName="parTrans" presStyleLbl="bgSibTrans2D1" presStyleIdx="4" presStyleCnt="5"/>
      <dgm:spPr/>
    </dgm:pt>
    <dgm:pt modelId="{E236DD48-ED2C-5747-9DA8-8C159F6FF955}" type="pres">
      <dgm:prSet presAssocID="{F1A307B2-5EDF-0E4F-874A-9E70952CFD59}" presName="node" presStyleLbl="node1" presStyleIdx="4" presStyleCnt="5">
        <dgm:presLayoutVars>
          <dgm:bulletEnabled val="1"/>
        </dgm:presLayoutVars>
      </dgm:prSet>
      <dgm:spPr/>
    </dgm:pt>
  </dgm:ptLst>
  <dgm:cxnLst>
    <dgm:cxn modelId="{DDE63200-6831-9B4E-9BBD-F00327CC22D6}" type="presOf" srcId="{74A594E7-7665-0C48-A632-3324E8BC3289}" destId="{A6A4645A-8520-4544-9DFB-4A8809AA15F2}" srcOrd="0" destOrd="0" presId="urn:microsoft.com/office/officeart/2005/8/layout/radial4"/>
    <dgm:cxn modelId="{9E1CAC04-828B-1946-80BC-CED1CE0FA202}" type="presOf" srcId="{B120B441-EC34-0E43-AC4C-90CD07D80274}" destId="{08FCEE2B-296D-A346-9730-9136D1E48146}" srcOrd="0" destOrd="0" presId="urn:microsoft.com/office/officeart/2005/8/layout/radial4"/>
    <dgm:cxn modelId="{CEC9F109-1623-EB4C-A612-7FC992DE8E1A}" type="presOf" srcId="{93C4AA84-71B6-9846-A1CC-33120AA0790E}" destId="{98BD3730-65E7-454A-AC32-C6A4DEF03FCA}" srcOrd="0" destOrd="0" presId="urn:microsoft.com/office/officeart/2005/8/layout/radial4"/>
    <dgm:cxn modelId="{2ED0BD0D-F53D-0447-931B-3D8ED23A81FF}" type="presOf" srcId="{F1EAACC6-E2D6-2F4B-BBFF-0A34471E1EF6}" destId="{D35A73FA-441A-4F4C-B815-BC57EBAFF00A}" srcOrd="0" destOrd="0" presId="urn:microsoft.com/office/officeart/2005/8/layout/radial4"/>
    <dgm:cxn modelId="{7C24572F-F27E-E941-840A-B7DE7364F935}" srcId="{0B9D28C6-3817-8E46-8F35-8211125F56F8}" destId="{5B0A34EB-9438-5A40-81CB-607349DED942}" srcOrd="1" destOrd="0" parTransId="{1D05879F-0A58-4E4A-A51D-5019477F019D}" sibTransId="{A18CE2B0-D488-494E-9088-5955E4872986}"/>
    <dgm:cxn modelId="{C3947851-44E3-C34E-BEA6-E6F190E256CA}" type="presOf" srcId="{F1A307B2-5EDF-0E4F-874A-9E70952CFD59}" destId="{E236DD48-ED2C-5747-9DA8-8C159F6FF955}" srcOrd="0" destOrd="0" presId="urn:microsoft.com/office/officeart/2005/8/layout/radial4"/>
    <dgm:cxn modelId="{69236365-DDEC-014E-AD0B-14D92252D890}" type="presOf" srcId="{4B40EE8B-39E2-5A46-BB7E-D1F5993D2138}" destId="{C24FDC7A-36F1-6A47-8347-DA20011555C3}" srcOrd="0" destOrd="0" presId="urn:microsoft.com/office/officeart/2005/8/layout/radial4"/>
    <dgm:cxn modelId="{6999FC65-9B50-CF42-99CF-5D5889B59BED}" type="presOf" srcId="{5B0A34EB-9438-5A40-81CB-607349DED942}" destId="{CB8DDC7E-5548-DE41-98A5-00ACD9E56318}" srcOrd="0" destOrd="0" presId="urn:microsoft.com/office/officeart/2005/8/layout/radial4"/>
    <dgm:cxn modelId="{86DFDE73-3567-0C47-8F64-012BF05BF17D}" srcId="{0B9D28C6-3817-8E46-8F35-8211125F56F8}" destId="{F1EAACC6-E2D6-2F4B-BBFF-0A34471E1EF6}" srcOrd="2" destOrd="0" parTransId="{4B40EE8B-39E2-5A46-BB7E-D1F5993D2138}" sibTransId="{98872FF1-5ABC-5447-98FF-8A618BDF232B}"/>
    <dgm:cxn modelId="{C13A4F74-399A-074C-A02F-BB52BE1E2FE5}" type="presOf" srcId="{B4116EBD-11EF-7542-9CC1-AE08B6DB280F}" destId="{53663F22-454F-134D-BBDA-29DA8B7DDE48}" srcOrd="0" destOrd="0" presId="urn:microsoft.com/office/officeart/2005/8/layout/radial4"/>
    <dgm:cxn modelId="{CE69A77C-0425-1F4D-B365-72491865D059}" srcId="{0B9D28C6-3817-8E46-8F35-8211125F56F8}" destId="{B120B441-EC34-0E43-AC4C-90CD07D80274}" srcOrd="0" destOrd="0" parTransId="{74A594E7-7665-0C48-A632-3324E8BC3289}" sibTransId="{EDF611CE-76B8-5A4D-8058-5D59B9469F1A}"/>
    <dgm:cxn modelId="{4AA4B180-D95A-8C4F-B97A-62DD1E280195}" type="presOf" srcId="{1D05879F-0A58-4E4A-A51D-5019477F019D}" destId="{0DFF745D-A6A3-7748-9BE6-61FE4925EA76}" srcOrd="0" destOrd="0" presId="urn:microsoft.com/office/officeart/2005/8/layout/radial4"/>
    <dgm:cxn modelId="{DA052890-D636-3040-8F5F-E42551F2A603}" type="presOf" srcId="{A0BB60D9-D298-D244-8C35-24B7410A54CF}" destId="{A5B0DBF2-239F-AB45-AD87-FC7D0EDFACF9}" srcOrd="0" destOrd="0" presId="urn:microsoft.com/office/officeart/2005/8/layout/radial4"/>
    <dgm:cxn modelId="{AFE58B9A-DDD1-7143-8817-F80F61102FFF}" type="presOf" srcId="{1DBAB4CB-8F79-8C45-813F-F51A8031526C}" destId="{E2822140-BCB0-7D4F-9936-BE2DD4214624}" srcOrd="0" destOrd="0" presId="urn:microsoft.com/office/officeart/2005/8/layout/radial4"/>
    <dgm:cxn modelId="{DA6ED4B5-C3E7-6E41-A521-84DAA8A32408}" srcId="{0B9D28C6-3817-8E46-8F35-8211125F56F8}" destId="{B4116EBD-11EF-7542-9CC1-AE08B6DB280F}" srcOrd="3" destOrd="0" parTransId="{A0BB60D9-D298-D244-8C35-24B7410A54CF}" sibTransId="{C4F13A2D-3D2E-074C-9C89-E59B00395D8D}"/>
    <dgm:cxn modelId="{E43C30DC-1358-6C49-B81E-E456DEBB376D}" srcId="{0B9D28C6-3817-8E46-8F35-8211125F56F8}" destId="{F1A307B2-5EDF-0E4F-874A-9E70952CFD59}" srcOrd="4" destOrd="0" parTransId="{1DBAB4CB-8F79-8C45-813F-F51A8031526C}" sibTransId="{419F1D65-CBCD-5743-90AE-9FC450566824}"/>
    <dgm:cxn modelId="{6EC4ABFD-C858-F54F-AFEC-BC29F9CC3286}" type="presOf" srcId="{0B9D28C6-3817-8E46-8F35-8211125F56F8}" destId="{A20727C7-FEDB-0449-86C6-6FCCF53C581F}" srcOrd="0" destOrd="0" presId="urn:microsoft.com/office/officeart/2005/8/layout/radial4"/>
    <dgm:cxn modelId="{494473FE-91B9-B04C-B26D-4DCBFC24AA38}" srcId="{93C4AA84-71B6-9846-A1CC-33120AA0790E}" destId="{0B9D28C6-3817-8E46-8F35-8211125F56F8}" srcOrd="0" destOrd="0" parTransId="{23EAFD44-B213-274D-9A00-8C218AE9790F}" sibTransId="{5918AF3F-E651-874D-9B9E-CA33FDEFC3B5}"/>
    <dgm:cxn modelId="{8087EFA6-F4E6-AD46-ABE7-8295032906C2}" type="presParOf" srcId="{98BD3730-65E7-454A-AC32-C6A4DEF03FCA}" destId="{A20727C7-FEDB-0449-86C6-6FCCF53C581F}" srcOrd="0" destOrd="0" presId="urn:microsoft.com/office/officeart/2005/8/layout/radial4"/>
    <dgm:cxn modelId="{43B2C1D1-91F3-D047-B26B-CF8DDDE0509A}" type="presParOf" srcId="{98BD3730-65E7-454A-AC32-C6A4DEF03FCA}" destId="{A6A4645A-8520-4544-9DFB-4A8809AA15F2}" srcOrd="1" destOrd="0" presId="urn:microsoft.com/office/officeart/2005/8/layout/radial4"/>
    <dgm:cxn modelId="{0D5993BE-D7A5-0440-86B7-6F669D689FF3}" type="presParOf" srcId="{98BD3730-65E7-454A-AC32-C6A4DEF03FCA}" destId="{08FCEE2B-296D-A346-9730-9136D1E48146}" srcOrd="2" destOrd="0" presId="urn:microsoft.com/office/officeart/2005/8/layout/radial4"/>
    <dgm:cxn modelId="{BDB89727-9260-8C49-B258-9949D4667AAA}" type="presParOf" srcId="{98BD3730-65E7-454A-AC32-C6A4DEF03FCA}" destId="{0DFF745D-A6A3-7748-9BE6-61FE4925EA76}" srcOrd="3" destOrd="0" presId="urn:microsoft.com/office/officeart/2005/8/layout/radial4"/>
    <dgm:cxn modelId="{F9518BFD-0984-1848-A691-47D512140BB1}" type="presParOf" srcId="{98BD3730-65E7-454A-AC32-C6A4DEF03FCA}" destId="{CB8DDC7E-5548-DE41-98A5-00ACD9E56318}" srcOrd="4" destOrd="0" presId="urn:microsoft.com/office/officeart/2005/8/layout/radial4"/>
    <dgm:cxn modelId="{A801E96D-46CF-D249-BF9E-3833285915D3}" type="presParOf" srcId="{98BD3730-65E7-454A-AC32-C6A4DEF03FCA}" destId="{C24FDC7A-36F1-6A47-8347-DA20011555C3}" srcOrd="5" destOrd="0" presId="urn:microsoft.com/office/officeart/2005/8/layout/radial4"/>
    <dgm:cxn modelId="{D40EABBE-B8EC-554E-AB57-4B36BFD0C610}" type="presParOf" srcId="{98BD3730-65E7-454A-AC32-C6A4DEF03FCA}" destId="{D35A73FA-441A-4F4C-B815-BC57EBAFF00A}" srcOrd="6" destOrd="0" presId="urn:microsoft.com/office/officeart/2005/8/layout/radial4"/>
    <dgm:cxn modelId="{952EC463-689A-A24A-9855-E6DA279FD5F3}" type="presParOf" srcId="{98BD3730-65E7-454A-AC32-C6A4DEF03FCA}" destId="{A5B0DBF2-239F-AB45-AD87-FC7D0EDFACF9}" srcOrd="7" destOrd="0" presId="urn:microsoft.com/office/officeart/2005/8/layout/radial4"/>
    <dgm:cxn modelId="{C8D23F1A-236D-AF45-8BAE-885105E564EB}" type="presParOf" srcId="{98BD3730-65E7-454A-AC32-C6A4DEF03FCA}" destId="{53663F22-454F-134D-BBDA-29DA8B7DDE48}" srcOrd="8" destOrd="0" presId="urn:microsoft.com/office/officeart/2005/8/layout/radial4"/>
    <dgm:cxn modelId="{56F4C0C7-DE96-2842-9302-1E8BCD9FF3FC}" type="presParOf" srcId="{98BD3730-65E7-454A-AC32-C6A4DEF03FCA}" destId="{E2822140-BCB0-7D4F-9936-BE2DD4214624}" srcOrd="9" destOrd="0" presId="urn:microsoft.com/office/officeart/2005/8/layout/radial4"/>
    <dgm:cxn modelId="{AAA2A92A-1A51-8346-A001-9C40BB4CC6B6}" type="presParOf" srcId="{98BD3730-65E7-454A-AC32-C6A4DEF03FCA}" destId="{E236DD48-ED2C-5747-9DA8-8C159F6FF955}" srcOrd="10" destOrd="0" presId="urn:microsoft.com/office/officeart/2005/8/layout/radial4"/>
  </dgm:cxnLst>
  <dgm:bg/>
  <dgm:whole>
    <a:ln w="381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260A89-025C-8D46-B5C8-D67C3BB99247}" type="doc">
      <dgm:prSet loTypeId="urn:microsoft.com/office/officeart/2005/8/layout/radial6" loCatId="" qsTypeId="urn:microsoft.com/office/officeart/2005/8/quickstyle/simple1" qsCatId="simple" csTypeId="urn:microsoft.com/office/officeart/2005/8/colors/colorful2" csCatId="colorful" phldr="1"/>
      <dgm:spPr/>
      <dgm:t>
        <a:bodyPr/>
        <a:lstStyle/>
        <a:p>
          <a:endParaRPr lang="en-GB"/>
        </a:p>
      </dgm:t>
    </dgm:pt>
    <dgm:pt modelId="{6C5F28FB-6D1B-FD43-A0BF-4C7BE635192E}">
      <dgm:prSet phldrT="[Text]" custT="1"/>
      <dgm:spPr/>
      <dgm:t>
        <a:bodyPr/>
        <a:lstStyle/>
        <a:p>
          <a:pPr>
            <a:lnSpc>
              <a:spcPct val="100000"/>
            </a:lnSpc>
          </a:pPr>
          <a:r>
            <a:rPr lang="en-GB" sz="1000" dirty="0"/>
            <a:t>Transportation</a:t>
          </a:r>
        </a:p>
      </dgm:t>
    </dgm:pt>
    <dgm:pt modelId="{F00C8926-B80E-6C47-802A-D02E86F5D054}" type="parTrans" cxnId="{F733DBF4-A0A5-6243-9EFF-FCB8D3A4FE4F}">
      <dgm:prSet/>
      <dgm:spPr/>
      <dgm:t>
        <a:bodyPr/>
        <a:lstStyle/>
        <a:p>
          <a:endParaRPr lang="en-GB" sz="800"/>
        </a:p>
      </dgm:t>
    </dgm:pt>
    <dgm:pt modelId="{EFB6BDC9-D9EE-864F-85C3-3EC571C53D14}" type="sibTrans" cxnId="{F733DBF4-A0A5-6243-9EFF-FCB8D3A4FE4F}">
      <dgm:prSet/>
      <dgm:spPr/>
      <dgm:t>
        <a:bodyPr/>
        <a:lstStyle/>
        <a:p>
          <a:endParaRPr lang="en-GB" sz="800"/>
        </a:p>
      </dgm:t>
    </dgm:pt>
    <dgm:pt modelId="{E787BA27-0D50-AC4F-B1F2-5C38FF65E58B}">
      <dgm:prSet phldrT="[Text]" custT="1"/>
      <dgm:spPr>
        <a:ln w="38100">
          <a:solidFill>
            <a:schemeClr val="bg1"/>
          </a:solidFill>
        </a:ln>
      </dgm:spPr>
      <dgm:t>
        <a:bodyPr/>
        <a:lstStyle/>
        <a:p>
          <a:pPr>
            <a:lnSpc>
              <a:spcPct val="100000"/>
            </a:lnSpc>
          </a:pPr>
          <a:r>
            <a:rPr lang="en-GB" sz="1000" dirty="0"/>
            <a:t>Processing</a:t>
          </a:r>
        </a:p>
      </dgm:t>
    </dgm:pt>
    <dgm:pt modelId="{5CF57AAC-76A0-E14E-AF6A-7B5224C652D5}" type="parTrans" cxnId="{AF989D63-77F2-3C41-8498-57804D426750}">
      <dgm:prSet/>
      <dgm:spPr/>
      <dgm:t>
        <a:bodyPr/>
        <a:lstStyle/>
        <a:p>
          <a:endParaRPr lang="en-GB" sz="800"/>
        </a:p>
      </dgm:t>
    </dgm:pt>
    <dgm:pt modelId="{FB1B40F1-68FC-8C48-A0D5-AE0580CE301F}" type="sibTrans" cxnId="{AF989D63-77F2-3C41-8498-57804D426750}">
      <dgm:prSet/>
      <dgm:spPr/>
      <dgm:t>
        <a:bodyPr/>
        <a:lstStyle/>
        <a:p>
          <a:endParaRPr lang="en-GB" sz="800"/>
        </a:p>
      </dgm:t>
    </dgm:pt>
    <dgm:pt modelId="{6A37B0BB-7073-824C-A1E8-0AB2D1847891}">
      <dgm:prSet phldrT="[Text]" custT="1"/>
      <dgm:spPr>
        <a:ln w="38100">
          <a:solidFill>
            <a:schemeClr val="bg1"/>
          </a:solidFill>
        </a:ln>
      </dgm:spPr>
      <dgm:t>
        <a:bodyPr/>
        <a:lstStyle/>
        <a:p>
          <a:pPr>
            <a:lnSpc>
              <a:spcPct val="100000"/>
            </a:lnSpc>
          </a:pPr>
          <a:r>
            <a:rPr lang="en-GB" sz="1000" dirty="0"/>
            <a:t>Manufacture/ Construction</a:t>
          </a:r>
        </a:p>
      </dgm:t>
    </dgm:pt>
    <dgm:pt modelId="{F575F74B-EEF1-F843-81A1-C9F7952EC9C5}" type="parTrans" cxnId="{B74BE987-E1A7-6242-820E-4EC50AACFF66}">
      <dgm:prSet/>
      <dgm:spPr/>
      <dgm:t>
        <a:bodyPr/>
        <a:lstStyle/>
        <a:p>
          <a:endParaRPr lang="en-GB" sz="800"/>
        </a:p>
      </dgm:t>
    </dgm:pt>
    <dgm:pt modelId="{BB7DA997-5326-0442-B802-87271BA38191}" type="sibTrans" cxnId="{B74BE987-E1A7-6242-820E-4EC50AACFF66}">
      <dgm:prSet/>
      <dgm:spPr/>
      <dgm:t>
        <a:bodyPr/>
        <a:lstStyle/>
        <a:p>
          <a:endParaRPr lang="en-GB" sz="800"/>
        </a:p>
      </dgm:t>
    </dgm:pt>
    <dgm:pt modelId="{6AB3BB8E-FEFA-9D42-948F-026EC7FE8D3A}">
      <dgm:prSet phldrT="[Text]" custT="1"/>
      <dgm:spPr>
        <a:ln w="38100">
          <a:solidFill>
            <a:schemeClr val="bg1"/>
          </a:solidFill>
        </a:ln>
      </dgm:spPr>
      <dgm:t>
        <a:bodyPr/>
        <a:lstStyle/>
        <a:p>
          <a:pPr>
            <a:lnSpc>
              <a:spcPct val="100000"/>
            </a:lnSpc>
          </a:pPr>
          <a:r>
            <a:rPr lang="en-GB" sz="1000" dirty="0"/>
            <a:t>Decommissioning</a:t>
          </a:r>
        </a:p>
      </dgm:t>
    </dgm:pt>
    <dgm:pt modelId="{97BF242A-098E-644C-955C-EF95DFD511A2}" type="parTrans" cxnId="{D94528CF-1EB6-5B41-B41B-53AE6A9AAF26}">
      <dgm:prSet/>
      <dgm:spPr/>
      <dgm:t>
        <a:bodyPr/>
        <a:lstStyle/>
        <a:p>
          <a:endParaRPr lang="en-GB" sz="800"/>
        </a:p>
      </dgm:t>
    </dgm:pt>
    <dgm:pt modelId="{21E67459-5DE8-294C-B167-EAF0B559707D}" type="sibTrans" cxnId="{D94528CF-1EB6-5B41-B41B-53AE6A9AAF26}">
      <dgm:prSet/>
      <dgm:spPr/>
      <dgm:t>
        <a:bodyPr/>
        <a:lstStyle/>
        <a:p>
          <a:endParaRPr lang="en-GB" sz="800"/>
        </a:p>
      </dgm:t>
    </dgm:pt>
    <dgm:pt modelId="{9E792EC4-F453-2448-851F-4DC41C8C9B94}">
      <dgm:prSet phldrT="[Text]" custT="1"/>
      <dgm:spPr>
        <a:ln w="38100">
          <a:solidFill>
            <a:schemeClr val="bg1"/>
          </a:solidFill>
        </a:ln>
      </dgm:spPr>
      <dgm:t>
        <a:bodyPr/>
        <a:lstStyle/>
        <a:p>
          <a:pPr>
            <a:lnSpc>
              <a:spcPct val="100000"/>
            </a:lnSpc>
          </a:pPr>
          <a:r>
            <a:rPr lang="en-GB" sz="1000" dirty="0"/>
            <a:t>Disposal</a:t>
          </a:r>
        </a:p>
      </dgm:t>
    </dgm:pt>
    <dgm:pt modelId="{E8BBACAE-F194-6249-8DA7-5145C84730FE}" type="parTrans" cxnId="{FF6A6F8E-03AC-E74D-AF4A-E5CAD46AB0C2}">
      <dgm:prSet/>
      <dgm:spPr/>
      <dgm:t>
        <a:bodyPr/>
        <a:lstStyle/>
        <a:p>
          <a:endParaRPr lang="en-GB" sz="800"/>
        </a:p>
      </dgm:t>
    </dgm:pt>
    <dgm:pt modelId="{0B68A01A-4F89-B34A-B222-0A983818AA61}" type="sibTrans" cxnId="{FF6A6F8E-03AC-E74D-AF4A-E5CAD46AB0C2}">
      <dgm:prSet/>
      <dgm:spPr/>
      <dgm:t>
        <a:bodyPr/>
        <a:lstStyle/>
        <a:p>
          <a:endParaRPr lang="en-GB" sz="800"/>
        </a:p>
      </dgm:t>
    </dgm:pt>
    <dgm:pt modelId="{B6327A3E-35B2-1A48-9F9B-10E93C764B8E}">
      <dgm:prSet phldrT="[Text]" custT="1"/>
      <dgm:spPr>
        <a:ln w="38100">
          <a:solidFill>
            <a:schemeClr val="bg1"/>
          </a:solidFill>
        </a:ln>
      </dgm:spPr>
      <dgm:t>
        <a:bodyPr/>
        <a:lstStyle/>
        <a:p>
          <a:pPr>
            <a:lnSpc>
              <a:spcPct val="100000"/>
            </a:lnSpc>
          </a:pPr>
          <a:r>
            <a:rPr lang="en-GB" sz="1000" dirty="0"/>
            <a:t>Operation</a:t>
          </a:r>
        </a:p>
      </dgm:t>
    </dgm:pt>
    <dgm:pt modelId="{20319C09-FAF6-4F4B-A70D-6A3EB5B6F554}" type="parTrans" cxnId="{B5324445-1E1A-4243-9DC7-C6C5BA522B36}">
      <dgm:prSet/>
      <dgm:spPr/>
      <dgm:t>
        <a:bodyPr/>
        <a:lstStyle/>
        <a:p>
          <a:endParaRPr lang="en-GB" sz="800"/>
        </a:p>
      </dgm:t>
    </dgm:pt>
    <dgm:pt modelId="{072DEAD6-DE11-324B-BE70-C45EE656BA4C}" type="sibTrans" cxnId="{B5324445-1E1A-4243-9DC7-C6C5BA522B36}">
      <dgm:prSet/>
      <dgm:spPr/>
      <dgm:t>
        <a:bodyPr/>
        <a:lstStyle/>
        <a:p>
          <a:endParaRPr lang="en-GB" sz="800"/>
        </a:p>
      </dgm:t>
    </dgm:pt>
    <dgm:pt modelId="{AD541082-D77D-F84F-9801-A407CEA9B0FD}">
      <dgm:prSet phldrT="[Text]" custT="1"/>
      <dgm:spPr>
        <a:ln w="38100">
          <a:solidFill>
            <a:schemeClr val="bg1"/>
          </a:solidFill>
        </a:ln>
      </dgm:spPr>
      <dgm:t>
        <a:bodyPr/>
        <a:lstStyle/>
        <a:p>
          <a:pPr>
            <a:lnSpc>
              <a:spcPct val="100000"/>
            </a:lnSpc>
          </a:pPr>
          <a:r>
            <a:rPr lang="en-GB" sz="1000" dirty="0"/>
            <a:t>Resource extraction</a:t>
          </a:r>
        </a:p>
      </dgm:t>
    </dgm:pt>
    <dgm:pt modelId="{014ADA66-81CF-754D-915E-EE734E8EF6D0}" type="parTrans" cxnId="{466A62B5-EE35-E74F-A936-6BDAC3E5D002}">
      <dgm:prSet/>
      <dgm:spPr/>
      <dgm:t>
        <a:bodyPr/>
        <a:lstStyle/>
        <a:p>
          <a:endParaRPr lang="en-GB" sz="800"/>
        </a:p>
      </dgm:t>
    </dgm:pt>
    <dgm:pt modelId="{79D3CB2D-91CD-2442-A8DF-24FE68AC5580}" type="sibTrans" cxnId="{466A62B5-EE35-E74F-A936-6BDAC3E5D002}">
      <dgm:prSet/>
      <dgm:spPr/>
      <dgm:t>
        <a:bodyPr/>
        <a:lstStyle/>
        <a:p>
          <a:endParaRPr lang="en-GB" sz="800"/>
        </a:p>
      </dgm:t>
    </dgm:pt>
    <dgm:pt modelId="{523C8437-3555-1843-8448-3F9552E4D449}" type="pres">
      <dgm:prSet presAssocID="{08260A89-025C-8D46-B5C8-D67C3BB99247}" presName="Name0" presStyleCnt="0">
        <dgm:presLayoutVars>
          <dgm:chMax val="1"/>
          <dgm:dir/>
          <dgm:animLvl val="ctr"/>
          <dgm:resizeHandles val="exact"/>
        </dgm:presLayoutVars>
      </dgm:prSet>
      <dgm:spPr/>
    </dgm:pt>
    <dgm:pt modelId="{3512375A-933C-8748-AF9F-56DCF05E7E8E}" type="pres">
      <dgm:prSet presAssocID="{6C5F28FB-6D1B-FD43-A0BF-4C7BE635192E}" presName="centerShape" presStyleLbl="node0" presStyleIdx="0" presStyleCnt="1" custScaleX="102504" custScaleY="102504"/>
      <dgm:spPr/>
    </dgm:pt>
    <dgm:pt modelId="{6DD33231-0A47-1940-827C-80BF02AFC8E0}" type="pres">
      <dgm:prSet presAssocID="{AD541082-D77D-F84F-9801-A407CEA9B0FD}" presName="node" presStyleLbl="node1" presStyleIdx="0" presStyleCnt="6" custScaleX="128616" custScaleY="128616">
        <dgm:presLayoutVars>
          <dgm:bulletEnabled val="1"/>
        </dgm:presLayoutVars>
      </dgm:prSet>
      <dgm:spPr/>
    </dgm:pt>
    <dgm:pt modelId="{0F0E9286-AD8F-2C4C-857D-6008B2FFCE9C}" type="pres">
      <dgm:prSet presAssocID="{AD541082-D77D-F84F-9801-A407CEA9B0FD}" presName="dummy" presStyleCnt="0"/>
      <dgm:spPr/>
    </dgm:pt>
    <dgm:pt modelId="{6A97364F-405A-384C-940F-17FD3DD439E4}" type="pres">
      <dgm:prSet presAssocID="{79D3CB2D-91CD-2442-A8DF-24FE68AC5580}" presName="sibTrans" presStyleLbl="sibTrans2D1" presStyleIdx="0" presStyleCnt="6"/>
      <dgm:spPr/>
    </dgm:pt>
    <dgm:pt modelId="{DE0AF21B-68B7-A742-B92D-0EFE3EB73DB8}" type="pres">
      <dgm:prSet presAssocID="{E787BA27-0D50-AC4F-B1F2-5C38FF65E58B}" presName="node" presStyleLbl="node1" presStyleIdx="1" presStyleCnt="6" custScaleX="128616" custScaleY="128616">
        <dgm:presLayoutVars>
          <dgm:bulletEnabled val="1"/>
        </dgm:presLayoutVars>
      </dgm:prSet>
      <dgm:spPr/>
    </dgm:pt>
    <dgm:pt modelId="{714AAA67-5B2D-C240-947D-20D6EE16C864}" type="pres">
      <dgm:prSet presAssocID="{E787BA27-0D50-AC4F-B1F2-5C38FF65E58B}" presName="dummy" presStyleCnt="0"/>
      <dgm:spPr/>
    </dgm:pt>
    <dgm:pt modelId="{C0677BAA-5F78-1B4B-8E35-FF8268E5A433}" type="pres">
      <dgm:prSet presAssocID="{FB1B40F1-68FC-8C48-A0D5-AE0580CE301F}" presName="sibTrans" presStyleLbl="sibTrans2D1" presStyleIdx="1" presStyleCnt="6"/>
      <dgm:spPr/>
    </dgm:pt>
    <dgm:pt modelId="{499C9E9C-01FB-574F-A2C2-6492F49AB5F8}" type="pres">
      <dgm:prSet presAssocID="{6A37B0BB-7073-824C-A1E8-0AB2D1847891}" presName="node" presStyleLbl="node1" presStyleIdx="2" presStyleCnt="6" custScaleX="128616" custScaleY="128616">
        <dgm:presLayoutVars>
          <dgm:bulletEnabled val="1"/>
        </dgm:presLayoutVars>
      </dgm:prSet>
      <dgm:spPr/>
    </dgm:pt>
    <dgm:pt modelId="{9DF8842A-9D8E-F64D-B375-485AF386B381}" type="pres">
      <dgm:prSet presAssocID="{6A37B0BB-7073-824C-A1E8-0AB2D1847891}" presName="dummy" presStyleCnt="0"/>
      <dgm:spPr/>
    </dgm:pt>
    <dgm:pt modelId="{68438F32-0754-514D-BC13-20C9ED3D00DA}" type="pres">
      <dgm:prSet presAssocID="{BB7DA997-5326-0442-B802-87271BA38191}" presName="sibTrans" presStyleLbl="sibTrans2D1" presStyleIdx="2" presStyleCnt="6"/>
      <dgm:spPr/>
    </dgm:pt>
    <dgm:pt modelId="{7552F0A0-C05C-914B-8B6C-E4891C28B565}" type="pres">
      <dgm:prSet presAssocID="{B6327A3E-35B2-1A48-9F9B-10E93C764B8E}" presName="node" presStyleLbl="node1" presStyleIdx="3" presStyleCnt="6" custScaleX="128616" custScaleY="128616">
        <dgm:presLayoutVars>
          <dgm:bulletEnabled val="1"/>
        </dgm:presLayoutVars>
      </dgm:prSet>
      <dgm:spPr/>
    </dgm:pt>
    <dgm:pt modelId="{D3A3B620-BBC1-FF4A-9690-908552BD4D0F}" type="pres">
      <dgm:prSet presAssocID="{B6327A3E-35B2-1A48-9F9B-10E93C764B8E}" presName="dummy" presStyleCnt="0"/>
      <dgm:spPr/>
    </dgm:pt>
    <dgm:pt modelId="{F03E7810-5CB7-304A-9623-AC74D8C9138F}" type="pres">
      <dgm:prSet presAssocID="{072DEAD6-DE11-324B-BE70-C45EE656BA4C}" presName="sibTrans" presStyleLbl="sibTrans2D1" presStyleIdx="3" presStyleCnt="6"/>
      <dgm:spPr/>
    </dgm:pt>
    <dgm:pt modelId="{75D7EF9A-182D-0F44-8C86-D4DD6C9F89B9}" type="pres">
      <dgm:prSet presAssocID="{6AB3BB8E-FEFA-9D42-948F-026EC7FE8D3A}" presName="node" presStyleLbl="node1" presStyleIdx="4" presStyleCnt="6" custScaleX="128616" custScaleY="128616">
        <dgm:presLayoutVars>
          <dgm:bulletEnabled val="1"/>
        </dgm:presLayoutVars>
      </dgm:prSet>
      <dgm:spPr/>
    </dgm:pt>
    <dgm:pt modelId="{64001A3C-8349-CB49-B69A-FDA0F761049C}" type="pres">
      <dgm:prSet presAssocID="{6AB3BB8E-FEFA-9D42-948F-026EC7FE8D3A}" presName="dummy" presStyleCnt="0"/>
      <dgm:spPr/>
    </dgm:pt>
    <dgm:pt modelId="{AFF9FBC8-5D63-9449-9F73-C58C720D5103}" type="pres">
      <dgm:prSet presAssocID="{21E67459-5DE8-294C-B167-EAF0B559707D}" presName="sibTrans" presStyleLbl="sibTrans2D1" presStyleIdx="4" presStyleCnt="6"/>
      <dgm:spPr/>
    </dgm:pt>
    <dgm:pt modelId="{01717289-2CC9-E940-8A96-49AD6D8783BB}" type="pres">
      <dgm:prSet presAssocID="{9E792EC4-F453-2448-851F-4DC41C8C9B94}" presName="node" presStyleLbl="node1" presStyleIdx="5" presStyleCnt="6" custScaleX="128616" custScaleY="128616">
        <dgm:presLayoutVars>
          <dgm:bulletEnabled val="1"/>
        </dgm:presLayoutVars>
      </dgm:prSet>
      <dgm:spPr/>
    </dgm:pt>
    <dgm:pt modelId="{CD185AAD-BB01-E34D-987A-9109DC012E5C}" type="pres">
      <dgm:prSet presAssocID="{9E792EC4-F453-2448-851F-4DC41C8C9B94}" presName="dummy" presStyleCnt="0"/>
      <dgm:spPr/>
    </dgm:pt>
    <dgm:pt modelId="{E256564C-109F-684A-92DE-8D73ECD83F3A}" type="pres">
      <dgm:prSet presAssocID="{0B68A01A-4F89-B34A-B222-0A983818AA61}" presName="sibTrans" presStyleLbl="sibTrans2D1" presStyleIdx="5" presStyleCnt="6"/>
      <dgm:spPr/>
    </dgm:pt>
  </dgm:ptLst>
  <dgm:cxnLst>
    <dgm:cxn modelId="{33650900-F16A-5342-9495-92DE8DEAC2DE}" type="presOf" srcId="{9E792EC4-F453-2448-851F-4DC41C8C9B94}" destId="{01717289-2CC9-E940-8A96-49AD6D8783BB}" srcOrd="0" destOrd="0" presId="urn:microsoft.com/office/officeart/2005/8/layout/radial6"/>
    <dgm:cxn modelId="{832B970A-6930-6640-B867-BB9928981D34}" type="presOf" srcId="{6AB3BB8E-FEFA-9D42-948F-026EC7FE8D3A}" destId="{75D7EF9A-182D-0F44-8C86-D4DD6C9F89B9}" srcOrd="0" destOrd="0" presId="urn:microsoft.com/office/officeart/2005/8/layout/radial6"/>
    <dgm:cxn modelId="{EB812216-D8E4-254F-8C92-A937F89B5A5A}" type="presOf" srcId="{FB1B40F1-68FC-8C48-A0D5-AE0580CE301F}" destId="{C0677BAA-5F78-1B4B-8E35-FF8268E5A433}" srcOrd="0" destOrd="0" presId="urn:microsoft.com/office/officeart/2005/8/layout/radial6"/>
    <dgm:cxn modelId="{9FB6953C-427C-4745-BFF1-B5DD88102837}" type="presOf" srcId="{0B68A01A-4F89-B34A-B222-0A983818AA61}" destId="{E256564C-109F-684A-92DE-8D73ECD83F3A}" srcOrd="0" destOrd="0" presId="urn:microsoft.com/office/officeart/2005/8/layout/radial6"/>
    <dgm:cxn modelId="{B5324445-1E1A-4243-9DC7-C6C5BA522B36}" srcId="{6C5F28FB-6D1B-FD43-A0BF-4C7BE635192E}" destId="{B6327A3E-35B2-1A48-9F9B-10E93C764B8E}" srcOrd="3" destOrd="0" parTransId="{20319C09-FAF6-4F4B-A70D-6A3EB5B6F554}" sibTransId="{072DEAD6-DE11-324B-BE70-C45EE656BA4C}"/>
    <dgm:cxn modelId="{AF989D63-77F2-3C41-8498-57804D426750}" srcId="{6C5F28FB-6D1B-FD43-A0BF-4C7BE635192E}" destId="{E787BA27-0D50-AC4F-B1F2-5C38FF65E58B}" srcOrd="1" destOrd="0" parTransId="{5CF57AAC-76A0-E14E-AF6A-7B5224C652D5}" sibTransId="{FB1B40F1-68FC-8C48-A0D5-AE0580CE301F}"/>
    <dgm:cxn modelId="{4381A866-4EE7-6C41-B686-90647732D209}" type="presOf" srcId="{6C5F28FB-6D1B-FD43-A0BF-4C7BE635192E}" destId="{3512375A-933C-8748-AF9F-56DCF05E7E8E}" srcOrd="0" destOrd="0" presId="urn:microsoft.com/office/officeart/2005/8/layout/radial6"/>
    <dgm:cxn modelId="{41E8B36C-401A-0141-8189-0A73B977415D}" type="presOf" srcId="{E787BA27-0D50-AC4F-B1F2-5C38FF65E58B}" destId="{DE0AF21B-68B7-A742-B92D-0EFE3EB73DB8}" srcOrd="0" destOrd="0" presId="urn:microsoft.com/office/officeart/2005/8/layout/radial6"/>
    <dgm:cxn modelId="{97CA8478-1E48-1A48-8980-066ADF4D9ACB}" type="presOf" srcId="{AD541082-D77D-F84F-9801-A407CEA9B0FD}" destId="{6DD33231-0A47-1940-827C-80BF02AFC8E0}" srcOrd="0" destOrd="0" presId="urn:microsoft.com/office/officeart/2005/8/layout/radial6"/>
    <dgm:cxn modelId="{B74BE987-E1A7-6242-820E-4EC50AACFF66}" srcId="{6C5F28FB-6D1B-FD43-A0BF-4C7BE635192E}" destId="{6A37B0BB-7073-824C-A1E8-0AB2D1847891}" srcOrd="2" destOrd="0" parTransId="{F575F74B-EEF1-F843-81A1-C9F7952EC9C5}" sibTransId="{BB7DA997-5326-0442-B802-87271BA38191}"/>
    <dgm:cxn modelId="{70246189-221B-FE4B-A5D1-9631AFA091AB}" type="presOf" srcId="{08260A89-025C-8D46-B5C8-D67C3BB99247}" destId="{523C8437-3555-1843-8448-3F9552E4D449}" srcOrd="0" destOrd="0" presId="urn:microsoft.com/office/officeart/2005/8/layout/radial6"/>
    <dgm:cxn modelId="{FF6A6F8E-03AC-E74D-AF4A-E5CAD46AB0C2}" srcId="{6C5F28FB-6D1B-FD43-A0BF-4C7BE635192E}" destId="{9E792EC4-F453-2448-851F-4DC41C8C9B94}" srcOrd="5" destOrd="0" parTransId="{E8BBACAE-F194-6249-8DA7-5145C84730FE}" sibTransId="{0B68A01A-4F89-B34A-B222-0A983818AA61}"/>
    <dgm:cxn modelId="{3ACC73A5-3F3F-4545-A9E4-18EE4C42CDC2}" type="presOf" srcId="{BB7DA997-5326-0442-B802-87271BA38191}" destId="{68438F32-0754-514D-BC13-20C9ED3D00DA}" srcOrd="0" destOrd="0" presId="urn:microsoft.com/office/officeart/2005/8/layout/radial6"/>
    <dgm:cxn modelId="{5EF452A7-9901-734F-AE79-16822B90DD8A}" type="presOf" srcId="{B6327A3E-35B2-1A48-9F9B-10E93C764B8E}" destId="{7552F0A0-C05C-914B-8B6C-E4891C28B565}" srcOrd="0" destOrd="0" presId="urn:microsoft.com/office/officeart/2005/8/layout/radial6"/>
    <dgm:cxn modelId="{C49178AE-A049-2448-B0A2-39C522BBBEA8}" type="presOf" srcId="{072DEAD6-DE11-324B-BE70-C45EE656BA4C}" destId="{F03E7810-5CB7-304A-9623-AC74D8C9138F}" srcOrd="0" destOrd="0" presId="urn:microsoft.com/office/officeart/2005/8/layout/radial6"/>
    <dgm:cxn modelId="{466A62B5-EE35-E74F-A936-6BDAC3E5D002}" srcId="{6C5F28FB-6D1B-FD43-A0BF-4C7BE635192E}" destId="{AD541082-D77D-F84F-9801-A407CEA9B0FD}" srcOrd="0" destOrd="0" parTransId="{014ADA66-81CF-754D-915E-EE734E8EF6D0}" sibTransId="{79D3CB2D-91CD-2442-A8DF-24FE68AC5580}"/>
    <dgm:cxn modelId="{D94528CF-1EB6-5B41-B41B-53AE6A9AAF26}" srcId="{6C5F28FB-6D1B-FD43-A0BF-4C7BE635192E}" destId="{6AB3BB8E-FEFA-9D42-948F-026EC7FE8D3A}" srcOrd="4" destOrd="0" parTransId="{97BF242A-098E-644C-955C-EF95DFD511A2}" sibTransId="{21E67459-5DE8-294C-B167-EAF0B559707D}"/>
    <dgm:cxn modelId="{EF893BD1-10CB-BD42-8C9F-E53F740B00A4}" type="presOf" srcId="{21E67459-5DE8-294C-B167-EAF0B559707D}" destId="{AFF9FBC8-5D63-9449-9F73-C58C720D5103}" srcOrd="0" destOrd="0" presId="urn:microsoft.com/office/officeart/2005/8/layout/radial6"/>
    <dgm:cxn modelId="{C1D544F4-434A-4B44-A8B8-84D6698DDDC8}" type="presOf" srcId="{6A37B0BB-7073-824C-A1E8-0AB2D1847891}" destId="{499C9E9C-01FB-574F-A2C2-6492F49AB5F8}" srcOrd="0" destOrd="0" presId="urn:microsoft.com/office/officeart/2005/8/layout/radial6"/>
    <dgm:cxn modelId="{F733DBF4-A0A5-6243-9EFF-FCB8D3A4FE4F}" srcId="{08260A89-025C-8D46-B5C8-D67C3BB99247}" destId="{6C5F28FB-6D1B-FD43-A0BF-4C7BE635192E}" srcOrd="0" destOrd="0" parTransId="{F00C8926-B80E-6C47-802A-D02E86F5D054}" sibTransId="{EFB6BDC9-D9EE-864F-85C3-3EC571C53D14}"/>
    <dgm:cxn modelId="{E835B1F5-CE43-3B4B-83D1-F70F78D0EE99}" type="presOf" srcId="{79D3CB2D-91CD-2442-A8DF-24FE68AC5580}" destId="{6A97364F-405A-384C-940F-17FD3DD439E4}" srcOrd="0" destOrd="0" presId="urn:microsoft.com/office/officeart/2005/8/layout/radial6"/>
    <dgm:cxn modelId="{F55744B1-1D3D-B643-B8CF-62732F72FE2A}" type="presParOf" srcId="{523C8437-3555-1843-8448-3F9552E4D449}" destId="{3512375A-933C-8748-AF9F-56DCF05E7E8E}" srcOrd="0" destOrd="0" presId="urn:microsoft.com/office/officeart/2005/8/layout/radial6"/>
    <dgm:cxn modelId="{6E91D70B-7B4D-F748-B81C-DAD842295018}" type="presParOf" srcId="{523C8437-3555-1843-8448-3F9552E4D449}" destId="{6DD33231-0A47-1940-827C-80BF02AFC8E0}" srcOrd="1" destOrd="0" presId="urn:microsoft.com/office/officeart/2005/8/layout/radial6"/>
    <dgm:cxn modelId="{FADA4F7A-4D6A-F049-B031-620B1E445AAA}" type="presParOf" srcId="{523C8437-3555-1843-8448-3F9552E4D449}" destId="{0F0E9286-AD8F-2C4C-857D-6008B2FFCE9C}" srcOrd="2" destOrd="0" presId="urn:microsoft.com/office/officeart/2005/8/layout/radial6"/>
    <dgm:cxn modelId="{4403DCDF-0CD1-0B4E-9675-92CF118EAEF6}" type="presParOf" srcId="{523C8437-3555-1843-8448-3F9552E4D449}" destId="{6A97364F-405A-384C-940F-17FD3DD439E4}" srcOrd="3" destOrd="0" presId="urn:microsoft.com/office/officeart/2005/8/layout/radial6"/>
    <dgm:cxn modelId="{36992F9B-9764-BD47-85B8-862626694BAF}" type="presParOf" srcId="{523C8437-3555-1843-8448-3F9552E4D449}" destId="{DE0AF21B-68B7-A742-B92D-0EFE3EB73DB8}" srcOrd="4" destOrd="0" presId="urn:microsoft.com/office/officeart/2005/8/layout/radial6"/>
    <dgm:cxn modelId="{A0932309-93FB-E549-B8CF-BBCBD1EE6FFE}" type="presParOf" srcId="{523C8437-3555-1843-8448-3F9552E4D449}" destId="{714AAA67-5B2D-C240-947D-20D6EE16C864}" srcOrd="5" destOrd="0" presId="urn:microsoft.com/office/officeart/2005/8/layout/radial6"/>
    <dgm:cxn modelId="{4D2B1CFF-573F-8041-B0F6-E3B552E410AF}" type="presParOf" srcId="{523C8437-3555-1843-8448-3F9552E4D449}" destId="{C0677BAA-5F78-1B4B-8E35-FF8268E5A433}" srcOrd="6" destOrd="0" presId="urn:microsoft.com/office/officeart/2005/8/layout/radial6"/>
    <dgm:cxn modelId="{4D945859-1F5B-FA4E-AB18-FCA9C6F9BCFC}" type="presParOf" srcId="{523C8437-3555-1843-8448-3F9552E4D449}" destId="{499C9E9C-01FB-574F-A2C2-6492F49AB5F8}" srcOrd="7" destOrd="0" presId="urn:microsoft.com/office/officeart/2005/8/layout/radial6"/>
    <dgm:cxn modelId="{0E6F8568-65AF-594D-8F21-3FB646FC8C94}" type="presParOf" srcId="{523C8437-3555-1843-8448-3F9552E4D449}" destId="{9DF8842A-9D8E-F64D-B375-485AF386B381}" srcOrd="8" destOrd="0" presId="urn:microsoft.com/office/officeart/2005/8/layout/radial6"/>
    <dgm:cxn modelId="{272125AB-3082-D047-AA64-1F6B21518407}" type="presParOf" srcId="{523C8437-3555-1843-8448-3F9552E4D449}" destId="{68438F32-0754-514D-BC13-20C9ED3D00DA}" srcOrd="9" destOrd="0" presId="urn:microsoft.com/office/officeart/2005/8/layout/radial6"/>
    <dgm:cxn modelId="{D8D79C0E-13A6-1A4B-8B12-607ED7E4CE80}" type="presParOf" srcId="{523C8437-3555-1843-8448-3F9552E4D449}" destId="{7552F0A0-C05C-914B-8B6C-E4891C28B565}" srcOrd="10" destOrd="0" presId="urn:microsoft.com/office/officeart/2005/8/layout/radial6"/>
    <dgm:cxn modelId="{23F6C780-7D4C-1B4E-B4C7-CECEC0F8AEA2}" type="presParOf" srcId="{523C8437-3555-1843-8448-3F9552E4D449}" destId="{D3A3B620-BBC1-FF4A-9690-908552BD4D0F}" srcOrd="11" destOrd="0" presId="urn:microsoft.com/office/officeart/2005/8/layout/radial6"/>
    <dgm:cxn modelId="{92BE45BB-FA6A-CF4E-8C41-2EB48DDA1A7A}" type="presParOf" srcId="{523C8437-3555-1843-8448-3F9552E4D449}" destId="{F03E7810-5CB7-304A-9623-AC74D8C9138F}" srcOrd="12" destOrd="0" presId="urn:microsoft.com/office/officeart/2005/8/layout/radial6"/>
    <dgm:cxn modelId="{0DAE5EF3-595E-7642-B547-3D54BD1ED0C7}" type="presParOf" srcId="{523C8437-3555-1843-8448-3F9552E4D449}" destId="{75D7EF9A-182D-0F44-8C86-D4DD6C9F89B9}" srcOrd="13" destOrd="0" presId="urn:microsoft.com/office/officeart/2005/8/layout/radial6"/>
    <dgm:cxn modelId="{1C4C6453-81AF-B64E-B742-5A442E28C51D}" type="presParOf" srcId="{523C8437-3555-1843-8448-3F9552E4D449}" destId="{64001A3C-8349-CB49-B69A-FDA0F761049C}" srcOrd="14" destOrd="0" presId="urn:microsoft.com/office/officeart/2005/8/layout/radial6"/>
    <dgm:cxn modelId="{BF096B40-A07A-FB48-B854-6797C0EA2B68}" type="presParOf" srcId="{523C8437-3555-1843-8448-3F9552E4D449}" destId="{AFF9FBC8-5D63-9449-9F73-C58C720D5103}" srcOrd="15" destOrd="0" presId="urn:microsoft.com/office/officeart/2005/8/layout/radial6"/>
    <dgm:cxn modelId="{26AFDB18-DF7A-CC4C-A75B-FBB9CF39C96C}" type="presParOf" srcId="{523C8437-3555-1843-8448-3F9552E4D449}" destId="{01717289-2CC9-E940-8A96-49AD6D8783BB}" srcOrd="16" destOrd="0" presId="urn:microsoft.com/office/officeart/2005/8/layout/radial6"/>
    <dgm:cxn modelId="{2869DF18-97F8-4040-8352-6CC8A64A7233}" type="presParOf" srcId="{523C8437-3555-1843-8448-3F9552E4D449}" destId="{CD185AAD-BB01-E34D-987A-9109DC012E5C}" srcOrd="17" destOrd="0" presId="urn:microsoft.com/office/officeart/2005/8/layout/radial6"/>
    <dgm:cxn modelId="{AA31F57B-57C0-B345-AA98-C83880B29C17}" type="presParOf" srcId="{523C8437-3555-1843-8448-3F9552E4D449}" destId="{E256564C-109F-684A-92DE-8D73ECD83F3A}" srcOrd="18"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E815C5-C607-3E46-A9CF-010C15938DA5}"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GB"/>
        </a:p>
      </dgm:t>
    </dgm:pt>
    <dgm:pt modelId="{21946576-8614-E04D-9039-68E5FBFCA5C9}">
      <dgm:prSet phldrT="[Text]"/>
      <dgm:spPr/>
      <dgm:t>
        <a:bodyPr/>
        <a:lstStyle/>
        <a:p>
          <a:r>
            <a:rPr lang="en-GB" dirty="0"/>
            <a:t>Governance</a:t>
          </a:r>
        </a:p>
      </dgm:t>
    </dgm:pt>
    <dgm:pt modelId="{C9D17444-8C0D-BC47-A20E-E3FE451FCC18}" type="parTrans" cxnId="{411AD32C-F686-D249-9E19-3041B51A08E8}">
      <dgm:prSet/>
      <dgm:spPr/>
      <dgm:t>
        <a:bodyPr/>
        <a:lstStyle/>
        <a:p>
          <a:endParaRPr lang="en-GB"/>
        </a:p>
      </dgm:t>
    </dgm:pt>
    <dgm:pt modelId="{D374EAAB-FBB5-F345-90E5-3E47F2533456}" type="sibTrans" cxnId="{411AD32C-F686-D249-9E19-3041B51A08E8}">
      <dgm:prSet/>
      <dgm:spPr/>
      <dgm:t>
        <a:bodyPr/>
        <a:lstStyle/>
        <a:p>
          <a:endParaRPr lang="en-GB"/>
        </a:p>
      </dgm:t>
    </dgm:pt>
    <dgm:pt modelId="{510B7612-E624-544A-9F04-67189268AA19}">
      <dgm:prSet/>
      <dgm:spPr/>
      <dgm:t>
        <a:bodyPr/>
        <a:lstStyle/>
        <a:p>
          <a:r>
            <a:rPr lang="en-US" dirty="0"/>
            <a:t>Platform</a:t>
          </a:r>
        </a:p>
      </dgm:t>
    </dgm:pt>
    <dgm:pt modelId="{2A9E2558-2851-C048-9750-C716F0C606FC}" type="parTrans" cxnId="{190B5B4D-9B06-D44B-9D63-C70D62B5D924}">
      <dgm:prSet/>
      <dgm:spPr/>
      <dgm:t>
        <a:bodyPr/>
        <a:lstStyle/>
        <a:p>
          <a:endParaRPr lang="en-GB"/>
        </a:p>
      </dgm:t>
    </dgm:pt>
    <dgm:pt modelId="{DC5EA9FF-3F0D-6347-A3A5-B29089EE9F92}" type="sibTrans" cxnId="{190B5B4D-9B06-D44B-9D63-C70D62B5D924}">
      <dgm:prSet/>
      <dgm:spPr/>
      <dgm:t>
        <a:bodyPr/>
        <a:lstStyle/>
        <a:p>
          <a:endParaRPr lang="en-GB"/>
        </a:p>
      </dgm:t>
    </dgm:pt>
    <dgm:pt modelId="{AAA3B167-49A2-9342-9984-3F304B9A36A6}">
      <dgm:prSet/>
      <dgm:spPr/>
      <dgm:t>
        <a:bodyPr/>
        <a:lstStyle/>
        <a:p>
          <a:r>
            <a:rPr lang="en-US" dirty="0"/>
            <a:t>Strategy</a:t>
          </a:r>
        </a:p>
      </dgm:t>
    </dgm:pt>
    <dgm:pt modelId="{241AAF23-E69C-5740-9B92-03716462C7D0}" type="parTrans" cxnId="{C6809209-739B-3E4D-9823-EEEFD1D38AC7}">
      <dgm:prSet/>
      <dgm:spPr/>
      <dgm:t>
        <a:bodyPr/>
        <a:lstStyle/>
        <a:p>
          <a:endParaRPr lang="en-GB"/>
        </a:p>
      </dgm:t>
    </dgm:pt>
    <dgm:pt modelId="{63EF580D-F9BC-8443-8A3F-C3F8C91EE958}" type="sibTrans" cxnId="{C6809209-739B-3E4D-9823-EEEFD1D38AC7}">
      <dgm:prSet/>
      <dgm:spPr/>
      <dgm:t>
        <a:bodyPr/>
        <a:lstStyle/>
        <a:p>
          <a:endParaRPr lang="en-GB"/>
        </a:p>
      </dgm:t>
    </dgm:pt>
    <dgm:pt modelId="{46946B28-C51C-C84D-845F-897A00588484}">
      <dgm:prSet/>
      <dgm:spPr/>
      <dgm:t>
        <a:bodyPr/>
        <a:lstStyle/>
        <a:p>
          <a:r>
            <a:rPr lang="en-US" dirty="0"/>
            <a:t>Research</a:t>
          </a:r>
        </a:p>
      </dgm:t>
    </dgm:pt>
    <dgm:pt modelId="{6BE6624B-18C3-1B43-A760-55EA3400CB05}" type="parTrans" cxnId="{5FCB9399-7507-C94E-8892-F105C7D2958D}">
      <dgm:prSet/>
      <dgm:spPr/>
      <dgm:t>
        <a:bodyPr/>
        <a:lstStyle/>
        <a:p>
          <a:endParaRPr lang="en-GB"/>
        </a:p>
      </dgm:t>
    </dgm:pt>
    <dgm:pt modelId="{89EC94C6-F8FA-AC4E-ADD2-A1ACE7FA5F23}" type="sibTrans" cxnId="{5FCB9399-7507-C94E-8892-F105C7D2958D}">
      <dgm:prSet/>
      <dgm:spPr/>
      <dgm:t>
        <a:bodyPr/>
        <a:lstStyle/>
        <a:p>
          <a:endParaRPr lang="en-GB"/>
        </a:p>
      </dgm:t>
    </dgm:pt>
    <dgm:pt modelId="{6ED6722C-BD7B-534F-8149-25B61A0C34A9}">
      <dgm:prSet custT="1"/>
      <dgm:spPr/>
      <dgm:t>
        <a:bodyPr/>
        <a:lstStyle/>
        <a:p>
          <a:r>
            <a:rPr lang="en-US" sz="1400" dirty="0"/>
            <a:t>ILC and CLIC LCA (Evans 2023)</a:t>
          </a:r>
        </a:p>
      </dgm:t>
    </dgm:pt>
    <dgm:pt modelId="{93E98C97-47FA-2B49-924A-98D95C932DD4}" type="parTrans" cxnId="{7B802AEA-FAAE-E043-ACE9-8EDF8B7823BF}">
      <dgm:prSet/>
      <dgm:spPr/>
      <dgm:t>
        <a:bodyPr/>
        <a:lstStyle/>
        <a:p>
          <a:endParaRPr lang="en-GB"/>
        </a:p>
      </dgm:t>
    </dgm:pt>
    <dgm:pt modelId="{72D2EB71-F7E9-EF40-BF36-E8C984BC10AE}" type="sibTrans" cxnId="{7B802AEA-FAAE-E043-ACE9-8EDF8B7823BF}">
      <dgm:prSet/>
      <dgm:spPr/>
      <dgm:t>
        <a:bodyPr/>
        <a:lstStyle/>
        <a:p>
          <a:endParaRPr lang="en-GB"/>
        </a:p>
      </dgm:t>
    </dgm:pt>
    <dgm:pt modelId="{568A13F0-7139-7048-AA55-C1578E2D8738}">
      <dgm:prSet phldrT="[Text]" custT="1"/>
      <dgm:spPr/>
      <dgm:t>
        <a:bodyPr/>
        <a:lstStyle/>
        <a:p>
          <a:r>
            <a:rPr lang="en-US" sz="1400" dirty="0"/>
            <a:t>collaborations</a:t>
          </a:r>
          <a:endParaRPr lang="en-GB" sz="1400" dirty="0"/>
        </a:p>
      </dgm:t>
    </dgm:pt>
    <dgm:pt modelId="{B524C733-7567-BF40-9678-5C01B1A77D5B}" type="parTrans" cxnId="{8D952E82-16E7-3C4F-B18E-E712C659EDF0}">
      <dgm:prSet/>
      <dgm:spPr/>
      <dgm:t>
        <a:bodyPr/>
        <a:lstStyle/>
        <a:p>
          <a:endParaRPr lang="en-GB"/>
        </a:p>
      </dgm:t>
    </dgm:pt>
    <dgm:pt modelId="{60C4154F-3E1C-8E4B-96AD-AC4D70B8B6FE}" type="sibTrans" cxnId="{8D952E82-16E7-3C4F-B18E-E712C659EDF0}">
      <dgm:prSet/>
      <dgm:spPr/>
      <dgm:t>
        <a:bodyPr/>
        <a:lstStyle/>
        <a:p>
          <a:endParaRPr lang="en-GB"/>
        </a:p>
      </dgm:t>
    </dgm:pt>
    <dgm:pt modelId="{8455AC2B-D337-B44D-A2E7-94F3DA259B73}">
      <dgm:prSet custT="1"/>
      <dgm:spPr/>
      <dgm:t>
        <a:bodyPr/>
        <a:lstStyle/>
        <a:p>
          <a:r>
            <a:rPr lang="en-US" sz="1200" dirty="0"/>
            <a:t>Dedicated conferences, e.g., Sustainable HEP</a:t>
          </a:r>
        </a:p>
      </dgm:t>
    </dgm:pt>
    <dgm:pt modelId="{A94FF7C2-4A5D-4849-AAE1-CFC714FEE715}" type="parTrans" cxnId="{3399A73A-6590-6D4B-8EF5-D5A021077E7A}">
      <dgm:prSet/>
      <dgm:spPr/>
      <dgm:t>
        <a:bodyPr/>
        <a:lstStyle/>
        <a:p>
          <a:endParaRPr lang="en-GB"/>
        </a:p>
      </dgm:t>
    </dgm:pt>
    <dgm:pt modelId="{9BC63791-EB53-904D-AAAF-6B768A43C273}" type="sibTrans" cxnId="{3399A73A-6590-6D4B-8EF5-D5A021077E7A}">
      <dgm:prSet/>
      <dgm:spPr/>
      <dgm:t>
        <a:bodyPr/>
        <a:lstStyle/>
        <a:p>
          <a:endParaRPr lang="en-GB"/>
        </a:p>
      </dgm:t>
    </dgm:pt>
    <dgm:pt modelId="{93D353CB-15B4-D047-A71C-346C5239EB5C}">
      <dgm:prSet custT="1"/>
      <dgm:spPr/>
      <dgm:t>
        <a:bodyPr/>
        <a:lstStyle/>
        <a:p>
          <a:r>
            <a:rPr lang="en-US" sz="1400" dirty="0"/>
            <a:t>European Strategy Update in PP 2026</a:t>
          </a:r>
        </a:p>
      </dgm:t>
    </dgm:pt>
    <dgm:pt modelId="{FDE793FC-460C-8141-AB11-01B8EBFF1CFF}" type="parTrans" cxnId="{3E5F7965-2181-C049-BEBD-D14EB59583D7}">
      <dgm:prSet/>
      <dgm:spPr/>
      <dgm:t>
        <a:bodyPr/>
        <a:lstStyle/>
        <a:p>
          <a:endParaRPr lang="en-GB"/>
        </a:p>
      </dgm:t>
    </dgm:pt>
    <dgm:pt modelId="{60DD7B75-648E-DF41-8FEA-E26322ADB74E}" type="sibTrans" cxnId="{3E5F7965-2181-C049-BEBD-D14EB59583D7}">
      <dgm:prSet/>
      <dgm:spPr/>
      <dgm:t>
        <a:bodyPr/>
        <a:lstStyle/>
        <a:p>
          <a:endParaRPr lang="en-GB"/>
        </a:p>
      </dgm:t>
    </dgm:pt>
    <dgm:pt modelId="{EDFDDF06-CB02-A946-90CE-B0D334481492}">
      <dgm:prSet custT="1"/>
      <dgm:spPr/>
      <dgm:t>
        <a:bodyPr/>
        <a:lstStyle/>
        <a:p>
          <a:r>
            <a:rPr lang="en-US" sz="1400" dirty="0"/>
            <a:t>labos1point5</a:t>
          </a:r>
        </a:p>
      </dgm:t>
    </dgm:pt>
    <dgm:pt modelId="{53C2C375-C6B4-5542-9CF6-9C1B263EB92A}" type="parTrans" cxnId="{6E7F7D2E-F128-764B-A5C6-214EFA738292}">
      <dgm:prSet/>
      <dgm:spPr/>
      <dgm:t>
        <a:bodyPr/>
        <a:lstStyle/>
        <a:p>
          <a:endParaRPr lang="en-GB"/>
        </a:p>
      </dgm:t>
    </dgm:pt>
    <dgm:pt modelId="{35B62795-DC9D-2046-A876-D66D984591A9}" type="sibTrans" cxnId="{6E7F7D2E-F128-764B-A5C6-214EFA738292}">
      <dgm:prSet/>
      <dgm:spPr/>
      <dgm:t>
        <a:bodyPr/>
        <a:lstStyle/>
        <a:p>
          <a:endParaRPr lang="en-GB"/>
        </a:p>
      </dgm:t>
    </dgm:pt>
    <dgm:pt modelId="{E2D93C91-4514-B947-B3E9-AE8559B317CC}">
      <dgm:prSet/>
      <dgm:spPr/>
      <dgm:t>
        <a:bodyPr/>
        <a:lstStyle/>
        <a:p>
          <a:r>
            <a:rPr lang="en-US" dirty="0"/>
            <a:t>Process</a:t>
          </a:r>
        </a:p>
      </dgm:t>
    </dgm:pt>
    <dgm:pt modelId="{B193AFEF-E560-734D-B9B2-7F8495FDAAB1}" type="parTrans" cxnId="{5C52D41B-CD9F-AE40-A49B-E528C80C72C9}">
      <dgm:prSet/>
      <dgm:spPr/>
      <dgm:t>
        <a:bodyPr/>
        <a:lstStyle/>
        <a:p>
          <a:endParaRPr lang="en-GB"/>
        </a:p>
      </dgm:t>
    </dgm:pt>
    <dgm:pt modelId="{210731A0-B697-3446-BE91-F26BA12C55C2}" type="sibTrans" cxnId="{5C52D41B-CD9F-AE40-A49B-E528C80C72C9}">
      <dgm:prSet/>
      <dgm:spPr/>
      <dgm:t>
        <a:bodyPr/>
        <a:lstStyle/>
        <a:p>
          <a:endParaRPr lang="en-GB"/>
        </a:p>
      </dgm:t>
    </dgm:pt>
    <dgm:pt modelId="{0DBFC9FD-41EE-E84E-A8E6-FC101FACA8B9}">
      <dgm:prSet phldrT="[Text]" custT="1"/>
      <dgm:spPr/>
      <dgm:t>
        <a:bodyPr/>
        <a:lstStyle/>
        <a:p>
          <a:r>
            <a:rPr lang="en-US" sz="1400" dirty="0"/>
            <a:t>institutions</a:t>
          </a:r>
          <a:endParaRPr lang="en-GB" sz="1400" dirty="0"/>
        </a:p>
      </dgm:t>
    </dgm:pt>
    <dgm:pt modelId="{48B741BD-8317-C14C-895F-268B3045A32A}" type="parTrans" cxnId="{7FBA8096-11F8-7B42-A1B2-A591167DE082}">
      <dgm:prSet/>
      <dgm:spPr/>
      <dgm:t>
        <a:bodyPr/>
        <a:lstStyle/>
        <a:p>
          <a:endParaRPr lang="en-GB"/>
        </a:p>
      </dgm:t>
    </dgm:pt>
    <dgm:pt modelId="{9064B117-B755-AB44-BAAF-C7C9029B718C}" type="sibTrans" cxnId="{7FBA8096-11F8-7B42-A1B2-A591167DE082}">
      <dgm:prSet/>
      <dgm:spPr/>
      <dgm:t>
        <a:bodyPr/>
        <a:lstStyle/>
        <a:p>
          <a:endParaRPr lang="en-GB"/>
        </a:p>
      </dgm:t>
    </dgm:pt>
    <dgm:pt modelId="{0A2CFE92-EAD5-3043-AC40-EAED11937A0B}">
      <dgm:prSet phldrT="[Text]" custT="1"/>
      <dgm:spPr/>
      <dgm:t>
        <a:bodyPr/>
        <a:lstStyle/>
        <a:p>
          <a:r>
            <a:rPr lang="en-US" sz="1400" dirty="0"/>
            <a:t>funders</a:t>
          </a:r>
          <a:endParaRPr lang="en-GB" sz="1400" dirty="0"/>
        </a:p>
      </dgm:t>
    </dgm:pt>
    <dgm:pt modelId="{3B98F8F9-4574-B948-A119-A224FBEB662A}" type="parTrans" cxnId="{01F3D977-11AA-D342-9D90-3A226AD8534E}">
      <dgm:prSet/>
      <dgm:spPr/>
      <dgm:t>
        <a:bodyPr/>
        <a:lstStyle/>
        <a:p>
          <a:endParaRPr lang="en-GB"/>
        </a:p>
      </dgm:t>
    </dgm:pt>
    <dgm:pt modelId="{B1645A40-83A2-F04C-9490-F118431BD735}" type="sibTrans" cxnId="{01F3D977-11AA-D342-9D90-3A226AD8534E}">
      <dgm:prSet/>
      <dgm:spPr/>
      <dgm:t>
        <a:bodyPr/>
        <a:lstStyle/>
        <a:p>
          <a:endParaRPr lang="en-GB"/>
        </a:p>
      </dgm:t>
    </dgm:pt>
    <dgm:pt modelId="{85945BF9-F425-3747-902F-FC2964E6668C}">
      <dgm:prSet custT="1"/>
      <dgm:spPr/>
      <dgm:t>
        <a:bodyPr/>
        <a:lstStyle/>
        <a:p>
          <a:r>
            <a:rPr lang="en-US" sz="1200" dirty="0"/>
            <a:t>Plenary talks and parallel tracks, e.g., ICHEP2024	</a:t>
          </a:r>
        </a:p>
      </dgm:t>
    </dgm:pt>
    <dgm:pt modelId="{E98448CC-20D0-4547-85CE-37DDE83EDADA}" type="parTrans" cxnId="{D80C3663-555A-C442-BE54-5CF4D52F56B3}">
      <dgm:prSet/>
      <dgm:spPr/>
      <dgm:t>
        <a:bodyPr/>
        <a:lstStyle/>
        <a:p>
          <a:endParaRPr lang="en-GB"/>
        </a:p>
      </dgm:t>
    </dgm:pt>
    <dgm:pt modelId="{F9581399-EA3E-AC41-A17D-504F167E142C}" type="sibTrans" cxnId="{D80C3663-555A-C442-BE54-5CF4D52F56B3}">
      <dgm:prSet/>
      <dgm:spPr/>
      <dgm:t>
        <a:bodyPr/>
        <a:lstStyle/>
        <a:p>
          <a:endParaRPr lang="en-GB"/>
        </a:p>
      </dgm:t>
    </dgm:pt>
    <dgm:pt modelId="{F5D06BE8-DD07-A843-8F11-BA8DCDF28858}">
      <dgm:prSet custT="1"/>
      <dgm:spPr/>
      <dgm:t>
        <a:bodyPr/>
        <a:lstStyle/>
        <a:p>
          <a:r>
            <a:rPr lang="en-US" sz="1050" dirty="0"/>
            <a:t>Innovate for Sustainable Accelerating Systems</a:t>
          </a:r>
        </a:p>
      </dgm:t>
    </dgm:pt>
    <dgm:pt modelId="{D1E31DEF-1047-A54A-A4E6-41EE7A89E72F}" type="parTrans" cxnId="{3D7BDB4A-B1EF-3244-9528-8615B846486E}">
      <dgm:prSet/>
      <dgm:spPr/>
      <dgm:t>
        <a:bodyPr/>
        <a:lstStyle/>
        <a:p>
          <a:endParaRPr lang="en-GB"/>
        </a:p>
      </dgm:t>
    </dgm:pt>
    <dgm:pt modelId="{0C268F46-D089-824C-940A-BDB97C49C995}" type="sibTrans" cxnId="{3D7BDB4A-B1EF-3244-9528-8615B846486E}">
      <dgm:prSet/>
      <dgm:spPr/>
      <dgm:t>
        <a:bodyPr/>
        <a:lstStyle/>
        <a:p>
          <a:endParaRPr lang="en-GB"/>
        </a:p>
      </dgm:t>
    </dgm:pt>
    <dgm:pt modelId="{CBA52437-6608-5D40-BADD-8B0546F0DEFE}">
      <dgm:prSet custT="1"/>
      <dgm:spPr/>
      <dgm:t>
        <a:bodyPr/>
        <a:lstStyle/>
        <a:p>
          <a:r>
            <a:rPr lang="en-US" sz="1400" dirty="0"/>
            <a:t>Green computing</a:t>
          </a:r>
        </a:p>
      </dgm:t>
    </dgm:pt>
    <dgm:pt modelId="{A5C31BFB-10C8-8943-A1B7-3DA180A7EBBA}" type="parTrans" cxnId="{73DBB654-7F00-194D-AC69-96AC8BD47A24}">
      <dgm:prSet/>
      <dgm:spPr/>
      <dgm:t>
        <a:bodyPr/>
        <a:lstStyle/>
        <a:p>
          <a:endParaRPr lang="en-GB"/>
        </a:p>
      </dgm:t>
    </dgm:pt>
    <dgm:pt modelId="{476EC9D8-6C31-F84D-B856-017076E2F7CE}" type="sibTrans" cxnId="{73DBB654-7F00-194D-AC69-96AC8BD47A24}">
      <dgm:prSet/>
      <dgm:spPr/>
      <dgm:t>
        <a:bodyPr/>
        <a:lstStyle/>
        <a:p>
          <a:endParaRPr lang="en-GB"/>
        </a:p>
      </dgm:t>
    </dgm:pt>
    <dgm:pt modelId="{CFD815F0-68CE-0648-8868-0989065F8116}">
      <dgm:prSet custT="1"/>
      <dgm:spPr/>
      <dgm:t>
        <a:bodyPr/>
        <a:lstStyle/>
        <a:p>
          <a:r>
            <a:rPr lang="en-US" sz="1200" dirty="0"/>
            <a:t>CERN Environmentally Responsible Procurement Policy</a:t>
          </a:r>
        </a:p>
      </dgm:t>
    </dgm:pt>
    <dgm:pt modelId="{85E9F5EC-FA8E-024B-B665-DA04C993ADB9}" type="parTrans" cxnId="{DD525373-50EE-C94E-A9F3-825DA4A8A5B6}">
      <dgm:prSet/>
      <dgm:spPr/>
      <dgm:t>
        <a:bodyPr/>
        <a:lstStyle/>
        <a:p>
          <a:endParaRPr lang="en-GB"/>
        </a:p>
      </dgm:t>
    </dgm:pt>
    <dgm:pt modelId="{B028454C-04CE-A245-BE25-5E9B6D55BABD}" type="sibTrans" cxnId="{DD525373-50EE-C94E-A9F3-825DA4A8A5B6}">
      <dgm:prSet/>
      <dgm:spPr/>
      <dgm:t>
        <a:bodyPr/>
        <a:lstStyle/>
        <a:p>
          <a:endParaRPr lang="en-GB"/>
        </a:p>
      </dgm:t>
    </dgm:pt>
    <dgm:pt modelId="{5A52DBFC-CBF6-294B-979E-6D140985ECAB}">
      <dgm:prSet custT="1"/>
      <dgm:spPr/>
      <dgm:t>
        <a:bodyPr/>
        <a:lstStyle/>
        <a:p>
          <a:r>
            <a:rPr lang="en-US" sz="1200" dirty="0"/>
            <a:t>Reduction in F-gases (e.g. </a:t>
          </a:r>
          <a:r>
            <a:rPr lang="en-US" sz="1200" dirty="0" err="1"/>
            <a:t>LHCb</a:t>
          </a:r>
          <a:r>
            <a:rPr lang="en-US" sz="1200" dirty="0"/>
            <a:t>)</a:t>
          </a:r>
        </a:p>
      </dgm:t>
    </dgm:pt>
    <dgm:pt modelId="{B16A793F-B051-394B-87B0-0E4027A50AF9}" type="sibTrans" cxnId="{E005F8FC-07DD-6B47-A841-16890154BCA4}">
      <dgm:prSet/>
      <dgm:spPr/>
      <dgm:t>
        <a:bodyPr/>
        <a:lstStyle/>
        <a:p>
          <a:endParaRPr lang="en-GB"/>
        </a:p>
      </dgm:t>
    </dgm:pt>
    <dgm:pt modelId="{7D96FD80-2E95-E541-9711-722C3F7AB40E}" type="parTrans" cxnId="{E005F8FC-07DD-6B47-A841-16890154BCA4}">
      <dgm:prSet/>
      <dgm:spPr/>
      <dgm:t>
        <a:bodyPr/>
        <a:lstStyle/>
        <a:p>
          <a:endParaRPr lang="en-GB"/>
        </a:p>
      </dgm:t>
    </dgm:pt>
    <dgm:pt modelId="{84439CDA-2285-0E4A-8C59-FCC7AD45826E}">
      <dgm:prSet custT="1"/>
      <dgm:spPr/>
      <dgm:t>
        <a:bodyPr/>
        <a:lstStyle/>
        <a:p>
          <a:r>
            <a:rPr lang="en-US" sz="1400" dirty="0"/>
            <a:t>Snowmass 2021 and P5 Report 2023</a:t>
          </a:r>
        </a:p>
      </dgm:t>
    </dgm:pt>
    <dgm:pt modelId="{41D0170A-F1C2-7C45-90BE-6CDB7FFBC5FA}" type="parTrans" cxnId="{93EF1A94-FE17-AD4C-BE1B-BEB35A05D848}">
      <dgm:prSet/>
      <dgm:spPr/>
      <dgm:t>
        <a:bodyPr/>
        <a:lstStyle/>
        <a:p>
          <a:endParaRPr lang="en-GB"/>
        </a:p>
      </dgm:t>
    </dgm:pt>
    <dgm:pt modelId="{F879B7EB-CB68-6D46-AC9D-8B4E19625BAC}" type="sibTrans" cxnId="{93EF1A94-FE17-AD4C-BE1B-BEB35A05D848}">
      <dgm:prSet/>
      <dgm:spPr/>
      <dgm:t>
        <a:bodyPr/>
        <a:lstStyle/>
        <a:p>
          <a:endParaRPr lang="en-GB"/>
        </a:p>
      </dgm:t>
    </dgm:pt>
    <dgm:pt modelId="{45E5B49C-193D-8442-830A-E7615DC53362}">
      <dgm:prSet custT="1"/>
      <dgm:spPr/>
      <dgm:t>
        <a:bodyPr/>
        <a:lstStyle/>
        <a:p>
          <a:r>
            <a:rPr lang="en-US" sz="1200" dirty="0"/>
            <a:t>ICFA Sustainable Accelerators &amp; Colliders 2024</a:t>
          </a:r>
        </a:p>
      </dgm:t>
    </dgm:pt>
    <dgm:pt modelId="{EC32E527-4D2A-0842-BA0C-0D3CFA4097CB}" type="parTrans" cxnId="{C1B7CCA8-B802-0E4F-809E-488790BE14AC}">
      <dgm:prSet/>
      <dgm:spPr/>
      <dgm:t>
        <a:bodyPr/>
        <a:lstStyle/>
        <a:p>
          <a:endParaRPr lang="en-GB"/>
        </a:p>
      </dgm:t>
    </dgm:pt>
    <dgm:pt modelId="{D9012A45-AEEB-1E42-97C8-62444CDD00BE}" type="sibTrans" cxnId="{C1B7CCA8-B802-0E4F-809E-488790BE14AC}">
      <dgm:prSet/>
      <dgm:spPr/>
      <dgm:t>
        <a:bodyPr/>
        <a:lstStyle/>
        <a:p>
          <a:endParaRPr lang="en-GB"/>
        </a:p>
      </dgm:t>
    </dgm:pt>
    <dgm:pt modelId="{61FC409F-260F-7E4F-B539-C6F1613AD034}">
      <dgm:prSet custT="1"/>
      <dgm:spPr/>
      <dgm:t>
        <a:bodyPr/>
        <a:lstStyle/>
        <a:p>
          <a:r>
            <a:rPr lang="en-US" sz="1400" dirty="0"/>
            <a:t>ESO and GRAND LCAs</a:t>
          </a:r>
        </a:p>
      </dgm:t>
    </dgm:pt>
    <dgm:pt modelId="{2B8C15D4-EA9B-FB49-B8D9-88652FA862DC}" type="parTrans" cxnId="{0F03BD90-7ACB-C34D-8088-06D675FBAAE9}">
      <dgm:prSet/>
      <dgm:spPr/>
      <dgm:t>
        <a:bodyPr/>
        <a:lstStyle/>
        <a:p>
          <a:endParaRPr lang="en-GB"/>
        </a:p>
      </dgm:t>
    </dgm:pt>
    <dgm:pt modelId="{03FA90E0-0B61-8D4D-8454-85B2738F773F}" type="sibTrans" cxnId="{0F03BD90-7ACB-C34D-8088-06D675FBAAE9}">
      <dgm:prSet/>
      <dgm:spPr/>
      <dgm:t>
        <a:bodyPr/>
        <a:lstStyle/>
        <a:p>
          <a:endParaRPr lang="en-GB"/>
        </a:p>
      </dgm:t>
    </dgm:pt>
    <dgm:pt modelId="{CE0EF379-1DFB-7B46-AF17-7E92FDB26CCD}">
      <dgm:prSet custT="1"/>
      <dgm:spPr/>
      <dgm:t>
        <a:bodyPr/>
        <a:lstStyle/>
        <a:p>
          <a:r>
            <a:rPr lang="en-US" sz="1400" b="1" dirty="0"/>
            <a:t>This UK HEP Forum!</a:t>
          </a:r>
        </a:p>
      </dgm:t>
    </dgm:pt>
    <dgm:pt modelId="{3539FA48-D790-2D4D-AD72-AEDD81E5B14D}" type="parTrans" cxnId="{A2E7EB2F-0706-514F-AFAF-E6A82F1D7587}">
      <dgm:prSet/>
      <dgm:spPr/>
      <dgm:t>
        <a:bodyPr/>
        <a:lstStyle/>
        <a:p>
          <a:endParaRPr lang="en-GB"/>
        </a:p>
      </dgm:t>
    </dgm:pt>
    <dgm:pt modelId="{B0A894B0-1BA5-A442-982A-6C80B942AFDB}" type="sibTrans" cxnId="{A2E7EB2F-0706-514F-AFAF-E6A82F1D7587}">
      <dgm:prSet/>
      <dgm:spPr/>
      <dgm:t>
        <a:bodyPr/>
        <a:lstStyle/>
        <a:p>
          <a:endParaRPr lang="en-GB"/>
        </a:p>
      </dgm:t>
    </dgm:pt>
    <dgm:pt modelId="{6FEBAE63-2687-744C-B8FD-4E7E217F89A5}" type="pres">
      <dgm:prSet presAssocID="{08E815C5-C607-3E46-A9CF-010C15938DA5}" presName="theList" presStyleCnt="0">
        <dgm:presLayoutVars>
          <dgm:dir/>
          <dgm:animLvl val="lvl"/>
          <dgm:resizeHandles val="exact"/>
        </dgm:presLayoutVars>
      </dgm:prSet>
      <dgm:spPr/>
    </dgm:pt>
    <dgm:pt modelId="{D69B02EA-BC02-734A-A77A-16DCBE219201}" type="pres">
      <dgm:prSet presAssocID="{21946576-8614-E04D-9039-68E5FBFCA5C9}" presName="compNode" presStyleCnt="0"/>
      <dgm:spPr/>
    </dgm:pt>
    <dgm:pt modelId="{6644EA6C-C808-DC48-AA0B-441FB08362EB}" type="pres">
      <dgm:prSet presAssocID="{21946576-8614-E04D-9039-68E5FBFCA5C9}" presName="aNode" presStyleLbl="bgShp" presStyleIdx="0" presStyleCnt="5"/>
      <dgm:spPr/>
    </dgm:pt>
    <dgm:pt modelId="{25497863-F4BE-BB42-A884-8C952D07CD0B}" type="pres">
      <dgm:prSet presAssocID="{21946576-8614-E04D-9039-68E5FBFCA5C9}" presName="textNode" presStyleLbl="bgShp" presStyleIdx="0" presStyleCnt="5"/>
      <dgm:spPr/>
    </dgm:pt>
    <dgm:pt modelId="{3DB54CAB-BB46-8344-B238-31DBC43CE42F}" type="pres">
      <dgm:prSet presAssocID="{21946576-8614-E04D-9039-68E5FBFCA5C9}" presName="compChildNode" presStyleCnt="0"/>
      <dgm:spPr/>
    </dgm:pt>
    <dgm:pt modelId="{5173C101-AD26-2C4E-842C-0955F62879DE}" type="pres">
      <dgm:prSet presAssocID="{21946576-8614-E04D-9039-68E5FBFCA5C9}" presName="theInnerList" presStyleCnt="0"/>
      <dgm:spPr/>
    </dgm:pt>
    <dgm:pt modelId="{817C8550-6ED4-9F48-9210-D998F1086E41}" type="pres">
      <dgm:prSet presAssocID="{568A13F0-7139-7048-AA55-C1578E2D8738}" presName="childNode" presStyleLbl="node1" presStyleIdx="0" presStyleCnt="16">
        <dgm:presLayoutVars>
          <dgm:bulletEnabled val="1"/>
        </dgm:presLayoutVars>
      </dgm:prSet>
      <dgm:spPr/>
    </dgm:pt>
    <dgm:pt modelId="{2BBA9636-D18C-4C48-BFAF-ED84CE1447AA}" type="pres">
      <dgm:prSet presAssocID="{568A13F0-7139-7048-AA55-C1578E2D8738}" presName="aSpace2" presStyleCnt="0"/>
      <dgm:spPr/>
    </dgm:pt>
    <dgm:pt modelId="{0AD112B8-0612-5D47-8C42-7D25198EEBB1}" type="pres">
      <dgm:prSet presAssocID="{0DBFC9FD-41EE-E84E-A8E6-FC101FACA8B9}" presName="childNode" presStyleLbl="node1" presStyleIdx="1" presStyleCnt="16">
        <dgm:presLayoutVars>
          <dgm:bulletEnabled val="1"/>
        </dgm:presLayoutVars>
      </dgm:prSet>
      <dgm:spPr/>
    </dgm:pt>
    <dgm:pt modelId="{15C3836E-7E4F-E445-A9AA-63BE08F45B38}" type="pres">
      <dgm:prSet presAssocID="{0DBFC9FD-41EE-E84E-A8E6-FC101FACA8B9}" presName="aSpace2" presStyleCnt="0"/>
      <dgm:spPr/>
    </dgm:pt>
    <dgm:pt modelId="{6CAF2058-B967-CE44-9906-B6C1929E1C6E}" type="pres">
      <dgm:prSet presAssocID="{0A2CFE92-EAD5-3043-AC40-EAED11937A0B}" presName="childNode" presStyleLbl="node1" presStyleIdx="2" presStyleCnt="16">
        <dgm:presLayoutVars>
          <dgm:bulletEnabled val="1"/>
        </dgm:presLayoutVars>
      </dgm:prSet>
      <dgm:spPr/>
    </dgm:pt>
    <dgm:pt modelId="{1EEAB93A-65CF-5248-8F9C-7EC530A4EC03}" type="pres">
      <dgm:prSet presAssocID="{21946576-8614-E04D-9039-68E5FBFCA5C9}" presName="aSpace" presStyleCnt="0"/>
      <dgm:spPr/>
    </dgm:pt>
    <dgm:pt modelId="{C6FAD6C3-CA69-A34B-B9D4-5FD128ADBCE2}" type="pres">
      <dgm:prSet presAssocID="{AAA3B167-49A2-9342-9984-3F304B9A36A6}" presName="compNode" presStyleCnt="0"/>
      <dgm:spPr/>
    </dgm:pt>
    <dgm:pt modelId="{91F26445-15E6-4A4D-AA4B-9C8D060162B5}" type="pres">
      <dgm:prSet presAssocID="{AAA3B167-49A2-9342-9984-3F304B9A36A6}" presName="aNode" presStyleLbl="bgShp" presStyleIdx="1" presStyleCnt="5"/>
      <dgm:spPr/>
    </dgm:pt>
    <dgm:pt modelId="{E732A90D-E64C-444D-86EA-EC94201FA695}" type="pres">
      <dgm:prSet presAssocID="{AAA3B167-49A2-9342-9984-3F304B9A36A6}" presName="textNode" presStyleLbl="bgShp" presStyleIdx="1" presStyleCnt="5"/>
      <dgm:spPr/>
    </dgm:pt>
    <dgm:pt modelId="{856913E4-D947-904D-8A1E-27ADCF469D5C}" type="pres">
      <dgm:prSet presAssocID="{AAA3B167-49A2-9342-9984-3F304B9A36A6}" presName="compChildNode" presStyleCnt="0"/>
      <dgm:spPr/>
    </dgm:pt>
    <dgm:pt modelId="{D6AA0BE0-207F-BA40-B09A-A37549F22DD1}" type="pres">
      <dgm:prSet presAssocID="{AAA3B167-49A2-9342-9984-3F304B9A36A6}" presName="theInnerList" presStyleCnt="0"/>
      <dgm:spPr/>
    </dgm:pt>
    <dgm:pt modelId="{D0CF3903-78C7-7041-B601-A9D1DAA1B933}" type="pres">
      <dgm:prSet presAssocID="{93D353CB-15B4-D047-A71C-346C5239EB5C}" presName="childNode" presStyleLbl="node1" presStyleIdx="3" presStyleCnt="16">
        <dgm:presLayoutVars>
          <dgm:bulletEnabled val="1"/>
        </dgm:presLayoutVars>
      </dgm:prSet>
      <dgm:spPr/>
    </dgm:pt>
    <dgm:pt modelId="{5AB31D6B-627A-DE43-8261-178FE0112B81}" type="pres">
      <dgm:prSet presAssocID="{93D353CB-15B4-D047-A71C-346C5239EB5C}" presName="aSpace2" presStyleCnt="0"/>
      <dgm:spPr/>
    </dgm:pt>
    <dgm:pt modelId="{B610D9B7-9BEA-8F4C-85DD-F880BB757E77}" type="pres">
      <dgm:prSet presAssocID="{84439CDA-2285-0E4A-8C59-FCC7AD45826E}" presName="childNode" presStyleLbl="node1" presStyleIdx="4" presStyleCnt="16">
        <dgm:presLayoutVars>
          <dgm:bulletEnabled val="1"/>
        </dgm:presLayoutVars>
      </dgm:prSet>
      <dgm:spPr/>
    </dgm:pt>
    <dgm:pt modelId="{44219E5E-5221-0C41-8323-2CAD7043B7AB}" type="pres">
      <dgm:prSet presAssocID="{84439CDA-2285-0E4A-8C59-FCC7AD45826E}" presName="aSpace2" presStyleCnt="0"/>
      <dgm:spPr/>
    </dgm:pt>
    <dgm:pt modelId="{B8814381-0B9A-3E48-8466-4245FC1BA2B9}" type="pres">
      <dgm:prSet presAssocID="{45E5B49C-193D-8442-830A-E7615DC53362}" presName="childNode" presStyleLbl="node1" presStyleIdx="5" presStyleCnt="16">
        <dgm:presLayoutVars>
          <dgm:bulletEnabled val="1"/>
        </dgm:presLayoutVars>
      </dgm:prSet>
      <dgm:spPr/>
    </dgm:pt>
    <dgm:pt modelId="{F357D10B-63F5-404D-AC7A-A2634DB3F0DD}" type="pres">
      <dgm:prSet presAssocID="{AAA3B167-49A2-9342-9984-3F304B9A36A6}" presName="aSpace" presStyleCnt="0"/>
      <dgm:spPr/>
    </dgm:pt>
    <dgm:pt modelId="{5E308428-5C76-CC41-9666-0E2B3994F6E9}" type="pres">
      <dgm:prSet presAssocID="{E2D93C91-4514-B947-B3E9-AE8559B317CC}" presName="compNode" presStyleCnt="0"/>
      <dgm:spPr/>
    </dgm:pt>
    <dgm:pt modelId="{486D1A0A-C351-3B43-A121-632EA34AAE2D}" type="pres">
      <dgm:prSet presAssocID="{E2D93C91-4514-B947-B3E9-AE8559B317CC}" presName="aNode" presStyleLbl="bgShp" presStyleIdx="2" presStyleCnt="5"/>
      <dgm:spPr/>
    </dgm:pt>
    <dgm:pt modelId="{1E365B37-FA77-7A48-9394-018C5FF6F03D}" type="pres">
      <dgm:prSet presAssocID="{E2D93C91-4514-B947-B3E9-AE8559B317CC}" presName="textNode" presStyleLbl="bgShp" presStyleIdx="2" presStyleCnt="5"/>
      <dgm:spPr/>
    </dgm:pt>
    <dgm:pt modelId="{142B1133-F800-494E-99A3-3FB1F1F833F0}" type="pres">
      <dgm:prSet presAssocID="{E2D93C91-4514-B947-B3E9-AE8559B317CC}" presName="compChildNode" presStyleCnt="0"/>
      <dgm:spPr/>
    </dgm:pt>
    <dgm:pt modelId="{68A96D71-2D28-8A4B-834B-8EEF82D4EF0C}" type="pres">
      <dgm:prSet presAssocID="{E2D93C91-4514-B947-B3E9-AE8559B317CC}" presName="theInnerList" presStyleCnt="0"/>
      <dgm:spPr/>
    </dgm:pt>
    <dgm:pt modelId="{2169B1C5-98D5-4442-BE6E-6AA2CB295FD8}" type="pres">
      <dgm:prSet presAssocID="{6ED6722C-BD7B-534F-8149-25B61A0C34A9}" presName="childNode" presStyleLbl="node1" presStyleIdx="6" presStyleCnt="16">
        <dgm:presLayoutVars>
          <dgm:bulletEnabled val="1"/>
        </dgm:presLayoutVars>
      </dgm:prSet>
      <dgm:spPr/>
    </dgm:pt>
    <dgm:pt modelId="{7829CDB5-8334-814D-B546-676F2CCD0B43}" type="pres">
      <dgm:prSet presAssocID="{6ED6722C-BD7B-534F-8149-25B61A0C34A9}" presName="aSpace2" presStyleCnt="0"/>
      <dgm:spPr/>
    </dgm:pt>
    <dgm:pt modelId="{2982EE0B-5C18-8746-AF4C-C17EBD2E6923}" type="pres">
      <dgm:prSet presAssocID="{61FC409F-260F-7E4F-B539-C6F1613AD034}" presName="childNode" presStyleLbl="node1" presStyleIdx="7" presStyleCnt="16">
        <dgm:presLayoutVars>
          <dgm:bulletEnabled val="1"/>
        </dgm:presLayoutVars>
      </dgm:prSet>
      <dgm:spPr/>
    </dgm:pt>
    <dgm:pt modelId="{D7477E3F-60DC-9D46-8C57-EA3ACBD6DAB1}" type="pres">
      <dgm:prSet presAssocID="{61FC409F-260F-7E4F-B539-C6F1613AD034}" presName="aSpace2" presStyleCnt="0"/>
      <dgm:spPr/>
    </dgm:pt>
    <dgm:pt modelId="{D68849D5-02D1-024E-BA70-2B4148928A93}" type="pres">
      <dgm:prSet presAssocID="{CFD815F0-68CE-0648-8868-0989065F8116}" presName="childNode" presStyleLbl="node1" presStyleIdx="8" presStyleCnt="16">
        <dgm:presLayoutVars>
          <dgm:bulletEnabled val="1"/>
        </dgm:presLayoutVars>
      </dgm:prSet>
      <dgm:spPr/>
    </dgm:pt>
    <dgm:pt modelId="{B73EBB80-E6CE-7E48-984E-AD4F5DBEE9C8}" type="pres">
      <dgm:prSet presAssocID="{E2D93C91-4514-B947-B3E9-AE8559B317CC}" presName="aSpace" presStyleCnt="0"/>
      <dgm:spPr/>
    </dgm:pt>
    <dgm:pt modelId="{F0D8E082-6D29-8E4C-9803-964FF3E2F631}" type="pres">
      <dgm:prSet presAssocID="{510B7612-E624-544A-9F04-67189268AA19}" presName="compNode" presStyleCnt="0"/>
      <dgm:spPr/>
    </dgm:pt>
    <dgm:pt modelId="{EB31B4FE-765C-364A-B645-994576DAC57C}" type="pres">
      <dgm:prSet presAssocID="{510B7612-E624-544A-9F04-67189268AA19}" presName="aNode" presStyleLbl="bgShp" presStyleIdx="3" presStyleCnt="5"/>
      <dgm:spPr/>
    </dgm:pt>
    <dgm:pt modelId="{B610254F-610E-BB45-A204-A80D391BCFD7}" type="pres">
      <dgm:prSet presAssocID="{510B7612-E624-544A-9F04-67189268AA19}" presName="textNode" presStyleLbl="bgShp" presStyleIdx="3" presStyleCnt="5"/>
      <dgm:spPr/>
    </dgm:pt>
    <dgm:pt modelId="{C71AA863-0944-874F-A916-762ABD33B10F}" type="pres">
      <dgm:prSet presAssocID="{510B7612-E624-544A-9F04-67189268AA19}" presName="compChildNode" presStyleCnt="0"/>
      <dgm:spPr/>
    </dgm:pt>
    <dgm:pt modelId="{162A61C9-6615-9E4A-8740-8B4454288C85}" type="pres">
      <dgm:prSet presAssocID="{510B7612-E624-544A-9F04-67189268AA19}" presName="theInnerList" presStyleCnt="0"/>
      <dgm:spPr/>
    </dgm:pt>
    <dgm:pt modelId="{1090BAF7-079E-514B-96DB-A300D5C8FE74}" type="pres">
      <dgm:prSet presAssocID="{8455AC2B-D337-B44D-A2E7-94F3DA259B73}" presName="childNode" presStyleLbl="node1" presStyleIdx="9" presStyleCnt="16">
        <dgm:presLayoutVars>
          <dgm:bulletEnabled val="1"/>
        </dgm:presLayoutVars>
      </dgm:prSet>
      <dgm:spPr/>
    </dgm:pt>
    <dgm:pt modelId="{FAA14976-790A-FA46-91C2-F51FB559285E}" type="pres">
      <dgm:prSet presAssocID="{8455AC2B-D337-B44D-A2E7-94F3DA259B73}" presName="aSpace2" presStyleCnt="0"/>
      <dgm:spPr/>
    </dgm:pt>
    <dgm:pt modelId="{ECC9DCB2-43B3-9A42-A87F-4219E96CB71D}" type="pres">
      <dgm:prSet presAssocID="{85945BF9-F425-3747-902F-FC2964E6668C}" presName="childNode" presStyleLbl="node1" presStyleIdx="10" presStyleCnt="16">
        <dgm:presLayoutVars>
          <dgm:bulletEnabled val="1"/>
        </dgm:presLayoutVars>
      </dgm:prSet>
      <dgm:spPr/>
    </dgm:pt>
    <dgm:pt modelId="{27C2DFB3-101D-8B47-9573-756F3ABA7702}" type="pres">
      <dgm:prSet presAssocID="{85945BF9-F425-3747-902F-FC2964E6668C}" presName="aSpace2" presStyleCnt="0"/>
      <dgm:spPr/>
    </dgm:pt>
    <dgm:pt modelId="{A9425521-BC23-8B49-8C12-488E1053643D}" type="pres">
      <dgm:prSet presAssocID="{CE0EF379-1DFB-7B46-AF17-7E92FDB26CCD}" presName="childNode" presStyleLbl="node1" presStyleIdx="11" presStyleCnt="16">
        <dgm:presLayoutVars>
          <dgm:bulletEnabled val="1"/>
        </dgm:presLayoutVars>
      </dgm:prSet>
      <dgm:spPr/>
    </dgm:pt>
    <dgm:pt modelId="{664D9892-BF5C-F64B-BE0C-406B8336B35F}" type="pres">
      <dgm:prSet presAssocID="{510B7612-E624-544A-9F04-67189268AA19}" presName="aSpace" presStyleCnt="0"/>
      <dgm:spPr/>
    </dgm:pt>
    <dgm:pt modelId="{6292D43E-BD6A-374E-91B2-F31A6906A0B4}" type="pres">
      <dgm:prSet presAssocID="{46946B28-C51C-C84D-845F-897A00588484}" presName="compNode" presStyleCnt="0"/>
      <dgm:spPr/>
    </dgm:pt>
    <dgm:pt modelId="{90FC7E64-45D5-224A-B29F-370B976EEE4D}" type="pres">
      <dgm:prSet presAssocID="{46946B28-C51C-C84D-845F-897A00588484}" presName="aNode" presStyleLbl="bgShp" presStyleIdx="4" presStyleCnt="5"/>
      <dgm:spPr/>
    </dgm:pt>
    <dgm:pt modelId="{2D977B21-FD19-2249-8519-6015ED64CE93}" type="pres">
      <dgm:prSet presAssocID="{46946B28-C51C-C84D-845F-897A00588484}" presName="textNode" presStyleLbl="bgShp" presStyleIdx="4" presStyleCnt="5"/>
      <dgm:spPr/>
    </dgm:pt>
    <dgm:pt modelId="{F78B729E-2050-EB41-8DC2-E1B8F0425E3E}" type="pres">
      <dgm:prSet presAssocID="{46946B28-C51C-C84D-845F-897A00588484}" presName="compChildNode" presStyleCnt="0"/>
      <dgm:spPr/>
    </dgm:pt>
    <dgm:pt modelId="{BA082426-8B1F-DE4A-BE18-28EA73C4EB98}" type="pres">
      <dgm:prSet presAssocID="{46946B28-C51C-C84D-845F-897A00588484}" presName="theInnerList" presStyleCnt="0"/>
      <dgm:spPr/>
    </dgm:pt>
    <dgm:pt modelId="{421FF65F-0809-6246-B904-0F7147501AD3}" type="pres">
      <dgm:prSet presAssocID="{EDFDDF06-CB02-A946-90CE-B0D334481492}" presName="childNode" presStyleLbl="node1" presStyleIdx="12" presStyleCnt="16">
        <dgm:presLayoutVars>
          <dgm:bulletEnabled val="1"/>
        </dgm:presLayoutVars>
      </dgm:prSet>
      <dgm:spPr/>
    </dgm:pt>
    <dgm:pt modelId="{DA3366A0-3EA6-D241-8EDF-5542DFEC0F02}" type="pres">
      <dgm:prSet presAssocID="{EDFDDF06-CB02-A946-90CE-B0D334481492}" presName="aSpace2" presStyleCnt="0"/>
      <dgm:spPr/>
    </dgm:pt>
    <dgm:pt modelId="{9A7438D3-C9C4-5F4C-84CB-27341A400D28}" type="pres">
      <dgm:prSet presAssocID="{F5D06BE8-DD07-A843-8F11-BA8DCDF28858}" presName="childNode" presStyleLbl="node1" presStyleIdx="13" presStyleCnt="16">
        <dgm:presLayoutVars>
          <dgm:bulletEnabled val="1"/>
        </dgm:presLayoutVars>
      </dgm:prSet>
      <dgm:spPr/>
    </dgm:pt>
    <dgm:pt modelId="{1593B28D-5DC0-A54E-B2BB-DAC7BA8600A9}" type="pres">
      <dgm:prSet presAssocID="{F5D06BE8-DD07-A843-8F11-BA8DCDF28858}" presName="aSpace2" presStyleCnt="0"/>
      <dgm:spPr/>
    </dgm:pt>
    <dgm:pt modelId="{2F96240B-49AE-CC43-838C-90685883B4CD}" type="pres">
      <dgm:prSet presAssocID="{5A52DBFC-CBF6-294B-979E-6D140985ECAB}" presName="childNode" presStyleLbl="node1" presStyleIdx="14" presStyleCnt="16">
        <dgm:presLayoutVars>
          <dgm:bulletEnabled val="1"/>
        </dgm:presLayoutVars>
      </dgm:prSet>
      <dgm:spPr/>
    </dgm:pt>
    <dgm:pt modelId="{AE2EF555-C91D-524B-A908-FC8DF854D5E3}" type="pres">
      <dgm:prSet presAssocID="{5A52DBFC-CBF6-294B-979E-6D140985ECAB}" presName="aSpace2" presStyleCnt="0"/>
      <dgm:spPr/>
    </dgm:pt>
    <dgm:pt modelId="{931A7523-45F5-8241-8168-19145D92A59A}" type="pres">
      <dgm:prSet presAssocID="{CBA52437-6608-5D40-BADD-8B0546F0DEFE}" presName="childNode" presStyleLbl="node1" presStyleIdx="15" presStyleCnt="16">
        <dgm:presLayoutVars>
          <dgm:bulletEnabled val="1"/>
        </dgm:presLayoutVars>
      </dgm:prSet>
      <dgm:spPr/>
    </dgm:pt>
  </dgm:ptLst>
  <dgm:cxnLst>
    <dgm:cxn modelId="{7CC63E02-75BA-D74C-BA02-3BAE1EE495A9}" type="presOf" srcId="{AAA3B167-49A2-9342-9984-3F304B9A36A6}" destId="{91F26445-15E6-4A4D-AA4B-9C8D060162B5}" srcOrd="0" destOrd="0" presId="urn:microsoft.com/office/officeart/2005/8/layout/lProcess2"/>
    <dgm:cxn modelId="{431F4807-7977-D742-9423-619A6A5F602A}" type="presOf" srcId="{45E5B49C-193D-8442-830A-E7615DC53362}" destId="{B8814381-0B9A-3E48-8466-4245FC1BA2B9}" srcOrd="0" destOrd="0" presId="urn:microsoft.com/office/officeart/2005/8/layout/lProcess2"/>
    <dgm:cxn modelId="{C6809209-739B-3E4D-9823-EEEFD1D38AC7}" srcId="{08E815C5-C607-3E46-A9CF-010C15938DA5}" destId="{AAA3B167-49A2-9342-9984-3F304B9A36A6}" srcOrd="1" destOrd="0" parTransId="{241AAF23-E69C-5740-9B92-03716462C7D0}" sibTransId="{63EF580D-F9BC-8443-8A3F-C3F8C91EE958}"/>
    <dgm:cxn modelId="{9E9EF117-63DD-9843-987A-24CB2E772FB8}" type="presOf" srcId="{0DBFC9FD-41EE-E84E-A8E6-FC101FACA8B9}" destId="{0AD112B8-0612-5D47-8C42-7D25198EEBB1}" srcOrd="0" destOrd="0" presId="urn:microsoft.com/office/officeart/2005/8/layout/lProcess2"/>
    <dgm:cxn modelId="{15BDB019-E44F-EE43-BF0A-DE846BBA20EA}" type="presOf" srcId="{8455AC2B-D337-B44D-A2E7-94F3DA259B73}" destId="{1090BAF7-079E-514B-96DB-A300D5C8FE74}" srcOrd="0" destOrd="0" presId="urn:microsoft.com/office/officeart/2005/8/layout/lProcess2"/>
    <dgm:cxn modelId="{5C52D41B-CD9F-AE40-A49B-E528C80C72C9}" srcId="{08E815C5-C607-3E46-A9CF-010C15938DA5}" destId="{E2D93C91-4514-B947-B3E9-AE8559B317CC}" srcOrd="2" destOrd="0" parTransId="{B193AFEF-E560-734D-B9B2-7F8495FDAAB1}" sibTransId="{210731A0-B697-3446-BE91-F26BA12C55C2}"/>
    <dgm:cxn modelId="{411AD32C-F686-D249-9E19-3041B51A08E8}" srcId="{08E815C5-C607-3E46-A9CF-010C15938DA5}" destId="{21946576-8614-E04D-9039-68E5FBFCA5C9}" srcOrd="0" destOrd="0" parTransId="{C9D17444-8C0D-BC47-A20E-E3FE451FCC18}" sibTransId="{D374EAAB-FBB5-F345-90E5-3E47F2533456}"/>
    <dgm:cxn modelId="{6E7F7D2E-F128-764B-A5C6-214EFA738292}" srcId="{46946B28-C51C-C84D-845F-897A00588484}" destId="{EDFDDF06-CB02-A946-90CE-B0D334481492}" srcOrd="0" destOrd="0" parTransId="{53C2C375-C6B4-5542-9CF6-9C1B263EB92A}" sibTransId="{35B62795-DC9D-2046-A876-D66D984591A9}"/>
    <dgm:cxn modelId="{A2E7EB2F-0706-514F-AFAF-E6A82F1D7587}" srcId="{510B7612-E624-544A-9F04-67189268AA19}" destId="{CE0EF379-1DFB-7B46-AF17-7E92FDB26CCD}" srcOrd="2" destOrd="0" parTransId="{3539FA48-D790-2D4D-AD72-AEDD81E5B14D}" sibTransId="{B0A894B0-1BA5-A442-982A-6C80B942AFDB}"/>
    <dgm:cxn modelId="{3399A73A-6590-6D4B-8EF5-D5A021077E7A}" srcId="{510B7612-E624-544A-9F04-67189268AA19}" destId="{8455AC2B-D337-B44D-A2E7-94F3DA259B73}" srcOrd="0" destOrd="0" parTransId="{A94FF7C2-4A5D-4849-AAE1-CFC714FEE715}" sibTransId="{9BC63791-EB53-904D-AAAF-6B768A43C273}"/>
    <dgm:cxn modelId="{A8B8043E-265A-6949-AD86-B91DBAE52BD1}" type="presOf" srcId="{510B7612-E624-544A-9F04-67189268AA19}" destId="{EB31B4FE-765C-364A-B645-994576DAC57C}" srcOrd="0" destOrd="0" presId="urn:microsoft.com/office/officeart/2005/8/layout/lProcess2"/>
    <dgm:cxn modelId="{B3534B3E-25C5-E54E-AFEA-FE9C229DE246}" type="presOf" srcId="{0A2CFE92-EAD5-3043-AC40-EAED11937A0B}" destId="{6CAF2058-B967-CE44-9906-B6C1929E1C6E}" srcOrd="0" destOrd="0" presId="urn:microsoft.com/office/officeart/2005/8/layout/lProcess2"/>
    <dgm:cxn modelId="{0AF9B53F-0AFA-D640-9842-2EAFEF314657}" type="presOf" srcId="{08E815C5-C607-3E46-A9CF-010C15938DA5}" destId="{6FEBAE63-2687-744C-B8FD-4E7E217F89A5}" srcOrd="0" destOrd="0" presId="urn:microsoft.com/office/officeart/2005/8/layout/lProcess2"/>
    <dgm:cxn modelId="{48FED240-6A25-4B43-972F-1562D5EC02F3}" type="presOf" srcId="{F5D06BE8-DD07-A843-8F11-BA8DCDF28858}" destId="{9A7438D3-C9C4-5F4C-84CB-27341A400D28}" srcOrd="0" destOrd="0" presId="urn:microsoft.com/office/officeart/2005/8/layout/lProcess2"/>
    <dgm:cxn modelId="{2A123E43-447F-DB44-99F7-32F80F3E0338}" type="presOf" srcId="{61FC409F-260F-7E4F-B539-C6F1613AD034}" destId="{2982EE0B-5C18-8746-AF4C-C17EBD2E6923}" srcOrd="0" destOrd="0" presId="urn:microsoft.com/office/officeart/2005/8/layout/lProcess2"/>
    <dgm:cxn modelId="{CF79F149-B2E5-644F-9A73-21B3111B4C08}" type="presOf" srcId="{E2D93C91-4514-B947-B3E9-AE8559B317CC}" destId="{486D1A0A-C351-3B43-A121-632EA34AAE2D}" srcOrd="0" destOrd="0" presId="urn:microsoft.com/office/officeart/2005/8/layout/lProcess2"/>
    <dgm:cxn modelId="{3D7BDB4A-B1EF-3244-9528-8615B846486E}" srcId="{46946B28-C51C-C84D-845F-897A00588484}" destId="{F5D06BE8-DD07-A843-8F11-BA8DCDF28858}" srcOrd="1" destOrd="0" parTransId="{D1E31DEF-1047-A54A-A4E6-41EE7A89E72F}" sibTransId="{0C268F46-D089-824C-940A-BDB97C49C995}"/>
    <dgm:cxn modelId="{190B5B4D-9B06-D44B-9D63-C70D62B5D924}" srcId="{08E815C5-C607-3E46-A9CF-010C15938DA5}" destId="{510B7612-E624-544A-9F04-67189268AA19}" srcOrd="3" destOrd="0" parTransId="{2A9E2558-2851-C048-9750-C716F0C606FC}" sibTransId="{DC5EA9FF-3F0D-6347-A3A5-B29089EE9F92}"/>
    <dgm:cxn modelId="{73DBB654-7F00-194D-AC69-96AC8BD47A24}" srcId="{46946B28-C51C-C84D-845F-897A00588484}" destId="{CBA52437-6608-5D40-BADD-8B0546F0DEFE}" srcOrd="3" destOrd="0" parTransId="{A5C31BFB-10C8-8943-A1B7-3DA180A7EBBA}" sibTransId="{476EC9D8-6C31-F84D-B856-017076E2F7CE}"/>
    <dgm:cxn modelId="{48933E57-FF8C-2E47-BBE0-9FF797FC71CA}" type="presOf" srcId="{AAA3B167-49A2-9342-9984-3F304B9A36A6}" destId="{E732A90D-E64C-444D-86EA-EC94201FA695}" srcOrd="1" destOrd="0" presId="urn:microsoft.com/office/officeart/2005/8/layout/lProcess2"/>
    <dgm:cxn modelId="{77254558-62BB-FF4D-8823-DD4056B1104F}" type="presOf" srcId="{6ED6722C-BD7B-534F-8149-25B61A0C34A9}" destId="{2169B1C5-98D5-4442-BE6E-6AA2CB295FD8}" srcOrd="0" destOrd="0" presId="urn:microsoft.com/office/officeart/2005/8/layout/lProcess2"/>
    <dgm:cxn modelId="{2C68215E-0A7F-274B-9FC8-E160D64D72F4}" type="presOf" srcId="{568A13F0-7139-7048-AA55-C1578E2D8738}" destId="{817C8550-6ED4-9F48-9210-D998F1086E41}" srcOrd="0" destOrd="0" presId="urn:microsoft.com/office/officeart/2005/8/layout/lProcess2"/>
    <dgm:cxn modelId="{D80C3663-555A-C442-BE54-5CF4D52F56B3}" srcId="{510B7612-E624-544A-9F04-67189268AA19}" destId="{85945BF9-F425-3747-902F-FC2964E6668C}" srcOrd="1" destOrd="0" parTransId="{E98448CC-20D0-4547-85CE-37DDE83EDADA}" sibTransId="{F9581399-EA3E-AC41-A17D-504F167E142C}"/>
    <dgm:cxn modelId="{3E5F7965-2181-C049-BEBD-D14EB59583D7}" srcId="{AAA3B167-49A2-9342-9984-3F304B9A36A6}" destId="{93D353CB-15B4-D047-A71C-346C5239EB5C}" srcOrd="0" destOrd="0" parTransId="{FDE793FC-460C-8141-AB11-01B8EBFF1CFF}" sibTransId="{60DD7B75-648E-DF41-8FEA-E26322ADB74E}"/>
    <dgm:cxn modelId="{29488467-EA58-784A-A86F-B3925343A352}" type="presOf" srcId="{84439CDA-2285-0E4A-8C59-FCC7AD45826E}" destId="{B610D9B7-9BEA-8F4C-85DD-F880BB757E77}" srcOrd="0" destOrd="0" presId="urn:microsoft.com/office/officeart/2005/8/layout/lProcess2"/>
    <dgm:cxn modelId="{4FD50D69-B4F6-F848-AD12-A9F752677A1D}" type="presOf" srcId="{46946B28-C51C-C84D-845F-897A00588484}" destId="{2D977B21-FD19-2249-8519-6015ED64CE93}" srcOrd="1" destOrd="0" presId="urn:microsoft.com/office/officeart/2005/8/layout/lProcess2"/>
    <dgm:cxn modelId="{CB65AC6B-188D-DB4F-96B3-C6FAA1EC4169}" type="presOf" srcId="{21946576-8614-E04D-9039-68E5FBFCA5C9}" destId="{6644EA6C-C808-DC48-AA0B-441FB08362EB}" srcOrd="0" destOrd="0" presId="urn:microsoft.com/office/officeart/2005/8/layout/lProcess2"/>
    <dgm:cxn modelId="{DD525373-50EE-C94E-A9F3-825DA4A8A5B6}" srcId="{E2D93C91-4514-B947-B3E9-AE8559B317CC}" destId="{CFD815F0-68CE-0648-8868-0989065F8116}" srcOrd="2" destOrd="0" parTransId="{85E9F5EC-FA8E-024B-B665-DA04C993ADB9}" sibTransId="{B028454C-04CE-A245-BE25-5E9B6D55BABD}"/>
    <dgm:cxn modelId="{01F3D977-11AA-D342-9D90-3A226AD8534E}" srcId="{21946576-8614-E04D-9039-68E5FBFCA5C9}" destId="{0A2CFE92-EAD5-3043-AC40-EAED11937A0B}" srcOrd="2" destOrd="0" parTransId="{3B98F8F9-4574-B948-A119-A224FBEB662A}" sibTransId="{B1645A40-83A2-F04C-9490-F118431BD735}"/>
    <dgm:cxn modelId="{98AD2F79-959B-584E-AB74-0F5C2B31A6EF}" type="presOf" srcId="{CBA52437-6608-5D40-BADD-8B0546F0DEFE}" destId="{931A7523-45F5-8241-8168-19145D92A59A}" srcOrd="0" destOrd="0" presId="urn:microsoft.com/office/officeart/2005/8/layout/lProcess2"/>
    <dgm:cxn modelId="{A89EA680-35D2-B341-BB48-2FE81E9799B7}" type="presOf" srcId="{21946576-8614-E04D-9039-68E5FBFCA5C9}" destId="{25497863-F4BE-BB42-A884-8C952D07CD0B}" srcOrd="1" destOrd="0" presId="urn:microsoft.com/office/officeart/2005/8/layout/lProcess2"/>
    <dgm:cxn modelId="{8D952E82-16E7-3C4F-B18E-E712C659EDF0}" srcId="{21946576-8614-E04D-9039-68E5FBFCA5C9}" destId="{568A13F0-7139-7048-AA55-C1578E2D8738}" srcOrd="0" destOrd="0" parTransId="{B524C733-7567-BF40-9678-5C01B1A77D5B}" sibTransId="{60C4154F-3E1C-8E4B-96AD-AC4D70B8B6FE}"/>
    <dgm:cxn modelId="{FDA27C89-96F8-C547-9ED7-0B9706EBB8C9}" type="presOf" srcId="{EDFDDF06-CB02-A946-90CE-B0D334481492}" destId="{421FF65F-0809-6246-B904-0F7147501AD3}" srcOrd="0" destOrd="0" presId="urn:microsoft.com/office/officeart/2005/8/layout/lProcess2"/>
    <dgm:cxn modelId="{0B851C8F-BAFD-A345-B741-3F8370DDDFFC}" type="presOf" srcId="{85945BF9-F425-3747-902F-FC2964E6668C}" destId="{ECC9DCB2-43B3-9A42-A87F-4219E96CB71D}" srcOrd="0" destOrd="0" presId="urn:microsoft.com/office/officeart/2005/8/layout/lProcess2"/>
    <dgm:cxn modelId="{0F03BD90-7ACB-C34D-8088-06D675FBAAE9}" srcId="{E2D93C91-4514-B947-B3E9-AE8559B317CC}" destId="{61FC409F-260F-7E4F-B539-C6F1613AD034}" srcOrd="1" destOrd="0" parTransId="{2B8C15D4-EA9B-FB49-B8D9-88652FA862DC}" sibTransId="{03FA90E0-0B61-8D4D-8454-85B2738F773F}"/>
    <dgm:cxn modelId="{93EF1A94-FE17-AD4C-BE1B-BEB35A05D848}" srcId="{AAA3B167-49A2-9342-9984-3F304B9A36A6}" destId="{84439CDA-2285-0E4A-8C59-FCC7AD45826E}" srcOrd="1" destOrd="0" parTransId="{41D0170A-F1C2-7C45-90BE-6CDB7FFBC5FA}" sibTransId="{F879B7EB-CB68-6D46-AC9D-8B4E19625BAC}"/>
    <dgm:cxn modelId="{7FBA8096-11F8-7B42-A1B2-A591167DE082}" srcId="{21946576-8614-E04D-9039-68E5FBFCA5C9}" destId="{0DBFC9FD-41EE-E84E-A8E6-FC101FACA8B9}" srcOrd="1" destOrd="0" parTransId="{48B741BD-8317-C14C-895F-268B3045A32A}" sibTransId="{9064B117-B755-AB44-BAAF-C7C9029B718C}"/>
    <dgm:cxn modelId="{5FCB9399-7507-C94E-8892-F105C7D2958D}" srcId="{08E815C5-C607-3E46-A9CF-010C15938DA5}" destId="{46946B28-C51C-C84D-845F-897A00588484}" srcOrd="4" destOrd="0" parTransId="{6BE6624B-18C3-1B43-A760-55EA3400CB05}" sibTransId="{89EC94C6-F8FA-AC4E-ADD2-A1ACE7FA5F23}"/>
    <dgm:cxn modelId="{C1B7CCA8-B802-0E4F-809E-488790BE14AC}" srcId="{AAA3B167-49A2-9342-9984-3F304B9A36A6}" destId="{45E5B49C-193D-8442-830A-E7615DC53362}" srcOrd="2" destOrd="0" parTransId="{EC32E527-4D2A-0842-BA0C-0D3CFA4097CB}" sibTransId="{D9012A45-AEEB-1E42-97C8-62444CDD00BE}"/>
    <dgm:cxn modelId="{EE0EF4B3-CA5B-BE4C-AC07-2FFCF5DCE37A}" type="presOf" srcId="{93D353CB-15B4-D047-A71C-346C5239EB5C}" destId="{D0CF3903-78C7-7041-B601-A9D1DAA1B933}" srcOrd="0" destOrd="0" presId="urn:microsoft.com/office/officeart/2005/8/layout/lProcess2"/>
    <dgm:cxn modelId="{9439E2B4-0D29-C641-9286-827E5B7FBC51}" type="presOf" srcId="{E2D93C91-4514-B947-B3E9-AE8559B317CC}" destId="{1E365B37-FA77-7A48-9394-018C5FF6F03D}" srcOrd="1" destOrd="0" presId="urn:microsoft.com/office/officeart/2005/8/layout/lProcess2"/>
    <dgm:cxn modelId="{720656C5-2ABC-A54A-ABE6-7537095024D4}" type="presOf" srcId="{CE0EF379-1DFB-7B46-AF17-7E92FDB26CCD}" destId="{A9425521-BC23-8B49-8C12-488E1053643D}" srcOrd="0" destOrd="0" presId="urn:microsoft.com/office/officeart/2005/8/layout/lProcess2"/>
    <dgm:cxn modelId="{D9B440C6-B6DE-024C-9576-302833768E14}" type="presOf" srcId="{510B7612-E624-544A-9F04-67189268AA19}" destId="{B610254F-610E-BB45-A204-A80D391BCFD7}" srcOrd="1" destOrd="0" presId="urn:microsoft.com/office/officeart/2005/8/layout/lProcess2"/>
    <dgm:cxn modelId="{82E547DA-BC09-3448-AD4D-B890AF489543}" type="presOf" srcId="{46946B28-C51C-C84D-845F-897A00588484}" destId="{90FC7E64-45D5-224A-B29F-370B976EEE4D}" srcOrd="0" destOrd="0" presId="urn:microsoft.com/office/officeart/2005/8/layout/lProcess2"/>
    <dgm:cxn modelId="{968C4ADC-A2A0-CC4B-8ED7-D88187E1A0F7}" type="presOf" srcId="{5A52DBFC-CBF6-294B-979E-6D140985ECAB}" destId="{2F96240B-49AE-CC43-838C-90685883B4CD}" srcOrd="0" destOrd="0" presId="urn:microsoft.com/office/officeart/2005/8/layout/lProcess2"/>
    <dgm:cxn modelId="{7B802AEA-FAAE-E043-ACE9-8EDF8B7823BF}" srcId="{E2D93C91-4514-B947-B3E9-AE8559B317CC}" destId="{6ED6722C-BD7B-534F-8149-25B61A0C34A9}" srcOrd="0" destOrd="0" parTransId="{93E98C97-47FA-2B49-924A-98D95C932DD4}" sibTransId="{72D2EB71-F7E9-EF40-BF36-E8C984BC10AE}"/>
    <dgm:cxn modelId="{8B955CF3-EA49-FF44-A126-EB2ECFDD1E5B}" type="presOf" srcId="{CFD815F0-68CE-0648-8868-0989065F8116}" destId="{D68849D5-02D1-024E-BA70-2B4148928A93}" srcOrd="0" destOrd="0" presId="urn:microsoft.com/office/officeart/2005/8/layout/lProcess2"/>
    <dgm:cxn modelId="{E005F8FC-07DD-6B47-A841-16890154BCA4}" srcId="{46946B28-C51C-C84D-845F-897A00588484}" destId="{5A52DBFC-CBF6-294B-979E-6D140985ECAB}" srcOrd="2" destOrd="0" parTransId="{7D96FD80-2E95-E541-9711-722C3F7AB40E}" sibTransId="{B16A793F-B051-394B-87B0-0E4027A50AF9}"/>
    <dgm:cxn modelId="{D957871B-6757-8F42-81C4-9B3C694A2324}" type="presParOf" srcId="{6FEBAE63-2687-744C-B8FD-4E7E217F89A5}" destId="{D69B02EA-BC02-734A-A77A-16DCBE219201}" srcOrd="0" destOrd="0" presId="urn:microsoft.com/office/officeart/2005/8/layout/lProcess2"/>
    <dgm:cxn modelId="{9BD4D7DC-9DA7-6648-BC65-A728234B791B}" type="presParOf" srcId="{D69B02EA-BC02-734A-A77A-16DCBE219201}" destId="{6644EA6C-C808-DC48-AA0B-441FB08362EB}" srcOrd="0" destOrd="0" presId="urn:microsoft.com/office/officeart/2005/8/layout/lProcess2"/>
    <dgm:cxn modelId="{8C177EA4-5DF2-8A41-8A16-4799498A0D3C}" type="presParOf" srcId="{D69B02EA-BC02-734A-A77A-16DCBE219201}" destId="{25497863-F4BE-BB42-A884-8C952D07CD0B}" srcOrd="1" destOrd="0" presId="urn:microsoft.com/office/officeart/2005/8/layout/lProcess2"/>
    <dgm:cxn modelId="{084281E3-9DC6-1244-A99C-CCEA4F4442C8}" type="presParOf" srcId="{D69B02EA-BC02-734A-A77A-16DCBE219201}" destId="{3DB54CAB-BB46-8344-B238-31DBC43CE42F}" srcOrd="2" destOrd="0" presId="urn:microsoft.com/office/officeart/2005/8/layout/lProcess2"/>
    <dgm:cxn modelId="{DB239679-3972-3F46-B1B3-682850E6FCF2}" type="presParOf" srcId="{3DB54CAB-BB46-8344-B238-31DBC43CE42F}" destId="{5173C101-AD26-2C4E-842C-0955F62879DE}" srcOrd="0" destOrd="0" presId="urn:microsoft.com/office/officeart/2005/8/layout/lProcess2"/>
    <dgm:cxn modelId="{9B053BB2-86C1-3B48-BE83-E4FA383BA7D1}" type="presParOf" srcId="{5173C101-AD26-2C4E-842C-0955F62879DE}" destId="{817C8550-6ED4-9F48-9210-D998F1086E41}" srcOrd="0" destOrd="0" presId="urn:microsoft.com/office/officeart/2005/8/layout/lProcess2"/>
    <dgm:cxn modelId="{F6B08A74-660C-754A-AEB0-878FE93C66AA}" type="presParOf" srcId="{5173C101-AD26-2C4E-842C-0955F62879DE}" destId="{2BBA9636-D18C-4C48-BFAF-ED84CE1447AA}" srcOrd="1" destOrd="0" presId="urn:microsoft.com/office/officeart/2005/8/layout/lProcess2"/>
    <dgm:cxn modelId="{3093AC51-D891-9A45-94B9-7BB3CCCA59B7}" type="presParOf" srcId="{5173C101-AD26-2C4E-842C-0955F62879DE}" destId="{0AD112B8-0612-5D47-8C42-7D25198EEBB1}" srcOrd="2" destOrd="0" presId="urn:microsoft.com/office/officeart/2005/8/layout/lProcess2"/>
    <dgm:cxn modelId="{33F03679-C354-6E40-AFC5-38E10831BCE7}" type="presParOf" srcId="{5173C101-AD26-2C4E-842C-0955F62879DE}" destId="{15C3836E-7E4F-E445-A9AA-63BE08F45B38}" srcOrd="3" destOrd="0" presId="urn:microsoft.com/office/officeart/2005/8/layout/lProcess2"/>
    <dgm:cxn modelId="{B61AB155-14F1-5047-AACF-FD0F75D05338}" type="presParOf" srcId="{5173C101-AD26-2C4E-842C-0955F62879DE}" destId="{6CAF2058-B967-CE44-9906-B6C1929E1C6E}" srcOrd="4" destOrd="0" presId="urn:microsoft.com/office/officeart/2005/8/layout/lProcess2"/>
    <dgm:cxn modelId="{D2E249D5-D729-684A-8AAD-CA4E48453B77}" type="presParOf" srcId="{6FEBAE63-2687-744C-B8FD-4E7E217F89A5}" destId="{1EEAB93A-65CF-5248-8F9C-7EC530A4EC03}" srcOrd="1" destOrd="0" presId="urn:microsoft.com/office/officeart/2005/8/layout/lProcess2"/>
    <dgm:cxn modelId="{64135A99-CD9F-6D43-B3E8-7644DBA44820}" type="presParOf" srcId="{6FEBAE63-2687-744C-B8FD-4E7E217F89A5}" destId="{C6FAD6C3-CA69-A34B-B9D4-5FD128ADBCE2}" srcOrd="2" destOrd="0" presId="urn:microsoft.com/office/officeart/2005/8/layout/lProcess2"/>
    <dgm:cxn modelId="{8C0CE058-F59F-F542-9B51-6B2049507884}" type="presParOf" srcId="{C6FAD6C3-CA69-A34B-B9D4-5FD128ADBCE2}" destId="{91F26445-15E6-4A4D-AA4B-9C8D060162B5}" srcOrd="0" destOrd="0" presId="urn:microsoft.com/office/officeart/2005/8/layout/lProcess2"/>
    <dgm:cxn modelId="{E92052C6-3D8F-7247-A3DC-AC194ADBEF06}" type="presParOf" srcId="{C6FAD6C3-CA69-A34B-B9D4-5FD128ADBCE2}" destId="{E732A90D-E64C-444D-86EA-EC94201FA695}" srcOrd="1" destOrd="0" presId="urn:microsoft.com/office/officeart/2005/8/layout/lProcess2"/>
    <dgm:cxn modelId="{9A5D6C63-9F1B-7747-A815-EC461F16FF98}" type="presParOf" srcId="{C6FAD6C3-CA69-A34B-B9D4-5FD128ADBCE2}" destId="{856913E4-D947-904D-8A1E-27ADCF469D5C}" srcOrd="2" destOrd="0" presId="urn:microsoft.com/office/officeart/2005/8/layout/lProcess2"/>
    <dgm:cxn modelId="{9D43BDC4-80FD-464B-92D6-80C9E6F0C18C}" type="presParOf" srcId="{856913E4-D947-904D-8A1E-27ADCF469D5C}" destId="{D6AA0BE0-207F-BA40-B09A-A37549F22DD1}" srcOrd="0" destOrd="0" presId="urn:microsoft.com/office/officeart/2005/8/layout/lProcess2"/>
    <dgm:cxn modelId="{9661A963-E81A-4643-B5C2-042D5D20C67E}" type="presParOf" srcId="{D6AA0BE0-207F-BA40-B09A-A37549F22DD1}" destId="{D0CF3903-78C7-7041-B601-A9D1DAA1B933}" srcOrd="0" destOrd="0" presId="urn:microsoft.com/office/officeart/2005/8/layout/lProcess2"/>
    <dgm:cxn modelId="{7B58251C-9F49-E14F-9B13-A3BA33F13505}" type="presParOf" srcId="{D6AA0BE0-207F-BA40-B09A-A37549F22DD1}" destId="{5AB31D6B-627A-DE43-8261-178FE0112B81}" srcOrd="1" destOrd="0" presId="urn:microsoft.com/office/officeart/2005/8/layout/lProcess2"/>
    <dgm:cxn modelId="{B290436F-4ED0-5B4B-BC4B-36011F4BF5BB}" type="presParOf" srcId="{D6AA0BE0-207F-BA40-B09A-A37549F22DD1}" destId="{B610D9B7-9BEA-8F4C-85DD-F880BB757E77}" srcOrd="2" destOrd="0" presId="urn:microsoft.com/office/officeart/2005/8/layout/lProcess2"/>
    <dgm:cxn modelId="{604E89B8-CDA3-D949-BFB7-738597397E84}" type="presParOf" srcId="{D6AA0BE0-207F-BA40-B09A-A37549F22DD1}" destId="{44219E5E-5221-0C41-8323-2CAD7043B7AB}" srcOrd="3" destOrd="0" presId="urn:microsoft.com/office/officeart/2005/8/layout/lProcess2"/>
    <dgm:cxn modelId="{4B2DB164-88DA-B947-9DF4-436AC150727B}" type="presParOf" srcId="{D6AA0BE0-207F-BA40-B09A-A37549F22DD1}" destId="{B8814381-0B9A-3E48-8466-4245FC1BA2B9}" srcOrd="4" destOrd="0" presId="urn:microsoft.com/office/officeart/2005/8/layout/lProcess2"/>
    <dgm:cxn modelId="{87D55523-AE42-E841-AD30-9BF11522B50E}" type="presParOf" srcId="{6FEBAE63-2687-744C-B8FD-4E7E217F89A5}" destId="{F357D10B-63F5-404D-AC7A-A2634DB3F0DD}" srcOrd="3" destOrd="0" presId="urn:microsoft.com/office/officeart/2005/8/layout/lProcess2"/>
    <dgm:cxn modelId="{2124CFB2-9357-CD43-AC5A-665B2AAE9101}" type="presParOf" srcId="{6FEBAE63-2687-744C-B8FD-4E7E217F89A5}" destId="{5E308428-5C76-CC41-9666-0E2B3994F6E9}" srcOrd="4" destOrd="0" presId="urn:microsoft.com/office/officeart/2005/8/layout/lProcess2"/>
    <dgm:cxn modelId="{52182282-3CF3-A54C-B767-62AF0CE16CB8}" type="presParOf" srcId="{5E308428-5C76-CC41-9666-0E2B3994F6E9}" destId="{486D1A0A-C351-3B43-A121-632EA34AAE2D}" srcOrd="0" destOrd="0" presId="urn:microsoft.com/office/officeart/2005/8/layout/lProcess2"/>
    <dgm:cxn modelId="{72AC032B-5833-3F4B-89C4-FBF18DD40B4F}" type="presParOf" srcId="{5E308428-5C76-CC41-9666-0E2B3994F6E9}" destId="{1E365B37-FA77-7A48-9394-018C5FF6F03D}" srcOrd="1" destOrd="0" presId="urn:microsoft.com/office/officeart/2005/8/layout/lProcess2"/>
    <dgm:cxn modelId="{BF28D663-D878-1246-B096-8C33DCA0F9E3}" type="presParOf" srcId="{5E308428-5C76-CC41-9666-0E2B3994F6E9}" destId="{142B1133-F800-494E-99A3-3FB1F1F833F0}" srcOrd="2" destOrd="0" presId="urn:microsoft.com/office/officeart/2005/8/layout/lProcess2"/>
    <dgm:cxn modelId="{5042D26D-ED33-2C4F-8CE5-6BCBD74AFDEE}" type="presParOf" srcId="{142B1133-F800-494E-99A3-3FB1F1F833F0}" destId="{68A96D71-2D28-8A4B-834B-8EEF82D4EF0C}" srcOrd="0" destOrd="0" presId="urn:microsoft.com/office/officeart/2005/8/layout/lProcess2"/>
    <dgm:cxn modelId="{03F59021-87FC-AE47-90DD-8E1D9E79EBE8}" type="presParOf" srcId="{68A96D71-2D28-8A4B-834B-8EEF82D4EF0C}" destId="{2169B1C5-98D5-4442-BE6E-6AA2CB295FD8}" srcOrd="0" destOrd="0" presId="urn:microsoft.com/office/officeart/2005/8/layout/lProcess2"/>
    <dgm:cxn modelId="{44B6870F-802D-A04F-BC7A-A556BFA04E70}" type="presParOf" srcId="{68A96D71-2D28-8A4B-834B-8EEF82D4EF0C}" destId="{7829CDB5-8334-814D-B546-676F2CCD0B43}" srcOrd="1" destOrd="0" presId="urn:microsoft.com/office/officeart/2005/8/layout/lProcess2"/>
    <dgm:cxn modelId="{25EFD0A7-C591-054A-9778-D23F063970AA}" type="presParOf" srcId="{68A96D71-2D28-8A4B-834B-8EEF82D4EF0C}" destId="{2982EE0B-5C18-8746-AF4C-C17EBD2E6923}" srcOrd="2" destOrd="0" presId="urn:microsoft.com/office/officeart/2005/8/layout/lProcess2"/>
    <dgm:cxn modelId="{F5EF1378-1D6A-5B46-BD36-49518B576ECE}" type="presParOf" srcId="{68A96D71-2D28-8A4B-834B-8EEF82D4EF0C}" destId="{D7477E3F-60DC-9D46-8C57-EA3ACBD6DAB1}" srcOrd="3" destOrd="0" presId="urn:microsoft.com/office/officeart/2005/8/layout/lProcess2"/>
    <dgm:cxn modelId="{327D7DC3-5F17-D94D-9C6F-AF1C6EBA582F}" type="presParOf" srcId="{68A96D71-2D28-8A4B-834B-8EEF82D4EF0C}" destId="{D68849D5-02D1-024E-BA70-2B4148928A93}" srcOrd="4" destOrd="0" presId="urn:microsoft.com/office/officeart/2005/8/layout/lProcess2"/>
    <dgm:cxn modelId="{AFDF8BD4-EB7A-2E4C-B574-D0BE35B815D4}" type="presParOf" srcId="{6FEBAE63-2687-744C-B8FD-4E7E217F89A5}" destId="{B73EBB80-E6CE-7E48-984E-AD4F5DBEE9C8}" srcOrd="5" destOrd="0" presId="urn:microsoft.com/office/officeart/2005/8/layout/lProcess2"/>
    <dgm:cxn modelId="{40670BCD-3F6B-F148-A351-E1F2A7B31823}" type="presParOf" srcId="{6FEBAE63-2687-744C-B8FD-4E7E217F89A5}" destId="{F0D8E082-6D29-8E4C-9803-964FF3E2F631}" srcOrd="6" destOrd="0" presId="urn:microsoft.com/office/officeart/2005/8/layout/lProcess2"/>
    <dgm:cxn modelId="{817D5088-AE1C-1945-BFA1-6DCD24B39F3A}" type="presParOf" srcId="{F0D8E082-6D29-8E4C-9803-964FF3E2F631}" destId="{EB31B4FE-765C-364A-B645-994576DAC57C}" srcOrd="0" destOrd="0" presId="urn:microsoft.com/office/officeart/2005/8/layout/lProcess2"/>
    <dgm:cxn modelId="{6C6C36DC-4777-5146-8829-E8ED6B1F3944}" type="presParOf" srcId="{F0D8E082-6D29-8E4C-9803-964FF3E2F631}" destId="{B610254F-610E-BB45-A204-A80D391BCFD7}" srcOrd="1" destOrd="0" presId="urn:microsoft.com/office/officeart/2005/8/layout/lProcess2"/>
    <dgm:cxn modelId="{54197124-C6A8-8F49-802E-E4361E94735C}" type="presParOf" srcId="{F0D8E082-6D29-8E4C-9803-964FF3E2F631}" destId="{C71AA863-0944-874F-A916-762ABD33B10F}" srcOrd="2" destOrd="0" presId="urn:microsoft.com/office/officeart/2005/8/layout/lProcess2"/>
    <dgm:cxn modelId="{F353EF5C-8078-FC4B-8ADB-BCF9E255C230}" type="presParOf" srcId="{C71AA863-0944-874F-A916-762ABD33B10F}" destId="{162A61C9-6615-9E4A-8740-8B4454288C85}" srcOrd="0" destOrd="0" presId="urn:microsoft.com/office/officeart/2005/8/layout/lProcess2"/>
    <dgm:cxn modelId="{B140A955-9E6D-6043-94BF-F1E2B7C52677}" type="presParOf" srcId="{162A61C9-6615-9E4A-8740-8B4454288C85}" destId="{1090BAF7-079E-514B-96DB-A300D5C8FE74}" srcOrd="0" destOrd="0" presId="urn:microsoft.com/office/officeart/2005/8/layout/lProcess2"/>
    <dgm:cxn modelId="{72D5D75B-4953-DA44-8ABF-B71B0A4C942D}" type="presParOf" srcId="{162A61C9-6615-9E4A-8740-8B4454288C85}" destId="{FAA14976-790A-FA46-91C2-F51FB559285E}" srcOrd="1" destOrd="0" presId="urn:microsoft.com/office/officeart/2005/8/layout/lProcess2"/>
    <dgm:cxn modelId="{9BDC5F84-71CD-E64F-A294-EBFD1A36A09B}" type="presParOf" srcId="{162A61C9-6615-9E4A-8740-8B4454288C85}" destId="{ECC9DCB2-43B3-9A42-A87F-4219E96CB71D}" srcOrd="2" destOrd="0" presId="urn:microsoft.com/office/officeart/2005/8/layout/lProcess2"/>
    <dgm:cxn modelId="{DA2005E5-648E-AC4F-AD1D-9F3AF9348782}" type="presParOf" srcId="{162A61C9-6615-9E4A-8740-8B4454288C85}" destId="{27C2DFB3-101D-8B47-9573-756F3ABA7702}" srcOrd="3" destOrd="0" presId="urn:microsoft.com/office/officeart/2005/8/layout/lProcess2"/>
    <dgm:cxn modelId="{491AB1A7-D088-5641-8F07-F1E8FB732266}" type="presParOf" srcId="{162A61C9-6615-9E4A-8740-8B4454288C85}" destId="{A9425521-BC23-8B49-8C12-488E1053643D}" srcOrd="4" destOrd="0" presId="urn:microsoft.com/office/officeart/2005/8/layout/lProcess2"/>
    <dgm:cxn modelId="{842E80C2-2E54-F24B-A417-2C0017102C8D}" type="presParOf" srcId="{6FEBAE63-2687-744C-B8FD-4E7E217F89A5}" destId="{664D9892-BF5C-F64B-BE0C-406B8336B35F}" srcOrd="7" destOrd="0" presId="urn:microsoft.com/office/officeart/2005/8/layout/lProcess2"/>
    <dgm:cxn modelId="{0703C88C-F403-CD4C-8751-F2F303AD6B36}" type="presParOf" srcId="{6FEBAE63-2687-744C-B8FD-4E7E217F89A5}" destId="{6292D43E-BD6A-374E-91B2-F31A6906A0B4}" srcOrd="8" destOrd="0" presId="urn:microsoft.com/office/officeart/2005/8/layout/lProcess2"/>
    <dgm:cxn modelId="{6FB665C7-126A-A448-BB55-72F1A401BAE4}" type="presParOf" srcId="{6292D43E-BD6A-374E-91B2-F31A6906A0B4}" destId="{90FC7E64-45D5-224A-B29F-370B976EEE4D}" srcOrd="0" destOrd="0" presId="urn:microsoft.com/office/officeart/2005/8/layout/lProcess2"/>
    <dgm:cxn modelId="{246E5B47-2CE4-2C40-B600-B62C72F2E88E}" type="presParOf" srcId="{6292D43E-BD6A-374E-91B2-F31A6906A0B4}" destId="{2D977B21-FD19-2249-8519-6015ED64CE93}" srcOrd="1" destOrd="0" presId="urn:microsoft.com/office/officeart/2005/8/layout/lProcess2"/>
    <dgm:cxn modelId="{AE282548-662F-184D-8F50-ACA5332AC9FD}" type="presParOf" srcId="{6292D43E-BD6A-374E-91B2-F31A6906A0B4}" destId="{F78B729E-2050-EB41-8DC2-E1B8F0425E3E}" srcOrd="2" destOrd="0" presId="urn:microsoft.com/office/officeart/2005/8/layout/lProcess2"/>
    <dgm:cxn modelId="{6729749B-7D94-534D-9DCD-19FAEEA908A2}" type="presParOf" srcId="{F78B729E-2050-EB41-8DC2-E1B8F0425E3E}" destId="{BA082426-8B1F-DE4A-BE18-28EA73C4EB98}" srcOrd="0" destOrd="0" presId="urn:microsoft.com/office/officeart/2005/8/layout/lProcess2"/>
    <dgm:cxn modelId="{02595016-256B-0841-B191-FC7C517CCC51}" type="presParOf" srcId="{BA082426-8B1F-DE4A-BE18-28EA73C4EB98}" destId="{421FF65F-0809-6246-B904-0F7147501AD3}" srcOrd="0" destOrd="0" presId="urn:microsoft.com/office/officeart/2005/8/layout/lProcess2"/>
    <dgm:cxn modelId="{6566F4AE-2D7C-8744-BED3-99434F99AB87}" type="presParOf" srcId="{BA082426-8B1F-DE4A-BE18-28EA73C4EB98}" destId="{DA3366A0-3EA6-D241-8EDF-5542DFEC0F02}" srcOrd="1" destOrd="0" presId="urn:microsoft.com/office/officeart/2005/8/layout/lProcess2"/>
    <dgm:cxn modelId="{9C4B88E3-7BB1-FF48-A3A0-E67A3FB9D688}" type="presParOf" srcId="{BA082426-8B1F-DE4A-BE18-28EA73C4EB98}" destId="{9A7438D3-C9C4-5F4C-84CB-27341A400D28}" srcOrd="2" destOrd="0" presId="urn:microsoft.com/office/officeart/2005/8/layout/lProcess2"/>
    <dgm:cxn modelId="{CF70BE4B-8858-274C-959F-F70420403469}" type="presParOf" srcId="{BA082426-8B1F-DE4A-BE18-28EA73C4EB98}" destId="{1593B28D-5DC0-A54E-B2BB-DAC7BA8600A9}" srcOrd="3" destOrd="0" presId="urn:microsoft.com/office/officeart/2005/8/layout/lProcess2"/>
    <dgm:cxn modelId="{940A44A4-D676-B64C-AC7D-8C22FF4BD6E4}" type="presParOf" srcId="{BA082426-8B1F-DE4A-BE18-28EA73C4EB98}" destId="{2F96240B-49AE-CC43-838C-90685883B4CD}" srcOrd="4" destOrd="0" presId="urn:microsoft.com/office/officeart/2005/8/layout/lProcess2"/>
    <dgm:cxn modelId="{8D8D8706-0C07-354C-B429-A33805E3C12B}" type="presParOf" srcId="{BA082426-8B1F-DE4A-BE18-28EA73C4EB98}" destId="{AE2EF555-C91D-524B-A908-FC8DF854D5E3}" srcOrd="5" destOrd="0" presId="urn:microsoft.com/office/officeart/2005/8/layout/lProcess2"/>
    <dgm:cxn modelId="{E548C025-C275-D24F-A236-DEA6B36B20AA}" type="presParOf" srcId="{BA082426-8B1F-DE4A-BE18-28EA73C4EB98}" destId="{931A7523-45F5-8241-8168-19145D92A59A}"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BC3BCD-967E-4F91-9005-3CCEC01A8BCF}" type="doc">
      <dgm:prSet loTypeId="urn:microsoft.com/office/officeart/2005/8/layout/hierarchy1" loCatId="hierarchy" qsTypeId="urn:microsoft.com/office/officeart/2005/8/quickstyle/simple1" qsCatId="simple" csTypeId="urn:microsoft.com/office/officeart/2005/8/colors/accent2_2" csCatId="accent2"/>
      <dgm:spPr/>
      <dgm:t>
        <a:bodyPr/>
        <a:lstStyle/>
        <a:p>
          <a:endParaRPr lang="en-US"/>
        </a:p>
      </dgm:t>
    </dgm:pt>
    <dgm:pt modelId="{3B13A437-8FCF-4403-96A1-514F66242EC8}">
      <dgm:prSet/>
      <dgm:spPr/>
      <dgm:t>
        <a:bodyPr/>
        <a:lstStyle/>
        <a:p>
          <a:r>
            <a:rPr lang="en-US"/>
            <a:t>Competition versus collaboration</a:t>
          </a:r>
        </a:p>
      </dgm:t>
    </dgm:pt>
    <dgm:pt modelId="{883A8B0A-AF6B-41A8-BD80-6A022182DE3E}" type="parTrans" cxnId="{03692F79-3CF2-4BF9-8A03-07B5B32B2E3C}">
      <dgm:prSet/>
      <dgm:spPr/>
      <dgm:t>
        <a:bodyPr/>
        <a:lstStyle/>
        <a:p>
          <a:endParaRPr lang="en-US"/>
        </a:p>
      </dgm:t>
    </dgm:pt>
    <dgm:pt modelId="{016B3977-ACC9-48D1-9DAC-87749039CBFC}" type="sibTrans" cxnId="{03692F79-3CF2-4BF9-8A03-07B5B32B2E3C}">
      <dgm:prSet/>
      <dgm:spPr/>
      <dgm:t>
        <a:bodyPr/>
        <a:lstStyle/>
        <a:p>
          <a:endParaRPr lang="en-US"/>
        </a:p>
      </dgm:t>
    </dgm:pt>
    <dgm:pt modelId="{52945EBE-2A57-437E-9F67-70B04217E431}">
      <dgm:prSet/>
      <dgm:spPr/>
      <dgm:t>
        <a:bodyPr/>
        <a:lstStyle/>
        <a:p>
          <a:r>
            <a:rPr lang="en-US" dirty="0"/>
            <a:t>Hypermobility</a:t>
          </a:r>
        </a:p>
      </dgm:t>
    </dgm:pt>
    <dgm:pt modelId="{8C7848C5-05F7-4AA4-B9BB-41991B77B384}" type="parTrans" cxnId="{58A8FBDD-880F-4C44-BE3D-E9D0BE6316FE}">
      <dgm:prSet/>
      <dgm:spPr/>
      <dgm:t>
        <a:bodyPr/>
        <a:lstStyle/>
        <a:p>
          <a:endParaRPr lang="en-US"/>
        </a:p>
      </dgm:t>
    </dgm:pt>
    <dgm:pt modelId="{C65C05A5-EBA9-42B9-B1A1-CF06DBBF190A}" type="sibTrans" cxnId="{58A8FBDD-880F-4C44-BE3D-E9D0BE6316FE}">
      <dgm:prSet/>
      <dgm:spPr/>
      <dgm:t>
        <a:bodyPr/>
        <a:lstStyle/>
        <a:p>
          <a:endParaRPr lang="en-US"/>
        </a:p>
      </dgm:t>
    </dgm:pt>
    <dgm:pt modelId="{CFEB838D-E003-4DC8-B0F1-49A00A1BA8BE}">
      <dgm:prSet/>
      <dgm:spPr/>
      <dgm:t>
        <a:bodyPr/>
        <a:lstStyle/>
        <a:p>
          <a:r>
            <a:rPr lang="en-US"/>
            <a:t>Metric-driven science</a:t>
          </a:r>
        </a:p>
      </dgm:t>
    </dgm:pt>
    <dgm:pt modelId="{5A8DCA25-7C46-4AEC-8AEE-6A38E0E51836}" type="parTrans" cxnId="{CD538429-2734-45B0-9326-E53B84EF51FB}">
      <dgm:prSet/>
      <dgm:spPr/>
      <dgm:t>
        <a:bodyPr/>
        <a:lstStyle/>
        <a:p>
          <a:endParaRPr lang="en-US"/>
        </a:p>
      </dgm:t>
    </dgm:pt>
    <dgm:pt modelId="{2ECD8DBB-079C-435C-89DD-339D833A0087}" type="sibTrans" cxnId="{CD538429-2734-45B0-9326-E53B84EF51FB}">
      <dgm:prSet/>
      <dgm:spPr/>
      <dgm:t>
        <a:bodyPr/>
        <a:lstStyle/>
        <a:p>
          <a:endParaRPr lang="en-US"/>
        </a:p>
      </dgm:t>
    </dgm:pt>
    <dgm:pt modelId="{549CBB3D-1916-8049-875C-7A985D5EC43C}" type="pres">
      <dgm:prSet presAssocID="{1ABC3BCD-967E-4F91-9005-3CCEC01A8BCF}" presName="hierChild1" presStyleCnt="0">
        <dgm:presLayoutVars>
          <dgm:chPref val="1"/>
          <dgm:dir/>
          <dgm:animOne val="branch"/>
          <dgm:animLvl val="lvl"/>
          <dgm:resizeHandles/>
        </dgm:presLayoutVars>
      </dgm:prSet>
      <dgm:spPr/>
    </dgm:pt>
    <dgm:pt modelId="{F6EFFE28-1A72-4B48-B41C-0A8DB2FBAB00}" type="pres">
      <dgm:prSet presAssocID="{3B13A437-8FCF-4403-96A1-514F66242EC8}" presName="hierRoot1" presStyleCnt="0"/>
      <dgm:spPr/>
    </dgm:pt>
    <dgm:pt modelId="{C230FE11-B0E0-5F40-A503-EE20CC4F8427}" type="pres">
      <dgm:prSet presAssocID="{3B13A437-8FCF-4403-96A1-514F66242EC8}" presName="composite" presStyleCnt="0"/>
      <dgm:spPr/>
    </dgm:pt>
    <dgm:pt modelId="{4ED655C2-CEFB-3143-824D-9E3E91690C37}" type="pres">
      <dgm:prSet presAssocID="{3B13A437-8FCF-4403-96A1-514F66242EC8}" presName="background" presStyleLbl="node0" presStyleIdx="0" presStyleCnt="3"/>
      <dgm:spPr/>
    </dgm:pt>
    <dgm:pt modelId="{8930576C-0F49-204E-B953-3FB5E80F8244}" type="pres">
      <dgm:prSet presAssocID="{3B13A437-8FCF-4403-96A1-514F66242EC8}" presName="text" presStyleLbl="fgAcc0" presStyleIdx="0" presStyleCnt="3">
        <dgm:presLayoutVars>
          <dgm:chPref val="3"/>
        </dgm:presLayoutVars>
      </dgm:prSet>
      <dgm:spPr/>
    </dgm:pt>
    <dgm:pt modelId="{0FA1D511-AB0C-B74A-A851-275EBAB77928}" type="pres">
      <dgm:prSet presAssocID="{3B13A437-8FCF-4403-96A1-514F66242EC8}" presName="hierChild2" presStyleCnt="0"/>
      <dgm:spPr/>
    </dgm:pt>
    <dgm:pt modelId="{B141B0D9-0737-8C4F-9B97-442F74295FFA}" type="pres">
      <dgm:prSet presAssocID="{52945EBE-2A57-437E-9F67-70B04217E431}" presName="hierRoot1" presStyleCnt="0"/>
      <dgm:spPr/>
    </dgm:pt>
    <dgm:pt modelId="{23D6FBFA-2661-B041-A15E-050C54705ED2}" type="pres">
      <dgm:prSet presAssocID="{52945EBE-2A57-437E-9F67-70B04217E431}" presName="composite" presStyleCnt="0"/>
      <dgm:spPr/>
    </dgm:pt>
    <dgm:pt modelId="{CD0D1735-8420-5F4F-BAB3-C5DDBE736D08}" type="pres">
      <dgm:prSet presAssocID="{52945EBE-2A57-437E-9F67-70B04217E431}" presName="background" presStyleLbl="node0" presStyleIdx="1" presStyleCnt="3"/>
      <dgm:spPr/>
    </dgm:pt>
    <dgm:pt modelId="{3BDD5935-80A8-4E46-9084-1D6BE9B4A5AE}" type="pres">
      <dgm:prSet presAssocID="{52945EBE-2A57-437E-9F67-70B04217E431}" presName="text" presStyleLbl="fgAcc0" presStyleIdx="1" presStyleCnt="3">
        <dgm:presLayoutVars>
          <dgm:chPref val="3"/>
        </dgm:presLayoutVars>
      </dgm:prSet>
      <dgm:spPr/>
    </dgm:pt>
    <dgm:pt modelId="{AFB0C487-5ED9-A241-A159-7F1E1FDA2C81}" type="pres">
      <dgm:prSet presAssocID="{52945EBE-2A57-437E-9F67-70B04217E431}" presName="hierChild2" presStyleCnt="0"/>
      <dgm:spPr/>
    </dgm:pt>
    <dgm:pt modelId="{9BFC4004-0A4B-DF49-965F-D8F1DD16712D}" type="pres">
      <dgm:prSet presAssocID="{CFEB838D-E003-4DC8-B0F1-49A00A1BA8BE}" presName="hierRoot1" presStyleCnt="0"/>
      <dgm:spPr/>
    </dgm:pt>
    <dgm:pt modelId="{63EA61FF-A318-354B-9903-E035466CE1D8}" type="pres">
      <dgm:prSet presAssocID="{CFEB838D-E003-4DC8-B0F1-49A00A1BA8BE}" presName="composite" presStyleCnt="0"/>
      <dgm:spPr/>
    </dgm:pt>
    <dgm:pt modelId="{0F3FEAE6-4B96-F749-9527-9530A905870E}" type="pres">
      <dgm:prSet presAssocID="{CFEB838D-E003-4DC8-B0F1-49A00A1BA8BE}" presName="background" presStyleLbl="node0" presStyleIdx="2" presStyleCnt="3"/>
      <dgm:spPr/>
    </dgm:pt>
    <dgm:pt modelId="{E4E2C8C6-DFFF-5941-8184-44928D60AAA8}" type="pres">
      <dgm:prSet presAssocID="{CFEB838D-E003-4DC8-B0F1-49A00A1BA8BE}" presName="text" presStyleLbl="fgAcc0" presStyleIdx="2" presStyleCnt="3">
        <dgm:presLayoutVars>
          <dgm:chPref val="3"/>
        </dgm:presLayoutVars>
      </dgm:prSet>
      <dgm:spPr/>
    </dgm:pt>
    <dgm:pt modelId="{D15EEE45-9FE3-5C43-B97D-D85E565E2AEA}" type="pres">
      <dgm:prSet presAssocID="{CFEB838D-E003-4DC8-B0F1-49A00A1BA8BE}" presName="hierChild2" presStyleCnt="0"/>
      <dgm:spPr/>
    </dgm:pt>
  </dgm:ptLst>
  <dgm:cxnLst>
    <dgm:cxn modelId="{39EF6524-015D-9541-9471-A72674110D64}" type="presOf" srcId="{52945EBE-2A57-437E-9F67-70B04217E431}" destId="{3BDD5935-80A8-4E46-9084-1D6BE9B4A5AE}" srcOrd="0" destOrd="0" presId="urn:microsoft.com/office/officeart/2005/8/layout/hierarchy1"/>
    <dgm:cxn modelId="{CD538429-2734-45B0-9326-E53B84EF51FB}" srcId="{1ABC3BCD-967E-4F91-9005-3CCEC01A8BCF}" destId="{CFEB838D-E003-4DC8-B0F1-49A00A1BA8BE}" srcOrd="2" destOrd="0" parTransId="{5A8DCA25-7C46-4AEC-8AEE-6A38E0E51836}" sibTransId="{2ECD8DBB-079C-435C-89DD-339D833A0087}"/>
    <dgm:cxn modelId="{D8B1A773-96E6-4045-BA12-AE439A5C052B}" type="presOf" srcId="{3B13A437-8FCF-4403-96A1-514F66242EC8}" destId="{8930576C-0F49-204E-B953-3FB5E80F8244}" srcOrd="0" destOrd="0" presId="urn:microsoft.com/office/officeart/2005/8/layout/hierarchy1"/>
    <dgm:cxn modelId="{03692F79-3CF2-4BF9-8A03-07B5B32B2E3C}" srcId="{1ABC3BCD-967E-4F91-9005-3CCEC01A8BCF}" destId="{3B13A437-8FCF-4403-96A1-514F66242EC8}" srcOrd="0" destOrd="0" parTransId="{883A8B0A-AF6B-41A8-BD80-6A022182DE3E}" sibTransId="{016B3977-ACC9-48D1-9DAC-87749039CBFC}"/>
    <dgm:cxn modelId="{D05D98B6-A864-5046-8CA6-B2F8AF95BF78}" type="presOf" srcId="{CFEB838D-E003-4DC8-B0F1-49A00A1BA8BE}" destId="{E4E2C8C6-DFFF-5941-8184-44928D60AAA8}" srcOrd="0" destOrd="0" presId="urn:microsoft.com/office/officeart/2005/8/layout/hierarchy1"/>
    <dgm:cxn modelId="{7EFF75C4-79C1-F342-B1A8-ED1D91F4C60E}" type="presOf" srcId="{1ABC3BCD-967E-4F91-9005-3CCEC01A8BCF}" destId="{549CBB3D-1916-8049-875C-7A985D5EC43C}" srcOrd="0" destOrd="0" presId="urn:microsoft.com/office/officeart/2005/8/layout/hierarchy1"/>
    <dgm:cxn modelId="{58A8FBDD-880F-4C44-BE3D-E9D0BE6316FE}" srcId="{1ABC3BCD-967E-4F91-9005-3CCEC01A8BCF}" destId="{52945EBE-2A57-437E-9F67-70B04217E431}" srcOrd="1" destOrd="0" parTransId="{8C7848C5-05F7-4AA4-B9BB-41991B77B384}" sibTransId="{C65C05A5-EBA9-42B9-B1A1-CF06DBBF190A}"/>
    <dgm:cxn modelId="{A39C962A-6252-EB41-ACC1-742521F416EC}" type="presParOf" srcId="{549CBB3D-1916-8049-875C-7A985D5EC43C}" destId="{F6EFFE28-1A72-4B48-B41C-0A8DB2FBAB00}" srcOrd="0" destOrd="0" presId="urn:microsoft.com/office/officeart/2005/8/layout/hierarchy1"/>
    <dgm:cxn modelId="{93806352-F74F-2148-BD93-A9C80C42BEF8}" type="presParOf" srcId="{F6EFFE28-1A72-4B48-B41C-0A8DB2FBAB00}" destId="{C230FE11-B0E0-5F40-A503-EE20CC4F8427}" srcOrd="0" destOrd="0" presId="urn:microsoft.com/office/officeart/2005/8/layout/hierarchy1"/>
    <dgm:cxn modelId="{56B4F7E9-BA9F-754C-9F36-789E8E624E99}" type="presParOf" srcId="{C230FE11-B0E0-5F40-A503-EE20CC4F8427}" destId="{4ED655C2-CEFB-3143-824D-9E3E91690C37}" srcOrd="0" destOrd="0" presId="urn:microsoft.com/office/officeart/2005/8/layout/hierarchy1"/>
    <dgm:cxn modelId="{9F41CD65-4551-F341-8062-DC4695EDDEF7}" type="presParOf" srcId="{C230FE11-B0E0-5F40-A503-EE20CC4F8427}" destId="{8930576C-0F49-204E-B953-3FB5E80F8244}" srcOrd="1" destOrd="0" presId="urn:microsoft.com/office/officeart/2005/8/layout/hierarchy1"/>
    <dgm:cxn modelId="{B53C9E93-C5A1-4F43-8C8E-3ACAFD05E03D}" type="presParOf" srcId="{F6EFFE28-1A72-4B48-B41C-0A8DB2FBAB00}" destId="{0FA1D511-AB0C-B74A-A851-275EBAB77928}" srcOrd="1" destOrd="0" presId="urn:microsoft.com/office/officeart/2005/8/layout/hierarchy1"/>
    <dgm:cxn modelId="{E793E5E1-CB09-F445-A806-2B73A97D1A45}" type="presParOf" srcId="{549CBB3D-1916-8049-875C-7A985D5EC43C}" destId="{B141B0D9-0737-8C4F-9B97-442F74295FFA}" srcOrd="1" destOrd="0" presId="urn:microsoft.com/office/officeart/2005/8/layout/hierarchy1"/>
    <dgm:cxn modelId="{EB6307D4-9075-1644-A04A-8DF49F8CA103}" type="presParOf" srcId="{B141B0D9-0737-8C4F-9B97-442F74295FFA}" destId="{23D6FBFA-2661-B041-A15E-050C54705ED2}" srcOrd="0" destOrd="0" presId="urn:microsoft.com/office/officeart/2005/8/layout/hierarchy1"/>
    <dgm:cxn modelId="{45951811-C7A8-6D4F-88C2-99377192F23A}" type="presParOf" srcId="{23D6FBFA-2661-B041-A15E-050C54705ED2}" destId="{CD0D1735-8420-5F4F-BAB3-C5DDBE736D08}" srcOrd="0" destOrd="0" presId="urn:microsoft.com/office/officeart/2005/8/layout/hierarchy1"/>
    <dgm:cxn modelId="{29AA397B-D38D-C74E-A242-8382B7FFAB4B}" type="presParOf" srcId="{23D6FBFA-2661-B041-A15E-050C54705ED2}" destId="{3BDD5935-80A8-4E46-9084-1D6BE9B4A5AE}" srcOrd="1" destOrd="0" presId="urn:microsoft.com/office/officeart/2005/8/layout/hierarchy1"/>
    <dgm:cxn modelId="{3BF2672F-CDE2-754F-AA1E-6D87FC1DCBEE}" type="presParOf" srcId="{B141B0D9-0737-8C4F-9B97-442F74295FFA}" destId="{AFB0C487-5ED9-A241-A159-7F1E1FDA2C81}" srcOrd="1" destOrd="0" presId="urn:microsoft.com/office/officeart/2005/8/layout/hierarchy1"/>
    <dgm:cxn modelId="{B29C6C21-649D-D848-947B-27D49890BF69}" type="presParOf" srcId="{549CBB3D-1916-8049-875C-7A985D5EC43C}" destId="{9BFC4004-0A4B-DF49-965F-D8F1DD16712D}" srcOrd="2" destOrd="0" presId="urn:microsoft.com/office/officeart/2005/8/layout/hierarchy1"/>
    <dgm:cxn modelId="{19825538-2A46-CD47-B01F-940A7A094A94}" type="presParOf" srcId="{9BFC4004-0A4B-DF49-965F-D8F1DD16712D}" destId="{63EA61FF-A318-354B-9903-E035466CE1D8}" srcOrd="0" destOrd="0" presId="urn:microsoft.com/office/officeart/2005/8/layout/hierarchy1"/>
    <dgm:cxn modelId="{0AEE7727-E6E1-8647-B02C-D7131FEC8AD4}" type="presParOf" srcId="{63EA61FF-A318-354B-9903-E035466CE1D8}" destId="{0F3FEAE6-4B96-F749-9527-9530A905870E}" srcOrd="0" destOrd="0" presId="urn:microsoft.com/office/officeart/2005/8/layout/hierarchy1"/>
    <dgm:cxn modelId="{CD7B391B-6832-6D4B-A597-3EE2A5673FE9}" type="presParOf" srcId="{63EA61FF-A318-354B-9903-E035466CE1D8}" destId="{E4E2C8C6-DFFF-5941-8184-44928D60AAA8}" srcOrd="1" destOrd="0" presId="urn:microsoft.com/office/officeart/2005/8/layout/hierarchy1"/>
    <dgm:cxn modelId="{70100826-F972-A843-A0AE-E78BA30A432B}" type="presParOf" srcId="{9BFC4004-0A4B-DF49-965F-D8F1DD16712D}" destId="{D15EEE45-9FE3-5C43-B97D-D85E565E2AE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842215-0ECE-4A5B-B66F-C287595E911B}" type="doc">
      <dgm:prSet loTypeId="urn:microsoft.com/office/officeart/2016/7/layout/LinearBlockProcessNumbered" loCatId="process" qsTypeId="urn:microsoft.com/office/officeart/2005/8/quickstyle/simple1" qsCatId="simple" csTypeId="urn:microsoft.com/office/officeart/2005/8/colors/accent2_2" csCatId="accent2" phldr="1"/>
      <dgm:spPr/>
      <dgm:t>
        <a:bodyPr/>
        <a:lstStyle/>
        <a:p>
          <a:endParaRPr lang="en-US"/>
        </a:p>
      </dgm:t>
    </dgm:pt>
    <dgm:pt modelId="{3126528F-5BB2-4670-851E-1B57C8E0328B}">
      <dgm:prSet/>
      <dgm:spPr/>
      <dgm:t>
        <a:bodyPr/>
        <a:lstStyle/>
        <a:p>
          <a:r>
            <a:rPr lang="en-US" dirty="0"/>
            <a:t>Ensuring proximity to sources of renewable energy.</a:t>
          </a:r>
        </a:p>
      </dgm:t>
    </dgm:pt>
    <dgm:pt modelId="{B68E0053-A759-436B-AF3D-5C7512D95845}" type="parTrans" cxnId="{B5AF5260-8D99-47F7-AF8A-C49E1DAE5DD3}">
      <dgm:prSet/>
      <dgm:spPr/>
      <dgm:t>
        <a:bodyPr/>
        <a:lstStyle/>
        <a:p>
          <a:endParaRPr lang="en-US"/>
        </a:p>
      </dgm:t>
    </dgm:pt>
    <dgm:pt modelId="{1E6F8618-D135-41E3-B422-323DA4C42C92}" type="sibTrans" cxnId="{B5AF5260-8D99-47F7-AF8A-C49E1DAE5DD3}">
      <dgm:prSet phldrT="1"/>
      <dgm:spPr/>
      <dgm:t>
        <a:bodyPr/>
        <a:lstStyle/>
        <a:p>
          <a:r>
            <a:rPr lang="en-US" b="1"/>
            <a:t>Climate</a:t>
          </a:r>
        </a:p>
      </dgm:t>
    </dgm:pt>
    <dgm:pt modelId="{8B9FB5E8-5A90-43FE-AF1D-17787FFFE596}">
      <dgm:prSet/>
      <dgm:spPr/>
      <dgm:t>
        <a:bodyPr/>
        <a:lstStyle/>
        <a:p>
          <a:r>
            <a:rPr lang="en-US" dirty="0"/>
            <a:t>Addressing systemic geographic disparities.</a:t>
          </a:r>
        </a:p>
      </dgm:t>
    </dgm:pt>
    <dgm:pt modelId="{2B20DE2D-A16F-476A-946C-A0FE732589B7}" type="parTrans" cxnId="{5C2A245F-8E0D-4444-BD1D-9BF9C53C5DA7}">
      <dgm:prSet/>
      <dgm:spPr/>
      <dgm:t>
        <a:bodyPr/>
        <a:lstStyle/>
        <a:p>
          <a:endParaRPr lang="en-US"/>
        </a:p>
      </dgm:t>
    </dgm:pt>
    <dgm:pt modelId="{BB7F457B-BE69-45D0-8EFC-A0898FE1DB62}" type="sibTrans" cxnId="{5C2A245F-8E0D-4444-BD1D-9BF9C53C5DA7}">
      <dgm:prSet phldrT="2"/>
      <dgm:spPr/>
      <dgm:t>
        <a:bodyPr/>
        <a:lstStyle/>
        <a:p>
          <a:r>
            <a:rPr lang="en-US" b="1"/>
            <a:t>Equity</a:t>
          </a:r>
        </a:p>
      </dgm:t>
    </dgm:pt>
    <dgm:pt modelId="{17867389-60D9-A744-AEA9-351FF1F40E00}" type="pres">
      <dgm:prSet presAssocID="{5B842215-0ECE-4A5B-B66F-C287595E911B}" presName="Name0" presStyleCnt="0">
        <dgm:presLayoutVars>
          <dgm:animLvl val="lvl"/>
          <dgm:resizeHandles val="exact"/>
        </dgm:presLayoutVars>
      </dgm:prSet>
      <dgm:spPr/>
    </dgm:pt>
    <dgm:pt modelId="{644560D6-FEAD-2741-9066-A9EF9C80C806}" type="pres">
      <dgm:prSet presAssocID="{3126528F-5BB2-4670-851E-1B57C8E0328B}" presName="compositeNode" presStyleCnt="0">
        <dgm:presLayoutVars>
          <dgm:bulletEnabled val="1"/>
        </dgm:presLayoutVars>
      </dgm:prSet>
      <dgm:spPr/>
    </dgm:pt>
    <dgm:pt modelId="{87AB12D0-666A-3E4D-B9F6-65B7356A3829}" type="pres">
      <dgm:prSet presAssocID="{3126528F-5BB2-4670-851E-1B57C8E0328B}" presName="bgRect" presStyleLbl="alignNode1" presStyleIdx="0" presStyleCnt="2"/>
      <dgm:spPr/>
    </dgm:pt>
    <dgm:pt modelId="{AB1E1EA5-A679-6F4D-ABCB-4C27EE97C9DE}" type="pres">
      <dgm:prSet presAssocID="{1E6F8618-D135-41E3-B422-323DA4C42C92}" presName="sibTransNodeRect" presStyleLbl="alignNode1" presStyleIdx="0" presStyleCnt="2">
        <dgm:presLayoutVars>
          <dgm:chMax val="0"/>
          <dgm:bulletEnabled val="1"/>
        </dgm:presLayoutVars>
      </dgm:prSet>
      <dgm:spPr/>
    </dgm:pt>
    <dgm:pt modelId="{64201B1B-2078-E643-A603-886BD5057E1C}" type="pres">
      <dgm:prSet presAssocID="{3126528F-5BB2-4670-851E-1B57C8E0328B}" presName="nodeRect" presStyleLbl="alignNode1" presStyleIdx="0" presStyleCnt="2">
        <dgm:presLayoutVars>
          <dgm:bulletEnabled val="1"/>
        </dgm:presLayoutVars>
      </dgm:prSet>
      <dgm:spPr/>
    </dgm:pt>
    <dgm:pt modelId="{C8314138-8402-5C4F-B4BD-0CAC6C995F2D}" type="pres">
      <dgm:prSet presAssocID="{1E6F8618-D135-41E3-B422-323DA4C42C92}" presName="sibTrans" presStyleCnt="0"/>
      <dgm:spPr/>
    </dgm:pt>
    <dgm:pt modelId="{5E89487C-9644-1C41-ADEE-92B1B0FF774A}" type="pres">
      <dgm:prSet presAssocID="{8B9FB5E8-5A90-43FE-AF1D-17787FFFE596}" presName="compositeNode" presStyleCnt="0">
        <dgm:presLayoutVars>
          <dgm:bulletEnabled val="1"/>
        </dgm:presLayoutVars>
      </dgm:prSet>
      <dgm:spPr/>
    </dgm:pt>
    <dgm:pt modelId="{3A89096B-65C0-6B4E-9DE8-3C4FBD1AE5A7}" type="pres">
      <dgm:prSet presAssocID="{8B9FB5E8-5A90-43FE-AF1D-17787FFFE596}" presName="bgRect" presStyleLbl="alignNode1" presStyleIdx="1" presStyleCnt="2"/>
      <dgm:spPr/>
    </dgm:pt>
    <dgm:pt modelId="{75997CFE-C56D-4A4F-8B64-73FF60741E60}" type="pres">
      <dgm:prSet presAssocID="{BB7F457B-BE69-45D0-8EFC-A0898FE1DB62}" presName="sibTransNodeRect" presStyleLbl="alignNode1" presStyleIdx="1" presStyleCnt="2">
        <dgm:presLayoutVars>
          <dgm:chMax val="0"/>
          <dgm:bulletEnabled val="1"/>
        </dgm:presLayoutVars>
      </dgm:prSet>
      <dgm:spPr/>
    </dgm:pt>
    <dgm:pt modelId="{A3F5574B-5729-CE45-A137-919879E079D1}" type="pres">
      <dgm:prSet presAssocID="{8B9FB5E8-5A90-43FE-AF1D-17787FFFE596}" presName="nodeRect" presStyleLbl="alignNode1" presStyleIdx="1" presStyleCnt="2">
        <dgm:presLayoutVars>
          <dgm:bulletEnabled val="1"/>
        </dgm:presLayoutVars>
      </dgm:prSet>
      <dgm:spPr/>
    </dgm:pt>
  </dgm:ptLst>
  <dgm:cxnLst>
    <dgm:cxn modelId="{8B16E121-6B09-194E-8A9C-9663BE6F3A71}" type="presOf" srcId="{3126528F-5BB2-4670-851E-1B57C8E0328B}" destId="{87AB12D0-666A-3E4D-B9F6-65B7356A3829}" srcOrd="0" destOrd="0" presId="urn:microsoft.com/office/officeart/2016/7/layout/LinearBlockProcessNumbered"/>
    <dgm:cxn modelId="{F08D1F29-E084-C244-BE0B-C2F9B1E4D8EC}" type="presOf" srcId="{5B842215-0ECE-4A5B-B66F-C287595E911B}" destId="{17867389-60D9-A744-AEA9-351FF1F40E00}" srcOrd="0" destOrd="0" presId="urn:microsoft.com/office/officeart/2016/7/layout/LinearBlockProcessNumbered"/>
    <dgm:cxn modelId="{AF7B1F53-03DF-9340-BB5E-64EA9B600E6B}" type="presOf" srcId="{1E6F8618-D135-41E3-B422-323DA4C42C92}" destId="{AB1E1EA5-A679-6F4D-ABCB-4C27EE97C9DE}" srcOrd="0" destOrd="0" presId="urn:microsoft.com/office/officeart/2016/7/layout/LinearBlockProcessNumbered"/>
    <dgm:cxn modelId="{5C2A245F-8E0D-4444-BD1D-9BF9C53C5DA7}" srcId="{5B842215-0ECE-4A5B-B66F-C287595E911B}" destId="{8B9FB5E8-5A90-43FE-AF1D-17787FFFE596}" srcOrd="1" destOrd="0" parTransId="{2B20DE2D-A16F-476A-946C-A0FE732589B7}" sibTransId="{BB7F457B-BE69-45D0-8EFC-A0898FE1DB62}"/>
    <dgm:cxn modelId="{B5AF5260-8D99-47F7-AF8A-C49E1DAE5DD3}" srcId="{5B842215-0ECE-4A5B-B66F-C287595E911B}" destId="{3126528F-5BB2-4670-851E-1B57C8E0328B}" srcOrd="0" destOrd="0" parTransId="{B68E0053-A759-436B-AF3D-5C7512D95845}" sibTransId="{1E6F8618-D135-41E3-B422-323DA4C42C92}"/>
    <dgm:cxn modelId="{9659C272-B14E-1043-8DF6-B7CDBF4FE34D}" type="presOf" srcId="{8B9FB5E8-5A90-43FE-AF1D-17787FFFE596}" destId="{3A89096B-65C0-6B4E-9DE8-3C4FBD1AE5A7}" srcOrd="0" destOrd="0" presId="urn:microsoft.com/office/officeart/2016/7/layout/LinearBlockProcessNumbered"/>
    <dgm:cxn modelId="{FD638C8C-BDAF-B048-ABE4-51D1B52F9A1A}" type="presOf" srcId="{BB7F457B-BE69-45D0-8EFC-A0898FE1DB62}" destId="{75997CFE-C56D-4A4F-8B64-73FF60741E60}" srcOrd="0" destOrd="0" presId="urn:microsoft.com/office/officeart/2016/7/layout/LinearBlockProcessNumbered"/>
    <dgm:cxn modelId="{8B8290E9-F2D1-544A-ACB9-65097F02E90B}" type="presOf" srcId="{8B9FB5E8-5A90-43FE-AF1D-17787FFFE596}" destId="{A3F5574B-5729-CE45-A137-919879E079D1}" srcOrd="1" destOrd="0" presId="urn:microsoft.com/office/officeart/2016/7/layout/LinearBlockProcessNumbered"/>
    <dgm:cxn modelId="{8231BEFA-4529-5644-9EA5-AD6ECA5D9C23}" type="presOf" srcId="{3126528F-5BB2-4670-851E-1B57C8E0328B}" destId="{64201B1B-2078-E643-A603-886BD5057E1C}" srcOrd="1" destOrd="0" presId="urn:microsoft.com/office/officeart/2016/7/layout/LinearBlockProcessNumbered"/>
    <dgm:cxn modelId="{BF67E1B3-67F3-9341-8DD5-301107249427}" type="presParOf" srcId="{17867389-60D9-A744-AEA9-351FF1F40E00}" destId="{644560D6-FEAD-2741-9066-A9EF9C80C806}" srcOrd="0" destOrd="0" presId="urn:microsoft.com/office/officeart/2016/7/layout/LinearBlockProcessNumbered"/>
    <dgm:cxn modelId="{E5DA5D5F-E16D-6740-BB58-40F03ABFB062}" type="presParOf" srcId="{644560D6-FEAD-2741-9066-A9EF9C80C806}" destId="{87AB12D0-666A-3E4D-B9F6-65B7356A3829}" srcOrd="0" destOrd="0" presId="urn:microsoft.com/office/officeart/2016/7/layout/LinearBlockProcessNumbered"/>
    <dgm:cxn modelId="{93E162F3-F587-0F44-8741-A7161892C0F5}" type="presParOf" srcId="{644560D6-FEAD-2741-9066-A9EF9C80C806}" destId="{AB1E1EA5-A679-6F4D-ABCB-4C27EE97C9DE}" srcOrd="1" destOrd="0" presId="urn:microsoft.com/office/officeart/2016/7/layout/LinearBlockProcessNumbered"/>
    <dgm:cxn modelId="{3EF0238A-A0D3-E347-902F-5A747F98ADAD}" type="presParOf" srcId="{644560D6-FEAD-2741-9066-A9EF9C80C806}" destId="{64201B1B-2078-E643-A603-886BD5057E1C}" srcOrd="2" destOrd="0" presId="urn:microsoft.com/office/officeart/2016/7/layout/LinearBlockProcessNumbered"/>
    <dgm:cxn modelId="{9F5E886B-7C53-7349-BA6A-728494D2CBC0}" type="presParOf" srcId="{17867389-60D9-A744-AEA9-351FF1F40E00}" destId="{C8314138-8402-5C4F-B4BD-0CAC6C995F2D}" srcOrd="1" destOrd="0" presId="urn:microsoft.com/office/officeart/2016/7/layout/LinearBlockProcessNumbered"/>
    <dgm:cxn modelId="{C1FFD901-065E-0343-B759-B375235C4CDC}" type="presParOf" srcId="{17867389-60D9-A744-AEA9-351FF1F40E00}" destId="{5E89487C-9644-1C41-ADEE-92B1B0FF774A}" srcOrd="2" destOrd="0" presId="urn:microsoft.com/office/officeart/2016/7/layout/LinearBlockProcessNumbered"/>
    <dgm:cxn modelId="{9BDABD80-3535-E342-9CCA-B82BC05AE4E3}" type="presParOf" srcId="{5E89487C-9644-1C41-ADEE-92B1B0FF774A}" destId="{3A89096B-65C0-6B4E-9DE8-3C4FBD1AE5A7}" srcOrd="0" destOrd="0" presId="urn:microsoft.com/office/officeart/2016/7/layout/LinearBlockProcessNumbered"/>
    <dgm:cxn modelId="{4BE72296-C065-8349-A96C-3B1EC1D3CC6D}" type="presParOf" srcId="{5E89487C-9644-1C41-ADEE-92B1B0FF774A}" destId="{75997CFE-C56D-4A4F-8B64-73FF60741E60}" srcOrd="1" destOrd="0" presId="urn:microsoft.com/office/officeart/2016/7/layout/LinearBlockProcessNumbered"/>
    <dgm:cxn modelId="{01235B45-0295-804E-9753-C2627BDBD66F}" type="presParOf" srcId="{5E89487C-9644-1C41-ADEE-92B1B0FF774A}" destId="{A3F5574B-5729-CE45-A137-919879E079D1}"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727C7-FEDB-0449-86C6-6FCCF53C581F}">
      <dsp:nvSpPr>
        <dsp:cNvPr id="0" name=""/>
        <dsp:cNvSpPr/>
      </dsp:nvSpPr>
      <dsp:spPr>
        <a:xfrm>
          <a:off x="4145371" y="2205266"/>
          <a:ext cx="1632719" cy="1632719"/>
        </a:xfrm>
        <a:prstGeom prst="ellipse">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t>Solution Space</a:t>
          </a:r>
          <a:endParaRPr lang="en-GB" sz="2000" kern="1200" dirty="0"/>
        </a:p>
      </dsp:txBody>
      <dsp:txXfrm>
        <a:off x="4384477" y="2444372"/>
        <a:ext cx="1154507" cy="1154507"/>
      </dsp:txXfrm>
    </dsp:sp>
    <dsp:sp modelId="{A6A4645A-8520-4544-9DFB-4A8809AA15F2}">
      <dsp:nvSpPr>
        <dsp:cNvPr id="0" name=""/>
        <dsp:cNvSpPr/>
      </dsp:nvSpPr>
      <dsp:spPr>
        <a:xfrm rot="10800000">
          <a:off x="2561127" y="2788963"/>
          <a:ext cx="1497110" cy="465325"/>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08FCEE2B-296D-A346-9730-9136D1E48146}">
      <dsp:nvSpPr>
        <dsp:cNvPr id="0" name=""/>
        <dsp:cNvSpPr/>
      </dsp:nvSpPr>
      <dsp:spPr>
        <a:xfrm>
          <a:off x="1785585" y="2401192"/>
          <a:ext cx="1551083" cy="1240866"/>
        </a:xfrm>
        <a:prstGeom prst="roundRect">
          <a:avLst>
            <a:gd name="adj" fmla="val 10000"/>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STEMM</a:t>
          </a:r>
        </a:p>
      </dsp:txBody>
      <dsp:txXfrm>
        <a:off x="1821929" y="2437536"/>
        <a:ext cx="1478395" cy="1168178"/>
      </dsp:txXfrm>
    </dsp:sp>
    <dsp:sp modelId="{0DFF745D-A6A3-7748-9BE6-61FE4925EA76}">
      <dsp:nvSpPr>
        <dsp:cNvPr id="0" name=""/>
        <dsp:cNvSpPr/>
      </dsp:nvSpPr>
      <dsp:spPr>
        <a:xfrm rot="13500000">
          <a:off x="3045001" y="1620788"/>
          <a:ext cx="1497110" cy="465325"/>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CB8DDC7E-5548-DE41-98A5-00ACD9E56318}">
      <dsp:nvSpPr>
        <dsp:cNvPr id="0" name=""/>
        <dsp:cNvSpPr/>
      </dsp:nvSpPr>
      <dsp:spPr>
        <a:xfrm>
          <a:off x="2488706" y="703709"/>
          <a:ext cx="1551083" cy="1240866"/>
        </a:xfrm>
        <a:prstGeom prst="roundRect">
          <a:avLst>
            <a:gd name="adj" fmla="val 10000"/>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Economics</a:t>
          </a:r>
        </a:p>
      </dsp:txBody>
      <dsp:txXfrm>
        <a:off x="2525050" y="740053"/>
        <a:ext cx="1478395" cy="1168178"/>
      </dsp:txXfrm>
    </dsp:sp>
    <dsp:sp modelId="{C24FDC7A-36F1-6A47-8347-DA20011555C3}">
      <dsp:nvSpPr>
        <dsp:cNvPr id="0" name=""/>
        <dsp:cNvSpPr/>
      </dsp:nvSpPr>
      <dsp:spPr>
        <a:xfrm rot="16200000">
          <a:off x="4213175" y="1136915"/>
          <a:ext cx="1497110" cy="465325"/>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D35A73FA-441A-4F4C-B815-BC57EBAFF00A}">
      <dsp:nvSpPr>
        <dsp:cNvPr id="0" name=""/>
        <dsp:cNvSpPr/>
      </dsp:nvSpPr>
      <dsp:spPr>
        <a:xfrm>
          <a:off x="4186189" y="589"/>
          <a:ext cx="1551083" cy="1240866"/>
        </a:xfrm>
        <a:prstGeom prst="roundRect">
          <a:avLst>
            <a:gd name="adj" fmla="val 10000"/>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Politics</a:t>
          </a:r>
        </a:p>
      </dsp:txBody>
      <dsp:txXfrm>
        <a:off x="4222533" y="36933"/>
        <a:ext cx="1478395" cy="1168178"/>
      </dsp:txXfrm>
    </dsp:sp>
    <dsp:sp modelId="{A5B0DBF2-239F-AB45-AD87-FC7D0EDFACF9}">
      <dsp:nvSpPr>
        <dsp:cNvPr id="0" name=""/>
        <dsp:cNvSpPr/>
      </dsp:nvSpPr>
      <dsp:spPr>
        <a:xfrm rot="18900000">
          <a:off x="5381350" y="1620788"/>
          <a:ext cx="1497110" cy="465325"/>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53663F22-454F-134D-BBDA-29DA8B7DDE48}">
      <dsp:nvSpPr>
        <dsp:cNvPr id="0" name=""/>
        <dsp:cNvSpPr/>
      </dsp:nvSpPr>
      <dsp:spPr>
        <a:xfrm>
          <a:off x="5883672" y="703709"/>
          <a:ext cx="1551083" cy="1240866"/>
        </a:xfrm>
        <a:prstGeom prst="roundRect">
          <a:avLst>
            <a:gd name="adj" fmla="val 10000"/>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Sociology</a:t>
          </a:r>
        </a:p>
      </dsp:txBody>
      <dsp:txXfrm>
        <a:off x="5920016" y="740053"/>
        <a:ext cx="1478395" cy="1168178"/>
      </dsp:txXfrm>
    </dsp:sp>
    <dsp:sp modelId="{E2822140-BCB0-7D4F-9936-BE2DD4214624}">
      <dsp:nvSpPr>
        <dsp:cNvPr id="0" name=""/>
        <dsp:cNvSpPr/>
      </dsp:nvSpPr>
      <dsp:spPr>
        <a:xfrm>
          <a:off x="5865224" y="2788963"/>
          <a:ext cx="1497110" cy="465325"/>
        </a:xfrm>
        <a:prstGeom prst="lef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sp>
    <dsp:sp modelId="{E236DD48-ED2C-5747-9DA8-8C159F6FF955}">
      <dsp:nvSpPr>
        <dsp:cNvPr id="0" name=""/>
        <dsp:cNvSpPr/>
      </dsp:nvSpPr>
      <dsp:spPr>
        <a:xfrm>
          <a:off x="6586792" y="2401192"/>
          <a:ext cx="1551083" cy="1240866"/>
        </a:xfrm>
        <a:prstGeom prst="roundRect">
          <a:avLst>
            <a:gd name="adj" fmla="val 10000"/>
          </a:avLst>
        </a:prstGeom>
        <a:solidFill>
          <a:schemeClr val="l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Law</a:t>
          </a:r>
        </a:p>
      </dsp:txBody>
      <dsp:txXfrm>
        <a:off x="6623136" y="2437536"/>
        <a:ext cx="1478395" cy="11681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56564C-109F-684A-92DE-8D73ECD83F3A}">
      <dsp:nvSpPr>
        <dsp:cNvPr id="0" name=""/>
        <dsp:cNvSpPr/>
      </dsp:nvSpPr>
      <dsp:spPr>
        <a:xfrm>
          <a:off x="930091" y="428440"/>
          <a:ext cx="2945180" cy="2945180"/>
        </a:xfrm>
        <a:prstGeom prst="blockArc">
          <a:avLst>
            <a:gd name="adj1" fmla="val 12600000"/>
            <a:gd name="adj2" fmla="val 16200000"/>
            <a:gd name="adj3" fmla="val 4505"/>
          </a:avLst>
        </a:prstGeom>
        <a:solidFill>
          <a:schemeClr val="accent2">
            <a:hueOff val="-15948439"/>
            <a:satOff val="17416"/>
            <a:lumOff val="-607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F9FBC8-5D63-9449-9F73-C58C720D5103}">
      <dsp:nvSpPr>
        <dsp:cNvPr id="0" name=""/>
        <dsp:cNvSpPr/>
      </dsp:nvSpPr>
      <dsp:spPr>
        <a:xfrm>
          <a:off x="930091" y="428440"/>
          <a:ext cx="2945180" cy="2945180"/>
        </a:xfrm>
        <a:prstGeom prst="blockArc">
          <a:avLst>
            <a:gd name="adj1" fmla="val 9000000"/>
            <a:gd name="adj2" fmla="val 12600000"/>
            <a:gd name="adj3" fmla="val 4505"/>
          </a:avLst>
        </a:prstGeom>
        <a:solidFill>
          <a:schemeClr val="accent2">
            <a:hueOff val="-12758752"/>
            <a:satOff val="13933"/>
            <a:lumOff val="-48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3E7810-5CB7-304A-9623-AC74D8C9138F}">
      <dsp:nvSpPr>
        <dsp:cNvPr id="0" name=""/>
        <dsp:cNvSpPr/>
      </dsp:nvSpPr>
      <dsp:spPr>
        <a:xfrm>
          <a:off x="930091" y="428440"/>
          <a:ext cx="2945180" cy="2945180"/>
        </a:xfrm>
        <a:prstGeom prst="blockArc">
          <a:avLst>
            <a:gd name="adj1" fmla="val 5400000"/>
            <a:gd name="adj2" fmla="val 9000000"/>
            <a:gd name="adj3" fmla="val 4505"/>
          </a:avLst>
        </a:prstGeom>
        <a:solidFill>
          <a:schemeClr val="accent2">
            <a:hueOff val="-9569063"/>
            <a:satOff val="10450"/>
            <a:lumOff val="-364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438F32-0754-514D-BC13-20C9ED3D00DA}">
      <dsp:nvSpPr>
        <dsp:cNvPr id="0" name=""/>
        <dsp:cNvSpPr/>
      </dsp:nvSpPr>
      <dsp:spPr>
        <a:xfrm>
          <a:off x="930091" y="428440"/>
          <a:ext cx="2945180" cy="2945180"/>
        </a:xfrm>
        <a:prstGeom prst="blockArc">
          <a:avLst>
            <a:gd name="adj1" fmla="val 1800000"/>
            <a:gd name="adj2" fmla="val 5400000"/>
            <a:gd name="adj3" fmla="val 4505"/>
          </a:avLst>
        </a:prstGeom>
        <a:solidFill>
          <a:schemeClr val="accent2">
            <a:hueOff val="-6379376"/>
            <a:satOff val="6966"/>
            <a:lumOff val="-243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677BAA-5F78-1B4B-8E35-FF8268E5A433}">
      <dsp:nvSpPr>
        <dsp:cNvPr id="0" name=""/>
        <dsp:cNvSpPr/>
      </dsp:nvSpPr>
      <dsp:spPr>
        <a:xfrm>
          <a:off x="930091" y="428440"/>
          <a:ext cx="2945180" cy="2945180"/>
        </a:xfrm>
        <a:prstGeom prst="blockArc">
          <a:avLst>
            <a:gd name="adj1" fmla="val 19800000"/>
            <a:gd name="adj2" fmla="val 1800000"/>
            <a:gd name="adj3" fmla="val 4505"/>
          </a:avLst>
        </a:prstGeom>
        <a:solidFill>
          <a:schemeClr val="accent2">
            <a:hueOff val="-3189688"/>
            <a:satOff val="3483"/>
            <a:lumOff val="-12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97364F-405A-384C-940F-17FD3DD439E4}">
      <dsp:nvSpPr>
        <dsp:cNvPr id="0" name=""/>
        <dsp:cNvSpPr/>
      </dsp:nvSpPr>
      <dsp:spPr>
        <a:xfrm>
          <a:off x="930091" y="428440"/>
          <a:ext cx="2945180" cy="2945180"/>
        </a:xfrm>
        <a:prstGeom prst="blockArc">
          <a:avLst>
            <a:gd name="adj1" fmla="val 16200000"/>
            <a:gd name="adj2" fmla="val 19800000"/>
            <a:gd name="adj3" fmla="val 4505"/>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12375A-933C-8748-AF9F-56DCF05E7E8E}">
      <dsp:nvSpPr>
        <dsp:cNvPr id="0" name=""/>
        <dsp:cNvSpPr/>
      </dsp:nvSpPr>
      <dsp:spPr>
        <a:xfrm>
          <a:off x="1728044" y="1226394"/>
          <a:ext cx="1349273" cy="13492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ct val="35000"/>
            </a:spcAft>
            <a:buNone/>
          </a:pPr>
          <a:r>
            <a:rPr lang="en-GB" sz="1000" kern="1200" dirty="0"/>
            <a:t>Transportation</a:t>
          </a:r>
        </a:p>
      </dsp:txBody>
      <dsp:txXfrm>
        <a:off x="1925640" y="1423990"/>
        <a:ext cx="954081" cy="954081"/>
      </dsp:txXfrm>
    </dsp:sp>
    <dsp:sp modelId="{6DD33231-0A47-1940-827C-80BF02AFC8E0}">
      <dsp:nvSpPr>
        <dsp:cNvPr id="0" name=""/>
        <dsp:cNvSpPr/>
      </dsp:nvSpPr>
      <dsp:spPr>
        <a:xfrm>
          <a:off x="1810135" y="-130934"/>
          <a:ext cx="1185092" cy="1185092"/>
        </a:xfrm>
        <a:prstGeom prst="ellipse">
          <a:avLst/>
        </a:prstGeom>
        <a:solidFill>
          <a:schemeClr val="accent2">
            <a:hueOff val="0"/>
            <a:satOff val="0"/>
            <a:lumOff val="0"/>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ct val="35000"/>
            </a:spcAft>
            <a:buNone/>
          </a:pPr>
          <a:r>
            <a:rPr lang="en-GB" sz="1000" kern="1200" dirty="0"/>
            <a:t>Resource extraction</a:t>
          </a:r>
        </a:p>
      </dsp:txBody>
      <dsp:txXfrm>
        <a:off x="1983688" y="42619"/>
        <a:ext cx="837986" cy="837986"/>
      </dsp:txXfrm>
    </dsp:sp>
    <dsp:sp modelId="{DE0AF21B-68B7-A742-B92D-0EFE3EB73DB8}">
      <dsp:nvSpPr>
        <dsp:cNvPr id="0" name=""/>
        <dsp:cNvSpPr/>
      </dsp:nvSpPr>
      <dsp:spPr>
        <a:xfrm>
          <a:off x="3056709" y="588775"/>
          <a:ext cx="1185092" cy="1185092"/>
        </a:xfrm>
        <a:prstGeom prst="ellipse">
          <a:avLst/>
        </a:prstGeom>
        <a:solidFill>
          <a:schemeClr val="accent2">
            <a:hueOff val="-3189688"/>
            <a:satOff val="3483"/>
            <a:lumOff val="-1215"/>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ct val="35000"/>
            </a:spcAft>
            <a:buNone/>
          </a:pPr>
          <a:r>
            <a:rPr lang="en-GB" sz="1000" kern="1200" dirty="0"/>
            <a:t>Processing</a:t>
          </a:r>
        </a:p>
      </dsp:txBody>
      <dsp:txXfrm>
        <a:off x="3230262" y="762328"/>
        <a:ext cx="837986" cy="837986"/>
      </dsp:txXfrm>
    </dsp:sp>
    <dsp:sp modelId="{499C9E9C-01FB-574F-A2C2-6492F49AB5F8}">
      <dsp:nvSpPr>
        <dsp:cNvPr id="0" name=""/>
        <dsp:cNvSpPr/>
      </dsp:nvSpPr>
      <dsp:spPr>
        <a:xfrm>
          <a:off x="3056709" y="2028194"/>
          <a:ext cx="1185092" cy="1185092"/>
        </a:xfrm>
        <a:prstGeom prst="ellipse">
          <a:avLst/>
        </a:prstGeom>
        <a:solidFill>
          <a:schemeClr val="accent2">
            <a:hueOff val="-6379376"/>
            <a:satOff val="6966"/>
            <a:lumOff val="-2431"/>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ct val="35000"/>
            </a:spcAft>
            <a:buNone/>
          </a:pPr>
          <a:r>
            <a:rPr lang="en-GB" sz="1000" kern="1200" dirty="0"/>
            <a:t>Manufacture/ Construction</a:t>
          </a:r>
        </a:p>
      </dsp:txBody>
      <dsp:txXfrm>
        <a:off x="3230262" y="2201747"/>
        <a:ext cx="837986" cy="837986"/>
      </dsp:txXfrm>
    </dsp:sp>
    <dsp:sp modelId="{7552F0A0-C05C-914B-8B6C-E4891C28B565}">
      <dsp:nvSpPr>
        <dsp:cNvPr id="0" name=""/>
        <dsp:cNvSpPr/>
      </dsp:nvSpPr>
      <dsp:spPr>
        <a:xfrm>
          <a:off x="1810135" y="2747904"/>
          <a:ext cx="1185092" cy="1185092"/>
        </a:xfrm>
        <a:prstGeom prst="ellipse">
          <a:avLst/>
        </a:prstGeom>
        <a:solidFill>
          <a:schemeClr val="accent2">
            <a:hueOff val="-9569063"/>
            <a:satOff val="10450"/>
            <a:lumOff val="-3646"/>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ct val="35000"/>
            </a:spcAft>
            <a:buNone/>
          </a:pPr>
          <a:r>
            <a:rPr lang="en-GB" sz="1000" kern="1200" dirty="0"/>
            <a:t>Operation</a:t>
          </a:r>
        </a:p>
      </dsp:txBody>
      <dsp:txXfrm>
        <a:off x="1983688" y="2921457"/>
        <a:ext cx="837986" cy="837986"/>
      </dsp:txXfrm>
    </dsp:sp>
    <dsp:sp modelId="{75D7EF9A-182D-0F44-8C86-D4DD6C9F89B9}">
      <dsp:nvSpPr>
        <dsp:cNvPr id="0" name=""/>
        <dsp:cNvSpPr/>
      </dsp:nvSpPr>
      <dsp:spPr>
        <a:xfrm>
          <a:off x="563561" y="2028194"/>
          <a:ext cx="1185092" cy="1185092"/>
        </a:xfrm>
        <a:prstGeom prst="ellipse">
          <a:avLst/>
        </a:prstGeom>
        <a:solidFill>
          <a:schemeClr val="accent2">
            <a:hueOff val="-12758752"/>
            <a:satOff val="13933"/>
            <a:lumOff val="-4862"/>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ct val="35000"/>
            </a:spcAft>
            <a:buNone/>
          </a:pPr>
          <a:r>
            <a:rPr lang="en-GB" sz="1000" kern="1200" dirty="0"/>
            <a:t>Decommissioning</a:t>
          </a:r>
        </a:p>
      </dsp:txBody>
      <dsp:txXfrm>
        <a:off x="737114" y="2201747"/>
        <a:ext cx="837986" cy="837986"/>
      </dsp:txXfrm>
    </dsp:sp>
    <dsp:sp modelId="{01717289-2CC9-E940-8A96-49AD6D8783BB}">
      <dsp:nvSpPr>
        <dsp:cNvPr id="0" name=""/>
        <dsp:cNvSpPr/>
      </dsp:nvSpPr>
      <dsp:spPr>
        <a:xfrm>
          <a:off x="563561" y="588775"/>
          <a:ext cx="1185092" cy="1185092"/>
        </a:xfrm>
        <a:prstGeom prst="ellipse">
          <a:avLst/>
        </a:prstGeom>
        <a:solidFill>
          <a:schemeClr val="accent2">
            <a:hueOff val="-15948439"/>
            <a:satOff val="17416"/>
            <a:lumOff val="-6077"/>
            <a:alphaOff val="0"/>
          </a:schemeClr>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100000"/>
            </a:lnSpc>
            <a:spcBef>
              <a:spcPct val="0"/>
            </a:spcBef>
            <a:spcAft>
              <a:spcPct val="35000"/>
            </a:spcAft>
            <a:buNone/>
          </a:pPr>
          <a:r>
            <a:rPr lang="en-GB" sz="1000" kern="1200" dirty="0"/>
            <a:t>Disposal</a:t>
          </a:r>
        </a:p>
      </dsp:txBody>
      <dsp:txXfrm>
        <a:off x="737114" y="762328"/>
        <a:ext cx="837986" cy="837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4EA6C-C808-DC48-AA0B-441FB08362EB}">
      <dsp:nvSpPr>
        <dsp:cNvPr id="0" name=""/>
        <dsp:cNvSpPr/>
      </dsp:nvSpPr>
      <dsp:spPr>
        <a:xfrm>
          <a:off x="5329" y="0"/>
          <a:ext cx="1870340" cy="38385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Governance</a:t>
          </a:r>
        </a:p>
      </dsp:txBody>
      <dsp:txXfrm>
        <a:off x="5329" y="0"/>
        <a:ext cx="1870340" cy="1151572"/>
      </dsp:txXfrm>
    </dsp:sp>
    <dsp:sp modelId="{817C8550-6ED4-9F48-9210-D998F1086E41}">
      <dsp:nvSpPr>
        <dsp:cNvPr id="0" name=""/>
        <dsp:cNvSpPr/>
      </dsp:nvSpPr>
      <dsp:spPr>
        <a:xfrm>
          <a:off x="192363" y="1151900"/>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collaborations</a:t>
          </a:r>
          <a:endParaRPr lang="en-GB" sz="1400" kern="1200" dirty="0"/>
        </a:p>
      </dsp:txBody>
      <dsp:txXfrm>
        <a:off x="214451" y="1173988"/>
        <a:ext cx="1452096" cy="709950"/>
      </dsp:txXfrm>
    </dsp:sp>
    <dsp:sp modelId="{0AD112B8-0612-5D47-8C42-7D25198EEBB1}">
      <dsp:nvSpPr>
        <dsp:cNvPr id="0" name=""/>
        <dsp:cNvSpPr/>
      </dsp:nvSpPr>
      <dsp:spPr>
        <a:xfrm>
          <a:off x="192363" y="2022046"/>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institutions</a:t>
          </a:r>
          <a:endParaRPr lang="en-GB" sz="1400" kern="1200" dirty="0"/>
        </a:p>
      </dsp:txBody>
      <dsp:txXfrm>
        <a:off x="214451" y="2044134"/>
        <a:ext cx="1452096" cy="709950"/>
      </dsp:txXfrm>
    </dsp:sp>
    <dsp:sp modelId="{6CAF2058-B967-CE44-9906-B6C1929E1C6E}">
      <dsp:nvSpPr>
        <dsp:cNvPr id="0" name=""/>
        <dsp:cNvSpPr/>
      </dsp:nvSpPr>
      <dsp:spPr>
        <a:xfrm>
          <a:off x="192363" y="2892191"/>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funders</a:t>
          </a:r>
          <a:endParaRPr lang="en-GB" sz="1400" kern="1200" dirty="0"/>
        </a:p>
      </dsp:txBody>
      <dsp:txXfrm>
        <a:off x="214451" y="2914279"/>
        <a:ext cx="1452096" cy="709950"/>
      </dsp:txXfrm>
    </dsp:sp>
    <dsp:sp modelId="{91F26445-15E6-4A4D-AA4B-9C8D060162B5}">
      <dsp:nvSpPr>
        <dsp:cNvPr id="0" name=""/>
        <dsp:cNvSpPr/>
      </dsp:nvSpPr>
      <dsp:spPr>
        <a:xfrm>
          <a:off x="2015945" y="0"/>
          <a:ext cx="1870340" cy="38385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Strategy</a:t>
          </a:r>
        </a:p>
      </dsp:txBody>
      <dsp:txXfrm>
        <a:off x="2015945" y="0"/>
        <a:ext cx="1870340" cy="1151572"/>
      </dsp:txXfrm>
    </dsp:sp>
    <dsp:sp modelId="{D0CF3903-78C7-7041-B601-A9D1DAA1B933}">
      <dsp:nvSpPr>
        <dsp:cNvPr id="0" name=""/>
        <dsp:cNvSpPr/>
      </dsp:nvSpPr>
      <dsp:spPr>
        <a:xfrm>
          <a:off x="2202979" y="1151900"/>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European Strategy Update in PP 2026</a:t>
          </a:r>
        </a:p>
      </dsp:txBody>
      <dsp:txXfrm>
        <a:off x="2225067" y="1173988"/>
        <a:ext cx="1452096" cy="709950"/>
      </dsp:txXfrm>
    </dsp:sp>
    <dsp:sp modelId="{B610D9B7-9BEA-8F4C-85DD-F880BB757E77}">
      <dsp:nvSpPr>
        <dsp:cNvPr id="0" name=""/>
        <dsp:cNvSpPr/>
      </dsp:nvSpPr>
      <dsp:spPr>
        <a:xfrm>
          <a:off x="2202979" y="2022046"/>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Snowmass 2021 and P5 Report 2023</a:t>
          </a:r>
        </a:p>
      </dsp:txBody>
      <dsp:txXfrm>
        <a:off x="2225067" y="2044134"/>
        <a:ext cx="1452096" cy="709950"/>
      </dsp:txXfrm>
    </dsp:sp>
    <dsp:sp modelId="{B8814381-0B9A-3E48-8466-4245FC1BA2B9}">
      <dsp:nvSpPr>
        <dsp:cNvPr id="0" name=""/>
        <dsp:cNvSpPr/>
      </dsp:nvSpPr>
      <dsp:spPr>
        <a:xfrm>
          <a:off x="2202979" y="2892191"/>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ICFA Sustainable Accelerators &amp; Colliders 2024</a:t>
          </a:r>
        </a:p>
      </dsp:txBody>
      <dsp:txXfrm>
        <a:off x="2225067" y="2914279"/>
        <a:ext cx="1452096" cy="709950"/>
      </dsp:txXfrm>
    </dsp:sp>
    <dsp:sp modelId="{486D1A0A-C351-3B43-A121-632EA34AAE2D}">
      <dsp:nvSpPr>
        <dsp:cNvPr id="0" name=""/>
        <dsp:cNvSpPr/>
      </dsp:nvSpPr>
      <dsp:spPr>
        <a:xfrm>
          <a:off x="4026560" y="0"/>
          <a:ext cx="1870340" cy="38385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Process</a:t>
          </a:r>
        </a:p>
      </dsp:txBody>
      <dsp:txXfrm>
        <a:off x="4026560" y="0"/>
        <a:ext cx="1870340" cy="1151572"/>
      </dsp:txXfrm>
    </dsp:sp>
    <dsp:sp modelId="{2169B1C5-98D5-4442-BE6E-6AA2CB295FD8}">
      <dsp:nvSpPr>
        <dsp:cNvPr id="0" name=""/>
        <dsp:cNvSpPr/>
      </dsp:nvSpPr>
      <dsp:spPr>
        <a:xfrm>
          <a:off x="4213594" y="1151900"/>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ILC and CLIC LCA (Evans 2023)</a:t>
          </a:r>
        </a:p>
      </dsp:txBody>
      <dsp:txXfrm>
        <a:off x="4235682" y="1173988"/>
        <a:ext cx="1452096" cy="709950"/>
      </dsp:txXfrm>
    </dsp:sp>
    <dsp:sp modelId="{2982EE0B-5C18-8746-AF4C-C17EBD2E6923}">
      <dsp:nvSpPr>
        <dsp:cNvPr id="0" name=""/>
        <dsp:cNvSpPr/>
      </dsp:nvSpPr>
      <dsp:spPr>
        <a:xfrm>
          <a:off x="4213594" y="2022046"/>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ESO and GRAND LCAs</a:t>
          </a:r>
        </a:p>
      </dsp:txBody>
      <dsp:txXfrm>
        <a:off x="4235682" y="2044134"/>
        <a:ext cx="1452096" cy="709950"/>
      </dsp:txXfrm>
    </dsp:sp>
    <dsp:sp modelId="{D68849D5-02D1-024E-BA70-2B4148928A93}">
      <dsp:nvSpPr>
        <dsp:cNvPr id="0" name=""/>
        <dsp:cNvSpPr/>
      </dsp:nvSpPr>
      <dsp:spPr>
        <a:xfrm>
          <a:off x="4213594" y="2892191"/>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CERN Environmentally Responsible Procurement Policy</a:t>
          </a:r>
        </a:p>
      </dsp:txBody>
      <dsp:txXfrm>
        <a:off x="4235682" y="2914279"/>
        <a:ext cx="1452096" cy="709950"/>
      </dsp:txXfrm>
    </dsp:sp>
    <dsp:sp modelId="{EB31B4FE-765C-364A-B645-994576DAC57C}">
      <dsp:nvSpPr>
        <dsp:cNvPr id="0" name=""/>
        <dsp:cNvSpPr/>
      </dsp:nvSpPr>
      <dsp:spPr>
        <a:xfrm>
          <a:off x="6037176" y="0"/>
          <a:ext cx="1870340" cy="38385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Platform</a:t>
          </a:r>
        </a:p>
      </dsp:txBody>
      <dsp:txXfrm>
        <a:off x="6037176" y="0"/>
        <a:ext cx="1870340" cy="1151572"/>
      </dsp:txXfrm>
    </dsp:sp>
    <dsp:sp modelId="{1090BAF7-079E-514B-96DB-A300D5C8FE74}">
      <dsp:nvSpPr>
        <dsp:cNvPr id="0" name=""/>
        <dsp:cNvSpPr/>
      </dsp:nvSpPr>
      <dsp:spPr>
        <a:xfrm>
          <a:off x="6224210" y="1151900"/>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Dedicated conferences, e.g., Sustainable HEP</a:t>
          </a:r>
        </a:p>
      </dsp:txBody>
      <dsp:txXfrm>
        <a:off x="6246298" y="1173988"/>
        <a:ext cx="1452096" cy="709950"/>
      </dsp:txXfrm>
    </dsp:sp>
    <dsp:sp modelId="{ECC9DCB2-43B3-9A42-A87F-4219E96CB71D}">
      <dsp:nvSpPr>
        <dsp:cNvPr id="0" name=""/>
        <dsp:cNvSpPr/>
      </dsp:nvSpPr>
      <dsp:spPr>
        <a:xfrm>
          <a:off x="6224210" y="2022046"/>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Plenary talks and parallel tracks, e.g., ICHEP2024	</a:t>
          </a:r>
        </a:p>
      </dsp:txBody>
      <dsp:txXfrm>
        <a:off x="6246298" y="2044134"/>
        <a:ext cx="1452096" cy="709950"/>
      </dsp:txXfrm>
    </dsp:sp>
    <dsp:sp modelId="{A9425521-BC23-8B49-8C12-488E1053643D}">
      <dsp:nvSpPr>
        <dsp:cNvPr id="0" name=""/>
        <dsp:cNvSpPr/>
      </dsp:nvSpPr>
      <dsp:spPr>
        <a:xfrm>
          <a:off x="6224210" y="2892191"/>
          <a:ext cx="1496272" cy="7541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b="1" kern="1200" dirty="0"/>
            <a:t>This UK HEP Forum!</a:t>
          </a:r>
        </a:p>
      </dsp:txBody>
      <dsp:txXfrm>
        <a:off x="6246298" y="2914279"/>
        <a:ext cx="1452096" cy="709950"/>
      </dsp:txXfrm>
    </dsp:sp>
    <dsp:sp modelId="{90FC7E64-45D5-224A-B29F-370B976EEE4D}">
      <dsp:nvSpPr>
        <dsp:cNvPr id="0" name=""/>
        <dsp:cNvSpPr/>
      </dsp:nvSpPr>
      <dsp:spPr>
        <a:xfrm>
          <a:off x="8047792" y="0"/>
          <a:ext cx="1870340" cy="383857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Research</a:t>
          </a:r>
        </a:p>
      </dsp:txBody>
      <dsp:txXfrm>
        <a:off x="8047792" y="0"/>
        <a:ext cx="1870340" cy="1151572"/>
      </dsp:txXfrm>
    </dsp:sp>
    <dsp:sp modelId="{421FF65F-0809-6246-B904-0F7147501AD3}">
      <dsp:nvSpPr>
        <dsp:cNvPr id="0" name=""/>
        <dsp:cNvSpPr/>
      </dsp:nvSpPr>
      <dsp:spPr>
        <a:xfrm>
          <a:off x="8234826" y="1151666"/>
          <a:ext cx="1496272" cy="5591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labos1point5</a:t>
          </a:r>
        </a:p>
      </dsp:txBody>
      <dsp:txXfrm>
        <a:off x="8251204" y="1168044"/>
        <a:ext cx="1463516" cy="526442"/>
      </dsp:txXfrm>
    </dsp:sp>
    <dsp:sp modelId="{9A7438D3-C9C4-5F4C-84CB-27341A400D28}">
      <dsp:nvSpPr>
        <dsp:cNvPr id="0" name=""/>
        <dsp:cNvSpPr/>
      </dsp:nvSpPr>
      <dsp:spPr>
        <a:xfrm>
          <a:off x="8234826" y="1796895"/>
          <a:ext cx="1496272" cy="5591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en-US" sz="1050" kern="1200" dirty="0"/>
            <a:t>Innovate for Sustainable Accelerating Systems</a:t>
          </a:r>
        </a:p>
      </dsp:txBody>
      <dsp:txXfrm>
        <a:off x="8251204" y="1813273"/>
        <a:ext cx="1463516" cy="526442"/>
      </dsp:txXfrm>
    </dsp:sp>
    <dsp:sp modelId="{2F96240B-49AE-CC43-838C-90685883B4CD}">
      <dsp:nvSpPr>
        <dsp:cNvPr id="0" name=""/>
        <dsp:cNvSpPr/>
      </dsp:nvSpPr>
      <dsp:spPr>
        <a:xfrm>
          <a:off x="8234826" y="2442124"/>
          <a:ext cx="1496272" cy="5591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dirty="0"/>
            <a:t>Reduction in F-gases (e.g. </a:t>
          </a:r>
          <a:r>
            <a:rPr lang="en-US" sz="1200" kern="1200" dirty="0" err="1"/>
            <a:t>LHCb</a:t>
          </a:r>
          <a:r>
            <a:rPr lang="en-US" sz="1200" kern="1200" dirty="0"/>
            <a:t>)</a:t>
          </a:r>
        </a:p>
      </dsp:txBody>
      <dsp:txXfrm>
        <a:off x="8251204" y="2458502"/>
        <a:ext cx="1463516" cy="526442"/>
      </dsp:txXfrm>
    </dsp:sp>
    <dsp:sp modelId="{931A7523-45F5-8241-8168-19145D92A59A}">
      <dsp:nvSpPr>
        <dsp:cNvPr id="0" name=""/>
        <dsp:cNvSpPr/>
      </dsp:nvSpPr>
      <dsp:spPr>
        <a:xfrm>
          <a:off x="8234826" y="3087353"/>
          <a:ext cx="1496272" cy="5591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Green computing</a:t>
          </a:r>
        </a:p>
      </dsp:txBody>
      <dsp:txXfrm>
        <a:off x="8251204" y="3103731"/>
        <a:ext cx="1463516" cy="5264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D655C2-CEFB-3143-824D-9E3E91690C37}">
      <dsp:nvSpPr>
        <dsp:cNvPr id="0" name=""/>
        <dsp:cNvSpPr/>
      </dsp:nvSpPr>
      <dsp:spPr>
        <a:xfrm>
          <a:off x="0" y="2222658"/>
          <a:ext cx="1714499" cy="1088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30576C-0F49-204E-B953-3FB5E80F8244}">
      <dsp:nvSpPr>
        <dsp:cNvPr id="0" name=""/>
        <dsp:cNvSpPr/>
      </dsp:nvSpPr>
      <dsp:spPr>
        <a:xfrm>
          <a:off x="190500" y="2403633"/>
          <a:ext cx="1714499" cy="10887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Competition versus collaboration</a:t>
          </a:r>
        </a:p>
      </dsp:txBody>
      <dsp:txXfrm>
        <a:off x="222387" y="2435520"/>
        <a:ext cx="1650725" cy="1024933"/>
      </dsp:txXfrm>
    </dsp:sp>
    <dsp:sp modelId="{CD0D1735-8420-5F4F-BAB3-C5DDBE736D08}">
      <dsp:nvSpPr>
        <dsp:cNvPr id="0" name=""/>
        <dsp:cNvSpPr/>
      </dsp:nvSpPr>
      <dsp:spPr>
        <a:xfrm>
          <a:off x="2095500" y="2222658"/>
          <a:ext cx="1714499" cy="1088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DD5935-80A8-4E46-9084-1D6BE9B4A5AE}">
      <dsp:nvSpPr>
        <dsp:cNvPr id="0" name=""/>
        <dsp:cNvSpPr/>
      </dsp:nvSpPr>
      <dsp:spPr>
        <a:xfrm>
          <a:off x="2285999" y="2403633"/>
          <a:ext cx="1714499" cy="10887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Hypermobility</a:t>
          </a:r>
        </a:p>
      </dsp:txBody>
      <dsp:txXfrm>
        <a:off x="2317886" y="2435520"/>
        <a:ext cx="1650725" cy="1024933"/>
      </dsp:txXfrm>
    </dsp:sp>
    <dsp:sp modelId="{0F3FEAE6-4B96-F749-9527-9530A905870E}">
      <dsp:nvSpPr>
        <dsp:cNvPr id="0" name=""/>
        <dsp:cNvSpPr/>
      </dsp:nvSpPr>
      <dsp:spPr>
        <a:xfrm>
          <a:off x="4190999" y="2222658"/>
          <a:ext cx="1714499" cy="10887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E2C8C6-DFFF-5941-8184-44928D60AAA8}">
      <dsp:nvSpPr>
        <dsp:cNvPr id="0" name=""/>
        <dsp:cNvSpPr/>
      </dsp:nvSpPr>
      <dsp:spPr>
        <a:xfrm>
          <a:off x="4381500" y="2403633"/>
          <a:ext cx="1714499" cy="10887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Metric-driven science</a:t>
          </a:r>
        </a:p>
      </dsp:txBody>
      <dsp:txXfrm>
        <a:off x="4413387" y="2435520"/>
        <a:ext cx="1650725" cy="10249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B12D0-666A-3E4D-B9F6-65B7356A3829}">
      <dsp:nvSpPr>
        <dsp:cNvPr id="0" name=""/>
        <dsp:cNvSpPr/>
      </dsp:nvSpPr>
      <dsp:spPr>
        <a:xfrm>
          <a:off x="1905" y="1100137"/>
          <a:ext cx="2928937" cy="351472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314" tIns="0" rIns="289314" bIns="330200" numCol="1" spcCol="1270" anchor="t" anchorCtr="0">
          <a:noAutofit/>
        </a:bodyPr>
        <a:lstStyle/>
        <a:p>
          <a:pPr marL="0" lvl="0" indent="0" algn="l" defTabSz="1111250">
            <a:lnSpc>
              <a:spcPct val="90000"/>
            </a:lnSpc>
            <a:spcBef>
              <a:spcPct val="0"/>
            </a:spcBef>
            <a:spcAft>
              <a:spcPct val="35000"/>
            </a:spcAft>
            <a:buNone/>
          </a:pPr>
          <a:r>
            <a:rPr lang="en-US" sz="2500" kern="1200" dirty="0"/>
            <a:t>Ensuring proximity to sources of renewable energy.</a:t>
          </a:r>
        </a:p>
      </dsp:txBody>
      <dsp:txXfrm>
        <a:off x="1905" y="2506027"/>
        <a:ext cx="2928937" cy="2108834"/>
      </dsp:txXfrm>
    </dsp:sp>
    <dsp:sp modelId="{AB1E1EA5-A679-6F4D-ABCB-4C27EE97C9DE}">
      <dsp:nvSpPr>
        <dsp:cNvPr id="0" name=""/>
        <dsp:cNvSpPr/>
      </dsp:nvSpPr>
      <dsp:spPr>
        <a:xfrm>
          <a:off x="1905" y="1100137"/>
          <a:ext cx="2928937" cy="140588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89314" tIns="165100" rIns="289314" bIns="165100" numCol="1" spcCol="1270" anchor="ctr" anchorCtr="0">
          <a:noAutofit/>
        </a:bodyPr>
        <a:lstStyle/>
        <a:p>
          <a:pPr marL="0" lvl="0" indent="0" algn="l" defTabSz="2178050">
            <a:lnSpc>
              <a:spcPct val="90000"/>
            </a:lnSpc>
            <a:spcBef>
              <a:spcPct val="0"/>
            </a:spcBef>
            <a:spcAft>
              <a:spcPct val="35000"/>
            </a:spcAft>
            <a:buNone/>
          </a:pPr>
          <a:r>
            <a:rPr lang="en-US" sz="4900" b="1" kern="1200"/>
            <a:t>Climate</a:t>
          </a:r>
        </a:p>
      </dsp:txBody>
      <dsp:txXfrm>
        <a:off x="1905" y="1100137"/>
        <a:ext cx="2928937" cy="1405889"/>
      </dsp:txXfrm>
    </dsp:sp>
    <dsp:sp modelId="{3A89096B-65C0-6B4E-9DE8-3C4FBD1AE5A7}">
      <dsp:nvSpPr>
        <dsp:cNvPr id="0" name=""/>
        <dsp:cNvSpPr/>
      </dsp:nvSpPr>
      <dsp:spPr>
        <a:xfrm>
          <a:off x="3165157" y="1100137"/>
          <a:ext cx="2928937" cy="3514724"/>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9314" tIns="0" rIns="289314" bIns="330200" numCol="1" spcCol="1270" anchor="t" anchorCtr="0">
          <a:noAutofit/>
        </a:bodyPr>
        <a:lstStyle/>
        <a:p>
          <a:pPr marL="0" lvl="0" indent="0" algn="l" defTabSz="1111250">
            <a:lnSpc>
              <a:spcPct val="90000"/>
            </a:lnSpc>
            <a:spcBef>
              <a:spcPct val="0"/>
            </a:spcBef>
            <a:spcAft>
              <a:spcPct val="35000"/>
            </a:spcAft>
            <a:buNone/>
          </a:pPr>
          <a:r>
            <a:rPr lang="en-US" sz="2500" kern="1200" dirty="0"/>
            <a:t>Addressing systemic geographic disparities.</a:t>
          </a:r>
        </a:p>
      </dsp:txBody>
      <dsp:txXfrm>
        <a:off x="3165157" y="2506027"/>
        <a:ext cx="2928937" cy="2108834"/>
      </dsp:txXfrm>
    </dsp:sp>
    <dsp:sp modelId="{75997CFE-C56D-4A4F-8B64-73FF60741E60}">
      <dsp:nvSpPr>
        <dsp:cNvPr id="0" name=""/>
        <dsp:cNvSpPr/>
      </dsp:nvSpPr>
      <dsp:spPr>
        <a:xfrm>
          <a:off x="3165157" y="1100137"/>
          <a:ext cx="2928937" cy="140588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89314" tIns="165100" rIns="289314" bIns="165100" numCol="1" spcCol="1270" anchor="ctr" anchorCtr="0">
          <a:noAutofit/>
        </a:bodyPr>
        <a:lstStyle/>
        <a:p>
          <a:pPr marL="0" lvl="0" indent="0" algn="l" defTabSz="2178050">
            <a:lnSpc>
              <a:spcPct val="90000"/>
            </a:lnSpc>
            <a:spcBef>
              <a:spcPct val="0"/>
            </a:spcBef>
            <a:spcAft>
              <a:spcPct val="35000"/>
            </a:spcAft>
            <a:buNone/>
          </a:pPr>
          <a:r>
            <a:rPr lang="en-US" sz="4900" b="1" kern="1200"/>
            <a:t>Equity</a:t>
          </a:r>
        </a:p>
      </dsp:txBody>
      <dsp:txXfrm>
        <a:off x="3165157" y="1100137"/>
        <a:ext cx="2928937" cy="140588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12AB59-E07C-804F-88FA-C8D16E28C382}" type="datetimeFigureOut">
              <a:rPr lang="en-US" smtClean="0"/>
              <a:t>11/26/24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42DFBC-2951-C14B-8ADD-D5FC3F786453}" type="slidenum">
              <a:rPr lang="en-US" smtClean="0"/>
              <a:t>‹#›</a:t>
            </a:fld>
            <a:endParaRPr lang="en-US"/>
          </a:p>
        </p:txBody>
      </p:sp>
    </p:spTree>
    <p:extLst>
      <p:ext uri="{BB962C8B-B14F-4D97-AF65-F5344CB8AC3E}">
        <p14:creationId xmlns:p14="http://schemas.microsoft.com/office/powerpoint/2010/main" val="219387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42DFBC-2951-C14B-8ADD-D5FC3F786453}" type="slidenum">
              <a:rPr lang="en-US" smtClean="0"/>
              <a:t>1</a:t>
            </a:fld>
            <a:endParaRPr lang="en-US"/>
          </a:p>
        </p:txBody>
      </p:sp>
    </p:spTree>
    <p:extLst>
      <p:ext uri="{BB962C8B-B14F-4D97-AF65-F5344CB8AC3E}">
        <p14:creationId xmlns:p14="http://schemas.microsoft.com/office/powerpoint/2010/main" val="3660266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42DFBC-2951-C14B-8ADD-D5FC3F786453}" type="slidenum">
              <a:rPr lang="en-US" smtClean="0"/>
              <a:t>24</a:t>
            </a:fld>
            <a:endParaRPr lang="en-US"/>
          </a:p>
        </p:txBody>
      </p:sp>
    </p:spTree>
    <p:extLst>
      <p:ext uri="{BB962C8B-B14F-4D97-AF65-F5344CB8AC3E}">
        <p14:creationId xmlns:p14="http://schemas.microsoft.com/office/powerpoint/2010/main" val="125702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42DFBC-2951-C14B-8ADD-D5FC3F786453}" type="slidenum">
              <a:rPr lang="en-US" smtClean="0"/>
              <a:t>25</a:t>
            </a:fld>
            <a:endParaRPr lang="en-US"/>
          </a:p>
        </p:txBody>
      </p:sp>
    </p:spTree>
    <p:extLst>
      <p:ext uri="{BB962C8B-B14F-4D97-AF65-F5344CB8AC3E}">
        <p14:creationId xmlns:p14="http://schemas.microsoft.com/office/powerpoint/2010/main" val="912049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478D8-33B0-E3F0-FEB7-F59408DB87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F03718-35D1-F460-5C83-81494988DA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3D39D-0A08-311B-2822-43ABC7973D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AD81AF-90F4-73E1-E851-0B75BF898DFA}"/>
              </a:ext>
            </a:extLst>
          </p:cNvPr>
          <p:cNvSpPr>
            <a:spLocks noGrp="1"/>
          </p:cNvSpPr>
          <p:nvPr>
            <p:ph type="sldNum" sz="quarter" idx="5"/>
          </p:nvPr>
        </p:nvSpPr>
        <p:spPr/>
        <p:txBody>
          <a:bodyPr/>
          <a:lstStyle/>
          <a:p>
            <a:fld id="{9D42DFBC-2951-C14B-8ADD-D5FC3F786453}" type="slidenum">
              <a:rPr lang="en-US" smtClean="0"/>
              <a:t>27</a:t>
            </a:fld>
            <a:endParaRPr lang="en-US"/>
          </a:p>
        </p:txBody>
      </p:sp>
    </p:spTree>
    <p:extLst>
      <p:ext uri="{BB962C8B-B14F-4D97-AF65-F5344CB8AC3E}">
        <p14:creationId xmlns:p14="http://schemas.microsoft.com/office/powerpoint/2010/main" val="1718045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A7712-C706-6647-BC25-112DE4C24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796E3-C8DD-9EF5-F5D1-AB6B2E87F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421072-58DA-46CC-6593-A25B216894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BE286F-145E-EA7E-117C-2CECECB35931}"/>
              </a:ext>
            </a:extLst>
          </p:cNvPr>
          <p:cNvSpPr>
            <a:spLocks noGrp="1"/>
          </p:cNvSpPr>
          <p:nvPr>
            <p:ph type="sldNum" sz="quarter" idx="5"/>
          </p:nvPr>
        </p:nvSpPr>
        <p:spPr/>
        <p:txBody>
          <a:bodyPr/>
          <a:lstStyle/>
          <a:p>
            <a:fld id="{9D42DFBC-2951-C14B-8ADD-D5FC3F786453}" type="slidenum">
              <a:rPr lang="en-US" smtClean="0"/>
              <a:t>28</a:t>
            </a:fld>
            <a:endParaRPr lang="en-US"/>
          </a:p>
        </p:txBody>
      </p:sp>
    </p:spTree>
    <p:extLst>
      <p:ext uri="{BB962C8B-B14F-4D97-AF65-F5344CB8AC3E}">
        <p14:creationId xmlns:p14="http://schemas.microsoft.com/office/powerpoint/2010/main" val="542392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8E9D-AFDC-D1E1-8DEB-D2A400206A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F493C-2A3D-9E1E-7BAC-CA0E9EB06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2166F-3317-CF22-9B99-6F0D8B60B9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F3407E-9CC5-A9B0-AAA4-9B9C9AF74063}"/>
              </a:ext>
            </a:extLst>
          </p:cNvPr>
          <p:cNvSpPr>
            <a:spLocks noGrp="1"/>
          </p:cNvSpPr>
          <p:nvPr>
            <p:ph type="sldNum" sz="quarter" idx="5"/>
          </p:nvPr>
        </p:nvSpPr>
        <p:spPr/>
        <p:txBody>
          <a:bodyPr/>
          <a:lstStyle/>
          <a:p>
            <a:fld id="{9D42DFBC-2951-C14B-8ADD-D5FC3F786453}" type="slidenum">
              <a:rPr lang="en-US" smtClean="0"/>
              <a:t>29</a:t>
            </a:fld>
            <a:endParaRPr lang="en-US"/>
          </a:p>
        </p:txBody>
      </p:sp>
    </p:spTree>
    <p:extLst>
      <p:ext uri="{BB962C8B-B14F-4D97-AF65-F5344CB8AC3E}">
        <p14:creationId xmlns:p14="http://schemas.microsoft.com/office/powerpoint/2010/main" val="322282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B1CD7-CDF2-3FE1-10D1-5C72EEC58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1EB06-1DCE-8980-DAA9-63D6C004A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F30242-34D9-6490-5873-8DC126D18B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096CC0-B80C-1C98-ED74-A7FBD609C6D1}"/>
              </a:ext>
            </a:extLst>
          </p:cNvPr>
          <p:cNvSpPr>
            <a:spLocks noGrp="1"/>
          </p:cNvSpPr>
          <p:nvPr>
            <p:ph type="sldNum" sz="quarter" idx="5"/>
          </p:nvPr>
        </p:nvSpPr>
        <p:spPr/>
        <p:txBody>
          <a:bodyPr/>
          <a:lstStyle/>
          <a:p>
            <a:fld id="{9D42DFBC-2951-C14B-8ADD-D5FC3F786453}" type="slidenum">
              <a:rPr lang="en-US" smtClean="0"/>
              <a:t>30</a:t>
            </a:fld>
            <a:endParaRPr lang="en-US"/>
          </a:p>
        </p:txBody>
      </p:sp>
    </p:spTree>
    <p:extLst>
      <p:ext uri="{BB962C8B-B14F-4D97-AF65-F5344CB8AC3E}">
        <p14:creationId xmlns:p14="http://schemas.microsoft.com/office/powerpoint/2010/main" val="4075604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EEAD0-40EA-D18A-4EEE-C05BA3CC6E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EDA92-506A-8D86-82F0-C14698A61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C6F5AC-B438-EA85-4613-548CC5938C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096EE2-5A88-0DA8-D99D-F518F9D1C007}"/>
              </a:ext>
            </a:extLst>
          </p:cNvPr>
          <p:cNvSpPr>
            <a:spLocks noGrp="1"/>
          </p:cNvSpPr>
          <p:nvPr>
            <p:ph type="sldNum" sz="quarter" idx="5"/>
          </p:nvPr>
        </p:nvSpPr>
        <p:spPr/>
        <p:txBody>
          <a:bodyPr/>
          <a:lstStyle/>
          <a:p>
            <a:fld id="{9D42DFBC-2951-C14B-8ADD-D5FC3F786453}" type="slidenum">
              <a:rPr lang="en-US" smtClean="0"/>
              <a:t>31</a:t>
            </a:fld>
            <a:endParaRPr lang="en-US"/>
          </a:p>
        </p:txBody>
      </p:sp>
    </p:spTree>
    <p:extLst>
      <p:ext uri="{BB962C8B-B14F-4D97-AF65-F5344CB8AC3E}">
        <p14:creationId xmlns:p14="http://schemas.microsoft.com/office/powerpoint/2010/main" val="939542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890A1-C229-DE52-07E1-179C47E6A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72860-76B3-0426-E45D-1202E9F8F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F9EC4-29C7-BB2E-ACF9-BF589B36EE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3A4948-7DCB-0A10-9CFF-0466C5D31171}"/>
              </a:ext>
            </a:extLst>
          </p:cNvPr>
          <p:cNvSpPr>
            <a:spLocks noGrp="1"/>
          </p:cNvSpPr>
          <p:nvPr>
            <p:ph type="sldNum" sz="quarter" idx="5"/>
          </p:nvPr>
        </p:nvSpPr>
        <p:spPr/>
        <p:txBody>
          <a:bodyPr/>
          <a:lstStyle/>
          <a:p>
            <a:fld id="{9D42DFBC-2951-C14B-8ADD-D5FC3F786453}" type="slidenum">
              <a:rPr lang="en-US" smtClean="0"/>
              <a:t>32</a:t>
            </a:fld>
            <a:endParaRPr lang="en-US"/>
          </a:p>
        </p:txBody>
      </p:sp>
    </p:spTree>
    <p:extLst>
      <p:ext uri="{BB962C8B-B14F-4D97-AF65-F5344CB8AC3E}">
        <p14:creationId xmlns:p14="http://schemas.microsoft.com/office/powerpoint/2010/main" val="1503463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4B804-524C-B059-DDA1-5500FD228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B03D7-BF1E-9B80-153B-43D0FA7CB1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0F593-5710-1E0B-BBBB-FFF274F874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0CB240-4446-7CD9-240D-29539C725FCB}"/>
              </a:ext>
            </a:extLst>
          </p:cNvPr>
          <p:cNvSpPr>
            <a:spLocks noGrp="1"/>
          </p:cNvSpPr>
          <p:nvPr>
            <p:ph type="sldNum" sz="quarter" idx="5"/>
          </p:nvPr>
        </p:nvSpPr>
        <p:spPr/>
        <p:txBody>
          <a:bodyPr/>
          <a:lstStyle/>
          <a:p>
            <a:fld id="{9D42DFBC-2951-C14B-8ADD-D5FC3F786453}" type="slidenum">
              <a:rPr lang="en-US" smtClean="0"/>
              <a:t>33</a:t>
            </a:fld>
            <a:endParaRPr lang="en-US"/>
          </a:p>
        </p:txBody>
      </p:sp>
    </p:spTree>
    <p:extLst>
      <p:ext uri="{BB962C8B-B14F-4D97-AF65-F5344CB8AC3E}">
        <p14:creationId xmlns:p14="http://schemas.microsoft.com/office/powerpoint/2010/main" val="576751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F569D-3D93-0193-1438-8A916DF38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3EB4C-1C90-5B18-63BA-DE9757830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8C8A09-277E-D181-516D-C04E0DB752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6A8EA0-017A-C493-2D78-B9DD94BB4EF6}"/>
              </a:ext>
            </a:extLst>
          </p:cNvPr>
          <p:cNvSpPr>
            <a:spLocks noGrp="1"/>
          </p:cNvSpPr>
          <p:nvPr>
            <p:ph type="sldNum" sz="quarter" idx="5"/>
          </p:nvPr>
        </p:nvSpPr>
        <p:spPr/>
        <p:txBody>
          <a:bodyPr/>
          <a:lstStyle/>
          <a:p>
            <a:fld id="{9D42DFBC-2951-C14B-8ADD-D5FC3F786453}" type="slidenum">
              <a:rPr lang="en-US" smtClean="0"/>
              <a:t>34</a:t>
            </a:fld>
            <a:endParaRPr lang="en-US"/>
          </a:p>
        </p:txBody>
      </p:sp>
    </p:spTree>
    <p:extLst>
      <p:ext uri="{BB962C8B-B14F-4D97-AF65-F5344CB8AC3E}">
        <p14:creationId xmlns:p14="http://schemas.microsoft.com/office/powerpoint/2010/main" val="451237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79EA3-67FF-C0D0-2504-F12A1FFB11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C43D8-6C79-5B02-AB2E-985CE7E9E7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2887E-93F9-73E6-AA02-6F14A5A234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0CA489-8A8C-506D-4120-B6FE7FAEE506}"/>
              </a:ext>
            </a:extLst>
          </p:cNvPr>
          <p:cNvSpPr>
            <a:spLocks noGrp="1"/>
          </p:cNvSpPr>
          <p:nvPr>
            <p:ph type="sldNum" sz="quarter" idx="5"/>
          </p:nvPr>
        </p:nvSpPr>
        <p:spPr/>
        <p:txBody>
          <a:bodyPr/>
          <a:lstStyle/>
          <a:p>
            <a:fld id="{9D42DFBC-2951-C14B-8ADD-D5FC3F786453}" type="slidenum">
              <a:rPr lang="en-US" smtClean="0"/>
              <a:t>2</a:t>
            </a:fld>
            <a:endParaRPr lang="en-US"/>
          </a:p>
        </p:txBody>
      </p:sp>
    </p:spTree>
    <p:extLst>
      <p:ext uri="{BB962C8B-B14F-4D97-AF65-F5344CB8AC3E}">
        <p14:creationId xmlns:p14="http://schemas.microsoft.com/office/powerpoint/2010/main" val="1472722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CC7D2-1A6B-81A1-EA3F-8F7633979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89B9F-E760-E1C0-1807-FA7B5D32CE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59F98-C29C-0FD5-AD40-07EE2BD8A1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75641D-A7F4-EBD6-2D90-62D90CEAF305}"/>
              </a:ext>
            </a:extLst>
          </p:cNvPr>
          <p:cNvSpPr>
            <a:spLocks noGrp="1"/>
          </p:cNvSpPr>
          <p:nvPr>
            <p:ph type="sldNum" sz="quarter" idx="5"/>
          </p:nvPr>
        </p:nvSpPr>
        <p:spPr/>
        <p:txBody>
          <a:bodyPr/>
          <a:lstStyle/>
          <a:p>
            <a:fld id="{9D42DFBC-2951-C14B-8ADD-D5FC3F786453}" type="slidenum">
              <a:rPr lang="en-US" smtClean="0"/>
              <a:t>35</a:t>
            </a:fld>
            <a:endParaRPr lang="en-US"/>
          </a:p>
        </p:txBody>
      </p:sp>
    </p:spTree>
    <p:extLst>
      <p:ext uri="{BB962C8B-B14F-4D97-AF65-F5344CB8AC3E}">
        <p14:creationId xmlns:p14="http://schemas.microsoft.com/office/powerpoint/2010/main" val="1269030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EDD1E-896C-1BAA-79DF-109B1B0FAE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34AE8-A250-D3F9-B711-0C6A3276E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0CF04D-63BE-FF35-003A-E95D35B75D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DEEE1A-93DA-61C8-5A92-27419C41841F}"/>
              </a:ext>
            </a:extLst>
          </p:cNvPr>
          <p:cNvSpPr>
            <a:spLocks noGrp="1"/>
          </p:cNvSpPr>
          <p:nvPr>
            <p:ph type="sldNum" sz="quarter" idx="5"/>
          </p:nvPr>
        </p:nvSpPr>
        <p:spPr/>
        <p:txBody>
          <a:bodyPr/>
          <a:lstStyle/>
          <a:p>
            <a:fld id="{9D42DFBC-2951-C14B-8ADD-D5FC3F786453}" type="slidenum">
              <a:rPr lang="en-US" smtClean="0"/>
              <a:t>36</a:t>
            </a:fld>
            <a:endParaRPr lang="en-US"/>
          </a:p>
        </p:txBody>
      </p:sp>
    </p:spTree>
    <p:extLst>
      <p:ext uri="{BB962C8B-B14F-4D97-AF65-F5344CB8AC3E}">
        <p14:creationId xmlns:p14="http://schemas.microsoft.com/office/powerpoint/2010/main" val="3358466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AA63D-A126-A8F9-C33D-270F0CC4C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7E1A2-7E12-0847-08AF-3363C5D86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075F6-7C4E-C849-0EDC-038306C0FA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DEF555-B78F-272A-E375-937C187171E4}"/>
              </a:ext>
            </a:extLst>
          </p:cNvPr>
          <p:cNvSpPr>
            <a:spLocks noGrp="1"/>
          </p:cNvSpPr>
          <p:nvPr>
            <p:ph type="sldNum" sz="quarter" idx="5"/>
          </p:nvPr>
        </p:nvSpPr>
        <p:spPr/>
        <p:txBody>
          <a:bodyPr/>
          <a:lstStyle/>
          <a:p>
            <a:fld id="{9D42DFBC-2951-C14B-8ADD-D5FC3F786453}" type="slidenum">
              <a:rPr lang="en-US" smtClean="0"/>
              <a:t>37</a:t>
            </a:fld>
            <a:endParaRPr lang="en-US"/>
          </a:p>
        </p:txBody>
      </p:sp>
    </p:spTree>
    <p:extLst>
      <p:ext uri="{BB962C8B-B14F-4D97-AF65-F5344CB8AC3E}">
        <p14:creationId xmlns:p14="http://schemas.microsoft.com/office/powerpoint/2010/main" val="200124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42DFBC-2951-C14B-8ADD-D5FC3F786453}" type="slidenum">
              <a:rPr lang="en-US" smtClean="0"/>
              <a:t>8</a:t>
            </a:fld>
            <a:endParaRPr lang="en-US"/>
          </a:p>
        </p:txBody>
      </p:sp>
    </p:spTree>
    <p:extLst>
      <p:ext uri="{BB962C8B-B14F-4D97-AF65-F5344CB8AC3E}">
        <p14:creationId xmlns:p14="http://schemas.microsoft.com/office/powerpoint/2010/main" val="2778432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42DFBC-2951-C14B-8ADD-D5FC3F786453}" type="slidenum">
              <a:rPr lang="en-US" smtClean="0"/>
              <a:t>14</a:t>
            </a:fld>
            <a:endParaRPr lang="en-US"/>
          </a:p>
        </p:txBody>
      </p:sp>
    </p:spTree>
    <p:extLst>
      <p:ext uri="{BB962C8B-B14F-4D97-AF65-F5344CB8AC3E}">
        <p14:creationId xmlns:p14="http://schemas.microsoft.com/office/powerpoint/2010/main" val="26503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0AC0E-ADE6-5880-AC13-996ADA65F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4733E5-04F7-ACEB-F93D-82DC397BB1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A6368F-7AE4-7D15-4F32-9A850D4811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74E25B-24EC-7503-A698-6B2F7EA2BC36}"/>
              </a:ext>
            </a:extLst>
          </p:cNvPr>
          <p:cNvSpPr>
            <a:spLocks noGrp="1"/>
          </p:cNvSpPr>
          <p:nvPr>
            <p:ph type="sldNum" sz="quarter" idx="5"/>
          </p:nvPr>
        </p:nvSpPr>
        <p:spPr/>
        <p:txBody>
          <a:bodyPr/>
          <a:lstStyle/>
          <a:p>
            <a:fld id="{9D42DFBC-2951-C14B-8ADD-D5FC3F786453}" type="slidenum">
              <a:rPr lang="en-US" smtClean="0"/>
              <a:t>15</a:t>
            </a:fld>
            <a:endParaRPr lang="en-US"/>
          </a:p>
        </p:txBody>
      </p:sp>
    </p:spTree>
    <p:extLst>
      <p:ext uri="{BB962C8B-B14F-4D97-AF65-F5344CB8AC3E}">
        <p14:creationId xmlns:p14="http://schemas.microsoft.com/office/powerpoint/2010/main" val="2483622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F9EEA-B298-E29E-954B-4E00539E3A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88C60-80B6-6412-31BB-F9014AE7E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F26DD-AF51-FA5D-175A-86ECA252AE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4C3ED5-F739-F565-74CF-24F1B4BDA3B3}"/>
              </a:ext>
            </a:extLst>
          </p:cNvPr>
          <p:cNvSpPr>
            <a:spLocks noGrp="1"/>
          </p:cNvSpPr>
          <p:nvPr>
            <p:ph type="sldNum" sz="quarter" idx="5"/>
          </p:nvPr>
        </p:nvSpPr>
        <p:spPr/>
        <p:txBody>
          <a:bodyPr/>
          <a:lstStyle/>
          <a:p>
            <a:fld id="{9D42DFBC-2951-C14B-8ADD-D5FC3F786453}" type="slidenum">
              <a:rPr lang="en-US" smtClean="0"/>
              <a:t>19</a:t>
            </a:fld>
            <a:endParaRPr lang="en-US"/>
          </a:p>
        </p:txBody>
      </p:sp>
    </p:spTree>
    <p:extLst>
      <p:ext uri="{BB962C8B-B14F-4D97-AF65-F5344CB8AC3E}">
        <p14:creationId xmlns:p14="http://schemas.microsoft.com/office/powerpoint/2010/main" val="4046927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42DFBC-2951-C14B-8ADD-D5FC3F786453}" type="slidenum">
              <a:rPr lang="en-US" smtClean="0"/>
              <a:t>20</a:t>
            </a:fld>
            <a:endParaRPr lang="en-US"/>
          </a:p>
        </p:txBody>
      </p:sp>
    </p:spTree>
    <p:extLst>
      <p:ext uri="{BB962C8B-B14F-4D97-AF65-F5344CB8AC3E}">
        <p14:creationId xmlns:p14="http://schemas.microsoft.com/office/powerpoint/2010/main" val="991542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4B05D-DCF2-962D-4CF6-328466E29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338E3-9062-E04A-2B3E-228EBA2332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524BC6-6A1F-3481-C8D5-D3FBEE5E3D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FB71DE-5735-97C0-8B17-27F82B6EAD76}"/>
              </a:ext>
            </a:extLst>
          </p:cNvPr>
          <p:cNvSpPr>
            <a:spLocks noGrp="1"/>
          </p:cNvSpPr>
          <p:nvPr>
            <p:ph type="sldNum" sz="quarter" idx="5"/>
          </p:nvPr>
        </p:nvSpPr>
        <p:spPr/>
        <p:txBody>
          <a:bodyPr/>
          <a:lstStyle/>
          <a:p>
            <a:fld id="{9D42DFBC-2951-C14B-8ADD-D5FC3F786453}" type="slidenum">
              <a:rPr lang="en-US" smtClean="0"/>
              <a:t>21</a:t>
            </a:fld>
            <a:endParaRPr lang="en-US"/>
          </a:p>
        </p:txBody>
      </p:sp>
    </p:spTree>
    <p:extLst>
      <p:ext uri="{BB962C8B-B14F-4D97-AF65-F5344CB8AC3E}">
        <p14:creationId xmlns:p14="http://schemas.microsoft.com/office/powerpoint/2010/main" val="4260053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DCC05-3E75-0CD7-3855-32548EE207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72A93D-56A0-2639-07B0-C54506B7D9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13C66-225C-CC97-84B7-4E3F2CEBF2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DDFB07-D652-DA00-8C2F-17FBC8ABBA25}"/>
              </a:ext>
            </a:extLst>
          </p:cNvPr>
          <p:cNvSpPr>
            <a:spLocks noGrp="1"/>
          </p:cNvSpPr>
          <p:nvPr>
            <p:ph type="sldNum" sz="quarter" idx="5"/>
          </p:nvPr>
        </p:nvSpPr>
        <p:spPr/>
        <p:txBody>
          <a:bodyPr/>
          <a:lstStyle/>
          <a:p>
            <a:fld id="{9D42DFBC-2951-C14B-8ADD-D5FC3F786453}" type="slidenum">
              <a:rPr lang="en-US" smtClean="0"/>
              <a:t>22</a:t>
            </a:fld>
            <a:endParaRPr lang="en-US"/>
          </a:p>
        </p:txBody>
      </p:sp>
    </p:spTree>
    <p:extLst>
      <p:ext uri="{BB962C8B-B14F-4D97-AF65-F5344CB8AC3E}">
        <p14:creationId xmlns:p14="http://schemas.microsoft.com/office/powerpoint/2010/main" val="3580665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3D70-91AA-429A-BD57-1CB6792B30EE}"/>
              </a:ext>
            </a:extLst>
          </p:cNvPr>
          <p:cNvSpPr>
            <a:spLocks noGrp="1"/>
          </p:cNvSpPr>
          <p:nvPr>
            <p:ph type="ctrTitle"/>
          </p:nvPr>
        </p:nvSpPr>
        <p:spPr>
          <a:xfrm>
            <a:off x="1088136" y="1078030"/>
            <a:ext cx="9288096" cy="2956718"/>
          </a:xfrm>
        </p:spPr>
        <p:txBody>
          <a:bodyPr anchor="t">
            <a:noAutofit/>
          </a:bodyPr>
          <a:lstStyle>
            <a:lvl1pPr algn="l">
              <a:defRPr sz="6600" cap="all" baseline="0"/>
            </a:lvl1pPr>
          </a:lstStyle>
          <a:p>
            <a:r>
              <a:rPr lang="en-US" dirty="0"/>
              <a:t>Click to edit Master title style</a:t>
            </a:r>
          </a:p>
        </p:txBody>
      </p:sp>
      <p:sp>
        <p:nvSpPr>
          <p:cNvPr id="3" name="Subtitle 2">
            <a:extLst>
              <a:ext uri="{FF2B5EF4-FFF2-40B4-BE49-F238E27FC236}">
                <a16:creationId xmlns:a16="http://schemas.microsoft.com/office/drawing/2014/main" id="{F065D245-B564-481D-A323-F73C5BCA8461}"/>
              </a:ext>
            </a:extLst>
          </p:cNvPr>
          <p:cNvSpPr>
            <a:spLocks noGrp="1"/>
          </p:cNvSpPr>
          <p:nvPr>
            <p:ph type="subTitle" idx="1"/>
          </p:nvPr>
        </p:nvSpPr>
        <p:spPr>
          <a:xfrm>
            <a:off x="1088136" y="4455621"/>
            <a:ext cx="9288096" cy="1435331"/>
          </a:xfrm>
        </p:spPr>
        <p:txBody>
          <a:bodyPr>
            <a:normAutofit/>
          </a:bodyPr>
          <a:lstStyle>
            <a:lvl1pPr marL="0" indent="0" algn="l">
              <a:lnSpc>
                <a:spcPct val="12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8E072EE-51B3-4C0C-A460-4684AB079301}"/>
              </a:ext>
            </a:extLst>
          </p:cNvPr>
          <p:cNvSpPr>
            <a:spLocks noGrp="1"/>
          </p:cNvSpPr>
          <p:nvPr>
            <p:ph type="dt" sz="half" idx="10"/>
          </p:nvPr>
        </p:nvSpPr>
        <p:spPr/>
        <p:txBody>
          <a:bodyPr/>
          <a:lstStyle/>
          <a:p>
            <a:fld id="{A1E45834-53BD-4C8F-B791-CD5378F4150E}" type="datetimeFigureOut">
              <a:rPr lang="en-US" smtClean="0"/>
              <a:t>11/26/24</a:t>
            </a:fld>
            <a:endParaRPr lang="en-US"/>
          </a:p>
        </p:txBody>
      </p:sp>
      <p:sp>
        <p:nvSpPr>
          <p:cNvPr id="5" name="Footer Placeholder 4">
            <a:extLst>
              <a:ext uri="{FF2B5EF4-FFF2-40B4-BE49-F238E27FC236}">
                <a16:creationId xmlns:a16="http://schemas.microsoft.com/office/drawing/2014/main" id="{011422A5-3076-413B-84CB-ED3BA4171C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67C68-40D5-477E-9DBC-C28FD4B1142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8108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6C900-05BC-4021-B69F-2DAF974B7EF6}"/>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3F26E227-253A-44A0-9404-1CFD8CE41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F5A02-0FC4-41C8-A13C-4C929B28846B}"/>
              </a:ext>
            </a:extLst>
          </p:cNvPr>
          <p:cNvSpPr>
            <a:spLocks noGrp="1"/>
          </p:cNvSpPr>
          <p:nvPr>
            <p:ph type="dt" sz="half" idx="10"/>
          </p:nvPr>
        </p:nvSpPr>
        <p:spPr/>
        <p:txBody>
          <a:bodyPr/>
          <a:lstStyle/>
          <a:p>
            <a:fld id="{A1E45834-53BD-4C8F-B791-CD5378F4150E}" type="datetimeFigureOut">
              <a:rPr lang="en-US" smtClean="0"/>
              <a:t>11/26/24</a:t>
            </a:fld>
            <a:endParaRPr lang="en-US"/>
          </a:p>
        </p:txBody>
      </p:sp>
      <p:sp>
        <p:nvSpPr>
          <p:cNvPr id="5" name="Footer Placeholder 4">
            <a:extLst>
              <a:ext uri="{FF2B5EF4-FFF2-40B4-BE49-F238E27FC236}">
                <a16:creationId xmlns:a16="http://schemas.microsoft.com/office/drawing/2014/main" id="{80459378-C430-49DB-B2D6-E32FBBCD4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B9D57D-CB8E-4E67-AE2D-2790E2AA60CB}"/>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3440437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2CF945-D70F-49C1-8CE5-5758C1166014}"/>
              </a:ext>
            </a:extLst>
          </p:cNvPr>
          <p:cNvSpPr>
            <a:spLocks noGrp="1"/>
          </p:cNvSpPr>
          <p:nvPr>
            <p:ph type="title" orient="vert"/>
          </p:nvPr>
        </p:nvSpPr>
        <p:spPr>
          <a:xfrm>
            <a:off x="9182100" y="1091381"/>
            <a:ext cx="2171700" cy="495336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C2FDB721-04AA-4330-8045-3F2D9BB4BC66}"/>
              </a:ext>
            </a:extLst>
          </p:cNvPr>
          <p:cNvSpPr>
            <a:spLocks noGrp="1"/>
          </p:cNvSpPr>
          <p:nvPr>
            <p:ph type="body" orient="vert" idx="1"/>
          </p:nvPr>
        </p:nvSpPr>
        <p:spPr>
          <a:xfrm>
            <a:off x="838200" y="1091381"/>
            <a:ext cx="8265340" cy="4953369"/>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F418C15-991C-4C71-8DCD-DB3B3888831F}"/>
              </a:ext>
            </a:extLst>
          </p:cNvPr>
          <p:cNvSpPr>
            <a:spLocks noGrp="1"/>
          </p:cNvSpPr>
          <p:nvPr>
            <p:ph type="dt" sz="half" idx="10"/>
          </p:nvPr>
        </p:nvSpPr>
        <p:spPr/>
        <p:txBody>
          <a:bodyPr/>
          <a:lstStyle/>
          <a:p>
            <a:fld id="{A1E45834-53BD-4C8F-B791-CD5378F4150E}" type="datetimeFigureOut">
              <a:rPr lang="en-US" smtClean="0"/>
              <a:t>11/26/24</a:t>
            </a:fld>
            <a:endParaRPr lang="en-US"/>
          </a:p>
        </p:txBody>
      </p:sp>
      <p:sp>
        <p:nvSpPr>
          <p:cNvPr id="5" name="Footer Placeholder 4">
            <a:extLst>
              <a:ext uri="{FF2B5EF4-FFF2-40B4-BE49-F238E27FC236}">
                <a16:creationId xmlns:a16="http://schemas.microsoft.com/office/drawing/2014/main" id="{F7728CC3-5830-4EFA-B28E-1648904DE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DA91B6-E419-4483-9B66-3C758788BC48}"/>
              </a:ext>
            </a:extLst>
          </p:cNvPr>
          <p:cNvSpPr>
            <a:spLocks noGrp="1"/>
          </p:cNvSpPr>
          <p:nvPr>
            <p:ph type="sldNum" sz="quarter" idx="12"/>
          </p:nvPr>
        </p:nvSpPr>
        <p:spPr/>
        <p:txBody>
          <a:bodyPr/>
          <a:lstStyle/>
          <a:p>
            <a:fld id="{719D7796-F675-488F-AC46-C88938C80352}" type="slidenum">
              <a:rPr lang="en-US" smtClean="0"/>
              <a:t>‹#›</a:t>
            </a:fld>
            <a:endParaRPr lang="en-US"/>
          </a:p>
        </p:txBody>
      </p:sp>
      <p:cxnSp>
        <p:nvCxnSpPr>
          <p:cNvPr id="7" name="Straight Connector 6">
            <a:extLst>
              <a:ext uri="{FF2B5EF4-FFF2-40B4-BE49-F238E27FC236}">
                <a16:creationId xmlns:a16="http://schemas.microsoft.com/office/drawing/2014/main" id="{DE447C6A-78C3-4687-9A71-A05DBF6700DE}"/>
              </a:ext>
            </a:extLst>
          </p:cNvPr>
          <p:cNvCxnSpPr>
            <a:cxnSpLocks/>
          </p:cNvCxnSpPr>
          <p:nvPr/>
        </p:nvCxnSpPr>
        <p:spPr>
          <a:xfrm>
            <a:off x="11387805"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6826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EE2F5-9D3C-4BE7-9AD5-335B31CF2C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98C4F-4BF6-47CF-ABEE-2B12748C47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539070-70D2-4DD1-A439-155343FE262E}"/>
              </a:ext>
            </a:extLst>
          </p:cNvPr>
          <p:cNvSpPr>
            <a:spLocks noGrp="1"/>
          </p:cNvSpPr>
          <p:nvPr>
            <p:ph type="dt" sz="half" idx="10"/>
          </p:nvPr>
        </p:nvSpPr>
        <p:spPr/>
        <p:txBody>
          <a:bodyPr/>
          <a:lstStyle/>
          <a:p>
            <a:fld id="{A1E45834-53BD-4C8F-B791-CD5378F4150E}" type="datetimeFigureOut">
              <a:rPr lang="en-US" smtClean="0"/>
              <a:t>11/26/24</a:t>
            </a:fld>
            <a:endParaRPr lang="en-US"/>
          </a:p>
        </p:txBody>
      </p:sp>
      <p:sp>
        <p:nvSpPr>
          <p:cNvPr id="5" name="Footer Placeholder 4">
            <a:extLst>
              <a:ext uri="{FF2B5EF4-FFF2-40B4-BE49-F238E27FC236}">
                <a16:creationId xmlns:a16="http://schemas.microsoft.com/office/drawing/2014/main" id="{6151AB30-CD74-471D-9FA6-ADC0C901E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137C4-F19E-4521-8DCB-4E0CF9CA319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00719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8007D-9B1D-4E2C-B38F-29C6820996DF}"/>
              </a:ext>
            </a:extLst>
          </p:cNvPr>
          <p:cNvSpPr>
            <a:spLocks noGrp="1"/>
          </p:cNvSpPr>
          <p:nvPr>
            <p:ph type="title"/>
          </p:nvPr>
        </p:nvSpPr>
        <p:spPr>
          <a:xfrm>
            <a:off x="1090940" y="1099127"/>
            <a:ext cx="9272260" cy="3472874"/>
          </a:xfrm>
        </p:spPr>
        <p:txBody>
          <a:bodyPr anchor="t">
            <a:normAutofit/>
          </a:bodyPr>
          <a:lstStyle>
            <a:lvl1pPr>
              <a:defRPr sz="40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960C51B-B525-4032-9D08-2978D7367BFF}"/>
              </a:ext>
            </a:extLst>
          </p:cNvPr>
          <p:cNvSpPr>
            <a:spLocks noGrp="1"/>
          </p:cNvSpPr>
          <p:nvPr>
            <p:ph type="body" idx="1"/>
          </p:nvPr>
        </p:nvSpPr>
        <p:spPr>
          <a:xfrm>
            <a:off x="1090939" y="4572000"/>
            <a:ext cx="9272262" cy="1320801"/>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408851-4DCC-447C-828A-5F7E66F7623D}"/>
              </a:ext>
            </a:extLst>
          </p:cNvPr>
          <p:cNvSpPr>
            <a:spLocks noGrp="1"/>
          </p:cNvSpPr>
          <p:nvPr>
            <p:ph type="dt" sz="half" idx="10"/>
          </p:nvPr>
        </p:nvSpPr>
        <p:spPr/>
        <p:txBody>
          <a:bodyPr/>
          <a:lstStyle/>
          <a:p>
            <a:fld id="{A1E45834-53BD-4C8F-B791-CD5378F4150E}" type="datetimeFigureOut">
              <a:rPr lang="en-US" smtClean="0"/>
              <a:t>11/26/24</a:t>
            </a:fld>
            <a:endParaRPr lang="en-US"/>
          </a:p>
        </p:txBody>
      </p:sp>
      <p:sp>
        <p:nvSpPr>
          <p:cNvPr id="5" name="Footer Placeholder 4">
            <a:extLst>
              <a:ext uri="{FF2B5EF4-FFF2-40B4-BE49-F238E27FC236}">
                <a16:creationId xmlns:a16="http://schemas.microsoft.com/office/drawing/2014/main" id="{4C094542-CAEF-4D6C-BE6A-BC100F059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BDE40-8468-4051-9703-B751608AAF9D}"/>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61046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BF7AE-3892-4896-8C15-7A35A41EFD9C}"/>
              </a:ext>
            </a:extLst>
          </p:cNvPr>
          <p:cNvSpPr>
            <a:spLocks noGrp="1"/>
          </p:cNvSpPr>
          <p:nvPr>
            <p:ph type="title"/>
          </p:nvPr>
        </p:nvSpPr>
        <p:spPr>
          <a:xfrm>
            <a:off x="1088136" y="1088136"/>
            <a:ext cx="9890066" cy="129422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F2FD9A26-86F1-4817-B243-4DE63B4F182F}"/>
              </a:ext>
            </a:extLst>
          </p:cNvPr>
          <p:cNvSpPr>
            <a:spLocks noGrp="1"/>
          </p:cNvSpPr>
          <p:nvPr>
            <p:ph sz="half" idx="1"/>
          </p:nvPr>
        </p:nvSpPr>
        <p:spPr>
          <a:xfrm>
            <a:off x="1082185" y="2440568"/>
            <a:ext cx="4841505" cy="38012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54BF9B-EA16-48C8-96B9-7A66051BE768}"/>
              </a:ext>
            </a:extLst>
          </p:cNvPr>
          <p:cNvSpPr>
            <a:spLocks noGrp="1"/>
          </p:cNvSpPr>
          <p:nvPr>
            <p:ph sz="half" idx="2"/>
          </p:nvPr>
        </p:nvSpPr>
        <p:spPr>
          <a:xfrm>
            <a:off x="6172200" y="2440568"/>
            <a:ext cx="4806002" cy="3801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6E2D9F-1FCE-4A1C-996E-DB05777A8994}"/>
              </a:ext>
            </a:extLst>
          </p:cNvPr>
          <p:cNvSpPr>
            <a:spLocks noGrp="1"/>
          </p:cNvSpPr>
          <p:nvPr>
            <p:ph type="dt" sz="half" idx="10"/>
          </p:nvPr>
        </p:nvSpPr>
        <p:spPr/>
        <p:txBody>
          <a:bodyPr/>
          <a:lstStyle/>
          <a:p>
            <a:fld id="{A1E45834-53BD-4C8F-B791-CD5378F4150E}" type="datetimeFigureOut">
              <a:rPr lang="en-US" smtClean="0"/>
              <a:t>11/26/24</a:t>
            </a:fld>
            <a:endParaRPr lang="en-US"/>
          </a:p>
        </p:txBody>
      </p:sp>
      <p:sp>
        <p:nvSpPr>
          <p:cNvPr id="6" name="Footer Placeholder 5">
            <a:extLst>
              <a:ext uri="{FF2B5EF4-FFF2-40B4-BE49-F238E27FC236}">
                <a16:creationId xmlns:a16="http://schemas.microsoft.com/office/drawing/2014/main" id="{40629E05-3F6C-40BF-9324-118588B6C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BE013-C5C0-4CBD-982E-36F037F7366F}"/>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502358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ED885-5FE5-4407-BE4D-FAD01C40A905}"/>
              </a:ext>
            </a:extLst>
          </p:cNvPr>
          <p:cNvSpPr>
            <a:spLocks noGrp="1"/>
          </p:cNvSpPr>
          <p:nvPr>
            <p:ph type="title"/>
          </p:nvPr>
        </p:nvSpPr>
        <p:spPr>
          <a:xfrm>
            <a:off x="1090940" y="1084333"/>
            <a:ext cx="9949455" cy="83885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E322A77-C134-4857-83E5-51217D3C29FB}"/>
              </a:ext>
            </a:extLst>
          </p:cNvPr>
          <p:cNvSpPr>
            <a:spLocks noGrp="1"/>
          </p:cNvSpPr>
          <p:nvPr>
            <p:ph type="body" idx="1"/>
          </p:nvPr>
        </p:nvSpPr>
        <p:spPr>
          <a:xfrm>
            <a:off x="1092088" y="1923190"/>
            <a:ext cx="4816475"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A4ECBFE-C62C-471B-BFE4-1272EAC3479D}"/>
              </a:ext>
            </a:extLst>
          </p:cNvPr>
          <p:cNvSpPr>
            <a:spLocks noGrp="1"/>
          </p:cNvSpPr>
          <p:nvPr>
            <p:ph sz="half" idx="2"/>
          </p:nvPr>
        </p:nvSpPr>
        <p:spPr>
          <a:xfrm>
            <a:off x="1092088" y="2825791"/>
            <a:ext cx="4816475" cy="3363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7710AFC6-F407-4F35-BD37-B32F9B4036D0}"/>
              </a:ext>
            </a:extLst>
          </p:cNvPr>
          <p:cNvSpPr>
            <a:spLocks noGrp="1"/>
          </p:cNvSpPr>
          <p:nvPr>
            <p:ph type="body" sz="quarter" idx="3"/>
          </p:nvPr>
        </p:nvSpPr>
        <p:spPr>
          <a:xfrm>
            <a:off x="6215482" y="1923190"/>
            <a:ext cx="4824913" cy="838856"/>
          </a:xfrm>
        </p:spPr>
        <p:txBody>
          <a:bodyPr anchor="b">
            <a:normAutofit/>
          </a:bodyPr>
          <a:lstStyle>
            <a:lvl1pPr marL="0" indent="0">
              <a:lnSpc>
                <a:spcPct val="100000"/>
              </a:lnSpc>
              <a:buNone/>
              <a:defRPr sz="2000" b="1"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8D60D5-0F83-46CB-92F3-849FC08E6E92}"/>
              </a:ext>
            </a:extLst>
          </p:cNvPr>
          <p:cNvSpPr>
            <a:spLocks noGrp="1"/>
          </p:cNvSpPr>
          <p:nvPr>
            <p:ph sz="quarter" idx="4"/>
          </p:nvPr>
        </p:nvSpPr>
        <p:spPr>
          <a:xfrm>
            <a:off x="6215482" y="2825791"/>
            <a:ext cx="4824913" cy="3363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5AE694-5CA0-48DA-90D3-EC42BD1D86C1}"/>
              </a:ext>
            </a:extLst>
          </p:cNvPr>
          <p:cNvSpPr>
            <a:spLocks noGrp="1"/>
          </p:cNvSpPr>
          <p:nvPr>
            <p:ph type="dt" sz="half" idx="10"/>
          </p:nvPr>
        </p:nvSpPr>
        <p:spPr/>
        <p:txBody>
          <a:bodyPr/>
          <a:lstStyle/>
          <a:p>
            <a:fld id="{A1E45834-53BD-4C8F-B791-CD5378F4150E}" type="datetimeFigureOut">
              <a:rPr lang="en-US" smtClean="0"/>
              <a:t>11/26/24</a:t>
            </a:fld>
            <a:endParaRPr lang="en-US"/>
          </a:p>
        </p:txBody>
      </p:sp>
      <p:sp>
        <p:nvSpPr>
          <p:cNvPr id="8" name="Footer Placeholder 7">
            <a:extLst>
              <a:ext uri="{FF2B5EF4-FFF2-40B4-BE49-F238E27FC236}">
                <a16:creationId xmlns:a16="http://schemas.microsoft.com/office/drawing/2014/main" id="{F340A80D-4CCB-4899-9E1D-A5967F4E64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753A9D-469A-4ED9-99A1-7E4B115F8933}"/>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212427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7C91E-0A11-4E5D-9B8D-5316E73A2D58}"/>
              </a:ext>
            </a:extLst>
          </p:cNvPr>
          <p:cNvSpPr>
            <a:spLocks noGrp="1"/>
          </p:cNvSpPr>
          <p:nvPr>
            <p:ph type="title"/>
          </p:nvPr>
        </p:nvSpPr>
        <p:spPr/>
        <p:txBody>
          <a:bodyPr/>
          <a:lstStyle>
            <a:lvl1pPr>
              <a:defRPr cap="all" baseline="0"/>
            </a:lvl1pPr>
          </a:lstStyle>
          <a:p>
            <a:r>
              <a:rPr lang="en-US" dirty="0"/>
              <a:t>Click to edit Master title style</a:t>
            </a:r>
          </a:p>
        </p:txBody>
      </p:sp>
      <p:sp>
        <p:nvSpPr>
          <p:cNvPr id="3" name="Date Placeholder 2">
            <a:extLst>
              <a:ext uri="{FF2B5EF4-FFF2-40B4-BE49-F238E27FC236}">
                <a16:creationId xmlns:a16="http://schemas.microsoft.com/office/drawing/2014/main" id="{A1B8A8D1-71AD-4F9F-B393-9EED83FEF003}"/>
              </a:ext>
            </a:extLst>
          </p:cNvPr>
          <p:cNvSpPr>
            <a:spLocks noGrp="1"/>
          </p:cNvSpPr>
          <p:nvPr>
            <p:ph type="dt" sz="half" idx="10"/>
          </p:nvPr>
        </p:nvSpPr>
        <p:spPr/>
        <p:txBody>
          <a:bodyPr/>
          <a:lstStyle/>
          <a:p>
            <a:fld id="{A1E45834-53BD-4C8F-B791-CD5378F4150E}" type="datetimeFigureOut">
              <a:rPr lang="en-US" smtClean="0"/>
              <a:t>11/26/24</a:t>
            </a:fld>
            <a:endParaRPr lang="en-US"/>
          </a:p>
        </p:txBody>
      </p:sp>
      <p:sp>
        <p:nvSpPr>
          <p:cNvPr id="4" name="Footer Placeholder 3">
            <a:extLst>
              <a:ext uri="{FF2B5EF4-FFF2-40B4-BE49-F238E27FC236}">
                <a16:creationId xmlns:a16="http://schemas.microsoft.com/office/drawing/2014/main" id="{D7E36922-9A4C-453D-9B70-0C3A70281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5AAEF2-65DC-4E28-9AA4-5115ACB074CC}"/>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80655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48B02B-A32A-4383-BBC7-0C383390A96F}"/>
              </a:ext>
            </a:extLst>
          </p:cNvPr>
          <p:cNvSpPr>
            <a:spLocks noGrp="1"/>
          </p:cNvSpPr>
          <p:nvPr>
            <p:ph type="dt" sz="half" idx="10"/>
          </p:nvPr>
        </p:nvSpPr>
        <p:spPr/>
        <p:txBody>
          <a:bodyPr/>
          <a:lstStyle/>
          <a:p>
            <a:fld id="{A1E45834-53BD-4C8F-B791-CD5378F4150E}" type="datetimeFigureOut">
              <a:rPr lang="en-US" smtClean="0"/>
              <a:t>11/26/24</a:t>
            </a:fld>
            <a:endParaRPr lang="en-US"/>
          </a:p>
        </p:txBody>
      </p:sp>
      <p:sp>
        <p:nvSpPr>
          <p:cNvPr id="3" name="Footer Placeholder 2">
            <a:extLst>
              <a:ext uri="{FF2B5EF4-FFF2-40B4-BE49-F238E27FC236}">
                <a16:creationId xmlns:a16="http://schemas.microsoft.com/office/drawing/2014/main" id="{FCFF7E77-47E0-4F9E-9148-8D0C59C0CF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8005A2-ECF0-4759-A17B-FDECE80683F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1219089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D4B-5676-477E-8C52-4C1CF160FCDE}"/>
              </a:ext>
            </a:extLst>
          </p:cNvPr>
          <p:cNvSpPr>
            <a:spLocks noGrp="1"/>
          </p:cNvSpPr>
          <p:nvPr>
            <p:ph type="title"/>
          </p:nvPr>
        </p:nvSpPr>
        <p:spPr>
          <a:xfrm>
            <a:off x="1090940" y="1094448"/>
            <a:ext cx="3785860" cy="1554362"/>
          </a:xfrm>
        </p:spPr>
        <p:txBody>
          <a:bodyPr anchor="t">
            <a:normAutofit/>
          </a:bodyPr>
          <a:lstStyle>
            <a:lvl1pPr>
              <a:defRPr sz="2800" cap="all" baseline="0"/>
            </a:lvl1pPr>
          </a:lstStyle>
          <a:p>
            <a:r>
              <a:rPr lang="en-US" dirty="0"/>
              <a:t>Click to edit Master title style</a:t>
            </a:r>
          </a:p>
        </p:txBody>
      </p:sp>
      <p:sp>
        <p:nvSpPr>
          <p:cNvPr id="3" name="Content Placeholder 2">
            <a:extLst>
              <a:ext uri="{FF2B5EF4-FFF2-40B4-BE49-F238E27FC236}">
                <a16:creationId xmlns:a16="http://schemas.microsoft.com/office/drawing/2014/main" id="{4B5A3E63-EB15-4D82-BF2B-36BB030C430D}"/>
              </a:ext>
            </a:extLst>
          </p:cNvPr>
          <p:cNvSpPr>
            <a:spLocks noGrp="1"/>
          </p:cNvSpPr>
          <p:nvPr>
            <p:ph idx="1"/>
          </p:nvPr>
        </p:nvSpPr>
        <p:spPr>
          <a:xfrm>
            <a:off x="5524500" y="922689"/>
            <a:ext cx="548600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CBE994E-BAB7-43DC-A0E4-C779CF2A33D5}"/>
              </a:ext>
            </a:extLst>
          </p:cNvPr>
          <p:cNvSpPr>
            <a:spLocks noGrp="1"/>
          </p:cNvSpPr>
          <p:nvPr>
            <p:ph type="body" sz="half" idx="2"/>
          </p:nvPr>
        </p:nvSpPr>
        <p:spPr>
          <a:xfrm>
            <a:off x="1090940" y="2701254"/>
            <a:ext cx="3785860" cy="31677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DEFAAA-1B70-42AA-ADCC-F49B58132654}"/>
              </a:ext>
            </a:extLst>
          </p:cNvPr>
          <p:cNvSpPr>
            <a:spLocks noGrp="1"/>
          </p:cNvSpPr>
          <p:nvPr>
            <p:ph type="dt" sz="half" idx="10"/>
          </p:nvPr>
        </p:nvSpPr>
        <p:spPr/>
        <p:txBody>
          <a:bodyPr/>
          <a:lstStyle/>
          <a:p>
            <a:fld id="{A1E45834-53BD-4C8F-B791-CD5378F4150E}" type="datetimeFigureOut">
              <a:rPr lang="en-US" smtClean="0"/>
              <a:t>11/26/24</a:t>
            </a:fld>
            <a:endParaRPr lang="en-US"/>
          </a:p>
        </p:txBody>
      </p:sp>
      <p:sp>
        <p:nvSpPr>
          <p:cNvPr id="6" name="Footer Placeholder 5">
            <a:extLst>
              <a:ext uri="{FF2B5EF4-FFF2-40B4-BE49-F238E27FC236}">
                <a16:creationId xmlns:a16="http://schemas.microsoft.com/office/drawing/2014/main" id="{E4C7B6CC-1C13-4F34-AC86-CCD442C8C3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1B638-9061-41AD-AF47-73A4AF8B781A}"/>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833140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F3C43-1676-4A29-83F9-D788ED2E71E9}"/>
              </a:ext>
            </a:extLst>
          </p:cNvPr>
          <p:cNvSpPr>
            <a:spLocks noGrp="1"/>
          </p:cNvSpPr>
          <p:nvPr>
            <p:ph type="title"/>
          </p:nvPr>
        </p:nvSpPr>
        <p:spPr>
          <a:xfrm>
            <a:off x="1090940" y="1097280"/>
            <a:ext cx="3785860" cy="1559740"/>
          </a:xfrm>
        </p:spPr>
        <p:txBody>
          <a:bodyPr anchor="t">
            <a:normAutofit/>
          </a:bodyPr>
          <a:lstStyle>
            <a:lvl1pPr>
              <a:defRPr sz="2800" cap="all" baseline="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214A903-97C7-4349-B8CE-1BBED1942E3B}"/>
              </a:ext>
            </a:extLst>
          </p:cNvPr>
          <p:cNvSpPr>
            <a:spLocks noGrp="1"/>
          </p:cNvSpPr>
          <p:nvPr>
            <p:ph type="pic" idx="1"/>
          </p:nvPr>
        </p:nvSpPr>
        <p:spPr>
          <a:xfrm>
            <a:off x="5524500" y="1143000"/>
            <a:ext cx="54864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F0A9F58-4AEB-4286-98F7-3C77AA913BE8}"/>
              </a:ext>
            </a:extLst>
          </p:cNvPr>
          <p:cNvSpPr>
            <a:spLocks noGrp="1"/>
          </p:cNvSpPr>
          <p:nvPr>
            <p:ph type="body" sz="half" idx="2"/>
          </p:nvPr>
        </p:nvSpPr>
        <p:spPr>
          <a:xfrm>
            <a:off x="1090940" y="2697480"/>
            <a:ext cx="3785860" cy="3093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F55A58-F085-4500-AF61-045B12C8F41E}"/>
              </a:ext>
            </a:extLst>
          </p:cNvPr>
          <p:cNvSpPr>
            <a:spLocks noGrp="1"/>
          </p:cNvSpPr>
          <p:nvPr>
            <p:ph type="dt" sz="half" idx="10"/>
          </p:nvPr>
        </p:nvSpPr>
        <p:spPr/>
        <p:txBody>
          <a:bodyPr/>
          <a:lstStyle/>
          <a:p>
            <a:fld id="{A1E45834-53BD-4C8F-B791-CD5378F4150E}" type="datetimeFigureOut">
              <a:rPr lang="en-US" smtClean="0"/>
              <a:t>11/26/24</a:t>
            </a:fld>
            <a:endParaRPr lang="en-US"/>
          </a:p>
        </p:txBody>
      </p:sp>
      <p:sp>
        <p:nvSpPr>
          <p:cNvPr id="6" name="Footer Placeholder 5">
            <a:extLst>
              <a:ext uri="{FF2B5EF4-FFF2-40B4-BE49-F238E27FC236}">
                <a16:creationId xmlns:a16="http://schemas.microsoft.com/office/drawing/2014/main" id="{E9936470-561D-49AE-AC84-B79D483FDA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F2BE2-DF21-4683-9D5F-849A525FD5C4}"/>
              </a:ext>
            </a:extLst>
          </p:cNvPr>
          <p:cNvSpPr>
            <a:spLocks noGrp="1"/>
          </p:cNvSpPr>
          <p:nvPr>
            <p:ph type="sldNum" sz="quarter" idx="12"/>
          </p:nvPr>
        </p:nvSpPr>
        <p:spPr/>
        <p:txBody>
          <a:bodyPr/>
          <a:lstStyle/>
          <a:p>
            <a:fld id="{719D7796-F675-488F-AC46-C88938C80352}" type="slidenum">
              <a:rPr lang="en-US" smtClean="0"/>
              <a:t>‹#›</a:t>
            </a:fld>
            <a:endParaRPr lang="en-US"/>
          </a:p>
        </p:txBody>
      </p:sp>
    </p:spTree>
    <p:extLst>
      <p:ext uri="{BB962C8B-B14F-4D97-AF65-F5344CB8AC3E}">
        <p14:creationId xmlns:p14="http://schemas.microsoft.com/office/powerpoint/2010/main" val="2209885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4438DC-3CEE-4170-9B1C-BAC05CD8C3B5}"/>
              </a:ext>
            </a:extLst>
          </p:cNvPr>
          <p:cNvSpPr>
            <a:spLocks noGrp="1"/>
          </p:cNvSpPr>
          <p:nvPr>
            <p:ph type="title"/>
          </p:nvPr>
        </p:nvSpPr>
        <p:spPr>
          <a:xfrm>
            <a:off x="1088136" y="1090245"/>
            <a:ext cx="9922764" cy="129422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7C19D24-DCBE-47F9-8B85-8A118B02B3C9}"/>
              </a:ext>
            </a:extLst>
          </p:cNvPr>
          <p:cNvSpPr>
            <a:spLocks noGrp="1"/>
          </p:cNvSpPr>
          <p:nvPr>
            <p:ph type="body" idx="1"/>
          </p:nvPr>
        </p:nvSpPr>
        <p:spPr>
          <a:xfrm>
            <a:off x="1088136" y="2447778"/>
            <a:ext cx="9922764" cy="38387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4F5788-BDCE-49E2-80AE-31C739C6A0CE}"/>
              </a:ext>
            </a:extLst>
          </p:cNvPr>
          <p:cNvSpPr>
            <a:spLocks noGrp="1"/>
          </p:cNvSpPr>
          <p:nvPr>
            <p:ph type="dt" sz="half" idx="2"/>
          </p:nvPr>
        </p:nvSpPr>
        <p:spPr>
          <a:xfrm>
            <a:off x="7315200" y="6389688"/>
            <a:ext cx="3695302" cy="365125"/>
          </a:xfrm>
          <a:prstGeom prst="rect">
            <a:avLst/>
          </a:prstGeom>
        </p:spPr>
        <p:txBody>
          <a:bodyPr vert="horz" lIns="91440" tIns="45720" rIns="91440" bIns="45720" rtlCol="0" anchor="ctr"/>
          <a:lstStyle>
            <a:lvl1pPr algn="l">
              <a:defRPr sz="900">
                <a:solidFill>
                  <a:schemeClr val="tx1"/>
                </a:solidFill>
              </a:defRPr>
            </a:lvl1pPr>
          </a:lstStyle>
          <a:p>
            <a:fld id="{A1E45834-53BD-4C8F-B791-CD5378F4150E}" type="datetimeFigureOut">
              <a:rPr lang="en-US" smtClean="0"/>
              <a:t>11/26/24</a:t>
            </a:fld>
            <a:endParaRPr lang="en-US"/>
          </a:p>
        </p:txBody>
      </p:sp>
      <p:sp>
        <p:nvSpPr>
          <p:cNvPr id="5" name="Footer Placeholder 4">
            <a:extLst>
              <a:ext uri="{FF2B5EF4-FFF2-40B4-BE49-F238E27FC236}">
                <a16:creationId xmlns:a16="http://schemas.microsoft.com/office/drawing/2014/main" id="{FD1D5844-8163-4D82-BEFC-BC2D8D511B7E}"/>
              </a:ext>
            </a:extLst>
          </p:cNvPr>
          <p:cNvSpPr>
            <a:spLocks noGrp="1"/>
          </p:cNvSpPr>
          <p:nvPr>
            <p:ph type="ftr" sz="quarter" idx="3"/>
          </p:nvPr>
        </p:nvSpPr>
        <p:spPr>
          <a:xfrm>
            <a:off x="1090940" y="6389688"/>
            <a:ext cx="4433560" cy="365125"/>
          </a:xfrm>
          <a:prstGeom prst="rect">
            <a:avLst/>
          </a:prstGeom>
        </p:spPr>
        <p:txBody>
          <a:bodyPr vert="horz" lIns="91440" tIns="45720" rIns="91440" bIns="45720" rtlCol="0" anchor="ct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22698A50-C435-4220-82C6-C8D62A7C9EB0}"/>
              </a:ext>
            </a:extLst>
          </p:cNvPr>
          <p:cNvSpPr>
            <a:spLocks noGrp="1"/>
          </p:cNvSpPr>
          <p:nvPr>
            <p:ph type="sldNum" sz="quarter" idx="4"/>
          </p:nvPr>
        </p:nvSpPr>
        <p:spPr>
          <a:xfrm>
            <a:off x="10983190" y="6389688"/>
            <a:ext cx="940296" cy="365125"/>
          </a:xfrm>
          <a:prstGeom prst="rect">
            <a:avLst/>
          </a:prstGeom>
        </p:spPr>
        <p:txBody>
          <a:bodyPr vert="horz" lIns="91440" tIns="45720" rIns="91440" bIns="45720" rtlCol="0" anchor="ctr"/>
          <a:lstStyle>
            <a:lvl1pPr algn="r">
              <a:defRPr sz="900">
                <a:solidFill>
                  <a:schemeClr val="tx1"/>
                </a:solidFill>
              </a:defRPr>
            </a:lvl1pPr>
          </a:lstStyle>
          <a:p>
            <a:fld id="{719D7796-F675-488F-AC46-C88938C80352}" type="slidenum">
              <a:rPr lang="en-US" smtClean="0"/>
              <a:t>‹#›</a:t>
            </a:fld>
            <a:endParaRPr lang="en-US"/>
          </a:p>
        </p:txBody>
      </p:sp>
      <p:cxnSp>
        <p:nvCxnSpPr>
          <p:cNvPr id="28" name="Straight Connector 27">
            <a:extLst>
              <a:ext uri="{FF2B5EF4-FFF2-40B4-BE49-F238E27FC236}">
                <a16:creationId xmlns:a16="http://schemas.microsoft.com/office/drawing/2014/main" id="{D8689CE0-64D2-447C-9C1F-872D111D8AC3}"/>
              </a:ext>
            </a:extLst>
          </p:cNvPr>
          <p:cNvCxnSpPr>
            <a:cxnSpLocks/>
          </p:cNvCxnSpPr>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28236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85000"/>
        </a:lnSpc>
        <a:spcBef>
          <a:spcPct val="0"/>
        </a:spcBef>
        <a:buNone/>
        <a:defRPr sz="4400" b="1" kern="1200" cap="none" baseline="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Neue Haas Grotesk Text Pro" panose="020B05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30000"/>
        </a:lnSpc>
        <a:spcBef>
          <a:spcPts val="500"/>
        </a:spcBef>
        <a:buFont typeface="Neue Haas Grotesk Text Pro" panose="020B05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30000"/>
        </a:lnSpc>
        <a:spcBef>
          <a:spcPts val="500"/>
        </a:spcBef>
        <a:buFont typeface="Neue Haas Grotesk Text Pro" panose="020B05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4pPr>
      <a:lvl5pPr marL="1280160" indent="-228600" algn="l" defTabSz="914400" rtl="0" eaLnBrk="1" latinLnBrk="0" hangingPunct="1">
        <a:lnSpc>
          <a:spcPct val="130000"/>
        </a:lnSpc>
        <a:spcBef>
          <a:spcPts val="500"/>
        </a:spcBef>
        <a:buFont typeface="Neue Haas Grotesk Text Pro" panose="020B05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sustainable-hecap-plus.github.io/Sustainability_in_HECAPplus.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ourworldindata.org/co2-and-other-greenhouse-gas-emissio%20n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hyperlink" Target="https://sustainable-hecap-plus.github.io/Sustainability_in_HECAPplus.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reativecommons.org/licenses/by/4.0/" TargetMode="External"/><Relationship Id="rId5" Type="http://schemas.openxmlformats.org/officeDocument/2006/relationships/hyperlink" Target="https://sustainable-hecap-plus.github.io/Sustainability_in_HECAPplus.pdf" TargetMode="External"/><Relationship Id="rId4" Type="http://schemas.openxmlformats.org/officeDocument/2006/relationships/hyperlink" Target="https://ourworldindata.org/energ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arxiv.org/abs/2306.02837" TargetMode="External"/><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arxiv.org/abs/2410.02501" TargetMode="External"/><Relationship Id="rId3" Type="http://schemas.openxmlformats.org/officeDocument/2006/relationships/hyperlink" Target="https://yhep.desy.de/sites/sites_custom/site_yhep-association/content/e61887/e122133/yHEPStatementonenvironmentalsustainabilityinScience_final.pdf" TargetMode="External"/><Relationship Id="rId7" Type="http://schemas.openxmlformats.org/officeDocument/2006/relationships/hyperlink" Target="https://arxiv.org/abs/2403.0330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doi.org/10.48550/arXiv.2203.12389" TargetMode="External"/><Relationship Id="rId11" Type="http://schemas.openxmlformats.org/officeDocument/2006/relationships/hyperlink" Target="https://labos1point5.org/" TargetMode="External"/><Relationship Id="rId5" Type="http://schemas.openxmlformats.org/officeDocument/2006/relationships/hyperlink" Target="https://doi.org/10.26356/climate-sust-acad," TargetMode="External"/><Relationship Id="rId10" Type="http://schemas.openxmlformats.org/officeDocument/2006/relationships/hyperlink" Target="https://astronomersforplanet.earth/" TargetMode="External"/><Relationship Id="rId4" Type="http://schemas.openxmlformats.org/officeDocument/2006/relationships/hyperlink" Target="https://doi.org/10.1038/s41550-020-01216-9" TargetMode="External"/><Relationship Id="rId9" Type="http://schemas.openxmlformats.org/officeDocument/2006/relationships/hyperlink" Target="https://doi.org/10.48550/arXiv.2411.03473"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g"/><Relationship Id="rId7"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g"/><Relationship Id="rId10" Type="http://schemas.openxmlformats.org/officeDocument/2006/relationships/image" Target="../media/image14.jpeg"/><Relationship Id="rId4" Type="http://schemas.openxmlformats.org/officeDocument/2006/relationships/image" Target="../media/image8.jp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sustainable-hecap-plus.github.io/Sustainability_in_HECAPplus.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doi.org/10.59327/IPCC/AR6-9789291691647.001"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ourworldindata.org/co2-and-greenhouse-gas-emissions" TargetMode="External"/><Relationship Id="rId13" Type="http://schemas.openxmlformats.org/officeDocument/2006/relationships/hyperlink" Target="https://doi.org/10.48550/arXiv.2203.12389" TargetMode="External"/><Relationship Id="rId18" Type="http://schemas.openxmlformats.org/officeDocument/2006/relationships/hyperlink" Target="https://labos1point5.org/" TargetMode="External"/><Relationship Id="rId26" Type="http://schemas.openxmlformats.org/officeDocument/2006/relationships/hyperlink" Target="https://icfa.hep.net/icfa-panel-on-sustainable-accelerators-and-colliders/" TargetMode="External"/><Relationship Id="rId3" Type="http://schemas.openxmlformats.org/officeDocument/2006/relationships/hyperlink" Target="https://doi.org/10.59327/IPCC/AR6-9789291691647.001" TargetMode="External"/><Relationship Id="rId21" Type="http://schemas.openxmlformats.org/officeDocument/2006/relationships/hyperlink" Target="https://www.usparticlephysics.org/2023-p5-report/investing-in-the-future-of-science-and-technology.html#69sustainability-and-the-environment" TargetMode="External"/><Relationship Id="rId7" Type="http://schemas.openxmlformats.org/officeDocument/2006/relationships/hyperlink" Target="https://sustainable-hecap-plus.github.io/" TargetMode="External"/><Relationship Id="rId12" Type="http://schemas.openxmlformats.org/officeDocument/2006/relationships/hyperlink" Target="https://doi.org/10.26356/climate-sust-acad" TargetMode="External"/><Relationship Id="rId17" Type="http://schemas.openxmlformats.org/officeDocument/2006/relationships/hyperlink" Target="https://astronomersforplanet.earth/" TargetMode="External"/><Relationship Id="rId25" Type="http://schemas.openxmlformats.org/officeDocument/2006/relationships/hyperlink" Target="https://home.cern/news/news/cern/mitigating-environmental-impact-cern-procurement" TargetMode="External"/><Relationship Id="rId2" Type="http://schemas.openxmlformats.org/officeDocument/2006/relationships/notesSlide" Target="../notesSlides/notesSlide22.xml"/><Relationship Id="rId16" Type="http://schemas.openxmlformats.org/officeDocument/2006/relationships/hyperlink" Target="https://doi.org/10.48550/arXiv.2411.03473" TargetMode="External"/><Relationship Id="rId20" Type="http://schemas.openxmlformats.org/officeDocument/2006/relationships/hyperlink" Target="https://arxiv.org/abs/2301.06581" TargetMode="External"/><Relationship Id="rId29" Type="http://schemas.openxmlformats.org/officeDocument/2006/relationships/hyperlink" Target="https://www.lannelongue.eu/research/green-algorithms/" TargetMode="External"/><Relationship Id="rId1" Type="http://schemas.openxmlformats.org/officeDocument/2006/relationships/slideLayout" Target="../slideLayouts/slideLayout2.xml"/><Relationship Id="rId6" Type="http://schemas.openxmlformats.org/officeDocument/2006/relationships/hyperlink" Target="https://doi.org/10.1007/BF01405730" TargetMode="External"/><Relationship Id="rId11" Type="http://schemas.openxmlformats.org/officeDocument/2006/relationships/hyperlink" Target="https://doi.org/10.1038/s41550-020-01216-9" TargetMode="External"/><Relationship Id="rId24" Type="http://schemas.openxmlformats.org/officeDocument/2006/relationships/hyperlink" Target="https://doi.org/10.1016/j.astropartphys.2021.102587" TargetMode="External"/><Relationship Id="rId5" Type="http://schemas.openxmlformats.org/officeDocument/2006/relationships/hyperlink" Target="https://www.ukri.org/wp-content/uploads/2020/10/UKRI-050920-SustainabilityStrategy.pdf" TargetMode="External"/><Relationship Id="rId15" Type="http://schemas.openxmlformats.org/officeDocument/2006/relationships/hyperlink" Target="https://arxiv.org/abs/2410.02501" TargetMode="External"/><Relationship Id="rId23" Type="http://schemas.openxmlformats.org/officeDocument/2006/relationships/hyperlink" Target="https://www.eso.org/public/germany/about-eso/green/" TargetMode="External"/><Relationship Id="rId28" Type="http://schemas.openxmlformats.org/officeDocument/2006/relationships/hyperlink" Target="https://cds.cern.ch/record/2776420" TargetMode="External"/><Relationship Id="rId10" Type="http://schemas.openxmlformats.org/officeDocument/2006/relationships/hyperlink" Target="https://yhep.desy.de/sites/sites_custom/site_yhep-association/content/e61887/e122133/yHEPStatementonenvironmentalsustainabilityinScience_final.pdf" TargetMode="External"/><Relationship Id="rId19" Type="http://schemas.openxmlformats.org/officeDocument/2006/relationships/hyperlink" Target="https://ecfa.web.cern.ch/ecfa-guidelines-inputs-national-hep-communities-european-strategy-particle-physics-0" TargetMode="External"/><Relationship Id="rId4" Type="http://schemas.openxmlformats.org/officeDocument/2006/relationships/hyperlink" Target="https://www.gov.uk/government/news/uk-shows-international-leadership-in-tackling-climate-crisis" TargetMode="External"/><Relationship Id="rId9" Type="http://schemas.openxmlformats.org/officeDocument/2006/relationships/hyperlink" Target="https://ourworldindata.org/energy" TargetMode="External"/><Relationship Id="rId14" Type="http://schemas.openxmlformats.org/officeDocument/2006/relationships/hyperlink" Target="https://arxiv.org/abs/2403.03308" TargetMode="External"/><Relationship Id="rId22" Type="http://schemas.openxmlformats.org/officeDocument/2006/relationships/hyperlink" Target="https://edms.cern.ch/ui/#!master/navigator/document?D:101320218:101320218:subDocs" TargetMode="External"/><Relationship Id="rId27" Type="http://schemas.openxmlformats.org/officeDocument/2006/relationships/hyperlink" Target="https://indico.cern.ch/event/1242680/attachments/2583397/4456219/Sustainability-HorizonEurope-JDH-v3-Jan2023.pdf"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www.doi.org/10.59327/IPCC/AR6-9789291691647.00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doi.org/10.59327/IPCC/AR6-9789291691647.001"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gov.uk/government/news/uk-shows-international-leadership-in-tackling-climate-crisi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ukri.org/wp-content/uploads/2020/10/UKRI-050920-SustainabilityStrategy.pdf"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CE54A2A-DF49-4800-82E7-3AF9353F8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6125ED7-F0CF-40D9-8C60-51E188053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lant growing in the gaps of a path">
            <a:extLst>
              <a:ext uri="{FF2B5EF4-FFF2-40B4-BE49-F238E27FC236}">
                <a16:creationId xmlns:a16="http://schemas.microsoft.com/office/drawing/2014/main" id="{C76E46DC-437B-D4C4-53EA-BB90DE37E15C}"/>
              </a:ext>
            </a:extLst>
          </p:cNvPr>
          <p:cNvPicPr>
            <a:picLocks noChangeAspect="1"/>
          </p:cNvPicPr>
          <p:nvPr/>
        </p:nvPicPr>
        <p:blipFill>
          <a:blip r:embed="rId3">
            <a:alphaModFix amt="65000"/>
          </a:blip>
          <a:srcRect t="5076" b="9373"/>
          <a:stretch/>
        </p:blipFill>
        <p:spPr>
          <a:xfrm>
            <a:off x="20" y="10"/>
            <a:ext cx="12191980" cy="6857990"/>
          </a:xfrm>
          <a:prstGeom prst="rect">
            <a:avLst/>
          </a:prstGeom>
        </p:spPr>
      </p:pic>
      <p:sp>
        <p:nvSpPr>
          <p:cNvPr id="2" name="Title 1">
            <a:extLst>
              <a:ext uri="{FF2B5EF4-FFF2-40B4-BE49-F238E27FC236}">
                <a16:creationId xmlns:a16="http://schemas.microsoft.com/office/drawing/2014/main" id="{E6D6B6D9-4541-A323-6730-109A306040DB}"/>
              </a:ext>
            </a:extLst>
          </p:cNvPr>
          <p:cNvSpPr>
            <a:spLocks noGrp="1"/>
          </p:cNvSpPr>
          <p:nvPr>
            <p:ph type="ctrTitle"/>
          </p:nvPr>
        </p:nvSpPr>
        <p:spPr>
          <a:xfrm>
            <a:off x="1052146" y="1077626"/>
            <a:ext cx="9958754" cy="3317443"/>
          </a:xfrm>
        </p:spPr>
        <p:txBody>
          <a:bodyPr anchor="t">
            <a:normAutofit/>
          </a:bodyPr>
          <a:lstStyle/>
          <a:p>
            <a:r>
              <a:rPr lang="en-US" sz="5400" dirty="0">
                <a:solidFill>
                  <a:srgbClr val="FFFFFF"/>
                </a:solidFill>
              </a:rPr>
              <a:t>Finding a</a:t>
            </a:r>
            <a:br>
              <a:rPr lang="en-US" sz="5400" dirty="0">
                <a:solidFill>
                  <a:srgbClr val="FFFFFF"/>
                </a:solidFill>
              </a:rPr>
            </a:br>
            <a:r>
              <a:rPr lang="en-US" sz="5400" dirty="0">
                <a:solidFill>
                  <a:srgbClr val="FFFFFF"/>
                </a:solidFill>
              </a:rPr>
              <a:t>sustainable</a:t>
            </a:r>
            <a:br>
              <a:rPr lang="en-US" sz="5400" dirty="0">
                <a:solidFill>
                  <a:srgbClr val="FFFFFF"/>
                </a:solidFill>
              </a:rPr>
            </a:br>
            <a:r>
              <a:rPr lang="en-US" sz="5400" dirty="0">
                <a:solidFill>
                  <a:srgbClr val="FFFFFF"/>
                </a:solidFill>
              </a:rPr>
              <a:t>science</a:t>
            </a:r>
            <a:br>
              <a:rPr lang="en-US" sz="5400" dirty="0">
                <a:solidFill>
                  <a:srgbClr val="FFFFFF"/>
                </a:solidFill>
              </a:rPr>
            </a:br>
            <a:r>
              <a:rPr lang="en-US" sz="2450" dirty="0">
                <a:solidFill>
                  <a:srgbClr val="FFFFFF"/>
                </a:solidFill>
              </a:rPr>
              <a:t>a grassroots perspective</a:t>
            </a:r>
          </a:p>
        </p:txBody>
      </p:sp>
      <p:sp>
        <p:nvSpPr>
          <p:cNvPr id="3" name="Subtitle 2">
            <a:extLst>
              <a:ext uri="{FF2B5EF4-FFF2-40B4-BE49-F238E27FC236}">
                <a16:creationId xmlns:a16="http://schemas.microsoft.com/office/drawing/2014/main" id="{0C4E1D16-31EE-147E-2F08-C30199887002}"/>
              </a:ext>
            </a:extLst>
          </p:cNvPr>
          <p:cNvSpPr>
            <a:spLocks noGrp="1"/>
          </p:cNvSpPr>
          <p:nvPr>
            <p:ph type="subTitle" idx="1"/>
          </p:nvPr>
        </p:nvSpPr>
        <p:spPr>
          <a:xfrm>
            <a:off x="1097280" y="4572000"/>
            <a:ext cx="9257512" cy="1263047"/>
          </a:xfrm>
        </p:spPr>
        <p:txBody>
          <a:bodyPr anchor="b">
            <a:noAutofit/>
          </a:bodyPr>
          <a:lstStyle/>
          <a:p>
            <a:pPr>
              <a:lnSpc>
                <a:spcPct val="110000"/>
              </a:lnSpc>
            </a:pPr>
            <a:r>
              <a:rPr lang="en-US" sz="2400" b="1" dirty="0">
                <a:solidFill>
                  <a:srgbClr val="FFFFFF"/>
                </a:solidFill>
              </a:rPr>
              <a:t>Peter Millington</a:t>
            </a:r>
          </a:p>
          <a:p>
            <a:pPr>
              <a:lnSpc>
                <a:spcPct val="110000"/>
              </a:lnSpc>
            </a:pPr>
            <a:r>
              <a:rPr lang="en-US" sz="2400" dirty="0">
                <a:solidFill>
                  <a:srgbClr val="FFFFFF"/>
                </a:solidFill>
              </a:rPr>
              <a:t>UKRI Future Leaders Fellow, University of Manchester</a:t>
            </a:r>
          </a:p>
          <a:p>
            <a:pPr>
              <a:lnSpc>
                <a:spcPct val="110000"/>
              </a:lnSpc>
            </a:pPr>
            <a:r>
              <a:rPr lang="en-US" sz="2400" dirty="0">
                <a:solidFill>
                  <a:srgbClr val="FFFFFF"/>
                </a:solidFill>
              </a:rPr>
              <a:t>UK HEP Forum, Abingdon, 2024</a:t>
            </a:r>
          </a:p>
        </p:txBody>
      </p:sp>
      <p:cxnSp>
        <p:nvCxnSpPr>
          <p:cNvPr id="18" name="Straight Connector 17">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06934"/>
            <a:ext cx="804195" cy="0"/>
          </a:xfrm>
          <a:prstGeom prst="line">
            <a:avLst/>
          </a:prstGeom>
          <a:ln w="12382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339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A7B9A-D5D8-166A-9D5B-D86938D723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A52004-8266-A8BB-49DD-F5BEBA3AE96F}"/>
              </a:ext>
            </a:extLst>
          </p:cNvPr>
          <p:cNvSpPr>
            <a:spLocks noGrp="1"/>
          </p:cNvSpPr>
          <p:nvPr>
            <p:ph type="title"/>
          </p:nvPr>
        </p:nvSpPr>
        <p:spPr/>
        <p:txBody>
          <a:bodyPr>
            <a:normAutofit/>
          </a:bodyPr>
          <a:lstStyle/>
          <a:p>
            <a:r>
              <a:rPr lang="en-US" dirty="0"/>
              <a:t>Who gets to talk about sustainability?</a:t>
            </a:r>
          </a:p>
        </p:txBody>
      </p:sp>
    </p:spTree>
    <p:extLst>
      <p:ext uri="{BB962C8B-B14F-4D97-AF65-F5344CB8AC3E}">
        <p14:creationId xmlns:p14="http://schemas.microsoft.com/office/powerpoint/2010/main" val="17016255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964FCC-94B9-ABF9-7AEE-394E1514E0F9}"/>
              </a:ext>
            </a:extLst>
          </p:cNvPr>
          <p:cNvSpPr txBox="1"/>
          <p:nvPr/>
        </p:nvSpPr>
        <p:spPr>
          <a:xfrm>
            <a:off x="3661775" y="2875002"/>
            <a:ext cx="4868449" cy="1107996"/>
          </a:xfrm>
          <a:prstGeom prst="rect">
            <a:avLst/>
          </a:prstGeom>
          <a:noFill/>
        </p:spPr>
        <p:txBody>
          <a:bodyPr wrap="none" rtlCol="0">
            <a:spAutoFit/>
          </a:bodyPr>
          <a:lstStyle/>
          <a:p>
            <a:r>
              <a:rPr lang="en-US" sz="6600" b="1" dirty="0"/>
              <a:t>EVERYONE</a:t>
            </a:r>
          </a:p>
        </p:txBody>
      </p:sp>
    </p:spTree>
    <p:extLst>
      <p:ext uri="{BB962C8B-B14F-4D97-AF65-F5344CB8AC3E}">
        <p14:creationId xmlns:p14="http://schemas.microsoft.com/office/powerpoint/2010/main" val="2801452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FF436-C996-D66C-7077-F71CA679B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E9839-C302-6855-B453-7E0D784C8BCB}"/>
              </a:ext>
            </a:extLst>
          </p:cNvPr>
          <p:cNvSpPr>
            <a:spLocks noGrp="1"/>
          </p:cNvSpPr>
          <p:nvPr>
            <p:ph type="title"/>
          </p:nvPr>
        </p:nvSpPr>
        <p:spPr/>
        <p:txBody>
          <a:bodyPr>
            <a:normAutofit/>
          </a:bodyPr>
          <a:lstStyle/>
          <a:p>
            <a:r>
              <a:rPr lang="en-US" dirty="0"/>
              <a:t>So who do I think I am?</a:t>
            </a:r>
          </a:p>
        </p:txBody>
      </p:sp>
      <p:sp>
        <p:nvSpPr>
          <p:cNvPr id="3" name="Content Placeholder 2">
            <a:extLst>
              <a:ext uri="{FF2B5EF4-FFF2-40B4-BE49-F238E27FC236}">
                <a16:creationId xmlns:a16="http://schemas.microsoft.com/office/drawing/2014/main" id="{10A87077-DCA0-8C16-DB90-3888BFF3CDF7}"/>
              </a:ext>
            </a:extLst>
          </p:cNvPr>
          <p:cNvSpPr>
            <a:spLocks noGrp="1"/>
          </p:cNvSpPr>
          <p:nvPr>
            <p:ph idx="1"/>
          </p:nvPr>
        </p:nvSpPr>
        <p:spPr/>
        <p:txBody>
          <a:bodyPr anchor="b">
            <a:normAutofit/>
          </a:bodyPr>
          <a:lstStyle/>
          <a:p>
            <a:pPr marL="0" indent="0" algn="r">
              <a:buNone/>
            </a:pPr>
            <a:r>
              <a:rPr lang="en-US" sz="2000" dirty="0"/>
              <a:t>The perspective of a </a:t>
            </a:r>
            <a:r>
              <a:rPr lang="en-US" sz="2000" b="1" dirty="0"/>
              <a:t>theoretical physicist</a:t>
            </a:r>
            <a:r>
              <a:rPr lang="en-US" sz="2000" dirty="0"/>
              <a:t>,</a:t>
            </a:r>
            <a:br>
              <a:rPr lang="en-US" sz="2000" dirty="0"/>
            </a:br>
            <a:r>
              <a:rPr lang="en-US" sz="2000" dirty="0"/>
              <a:t>working in </a:t>
            </a:r>
            <a:r>
              <a:rPr lang="en-US" sz="2000" b="1" dirty="0"/>
              <a:t>high energy physics, cosmology and </a:t>
            </a:r>
            <a:r>
              <a:rPr lang="en-US" sz="2000" b="1" dirty="0" err="1"/>
              <a:t>astroparticle</a:t>
            </a:r>
            <a:r>
              <a:rPr lang="en-US" sz="2000" b="1" dirty="0"/>
              <a:t> physics (HECAP)</a:t>
            </a:r>
            <a:r>
              <a:rPr lang="en-US" sz="2000" dirty="0"/>
              <a:t>.</a:t>
            </a:r>
          </a:p>
        </p:txBody>
      </p:sp>
    </p:spTree>
    <p:extLst>
      <p:ext uri="{BB962C8B-B14F-4D97-AF65-F5344CB8AC3E}">
        <p14:creationId xmlns:p14="http://schemas.microsoft.com/office/powerpoint/2010/main" val="2689633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AB638-3784-EACE-D0F0-8C42C48D0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9B2CD3-137C-ABF4-A216-DD5C4E65383C}"/>
              </a:ext>
            </a:extLst>
          </p:cNvPr>
          <p:cNvSpPr>
            <a:spLocks noGrp="1"/>
          </p:cNvSpPr>
          <p:nvPr>
            <p:ph type="title"/>
          </p:nvPr>
        </p:nvSpPr>
        <p:spPr/>
        <p:txBody>
          <a:bodyPr/>
          <a:lstStyle/>
          <a:p>
            <a:r>
              <a:rPr lang="en-US" dirty="0"/>
              <a:t>There are no proxy problems when it comes to sustainability.</a:t>
            </a:r>
          </a:p>
        </p:txBody>
      </p:sp>
      <p:sp>
        <p:nvSpPr>
          <p:cNvPr id="3" name="Oval 2">
            <a:extLst>
              <a:ext uri="{FF2B5EF4-FFF2-40B4-BE49-F238E27FC236}">
                <a16:creationId xmlns:a16="http://schemas.microsoft.com/office/drawing/2014/main" id="{571B5674-D41C-B8ED-DB1B-1D2E8642A5EB}"/>
              </a:ext>
            </a:extLst>
          </p:cNvPr>
          <p:cNvSpPr/>
          <p:nvPr/>
        </p:nvSpPr>
        <p:spPr>
          <a:xfrm>
            <a:off x="4826758" y="3229271"/>
            <a:ext cx="2538484" cy="2538484"/>
          </a:xfrm>
          <a:prstGeom prst="ellipse">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560EB1D-CD29-A259-CCA2-E20777100693}"/>
              </a:ext>
            </a:extLst>
          </p:cNvPr>
          <p:cNvSpPr txBox="1"/>
          <p:nvPr/>
        </p:nvSpPr>
        <p:spPr>
          <a:xfrm>
            <a:off x="5594003" y="4206125"/>
            <a:ext cx="1003993" cy="584775"/>
          </a:xfrm>
          <a:prstGeom prst="rect">
            <a:avLst/>
          </a:prstGeom>
          <a:noFill/>
        </p:spPr>
        <p:txBody>
          <a:bodyPr wrap="none" rtlCol="0">
            <a:spAutoFit/>
          </a:bodyPr>
          <a:lstStyle/>
          <a:p>
            <a:r>
              <a:rPr lang="en-US" sz="3200" b="1" dirty="0"/>
              <a:t>cow</a:t>
            </a:r>
          </a:p>
        </p:txBody>
      </p:sp>
      <p:sp>
        <p:nvSpPr>
          <p:cNvPr id="5" name="TextBox 4">
            <a:extLst>
              <a:ext uri="{FF2B5EF4-FFF2-40B4-BE49-F238E27FC236}">
                <a16:creationId xmlns:a16="http://schemas.microsoft.com/office/drawing/2014/main" id="{34E720FF-DC43-93A7-FAE0-CFB2981BD543}"/>
              </a:ext>
            </a:extLst>
          </p:cNvPr>
          <p:cNvSpPr txBox="1"/>
          <p:nvPr/>
        </p:nvSpPr>
        <p:spPr>
          <a:xfrm>
            <a:off x="7365242" y="2936883"/>
            <a:ext cx="1741374" cy="584775"/>
          </a:xfrm>
          <a:prstGeom prst="rect">
            <a:avLst/>
          </a:prstGeom>
          <a:noFill/>
        </p:spPr>
        <p:txBody>
          <a:bodyPr wrap="none" rtlCol="0">
            <a:spAutoFit/>
          </a:bodyPr>
          <a:lstStyle/>
          <a:p>
            <a:r>
              <a:rPr lang="en-US" sz="3200" b="1" dirty="0"/>
              <a:t>vacuum</a:t>
            </a:r>
          </a:p>
        </p:txBody>
      </p:sp>
    </p:spTree>
    <p:extLst>
      <p:ext uri="{BB962C8B-B14F-4D97-AF65-F5344CB8AC3E}">
        <p14:creationId xmlns:p14="http://schemas.microsoft.com/office/powerpoint/2010/main" val="73313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64507-0B37-C271-B4E1-3762DBD503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195127-A8D6-1A9D-9DCD-0316A3477E40}"/>
              </a:ext>
            </a:extLst>
          </p:cNvPr>
          <p:cNvSpPr>
            <a:spLocks noGrp="1"/>
          </p:cNvSpPr>
          <p:nvPr>
            <p:ph type="title"/>
          </p:nvPr>
        </p:nvSpPr>
        <p:spPr/>
        <p:txBody>
          <a:bodyPr>
            <a:normAutofit/>
          </a:bodyPr>
          <a:lstStyle/>
          <a:p>
            <a:r>
              <a:rPr lang="en-US" dirty="0"/>
              <a:t>The climate crisis is a</a:t>
            </a:r>
            <a:br>
              <a:rPr lang="en-US" dirty="0"/>
            </a:br>
            <a:r>
              <a:rPr lang="en-US" dirty="0">
                <a:solidFill>
                  <a:schemeClr val="accent2"/>
                </a:solidFill>
              </a:rPr>
              <a:t>wicked problem</a:t>
            </a:r>
            <a:r>
              <a:rPr lang="en-US" dirty="0"/>
              <a:t>.</a:t>
            </a:r>
          </a:p>
        </p:txBody>
      </p:sp>
      <p:sp>
        <p:nvSpPr>
          <p:cNvPr id="3" name="Content Placeholder 2">
            <a:extLst>
              <a:ext uri="{FF2B5EF4-FFF2-40B4-BE49-F238E27FC236}">
                <a16:creationId xmlns:a16="http://schemas.microsoft.com/office/drawing/2014/main" id="{F5444C00-7A00-0168-27F0-D08651E6E715}"/>
              </a:ext>
            </a:extLst>
          </p:cNvPr>
          <p:cNvSpPr>
            <a:spLocks noGrp="1"/>
          </p:cNvSpPr>
          <p:nvPr>
            <p:ph sz="half" idx="1"/>
          </p:nvPr>
        </p:nvSpPr>
        <p:spPr/>
        <p:txBody>
          <a:bodyPr>
            <a:normAutofit/>
          </a:bodyPr>
          <a:lstStyle/>
          <a:p>
            <a:pPr marL="0" indent="0">
              <a:buNone/>
            </a:pPr>
            <a:r>
              <a:rPr lang="en-US" sz="2000" dirty="0"/>
              <a:t>A </a:t>
            </a:r>
            <a:r>
              <a:rPr lang="en-US" sz="2000" b="1" dirty="0"/>
              <a:t>wicked problem</a:t>
            </a:r>
            <a:r>
              <a:rPr lang="en-US" sz="2000" dirty="0"/>
              <a:t>:</a:t>
            </a:r>
          </a:p>
          <a:p>
            <a:pPr marL="457200" indent="-457200">
              <a:buFont typeface="+mj-lt"/>
              <a:buAutoNum type="arabicPeriod"/>
            </a:pPr>
            <a:r>
              <a:rPr lang="en-US" sz="2000" dirty="0"/>
              <a:t>No definitive formulation</a:t>
            </a:r>
          </a:p>
          <a:p>
            <a:pPr marL="457200" indent="-457200">
              <a:buFont typeface="+mj-lt"/>
              <a:buAutoNum type="arabicPeriod"/>
            </a:pPr>
            <a:r>
              <a:rPr lang="en-US" sz="2000" dirty="0"/>
              <a:t>No stopping rule</a:t>
            </a:r>
          </a:p>
          <a:p>
            <a:pPr marL="457200" indent="-457200">
              <a:buFont typeface="+mj-lt"/>
              <a:buAutoNum type="arabicPeriod"/>
            </a:pPr>
            <a:r>
              <a:rPr lang="en-US" sz="2000" dirty="0"/>
              <a:t>Not true-or-false, but good-or-bad</a:t>
            </a:r>
          </a:p>
          <a:p>
            <a:pPr marL="457200" indent="-457200">
              <a:buFont typeface="+mj-lt"/>
              <a:buAutoNum type="arabicPeriod"/>
            </a:pPr>
            <a:r>
              <a:rPr lang="en-US" sz="2000" dirty="0"/>
              <a:t>No solution test</a:t>
            </a:r>
          </a:p>
          <a:p>
            <a:pPr marL="457200" indent="-457200">
              <a:buFont typeface="+mj-lt"/>
              <a:buAutoNum type="arabicPeriod"/>
            </a:pPr>
            <a:r>
              <a:rPr lang="en-US" sz="2000" dirty="0"/>
              <a:t>No trial and error</a:t>
            </a:r>
          </a:p>
        </p:txBody>
      </p:sp>
      <p:sp>
        <p:nvSpPr>
          <p:cNvPr id="4" name="Content Placeholder 3">
            <a:extLst>
              <a:ext uri="{FF2B5EF4-FFF2-40B4-BE49-F238E27FC236}">
                <a16:creationId xmlns:a16="http://schemas.microsoft.com/office/drawing/2014/main" id="{2A7A6518-06DE-37A5-7E1E-93C4E9F6DAFB}"/>
              </a:ext>
            </a:extLst>
          </p:cNvPr>
          <p:cNvSpPr>
            <a:spLocks noGrp="1"/>
          </p:cNvSpPr>
          <p:nvPr>
            <p:ph sz="half" idx="2"/>
          </p:nvPr>
        </p:nvSpPr>
        <p:spPr/>
        <p:txBody>
          <a:bodyPr>
            <a:normAutofit/>
          </a:bodyPr>
          <a:lstStyle/>
          <a:p>
            <a:pPr marL="457200" indent="-457200">
              <a:buFont typeface="+mj-lt"/>
              <a:buAutoNum type="arabicPeriod" startAt="6"/>
            </a:pPr>
            <a:endParaRPr lang="en-US" sz="2000" dirty="0"/>
          </a:p>
          <a:p>
            <a:pPr marL="457200" indent="-457200">
              <a:buFont typeface="+mj-lt"/>
              <a:buAutoNum type="arabicPeriod" startAt="6"/>
            </a:pPr>
            <a:r>
              <a:rPr lang="en-US" sz="2000" dirty="0"/>
              <a:t>No enumerable set of solutions</a:t>
            </a:r>
          </a:p>
          <a:p>
            <a:pPr marL="457200" indent="-457200">
              <a:buFont typeface="+mj-lt"/>
              <a:buAutoNum type="arabicPeriod" startAt="6"/>
            </a:pPr>
            <a:r>
              <a:rPr lang="en-US" sz="2000" dirty="0"/>
              <a:t>Essentially unique</a:t>
            </a:r>
          </a:p>
          <a:p>
            <a:pPr marL="457200" indent="-457200">
              <a:buFont typeface="+mj-lt"/>
              <a:buAutoNum type="arabicPeriod" startAt="6"/>
            </a:pPr>
            <a:r>
              <a:rPr lang="en-US" sz="2000" dirty="0"/>
              <a:t>A symptom of other problems</a:t>
            </a:r>
          </a:p>
          <a:p>
            <a:pPr marL="457200" indent="-457200">
              <a:buFont typeface="+mj-lt"/>
              <a:buAutoNum type="arabicPeriod" startAt="6"/>
            </a:pPr>
            <a:r>
              <a:rPr lang="en-US" sz="2000" dirty="0"/>
              <a:t>Numerous representations</a:t>
            </a:r>
          </a:p>
          <a:p>
            <a:pPr marL="457200" indent="-457200">
              <a:buFont typeface="+mj-lt"/>
              <a:buAutoNum type="arabicPeriod" startAt="6"/>
            </a:pPr>
            <a:r>
              <a:rPr lang="en-US" sz="2000" dirty="0"/>
              <a:t>No right to be wrong</a:t>
            </a:r>
          </a:p>
          <a:p>
            <a:pPr marL="0" indent="0" algn="r">
              <a:buNone/>
            </a:pPr>
            <a:r>
              <a:rPr lang="en-US" sz="2000" dirty="0"/>
              <a:t>(</a:t>
            </a:r>
            <a:r>
              <a:rPr lang="en-US" sz="2000" dirty="0" err="1"/>
              <a:t>Rittel</a:t>
            </a:r>
            <a:r>
              <a:rPr lang="en-US" sz="2000" dirty="0"/>
              <a:t> and Webber 1973)</a:t>
            </a:r>
          </a:p>
        </p:txBody>
      </p:sp>
    </p:spTree>
    <p:extLst>
      <p:ext uri="{BB962C8B-B14F-4D97-AF65-F5344CB8AC3E}">
        <p14:creationId xmlns:p14="http://schemas.microsoft.com/office/powerpoint/2010/main" val="1050103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04F66-E7A8-50C3-1199-4C0B3D805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8D7DE8-EB2A-7706-C641-AC0B48FD3A75}"/>
              </a:ext>
            </a:extLst>
          </p:cNvPr>
          <p:cNvSpPr>
            <a:spLocks noGrp="1"/>
          </p:cNvSpPr>
          <p:nvPr>
            <p:ph type="title"/>
          </p:nvPr>
        </p:nvSpPr>
        <p:spPr/>
        <p:txBody>
          <a:bodyPr>
            <a:normAutofit/>
          </a:bodyPr>
          <a:lstStyle/>
          <a:p>
            <a:r>
              <a:rPr lang="en-US" dirty="0"/>
              <a:t>The climate crisis is an</a:t>
            </a:r>
            <a:br>
              <a:rPr lang="en-US" dirty="0"/>
            </a:br>
            <a:r>
              <a:rPr lang="en-US" dirty="0">
                <a:solidFill>
                  <a:schemeClr val="accent2"/>
                </a:solidFill>
              </a:rPr>
              <a:t>interdisciplinary problem</a:t>
            </a:r>
            <a:r>
              <a:rPr lang="en-US" dirty="0"/>
              <a:t>.</a:t>
            </a:r>
          </a:p>
        </p:txBody>
      </p:sp>
      <p:graphicFrame>
        <p:nvGraphicFramePr>
          <p:cNvPr id="10" name="Content Placeholder 9">
            <a:extLst>
              <a:ext uri="{FF2B5EF4-FFF2-40B4-BE49-F238E27FC236}">
                <a16:creationId xmlns:a16="http://schemas.microsoft.com/office/drawing/2014/main" id="{1E63D28E-F4FA-B836-A4B5-62A083DABB88}"/>
              </a:ext>
            </a:extLst>
          </p:cNvPr>
          <p:cNvGraphicFramePr>
            <a:graphicFrameLocks noGrp="1"/>
          </p:cNvGraphicFramePr>
          <p:nvPr>
            <p:ph idx="1"/>
            <p:extLst>
              <p:ext uri="{D42A27DB-BD31-4B8C-83A1-F6EECF244321}">
                <p14:modId xmlns:p14="http://schemas.microsoft.com/office/powerpoint/2010/main" val="3269121053"/>
              </p:ext>
            </p:extLst>
          </p:nvPr>
        </p:nvGraphicFramePr>
        <p:xfrm>
          <a:off x="1134269" y="2554240"/>
          <a:ext cx="9923462" cy="3838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4760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15B29-006B-B44A-FA7A-4275F4A04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4FF7C5-71F1-6912-491E-38150EA1830B}"/>
              </a:ext>
            </a:extLst>
          </p:cNvPr>
          <p:cNvSpPr>
            <a:spLocks noGrp="1"/>
          </p:cNvSpPr>
          <p:nvPr>
            <p:ph type="title"/>
          </p:nvPr>
        </p:nvSpPr>
        <p:spPr/>
        <p:txBody>
          <a:bodyPr>
            <a:normAutofit/>
          </a:bodyPr>
          <a:lstStyle/>
          <a:p>
            <a:r>
              <a:rPr lang="en-US" dirty="0"/>
              <a:t>So what about us (HECAP)?</a:t>
            </a:r>
          </a:p>
        </p:txBody>
      </p:sp>
      <p:sp>
        <p:nvSpPr>
          <p:cNvPr id="3" name="Content Placeholder 2">
            <a:extLst>
              <a:ext uri="{FF2B5EF4-FFF2-40B4-BE49-F238E27FC236}">
                <a16:creationId xmlns:a16="http://schemas.microsoft.com/office/drawing/2014/main" id="{2F43F413-0FC0-B409-AF6A-F4000E3DB952}"/>
              </a:ext>
            </a:extLst>
          </p:cNvPr>
          <p:cNvSpPr>
            <a:spLocks noGrp="1"/>
          </p:cNvSpPr>
          <p:nvPr>
            <p:ph idx="1"/>
          </p:nvPr>
        </p:nvSpPr>
        <p:spPr/>
        <p:txBody>
          <a:bodyPr anchor="b">
            <a:normAutofit/>
          </a:bodyPr>
          <a:lstStyle/>
          <a:p>
            <a:pPr marL="0" indent="0" algn="r">
              <a:buNone/>
            </a:pPr>
            <a:r>
              <a:rPr lang="en-US" sz="4400" b="1" dirty="0"/>
              <a:t>Beware: climate </a:t>
            </a:r>
            <a:r>
              <a:rPr lang="en-US" sz="4400" b="1" dirty="0">
                <a:solidFill>
                  <a:schemeClr val="accent2"/>
                </a:solidFill>
              </a:rPr>
              <a:t>whataboutery</a:t>
            </a:r>
          </a:p>
        </p:txBody>
      </p:sp>
    </p:spTree>
    <p:extLst>
      <p:ext uri="{BB962C8B-B14F-4D97-AF65-F5344CB8AC3E}">
        <p14:creationId xmlns:p14="http://schemas.microsoft.com/office/powerpoint/2010/main" val="2378126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0706F-9048-BA9F-1803-D283F4D4C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7717C-F213-86F4-1A51-153D0096D798}"/>
              </a:ext>
            </a:extLst>
          </p:cNvPr>
          <p:cNvSpPr>
            <a:spLocks noGrp="1"/>
          </p:cNvSpPr>
          <p:nvPr>
            <p:ph type="title"/>
          </p:nvPr>
        </p:nvSpPr>
        <p:spPr/>
        <p:txBody>
          <a:bodyPr>
            <a:normAutofit/>
          </a:bodyPr>
          <a:lstStyle/>
          <a:p>
            <a:r>
              <a:rPr lang="en-US" dirty="0"/>
              <a:t>We have moral and pragmatic reasons to act.</a:t>
            </a:r>
          </a:p>
        </p:txBody>
      </p:sp>
      <p:sp>
        <p:nvSpPr>
          <p:cNvPr id="3" name="Content Placeholder 2">
            <a:extLst>
              <a:ext uri="{FF2B5EF4-FFF2-40B4-BE49-F238E27FC236}">
                <a16:creationId xmlns:a16="http://schemas.microsoft.com/office/drawing/2014/main" id="{683AF542-10DF-71C4-46B4-590A020D1D16}"/>
              </a:ext>
            </a:extLst>
          </p:cNvPr>
          <p:cNvSpPr>
            <a:spLocks noGrp="1"/>
          </p:cNvSpPr>
          <p:nvPr>
            <p:ph idx="1"/>
          </p:nvPr>
        </p:nvSpPr>
        <p:spPr/>
        <p:txBody>
          <a:bodyPr>
            <a:normAutofit/>
          </a:bodyPr>
          <a:lstStyle/>
          <a:p>
            <a:endParaRPr lang="en-US" sz="2400" dirty="0"/>
          </a:p>
          <a:p>
            <a:r>
              <a:rPr lang="en-US" sz="2400" dirty="0"/>
              <a:t>As scientifically literate citizens, we have a responsibility to lead by example and limit our negative environmental impacts.</a:t>
            </a:r>
          </a:p>
          <a:p>
            <a:endParaRPr lang="en-US" sz="2400" dirty="0"/>
          </a:p>
          <a:p>
            <a:r>
              <a:rPr lang="en-US" sz="2400" dirty="0"/>
              <a:t>And if we believe our science is of value to society (and I do) then we want to be allowed to keep doing it.</a:t>
            </a:r>
          </a:p>
        </p:txBody>
      </p:sp>
    </p:spTree>
    <p:extLst>
      <p:ext uri="{BB962C8B-B14F-4D97-AF65-F5344CB8AC3E}">
        <p14:creationId xmlns:p14="http://schemas.microsoft.com/office/powerpoint/2010/main" val="203595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ED891-D058-5E64-2E11-ABD12121F2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A47E2-B624-082E-DA5F-9134F5A7A525}"/>
              </a:ext>
            </a:extLst>
          </p:cNvPr>
          <p:cNvSpPr>
            <a:spLocks noGrp="1"/>
          </p:cNvSpPr>
          <p:nvPr>
            <p:ph type="title"/>
          </p:nvPr>
        </p:nvSpPr>
        <p:spPr/>
        <p:txBody>
          <a:bodyPr>
            <a:normAutofit/>
          </a:bodyPr>
          <a:lstStyle/>
          <a:p>
            <a:r>
              <a:rPr lang="en-US" dirty="0"/>
              <a:t>Our </a:t>
            </a:r>
            <a:r>
              <a:rPr lang="en-US" dirty="0">
                <a:solidFill>
                  <a:schemeClr val="accent2"/>
                </a:solidFill>
              </a:rPr>
              <a:t>social </a:t>
            </a:r>
            <a:r>
              <a:rPr lang="en-US" dirty="0" err="1">
                <a:solidFill>
                  <a:schemeClr val="accent2"/>
                </a:solidFill>
              </a:rPr>
              <a:t>licence</a:t>
            </a:r>
            <a:r>
              <a:rPr lang="en-US" dirty="0">
                <a:solidFill>
                  <a:schemeClr val="accent2"/>
                </a:solidFill>
              </a:rPr>
              <a:t> to operate</a:t>
            </a:r>
            <a:r>
              <a:rPr lang="en-US" dirty="0"/>
              <a:t> is a fragile privilege.</a:t>
            </a:r>
          </a:p>
        </p:txBody>
      </p:sp>
      <p:sp>
        <p:nvSpPr>
          <p:cNvPr id="3" name="Content Placeholder 2">
            <a:extLst>
              <a:ext uri="{FF2B5EF4-FFF2-40B4-BE49-F238E27FC236}">
                <a16:creationId xmlns:a16="http://schemas.microsoft.com/office/drawing/2014/main" id="{59B8D2FF-8DF1-C3D0-6672-7BE1FEC40C59}"/>
              </a:ext>
            </a:extLst>
          </p:cNvPr>
          <p:cNvSpPr>
            <a:spLocks noGrp="1"/>
          </p:cNvSpPr>
          <p:nvPr>
            <p:ph idx="1"/>
          </p:nvPr>
        </p:nvSpPr>
        <p:spPr/>
        <p:txBody>
          <a:bodyPr>
            <a:normAutofit/>
          </a:bodyPr>
          <a:lstStyle/>
          <a:p>
            <a:pPr marL="0" indent="0">
              <a:buNone/>
            </a:pPr>
            <a:r>
              <a:rPr lang="en-US" sz="2400" dirty="0"/>
              <a:t>The public, funders and governments entrust us with financial and material resources, and we are accountable for how we use them.</a:t>
            </a:r>
          </a:p>
        </p:txBody>
      </p:sp>
    </p:spTree>
    <p:extLst>
      <p:ext uri="{BB962C8B-B14F-4D97-AF65-F5344CB8AC3E}">
        <p14:creationId xmlns:p14="http://schemas.microsoft.com/office/powerpoint/2010/main" val="2458025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ECD2B-FB3F-B7A6-59F5-9C93E5D46D1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0C0F401-AEF2-466B-EF7F-2078A4760C7F}"/>
              </a:ext>
            </a:extLst>
          </p:cNvPr>
          <p:cNvSpPr/>
          <p:nvPr/>
        </p:nvSpPr>
        <p:spPr>
          <a:xfrm>
            <a:off x="954374" y="2859373"/>
            <a:ext cx="10283251" cy="1139253"/>
          </a:xfrm>
          <a:prstGeom prst="rect">
            <a:avLst/>
          </a:prstGeom>
          <a:solidFill>
            <a:schemeClr val="accent2">
              <a:alpha val="5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7FEB9-65CE-196F-9818-48AD25E697E9}"/>
              </a:ext>
            </a:extLst>
          </p:cNvPr>
          <p:cNvSpPr>
            <a:spLocks noGrp="1"/>
          </p:cNvSpPr>
          <p:nvPr>
            <p:ph type="title"/>
          </p:nvPr>
        </p:nvSpPr>
        <p:spPr/>
        <p:txBody>
          <a:bodyPr>
            <a:normAutofit/>
          </a:bodyPr>
          <a:lstStyle/>
          <a:p>
            <a:r>
              <a:rPr lang="en-US" dirty="0"/>
              <a:t>We need to take ownership of our positive and </a:t>
            </a:r>
            <a:r>
              <a:rPr lang="en-US" dirty="0">
                <a:solidFill>
                  <a:schemeClr val="accent2"/>
                </a:solidFill>
              </a:rPr>
              <a:t>negative</a:t>
            </a:r>
            <a:r>
              <a:rPr lang="en-US" dirty="0"/>
              <a:t> </a:t>
            </a:r>
            <a:r>
              <a:rPr lang="en-US" dirty="0">
                <a:solidFill>
                  <a:schemeClr val="accent2"/>
                </a:solidFill>
              </a:rPr>
              <a:t>externalities</a:t>
            </a:r>
            <a:r>
              <a:rPr lang="en-US" dirty="0"/>
              <a:t>.</a:t>
            </a:r>
          </a:p>
        </p:txBody>
      </p:sp>
      <p:sp>
        <p:nvSpPr>
          <p:cNvPr id="3" name="Content Placeholder 2">
            <a:extLst>
              <a:ext uri="{FF2B5EF4-FFF2-40B4-BE49-F238E27FC236}">
                <a16:creationId xmlns:a16="http://schemas.microsoft.com/office/drawing/2014/main" id="{5F945FF3-36E6-D88B-EBFC-5293B73EF117}"/>
              </a:ext>
            </a:extLst>
          </p:cNvPr>
          <p:cNvSpPr>
            <a:spLocks noGrp="1"/>
          </p:cNvSpPr>
          <p:nvPr>
            <p:ph idx="1"/>
          </p:nvPr>
        </p:nvSpPr>
        <p:spPr/>
        <p:txBody>
          <a:bodyPr>
            <a:normAutofit lnSpcReduction="10000"/>
          </a:bodyPr>
          <a:lstStyle/>
          <a:p>
            <a:pPr marL="0" indent="0">
              <a:buNone/>
            </a:pPr>
            <a:endParaRPr lang="en-US" sz="2000" dirty="0"/>
          </a:p>
          <a:p>
            <a:pPr marL="0" indent="0">
              <a:buNone/>
            </a:pPr>
            <a:r>
              <a:rPr lang="en-US" sz="2000" dirty="0"/>
              <a:t>An</a:t>
            </a:r>
            <a:r>
              <a:rPr lang="en-US" sz="2000" b="1" dirty="0"/>
              <a:t> externality</a:t>
            </a:r>
            <a:r>
              <a:rPr lang="en-US" sz="2000" dirty="0"/>
              <a:t>:</a:t>
            </a:r>
          </a:p>
          <a:p>
            <a:pPr marL="0" indent="0">
              <a:buNone/>
            </a:pPr>
            <a:r>
              <a:rPr lang="en-US" sz="2000" dirty="0"/>
              <a:t>A cost or benefit caused by one party on another.</a:t>
            </a:r>
          </a:p>
          <a:p>
            <a:pPr marL="0" indent="0">
              <a:buNone/>
            </a:pPr>
            <a:endParaRPr lang="en-US" sz="2000" dirty="0"/>
          </a:p>
          <a:p>
            <a:pPr marL="0" indent="0">
              <a:buNone/>
            </a:pPr>
            <a:r>
              <a:rPr lang="en-US" sz="2400" dirty="0"/>
              <a:t>We need to ask:</a:t>
            </a:r>
          </a:p>
          <a:p>
            <a:pPr marL="0" indent="0">
              <a:buNone/>
            </a:pPr>
            <a:r>
              <a:rPr lang="en-US" sz="2800" b="1" dirty="0"/>
              <a:t>	</a:t>
            </a:r>
            <a:r>
              <a:rPr lang="en-US" sz="2400" dirty="0"/>
              <a:t>How does our science </a:t>
            </a:r>
            <a:r>
              <a:rPr lang="en-US" sz="2400" b="1" dirty="0"/>
              <a:t>benefit </a:t>
            </a:r>
            <a:r>
              <a:rPr lang="en-US" sz="2400" dirty="0"/>
              <a:t>society?</a:t>
            </a:r>
          </a:p>
          <a:p>
            <a:pPr marL="0" indent="0">
              <a:buNone/>
            </a:pPr>
            <a:r>
              <a:rPr lang="en-US" sz="2400" dirty="0"/>
              <a:t>	How does our science </a:t>
            </a:r>
            <a:r>
              <a:rPr lang="en-US" sz="2400" b="1" dirty="0"/>
              <a:t>cost </a:t>
            </a:r>
            <a:r>
              <a:rPr lang="en-US" sz="2400" dirty="0"/>
              <a:t>society?</a:t>
            </a:r>
          </a:p>
        </p:txBody>
      </p:sp>
    </p:spTree>
    <p:extLst>
      <p:ext uri="{BB962C8B-B14F-4D97-AF65-F5344CB8AC3E}">
        <p14:creationId xmlns:p14="http://schemas.microsoft.com/office/powerpoint/2010/main" val="4230441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C0FB5B-873F-A988-E5FC-1507D353DC8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027ADE5-7AC3-8CEE-6900-DD353398D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9289045-457C-B9FB-5759-FC63F35699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lant growing in the gaps of a path">
            <a:extLst>
              <a:ext uri="{FF2B5EF4-FFF2-40B4-BE49-F238E27FC236}">
                <a16:creationId xmlns:a16="http://schemas.microsoft.com/office/drawing/2014/main" id="{704EBF24-4EA1-799C-D9A1-62C40BE84642}"/>
              </a:ext>
            </a:extLst>
          </p:cNvPr>
          <p:cNvPicPr>
            <a:picLocks noChangeAspect="1"/>
          </p:cNvPicPr>
          <p:nvPr/>
        </p:nvPicPr>
        <p:blipFill>
          <a:blip r:embed="rId3">
            <a:alphaModFix amt="65000"/>
          </a:blip>
          <a:srcRect t="5076" b="9373"/>
          <a:stretch/>
        </p:blipFill>
        <p:spPr>
          <a:xfrm>
            <a:off x="20" y="10"/>
            <a:ext cx="12191980" cy="6857990"/>
          </a:xfrm>
          <a:prstGeom prst="rect">
            <a:avLst/>
          </a:prstGeom>
        </p:spPr>
      </p:pic>
      <p:sp>
        <p:nvSpPr>
          <p:cNvPr id="2" name="Title 1">
            <a:extLst>
              <a:ext uri="{FF2B5EF4-FFF2-40B4-BE49-F238E27FC236}">
                <a16:creationId xmlns:a16="http://schemas.microsoft.com/office/drawing/2014/main" id="{74C69CFC-B8BC-31F3-06AA-E74C258154BE}"/>
              </a:ext>
            </a:extLst>
          </p:cNvPr>
          <p:cNvSpPr>
            <a:spLocks noGrp="1"/>
          </p:cNvSpPr>
          <p:nvPr>
            <p:ph type="ctrTitle"/>
          </p:nvPr>
        </p:nvSpPr>
        <p:spPr>
          <a:xfrm>
            <a:off x="1052146" y="1077626"/>
            <a:ext cx="9958754" cy="3317443"/>
          </a:xfrm>
        </p:spPr>
        <p:txBody>
          <a:bodyPr anchor="t">
            <a:normAutofit/>
          </a:bodyPr>
          <a:lstStyle/>
          <a:p>
            <a:r>
              <a:rPr lang="en-US" sz="5400" dirty="0">
                <a:solidFill>
                  <a:srgbClr val="FFFFFF"/>
                </a:solidFill>
              </a:rPr>
              <a:t>Finding a</a:t>
            </a:r>
            <a:br>
              <a:rPr lang="en-US" sz="5400" dirty="0">
                <a:solidFill>
                  <a:srgbClr val="FFFFFF"/>
                </a:solidFill>
              </a:rPr>
            </a:br>
            <a:r>
              <a:rPr lang="en-US" sz="5400" dirty="0">
                <a:solidFill>
                  <a:srgbClr val="FFFFFF"/>
                </a:solidFill>
              </a:rPr>
              <a:t>sustainable</a:t>
            </a:r>
            <a:br>
              <a:rPr lang="en-US" sz="5400" dirty="0">
                <a:solidFill>
                  <a:srgbClr val="FFFFFF"/>
                </a:solidFill>
              </a:rPr>
            </a:br>
            <a:r>
              <a:rPr lang="en-US" sz="5400" dirty="0">
                <a:solidFill>
                  <a:srgbClr val="FFFFFF"/>
                </a:solidFill>
              </a:rPr>
              <a:t>science</a:t>
            </a:r>
            <a:br>
              <a:rPr lang="en-US" sz="5400" dirty="0">
                <a:solidFill>
                  <a:srgbClr val="FFFFFF"/>
                </a:solidFill>
              </a:rPr>
            </a:br>
            <a:r>
              <a:rPr lang="en-US" sz="2450" dirty="0">
                <a:solidFill>
                  <a:srgbClr val="FFFFFF"/>
                </a:solidFill>
              </a:rPr>
              <a:t>a grassroots perspective</a:t>
            </a:r>
            <a:br>
              <a:rPr lang="en-US" sz="2450" dirty="0">
                <a:solidFill>
                  <a:srgbClr val="FFFFFF"/>
                </a:solidFill>
              </a:rPr>
            </a:br>
            <a:r>
              <a:rPr lang="en-US" sz="2450" dirty="0">
                <a:solidFill>
                  <a:srgbClr val="FFFFFF"/>
                </a:solidFill>
              </a:rPr>
              <a:t>(AND AN UNAVOIDABLY PERSONAL ONE)</a:t>
            </a:r>
          </a:p>
        </p:txBody>
      </p:sp>
      <p:sp>
        <p:nvSpPr>
          <p:cNvPr id="3" name="Subtitle 2">
            <a:extLst>
              <a:ext uri="{FF2B5EF4-FFF2-40B4-BE49-F238E27FC236}">
                <a16:creationId xmlns:a16="http://schemas.microsoft.com/office/drawing/2014/main" id="{D5988622-E67F-95AE-A53B-5D618BCF0819}"/>
              </a:ext>
            </a:extLst>
          </p:cNvPr>
          <p:cNvSpPr>
            <a:spLocks noGrp="1"/>
          </p:cNvSpPr>
          <p:nvPr>
            <p:ph type="subTitle" idx="1"/>
          </p:nvPr>
        </p:nvSpPr>
        <p:spPr>
          <a:xfrm>
            <a:off x="1097280" y="4572000"/>
            <a:ext cx="9257512" cy="1263047"/>
          </a:xfrm>
        </p:spPr>
        <p:txBody>
          <a:bodyPr anchor="b">
            <a:noAutofit/>
          </a:bodyPr>
          <a:lstStyle/>
          <a:p>
            <a:pPr>
              <a:lnSpc>
                <a:spcPct val="110000"/>
              </a:lnSpc>
            </a:pPr>
            <a:r>
              <a:rPr lang="en-US" sz="2400" b="1" dirty="0">
                <a:solidFill>
                  <a:srgbClr val="FFFFFF"/>
                </a:solidFill>
              </a:rPr>
              <a:t>Peter Millington</a:t>
            </a:r>
          </a:p>
          <a:p>
            <a:pPr>
              <a:lnSpc>
                <a:spcPct val="110000"/>
              </a:lnSpc>
            </a:pPr>
            <a:r>
              <a:rPr lang="en-US" sz="2400" dirty="0">
                <a:solidFill>
                  <a:srgbClr val="FFFFFF"/>
                </a:solidFill>
              </a:rPr>
              <a:t>UKRI Future Leaders Fellow, University of Manchester</a:t>
            </a:r>
          </a:p>
          <a:p>
            <a:pPr>
              <a:lnSpc>
                <a:spcPct val="110000"/>
              </a:lnSpc>
            </a:pPr>
            <a:r>
              <a:rPr lang="en-US" sz="2400" dirty="0">
                <a:solidFill>
                  <a:srgbClr val="FFFFFF"/>
                </a:solidFill>
              </a:rPr>
              <a:t>UK HEP Forum, Abingdon, 2024</a:t>
            </a:r>
          </a:p>
        </p:txBody>
      </p:sp>
      <p:cxnSp>
        <p:nvCxnSpPr>
          <p:cNvPr id="18" name="Straight Connector 17">
            <a:extLst>
              <a:ext uri="{FF2B5EF4-FFF2-40B4-BE49-F238E27FC236}">
                <a16:creationId xmlns:a16="http://schemas.microsoft.com/office/drawing/2014/main" id="{6F8D0C88-5178-6E2F-9224-E61977CE55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06934"/>
            <a:ext cx="804195" cy="0"/>
          </a:xfrm>
          <a:prstGeom prst="line">
            <a:avLst/>
          </a:prstGeom>
          <a:ln w="12382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796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E6AFC-D469-58A7-717C-BD07CA17D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93A131-ACF7-DD81-B5CF-22AFBF7F7819}"/>
              </a:ext>
            </a:extLst>
          </p:cNvPr>
          <p:cNvSpPr>
            <a:spLocks noGrp="1"/>
          </p:cNvSpPr>
          <p:nvPr>
            <p:ph type="title"/>
          </p:nvPr>
        </p:nvSpPr>
        <p:spPr/>
        <p:txBody>
          <a:bodyPr>
            <a:normAutofit/>
          </a:bodyPr>
          <a:lstStyle/>
          <a:p>
            <a:r>
              <a:rPr lang="en-US" dirty="0"/>
              <a:t>Our emissions are too high.</a:t>
            </a:r>
          </a:p>
        </p:txBody>
      </p:sp>
      <p:pic>
        <p:nvPicPr>
          <p:cNvPr id="5" name="Content Placeholder 4">
            <a:extLst>
              <a:ext uri="{FF2B5EF4-FFF2-40B4-BE49-F238E27FC236}">
                <a16:creationId xmlns:a16="http://schemas.microsoft.com/office/drawing/2014/main" id="{F92C0D6F-F2DF-316F-98C4-E493F0DFADB5}"/>
              </a:ext>
            </a:extLst>
          </p:cNvPr>
          <p:cNvPicPr>
            <a:picLocks noGrp="1" noChangeAspect="1"/>
          </p:cNvPicPr>
          <p:nvPr>
            <p:ph idx="1"/>
          </p:nvPr>
        </p:nvPicPr>
        <p:blipFill>
          <a:blip r:embed="rId3"/>
          <a:stretch>
            <a:fillRect/>
          </a:stretch>
        </p:blipFill>
        <p:spPr>
          <a:xfrm>
            <a:off x="1087438" y="2015446"/>
            <a:ext cx="9923462" cy="3752309"/>
          </a:xfrm>
        </p:spPr>
      </p:pic>
      <p:sp>
        <p:nvSpPr>
          <p:cNvPr id="10" name="TextBox 9">
            <a:extLst>
              <a:ext uri="{FF2B5EF4-FFF2-40B4-BE49-F238E27FC236}">
                <a16:creationId xmlns:a16="http://schemas.microsoft.com/office/drawing/2014/main" id="{AE1C275E-C95B-92BB-AF21-792CBBA58EA1}"/>
              </a:ext>
            </a:extLst>
          </p:cNvPr>
          <p:cNvSpPr txBox="1"/>
          <p:nvPr/>
        </p:nvSpPr>
        <p:spPr>
          <a:xfrm>
            <a:off x="980038" y="6384473"/>
            <a:ext cx="11134779" cy="615553"/>
          </a:xfrm>
          <a:prstGeom prst="rect">
            <a:avLst/>
          </a:prstGeom>
          <a:noFill/>
        </p:spPr>
        <p:txBody>
          <a:bodyPr wrap="none" rtlCol="0" anchor="b">
            <a:spAutoFit/>
          </a:bodyPr>
          <a:lstStyle/>
          <a:p>
            <a:pPr algn="r"/>
            <a:r>
              <a:rPr lang="en-GB" sz="1600" dirty="0">
                <a:latin typeface="Arial" panose="020B0604020202020204" pitchFamily="34" charset="0"/>
                <a:cs typeface="Arial" panose="020B0604020202020204" pitchFamily="34" charset="0"/>
              </a:rPr>
              <a:t>Based on self-reported data from institutional reports; see </a:t>
            </a:r>
            <a:r>
              <a:rPr lang="en-GB" sz="1600" dirty="0">
                <a:latin typeface="Arial" panose="020B0604020202020204" pitchFamily="34" charset="0"/>
                <a:cs typeface="Arial" panose="020B0604020202020204" pitchFamily="34" charset="0"/>
                <a:hlinkClick r:id="rId4"/>
              </a:rPr>
              <a:t>HECAP+ reflective document</a:t>
            </a:r>
            <a:r>
              <a:rPr lang="en-GB" sz="1600" dirty="0">
                <a:latin typeface="Arial" panose="020B0604020202020204" pitchFamily="34" charset="0"/>
                <a:cs typeface="Arial" panose="020B0604020202020204" pitchFamily="34" charset="0"/>
              </a:rPr>
              <a:t> for full references.</a:t>
            </a:r>
          </a:p>
          <a:p>
            <a:endParaRPr lang="en-US" dirty="0"/>
          </a:p>
        </p:txBody>
      </p:sp>
    </p:spTree>
    <p:extLst>
      <p:ext uri="{BB962C8B-B14F-4D97-AF65-F5344CB8AC3E}">
        <p14:creationId xmlns:p14="http://schemas.microsoft.com/office/powerpoint/2010/main" val="3992991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3045E-8839-D14E-E19F-436DBB22C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F42AFC-7C87-EDF3-73B5-4E161A9E2AEB}"/>
              </a:ext>
            </a:extLst>
          </p:cNvPr>
          <p:cNvSpPr>
            <a:spLocks noGrp="1"/>
          </p:cNvSpPr>
          <p:nvPr>
            <p:ph type="title"/>
          </p:nvPr>
        </p:nvSpPr>
        <p:spPr/>
        <p:txBody>
          <a:bodyPr>
            <a:normAutofit/>
          </a:bodyPr>
          <a:lstStyle/>
          <a:p>
            <a:r>
              <a:rPr lang="en-US" dirty="0"/>
              <a:t>Our emissions profile is different.</a:t>
            </a:r>
          </a:p>
        </p:txBody>
      </p:sp>
      <p:sp>
        <p:nvSpPr>
          <p:cNvPr id="10" name="TextBox 9">
            <a:extLst>
              <a:ext uri="{FF2B5EF4-FFF2-40B4-BE49-F238E27FC236}">
                <a16:creationId xmlns:a16="http://schemas.microsoft.com/office/drawing/2014/main" id="{4475ED86-8F0B-F55B-6644-F4F6550FBA5F}"/>
              </a:ext>
            </a:extLst>
          </p:cNvPr>
          <p:cNvSpPr txBox="1"/>
          <p:nvPr/>
        </p:nvSpPr>
        <p:spPr>
          <a:xfrm>
            <a:off x="-5691661" y="6138252"/>
            <a:ext cx="17806478" cy="861774"/>
          </a:xfrm>
          <a:prstGeom prst="rect">
            <a:avLst/>
          </a:prstGeom>
          <a:noFill/>
        </p:spPr>
        <p:txBody>
          <a:bodyPr wrap="none" rtlCol="0" anchor="b">
            <a:spAutoFit/>
          </a:bodyPr>
          <a:lstStyle/>
          <a:p>
            <a:pPr algn="r"/>
            <a:r>
              <a:rPr lang="en-GB" sz="1600" dirty="0">
                <a:latin typeface="Arial" panose="020B0604020202020204" pitchFamily="34" charset="0"/>
                <a:cs typeface="Arial" panose="020B0604020202020204" pitchFamily="34" charset="0"/>
              </a:rPr>
              <a:t>Based on </a:t>
            </a:r>
            <a:r>
              <a:rPr lang="en-GB" sz="1600" dirty="0">
                <a:latin typeface="Arial" panose="020B0604020202020204" pitchFamily="34" charset="0"/>
                <a:cs typeface="Arial" panose="020B0604020202020204" pitchFamily="34" charset="0"/>
                <a:hlinkClick r:id="rId3"/>
              </a:rPr>
              <a:t>H. Ritchie et al., “CO2 and Greenhouse Gas Emissions,” Our World in Data 2020</a:t>
            </a:r>
            <a:endParaRPr lang="en-GB" sz="1600" dirty="0">
              <a:latin typeface="Arial" panose="020B0604020202020204" pitchFamily="34" charset="0"/>
              <a:cs typeface="Arial" panose="020B0604020202020204" pitchFamily="34" charset="0"/>
            </a:endParaRPr>
          </a:p>
          <a:p>
            <a:pPr algn="r"/>
            <a:r>
              <a:rPr lang="en-GB" sz="1600" dirty="0">
                <a:latin typeface="Arial" panose="020B0604020202020204" pitchFamily="34" charset="0"/>
                <a:cs typeface="Arial" panose="020B0604020202020204" pitchFamily="34" charset="0"/>
              </a:rPr>
              <a:t>and self-reported data from institutional reports; see </a:t>
            </a:r>
            <a:r>
              <a:rPr lang="en-GB" sz="1600" dirty="0">
                <a:latin typeface="Arial" panose="020B0604020202020204" pitchFamily="34" charset="0"/>
                <a:cs typeface="Arial" panose="020B0604020202020204" pitchFamily="34" charset="0"/>
                <a:hlinkClick r:id="rId4"/>
              </a:rPr>
              <a:t>HECAP+ reflective document</a:t>
            </a:r>
            <a:r>
              <a:rPr lang="en-GB" sz="1600" dirty="0">
                <a:latin typeface="Arial" panose="020B0604020202020204" pitchFamily="34" charset="0"/>
                <a:cs typeface="Arial" panose="020B0604020202020204" pitchFamily="34" charset="0"/>
              </a:rPr>
              <a:t> for full references.</a:t>
            </a:r>
          </a:p>
          <a:p>
            <a:endParaRPr lang="en-US" dirty="0"/>
          </a:p>
        </p:txBody>
      </p:sp>
      <p:pic>
        <p:nvPicPr>
          <p:cNvPr id="9" name="Content Placeholder 8">
            <a:extLst>
              <a:ext uri="{FF2B5EF4-FFF2-40B4-BE49-F238E27FC236}">
                <a16:creationId xmlns:a16="http://schemas.microsoft.com/office/drawing/2014/main" id="{C5F9BE5A-D7C8-C78E-CC67-7E6B63B3C045}"/>
              </a:ext>
            </a:extLst>
          </p:cNvPr>
          <p:cNvPicPr>
            <a:picLocks noGrp="1" noChangeAspect="1"/>
          </p:cNvPicPr>
          <p:nvPr>
            <p:ph idx="1"/>
          </p:nvPr>
        </p:nvPicPr>
        <p:blipFill>
          <a:blip r:embed="rId5"/>
          <a:stretch>
            <a:fillRect/>
          </a:stretch>
        </p:blipFill>
        <p:spPr>
          <a:xfrm>
            <a:off x="2132284" y="1929180"/>
            <a:ext cx="7834468" cy="3838575"/>
          </a:xfrm>
        </p:spPr>
      </p:pic>
    </p:spTree>
    <p:extLst>
      <p:ext uri="{BB962C8B-B14F-4D97-AF65-F5344CB8AC3E}">
        <p14:creationId xmlns:p14="http://schemas.microsoft.com/office/powerpoint/2010/main" val="3811956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A81C1-D49E-F4C7-D2B3-BB56931E4C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359C28-42C5-8383-3064-2F15DDF4BEF7}"/>
              </a:ext>
            </a:extLst>
          </p:cNvPr>
          <p:cNvSpPr>
            <a:spLocks noGrp="1"/>
          </p:cNvSpPr>
          <p:nvPr>
            <p:ph type="title"/>
          </p:nvPr>
        </p:nvSpPr>
        <p:spPr/>
        <p:txBody>
          <a:bodyPr>
            <a:normAutofit/>
          </a:bodyPr>
          <a:lstStyle/>
          <a:p>
            <a:r>
              <a:rPr lang="en-US" dirty="0"/>
              <a:t>Energy will be scarce &amp; expensive.</a:t>
            </a:r>
          </a:p>
        </p:txBody>
      </p:sp>
      <p:pic>
        <p:nvPicPr>
          <p:cNvPr id="6" name="Content Placeholder 5">
            <a:extLst>
              <a:ext uri="{FF2B5EF4-FFF2-40B4-BE49-F238E27FC236}">
                <a16:creationId xmlns:a16="http://schemas.microsoft.com/office/drawing/2014/main" id="{A202B765-3F93-60D8-1713-4CB4AE9E4C70}"/>
              </a:ext>
            </a:extLst>
          </p:cNvPr>
          <p:cNvPicPr>
            <a:picLocks noGrp="1" noChangeAspect="1"/>
          </p:cNvPicPr>
          <p:nvPr>
            <p:ph idx="1"/>
          </p:nvPr>
        </p:nvPicPr>
        <p:blipFill>
          <a:blip r:embed="rId3"/>
          <a:stretch>
            <a:fillRect/>
          </a:stretch>
        </p:blipFill>
        <p:spPr>
          <a:xfrm>
            <a:off x="2672031" y="1874931"/>
            <a:ext cx="6847938" cy="4332236"/>
          </a:xfrm>
        </p:spPr>
      </p:pic>
      <p:sp>
        <p:nvSpPr>
          <p:cNvPr id="7" name="TextBox 6">
            <a:extLst>
              <a:ext uri="{FF2B5EF4-FFF2-40B4-BE49-F238E27FC236}">
                <a16:creationId xmlns:a16="http://schemas.microsoft.com/office/drawing/2014/main" id="{EA579856-3650-CA6E-69B7-5EE267A869DA}"/>
              </a:ext>
            </a:extLst>
          </p:cNvPr>
          <p:cNvSpPr txBox="1"/>
          <p:nvPr/>
        </p:nvSpPr>
        <p:spPr>
          <a:xfrm>
            <a:off x="67352" y="6384473"/>
            <a:ext cx="12047465" cy="615553"/>
          </a:xfrm>
          <a:prstGeom prst="rect">
            <a:avLst/>
          </a:prstGeom>
          <a:noFill/>
        </p:spPr>
        <p:txBody>
          <a:bodyPr wrap="none" rtlCol="0" anchor="b">
            <a:spAutoFit/>
          </a:bodyPr>
          <a:lstStyle/>
          <a:p>
            <a:pPr marL="0" indent="0" algn="r">
              <a:buFont typeface="Arial" panose="020B0604020202020204" pitchFamily="34" charset="0"/>
              <a:buNone/>
            </a:pPr>
            <a:r>
              <a:rPr lang="en-GB" sz="1600" dirty="0">
                <a:latin typeface="Arial" panose="020B0604020202020204" pitchFamily="34" charset="0"/>
                <a:cs typeface="Arial" panose="020B0604020202020204" pitchFamily="34" charset="0"/>
              </a:rPr>
              <a:t>From </a:t>
            </a:r>
            <a:r>
              <a:rPr lang="en-GB" sz="1600" dirty="0">
                <a:latin typeface="Arial" panose="020B0604020202020204" pitchFamily="34" charset="0"/>
                <a:cs typeface="Arial" panose="020B0604020202020204" pitchFamily="34" charset="0"/>
                <a:hlinkClick r:id="rId4"/>
              </a:rPr>
              <a:t>H Ritchie et al. “Energy”, Our World in Data 2020</a:t>
            </a:r>
            <a:r>
              <a:rPr lang="en-GB" sz="1600" dirty="0">
                <a:latin typeface="Arial" panose="020B0604020202020204" pitchFamily="34" charset="0"/>
                <a:cs typeface="Arial" panose="020B0604020202020204" pitchFamily="34" charset="0"/>
              </a:rPr>
              <a:t>, reused and adapted in the </a:t>
            </a:r>
            <a:r>
              <a:rPr lang="en-GB" sz="1600" dirty="0">
                <a:latin typeface="Arial" panose="020B0604020202020204" pitchFamily="34" charset="0"/>
                <a:cs typeface="Arial" panose="020B0604020202020204" pitchFamily="34" charset="0"/>
                <a:hlinkClick r:id="rId5"/>
              </a:rPr>
              <a:t>HECAP+ reflective document</a:t>
            </a:r>
            <a:r>
              <a:rPr lang="en-GB" sz="1600" dirty="0">
                <a:latin typeface="Arial" panose="020B0604020202020204" pitchFamily="34" charset="0"/>
                <a:cs typeface="Arial" panose="020B0604020202020204" pitchFamily="34" charset="0"/>
              </a:rPr>
              <a:t> under </a:t>
            </a:r>
            <a:r>
              <a:rPr lang="en-GB" sz="1600" dirty="0">
                <a:latin typeface="Arial" panose="020B0604020202020204" pitchFamily="34" charset="0"/>
                <a:cs typeface="Arial" panose="020B0604020202020204" pitchFamily="34" charset="0"/>
                <a:hlinkClick r:id="rId6"/>
              </a:rPr>
              <a:t>CC BY 4.0</a:t>
            </a:r>
            <a:r>
              <a:rPr lang="en-GB" sz="1600"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1119200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EA56E-F8FD-55E7-47F4-BBEC5ED5C8F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7E04887-A75B-D5B1-2D6C-3ACC1FB869FF}"/>
              </a:ext>
            </a:extLst>
          </p:cNvPr>
          <p:cNvPicPr>
            <a:picLocks noChangeAspect="1"/>
          </p:cNvPicPr>
          <p:nvPr/>
        </p:nvPicPr>
        <p:blipFill>
          <a:blip r:embed="rId2"/>
          <a:srcRect l="10778" t="7901" r="11173" b="6200"/>
          <a:stretch/>
        </p:blipFill>
        <p:spPr>
          <a:xfrm>
            <a:off x="7779657" y="0"/>
            <a:ext cx="4412343" cy="6858001"/>
          </a:xfrm>
          <a:prstGeom prst="rect">
            <a:avLst/>
          </a:prstGeom>
        </p:spPr>
      </p:pic>
      <p:sp>
        <p:nvSpPr>
          <p:cNvPr id="3" name="Content Placeholder 2">
            <a:extLst>
              <a:ext uri="{FF2B5EF4-FFF2-40B4-BE49-F238E27FC236}">
                <a16:creationId xmlns:a16="http://schemas.microsoft.com/office/drawing/2014/main" id="{9BB49FED-C980-2489-E82D-C79BF0F68A29}"/>
              </a:ext>
            </a:extLst>
          </p:cNvPr>
          <p:cNvSpPr>
            <a:spLocks noGrp="1"/>
          </p:cNvSpPr>
          <p:nvPr>
            <p:ph sz="half" idx="1"/>
          </p:nvPr>
        </p:nvSpPr>
        <p:spPr>
          <a:xfrm>
            <a:off x="1082185" y="2440568"/>
            <a:ext cx="6320101" cy="3801284"/>
          </a:xfrm>
        </p:spPr>
        <p:txBody>
          <a:bodyPr anchor="ctr">
            <a:normAutofit/>
          </a:bodyPr>
          <a:lstStyle/>
          <a:p>
            <a:pPr>
              <a:lnSpc>
                <a:spcPct val="170000"/>
              </a:lnSpc>
              <a:buSzPct val="125000"/>
            </a:pPr>
            <a:r>
              <a:rPr lang="en-GB" dirty="0">
                <a:cs typeface="Arial" panose="020B0604020202020204" pitchFamily="34" charset="0"/>
                <a:hlinkClick r:id="rId3"/>
              </a:rPr>
              <a:t>arXiv:2306.02837</a:t>
            </a:r>
            <a:r>
              <a:rPr lang="en-GB" dirty="0">
                <a:cs typeface="Arial" panose="020B0604020202020204" pitchFamily="34" charset="0"/>
              </a:rPr>
              <a:t> to appear in JINST (2024)</a:t>
            </a:r>
          </a:p>
          <a:p>
            <a:pPr>
              <a:lnSpc>
                <a:spcPct val="170000"/>
              </a:lnSpc>
              <a:buSzPct val="125000"/>
            </a:pPr>
            <a:r>
              <a:rPr lang="en-GB" dirty="0">
                <a:cs typeface="Arial" panose="020B0604020202020204" pitchFamily="34" charset="0"/>
              </a:rPr>
              <a:t>Grassroots reflection on sustainability in the context of HECAP+: High Energy Physics, Cosmology, </a:t>
            </a:r>
            <a:r>
              <a:rPr lang="en-GB" dirty="0" err="1">
                <a:cs typeface="Arial" panose="020B0604020202020204" pitchFamily="34" charset="0"/>
              </a:rPr>
              <a:t>Astroparticle</a:t>
            </a:r>
            <a:r>
              <a:rPr lang="en-GB" dirty="0">
                <a:cs typeface="Arial" panose="020B0604020202020204" pitchFamily="34" charset="0"/>
              </a:rPr>
              <a:t> plus Hadron and Nuclear Physics</a:t>
            </a:r>
          </a:p>
          <a:p>
            <a:pPr>
              <a:lnSpc>
                <a:spcPct val="170000"/>
              </a:lnSpc>
              <a:buSzPct val="125000"/>
            </a:pPr>
            <a:r>
              <a:rPr lang="en-GB" dirty="0">
                <a:cs typeface="Arial" panose="020B0604020202020204" pitchFamily="34" charset="0"/>
              </a:rPr>
              <a:t>Conceived at the 2021 Sustainable HEP workshop</a:t>
            </a:r>
          </a:p>
          <a:p>
            <a:pPr>
              <a:lnSpc>
                <a:spcPct val="170000"/>
              </a:lnSpc>
              <a:buSzPct val="125000"/>
            </a:pPr>
            <a:r>
              <a:rPr lang="en-GB" dirty="0">
                <a:cs typeface="Arial" panose="020B0604020202020204" pitchFamily="34" charset="0"/>
              </a:rPr>
              <a:t>Relevance across big science</a:t>
            </a:r>
          </a:p>
        </p:txBody>
      </p:sp>
      <p:sp>
        <p:nvSpPr>
          <p:cNvPr id="9" name="Rectangle 8">
            <a:extLst>
              <a:ext uri="{FF2B5EF4-FFF2-40B4-BE49-F238E27FC236}">
                <a16:creationId xmlns:a16="http://schemas.microsoft.com/office/drawing/2014/main" id="{B09F1905-40DF-F4A8-BE7B-FC6DB3D2CB16}"/>
              </a:ext>
            </a:extLst>
          </p:cNvPr>
          <p:cNvSpPr/>
          <p:nvPr/>
        </p:nvSpPr>
        <p:spPr>
          <a:xfrm>
            <a:off x="7905318" y="959130"/>
            <a:ext cx="3198546" cy="1104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EE200D-8C41-079C-C3B1-095B2CC1F817}"/>
              </a:ext>
            </a:extLst>
          </p:cNvPr>
          <p:cNvSpPr>
            <a:spLocks noGrp="1"/>
          </p:cNvSpPr>
          <p:nvPr>
            <p:ph type="title"/>
          </p:nvPr>
        </p:nvSpPr>
        <p:spPr>
          <a:solidFill>
            <a:schemeClr val="bg1"/>
          </a:solidFill>
        </p:spPr>
        <p:txBody>
          <a:bodyPr>
            <a:normAutofit fontScale="90000"/>
          </a:bodyPr>
          <a:lstStyle/>
          <a:p>
            <a:r>
              <a:rPr lang="en-US" dirty="0"/>
              <a:t>Environmental sustainability in basic research: a perspective from HECAP+</a:t>
            </a:r>
          </a:p>
        </p:txBody>
      </p:sp>
      <p:pic>
        <p:nvPicPr>
          <p:cNvPr id="8" name="Picture 7">
            <a:extLst>
              <a:ext uri="{FF2B5EF4-FFF2-40B4-BE49-F238E27FC236}">
                <a16:creationId xmlns:a16="http://schemas.microsoft.com/office/drawing/2014/main" id="{63A6B9A3-C760-BE34-F9AC-13219A85F447}"/>
              </a:ext>
            </a:extLst>
          </p:cNvPr>
          <p:cNvPicPr>
            <a:picLocks noChangeAspect="1"/>
          </p:cNvPicPr>
          <p:nvPr/>
        </p:nvPicPr>
        <p:blipFill>
          <a:blip r:embed="rId2"/>
          <a:srcRect l="10778" t="19564" r="11173" b="74982"/>
          <a:stretch/>
        </p:blipFill>
        <p:spPr>
          <a:xfrm>
            <a:off x="7779656" y="2222853"/>
            <a:ext cx="4412343" cy="435429"/>
          </a:xfrm>
          <a:prstGeom prst="rect">
            <a:avLst/>
          </a:prstGeom>
        </p:spPr>
      </p:pic>
    </p:spTree>
    <p:extLst>
      <p:ext uri="{BB962C8B-B14F-4D97-AF65-F5344CB8AC3E}">
        <p14:creationId xmlns:p14="http://schemas.microsoft.com/office/powerpoint/2010/main" val="118038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EB84C-DAC3-15C3-E389-D9E8C76E13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5C4C06-0CC1-3388-FB09-94B0835B3FFA}"/>
              </a:ext>
            </a:extLst>
          </p:cNvPr>
          <p:cNvSpPr>
            <a:spLocks noGrp="1"/>
          </p:cNvSpPr>
          <p:nvPr>
            <p:ph type="title"/>
          </p:nvPr>
        </p:nvSpPr>
        <p:spPr/>
        <p:txBody>
          <a:bodyPr>
            <a:normAutofit/>
          </a:bodyPr>
          <a:lstStyle/>
          <a:p>
            <a:r>
              <a:rPr lang="en-US" dirty="0"/>
              <a:t>Other sources are available.</a:t>
            </a:r>
          </a:p>
        </p:txBody>
      </p:sp>
      <p:sp>
        <p:nvSpPr>
          <p:cNvPr id="14" name="Content Placeholder 13">
            <a:extLst>
              <a:ext uri="{FF2B5EF4-FFF2-40B4-BE49-F238E27FC236}">
                <a16:creationId xmlns:a16="http://schemas.microsoft.com/office/drawing/2014/main" id="{3000FA53-F123-847E-9AB4-262A6E436885}"/>
              </a:ext>
            </a:extLst>
          </p:cNvPr>
          <p:cNvSpPr>
            <a:spLocks noGrp="1"/>
          </p:cNvSpPr>
          <p:nvPr>
            <p:ph idx="1"/>
          </p:nvPr>
        </p:nvSpPr>
        <p:spPr/>
        <p:txBody>
          <a:bodyPr>
            <a:normAutofit fontScale="85000" lnSpcReduction="20000"/>
          </a:bodyPr>
          <a:lstStyle/>
          <a:p>
            <a:r>
              <a:rPr lang="en-GB" sz="1600" dirty="0">
                <a:effectLst/>
              </a:rPr>
              <a:t>Young High Energy Physicists association, “</a:t>
            </a:r>
            <a:r>
              <a:rPr lang="en-GB" sz="1600" dirty="0">
                <a:effectLst/>
                <a:hlinkClick r:id="rId3"/>
              </a:rPr>
              <a:t>yHEP recommendations on improvement of environmental sustainability in science</a:t>
            </a:r>
            <a:r>
              <a:rPr lang="en-GB" sz="1600" dirty="0">
                <a:effectLst/>
              </a:rPr>
              <a:t>”, 2020.</a:t>
            </a:r>
          </a:p>
          <a:p>
            <a:r>
              <a:rPr lang="en-US" sz="1600" dirty="0"/>
              <a:t>Nature Astronomy, “</a:t>
            </a:r>
            <a:r>
              <a:rPr lang="en-US" sz="1600" dirty="0">
                <a:hlinkClick r:id="rId4"/>
              </a:rPr>
              <a:t>The climate issue</a:t>
            </a:r>
            <a:r>
              <a:rPr lang="en-US" sz="1600" dirty="0"/>
              <a:t>,” Nature Astronomy 4, pp. 811, 2020. </a:t>
            </a:r>
            <a:endParaRPr lang="en-GB" sz="1600" dirty="0">
              <a:effectLst/>
            </a:endParaRPr>
          </a:p>
          <a:p>
            <a:r>
              <a:rPr lang="en-GB" sz="1600" dirty="0">
                <a:effectLst/>
              </a:rPr>
              <a:t>ALLEA, “</a:t>
            </a:r>
            <a:r>
              <a:rPr lang="en-GB" sz="1600" dirty="0">
                <a:effectLst/>
                <a:hlinkClick r:id="rId5"/>
              </a:rPr>
              <a:t>Towards climate sustainability of the academic system in Europe and beyond</a:t>
            </a:r>
            <a:r>
              <a:rPr lang="en-GB" sz="1600" dirty="0">
                <a:effectLst/>
              </a:rPr>
              <a:t>,” 2022.</a:t>
            </a:r>
          </a:p>
          <a:p>
            <a:r>
              <a:rPr lang="en-GB" sz="1600" dirty="0">
                <a:effectLst/>
              </a:rPr>
              <a:t>K. Bloom et al., “</a:t>
            </a:r>
            <a:r>
              <a:rPr lang="en-GB" sz="1600" dirty="0">
                <a:effectLst/>
                <a:hlinkClick r:id="rId6"/>
              </a:rPr>
              <a:t>Climate impacts of particle physics</a:t>
            </a:r>
            <a:r>
              <a:rPr lang="en-GB" sz="1600" dirty="0">
                <a:effectLst/>
              </a:rPr>
              <a:t>,” in 2022 Snowmass Summer Study 3</a:t>
            </a:r>
            <a:r>
              <a:rPr lang="en-GB" sz="1600" dirty="0"/>
              <a:t>, </a:t>
            </a:r>
            <a:r>
              <a:rPr lang="en-GB" sz="1600" dirty="0">
                <a:effectLst/>
              </a:rPr>
              <a:t>2022.</a:t>
            </a:r>
          </a:p>
          <a:p>
            <a:r>
              <a:rPr lang="en-US" sz="1600" dirty="0"/>
              <a:t>V. Lang et al., “</a:t>
            </a:r>
            <a:r>
              <a:rPr lang="en-US" sz="1600" dirty="0">
                <a:hlinkClick r:id="rId7"/>
              </a:rPr>
              <a:t>Know your footprint -- Evaluation of the professional carbon footprint for individual researchers in high energy physics and related fields</a:t>
            </a:r>
            <a:r>
              <a:rPr lang="en-US" sz="1600" dirty="0"/>
              <a:t>”, 2024.</a:t>
            </a:r>
          </a:p>
          <a:p>
            <a:r>
              <a:rPr lang="en-US" sz="1600" dirty="0"/>
              <a:t>J. </a:t>
            </a:r>
            <a:r>
              <a:rPr lang="en-US" sz="1600" dirty="0" err="1"/>
              <a:t>Alimena</a:t>
            </a:r>
            <a:r>
              <a:rPr lang="en-US" sz="1600" dirty="0"/>
              <a:t> et al., “</a:t>
            </a:r>
            <a:r>
              <a:rPr lang="en-US" sz="1600" dirty="0">
                <a:hlinkClick r:id="rId8"/>
              </a:rPr>
              <a:t>Sustainable computing workshops in high-energy physics at DESY</a:t>
            </a:r>
            <a:r>
              <a:rPr lang="en-US" sz="1600" dirty="0"/>
              <a:t>”, 2024.</a:t>
            </a:r>
          </a:p>
          <a:p>
            <a:r>
              <a:rPr lang="en-US" sz="1600" dirty="0"/>
              <a:t>K. Bloom and V. Boisvert, “</a:t>
            </a:r>
            <a:r>
              <a:rPr lang="en-US" sz="1600" dirty="0">
                <a:hlinkClick r:id="rId9"/>
              </a:rPr>
              <a:t>Sustainability and carbon emissions of future accelerators</a:t>
            </a:r>
            <a:r>
              <a:rPr lang="en-US" sz="1600" dirty="0"/>
              <a:t>”, 2024.</a:t>
            </a:r>
          </a:p>
          <a:p>
            <a:r>
              <a:rPr lang="en-US" sz="1600" dirty="0">
                <a:hlinkClick r:id="rId10"/>
              </a:rPr>
              <a:t>Astronomers for Planet Earth</a:t>
            </a:r>
            <a:endParaRPr lang="en-US" sz="1600" dirty="0"/>
          </a:p>
          <a:p>
            <a:r>
              <a:rPr lang="en-US" sz="1600" dirty="0">
                <a:hlinkClick r:id="rId11"/>
              </a:rPr>
              <a:t>Labos1point5</a:t>
            </a:r>
            <a:endParaRPr lang="en-US" sz="1600" dirty="0"/>
          </a:p>
        </p:txBody>
      </p:sp>
    </p:spTree>
    <p:extLst>
      <p:ext uri="{BB962C8B-B14F-4D97-AF65-F5344CB8AC3E}">
        <p14:creationId xmlns:p14="http://schemas.microsoft.com/office/powerpoint/2010/main" val="1554729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970E1-6061-C58B-42E5-187F122BD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ED7450-44B0-A61F-8E57-C8C6242078D9}"/>
              </a:ext>
            </a:extLst>
          </p:cNvPr>
          <p:cNvSpPr>
            <a:spLocks noGrp="1"/>
          </p:cNvSpPr>
          <p:nvPr>
            <p:ph type="title"/>
          </p:nvPr>
        </p:nvSpPr>
        <p:spPr/>
        <p:txBody>
          <a:bodyPr>
            <a:normAutofit/>
          </a:bodyPr>
          <a:lstStyle/>
          <a:p>
            <a:r>
              <a:rPr lang="en-US" dirty="0"/>
              <a:t>We took a </a:t>
            </a:r>
            <a:r>
              <a:rPr lang="en-US" dirty="0">
                <a:solidFill>
                  <a:schemeClr val="accent2"/>
                </a:solidFill>
              </a:rPr>
              <a:t>holistic</a:t>
            </a:r>
            <a:r>
              <a:rPr lang="en-US" dirty="0"/>
              <a:t> approach.</a:t>
            </a:r>
          </a:p>
        </p:txBody>
      </p:sp>
      <p:sp>
        <p:nvSpPr>
          <p:cNvPr id="3" name="Content Placeholder 2">
            <a:extLst>
              <a:ext uri="{FF2B5EF4-FFF2-40B4-BE49-F238E27FC236}">
                <a16:creationId xmlns:a16="http://schemas.microsoft.com/office/drawing/2014/main" id="{28126D0C-DB16-4781-8A17-2C85DFE79620}"/>
              </a:ext>
            </a:extLst>
          </p:cNvPr>
          <p:cNvSpPr>
            <a:spLocks noGrp="1"/>
          </p:cNvSpPr>
          <p:nvPr>
            <p:ph idx="1"/>
          </p:nvPr>
        </p:nvSpPr>
        <p:spPr>
          <a:xfrm>
            <a:off x="1088136" y="2384473"/>
            <a:ext cx="9922764" cy="3838722"/>
          </a:xfrm>
        </p:spPr>
        <p:txBody>
          <a:bodyPr/>
          <a:lstStyle/>
          <a:p>
            <a:pPr marL="0" indent="0">
              <a:lnSpc>
                <a:spcPct val="170000"/>
              </a:lnSpc>
              <a:buSzPct val="125000"/>
              <a:buNone/>
            </a:pPr>
            <a:r>
              <a:rPr lang="en-US" sz="1800" dirty="0">
                <a:cs typeface="Arial" panose="020B0604020202020204" pitchFamily="34" charset="0"/>
              </a:rPr>
              <a:t>Areas of focus:</a:t>
            </a:r>
          </a:p>
          <a:p>
            <a:pPr marL="0" indent="0">
              <a:lnSpc>
                <a:spcPct val="170000"/>
              </a:lnSpc>
              <a:buSzPct val="125000"/>
              <a:buNone/>
            </a:pPr>
            <a:endParaRPr lang="en-US" dirty="0">
              <a:cs typeface="Arial" panose="020B0604020202020204" pitchFamily="34" charset="0"/>
            </a:endParaRPr>
          </a:p>
          <a:p>
            <a:pPr marL="0" indent="0">
              <a:lnSpc>
                <a:spcPct val="170000"/>
              </a:lnSpc>
              <a:buSzPct val="125000"/>
              <a:buNone/>
            </a:pPr>
            <a:endParaRPr lang="en-US" sz="1800" dirty="0">
              <a:cs typeface="Arial" panose="020B0604020202020204" pitchFamily="34" charset="0"/>
            </a:endParaRPr>
          </a:p>
          <a:p>
            <a:pPr marL="0" indent="0">
              <a:lnSpc>
                <a:spcPct val="170000"/>
              </a:lnSpc>
              <a:buSzPct val="125000"/>
              <a:buNone/>
            </a:pPr>
            <a:endParaRPr lang="en-GB" sz="1800" b="0" i="0" dirty="0">
              <a:effectLst/>
              <a:cs typeface="Arial" panose="020B0604020202020204" pitchFamily="34" charset="0"/>
            </a:endParaRPr>
          </a:p>
          <a:p>
            <a:pPr marL="0" indent="0">
              <a:lnSpc>
                <a:spcPct val="170000"/>
              </a:lnSpc>
              <a:buSzPct val="125000"/>
              <a:buNone/>
            </a:pPr>
            <a:r>
              <a:rPr lang="en-GB" sz="1800" b="0" i="0" dirty="0">
                <a:effectLst/>
                <a:cs typeface="Arial" panose="020B0604020202020204" pitchFamily="34" charset="0"/>
              </a:rPr>
              <a:t>With recommendations targeted at:</a:t>
            </a:r>
          </a:p>
          <a:p>
            <a:pPr marL="0" indent="0">
              <a:lnSpc>
                <a:spcPct val="170000"/>
              </a:lnSpc>
              <a:buSzPct val="125000"/>
              <a:buNone/>
            </a:pPr>
            <a:endParaRPr lang="en-GB" sz="1800" dirty="0">
              <a:latin typeface="Arial" panose="020B0604020202020204" pitchFamily="34" charset="0"/>
              <a:cs typeface="Arial" panose="020B0604020202020204" pitchFamily="34" charset="0"/>
            </a:endParaRPr>
          </a:p>
        </p:txBody>
      </p:sp>
      <p:grpSp>
        <p:nvGrpSpPr>
          <p:cNvPr id="43" name="Group 42">
            <a:extLst>
              <a:ext uri="{FF2B5EF4-FFF2-40B4-BE49-F238E27FC236}">
                <a16:creationId xmlns:a16="http://schemas.microsoft.com/office/drawing/2014/main" id="{52291F6B-2E5D-BE01-8C45-2F28647961F3}"/>
              </a:ext>
            </a:extLst>
          </p:cNvPr>
          <p:cNvGrpSpPr/>
          <p:nvPr/>
        </p:nvGrpSpPr>
        <p:grpSpPr>
          <a:xfrm>
            <a:off x="1181100" y="5402366"/>
            <a:ext cx="2422793" cy="884134"/>
            <a:chOff x="838200" y="5230266"/>
            <a:chExt cx="2422793" cy="884134"/>
          </a:xfrm>
        </p:grpSpPr>
        <p:pic>
          <p:nvPicPr>
            <p:cNvPr id="44" name="Picture 43" descr="A green silhouette of a person&#10;&#10;Description automatically generated with low confidence">
              <a:extLst>
                <a:ext uri="{FF2B5EF4-FFF2-40B4-BE49-F238E27FC236}">
                  <a16:creationId xmlns:a16="http://schemas.microsoft.com/office/drawing/2014/main" id="{E8EE6DC5-1E03-25A1-AF41-862F3016650E}"/>
                </a:ext>
              </a:extLst>
            </p:cNvPr>
            <p:cNvPicPr>
              <a:picLocks noChangeAspect="1"/>
            </p:cNvPicPr>
            <p:nvPr/>
          </p:nvPicPr>
          <p:blipFill>
            <a:blip r:embed="rId3"/>
            <a:stretch>
              <a:fillRect/>
            </a:stretch>
          </p:blipFill>
          <p:spPr>
            <a:xfrm>
              <a:off x="838200" y="5230266"/>
              <a:ext cx="884134" cy="884134"/>
            </a:xfrm>
            <a:prstGeom prst="rect">
              <a:avLst/>
            </a:prstGeom>
          </p:spPr>
        </p:pic>
        <p:sp>
          <p:nvSpPr>
            <p:cNvPr id="45" name="TextBox 44">
              <a:extLst>
                <a:ext uri="{FF2B5EF4-FFF2-40B4-BE49-F238E27FC236}">
                  <a16:creationId xmlns:a16="http://schemas.microsoft.com/office/drawing/2014/main" id="{7BEBBD6C-4216-8536-2A1A-49198FA9AE2A}"/>
                </a:ext>
              </a:extLst>
            </p:cNvPr>
            <p:cNvSpPr txBox="1"/>
            <p:nvPr/>
          </p:nvSpPr>
          <p:spPr>
            <a:xfrm>
              <a:off x="1843617" y="5487667"/>
              <a:ext cx="1417376" cy="369332"/>
            </a:xfrm>
            <a:prstGeom prst="rect">
              <a:avLst/>
            </a:prstGeom>
            <a:noFill/>
          </p:spPr>
          <p:txBody>
            <a:bodyPr wrap="none" rtlCol="0">
              <a:spAutoFit/>
            </a:bodyPr>
            <a:lstStyle/>
            <a:p>
              <a:r>
                <a:rPr lang="en-US" b="1" dirty="0"/>
                <a:t>Individuals</a:t>
              </a:r>
            </a:p>
          </p:txBody>
        </p:sp>
      </p:grpSp>
      <p:grpSp>
        <p:nvGrpSpPr>
          <p:cNvPr id="46" name="Group 45">
            <a:extLst>
              <a:ext uri="{FF2B5EF4-FFF2-40B4-BE49-F238E27FC236}">
                <a16:creationId xmlns:a16="http://schemas.microsoft.com/office/drawing/2014/main" id="{94091200-408F-F449-B26A-ABF081C9330C}"/>
              </a:ext>
            </a:extLst>
          </p:cNvPr>
          <p:cNvGrpSpPr/>
          <p:nvPr/>
        </p:nvGrpSpPr>
        <p:grpSpPr>
          <a:xfrm>
            <a:off x="5143646" y="5402366"/>
            <a:ext cx="2065342" cy="884134"/>
            <a:chOff x="4515158" y="5230266"/>
            <a:chExt cx="2065342" cy="884134"/>
          </a:xfrm>
        </p:grpSpPr>
        <p:pic>
          <p:nvPicPr>
            <p:cNvPr id="47" name="Picture 46" descr="A group of people in a circle&#10;&#10;Description automatically generated with low confidence">
              <a:extLst>
                <a:ext uri="{FF2B5EF4-FFF2-40B4-BE49-F238E27FC236}">
                  <a16:creationId xmlns:a16="http://schemas.microsoft.com/office/drawing/2014/main" id="{9A2B7AF6-1613-77D0-1E88-84238F31967A}"/>
                </a:ext>
              </a:extLst>
            </p:cNvPr>
            <p:cNvPicPr>
              <a:picLocks noChangeAspect="1"/>
            </p:cNvPicPr>
            <p:nvPr/>
          </p:nvPicPr>
          <p:blipFill>
            <a:blip r:embed="rId4"/>
            <a:stretch>
              <a:fillRect/>
            </a:stretch>
          </p:blipFill>
          <p:spPr>
            <a:xfrm>
              <a:off x="4515158" y="5230266"/>
              <a:ext cx="884134" cy="884134"/>
            </a:xfrm>
            <a:prstGeom prst="rect">
              <a:avLst/>
            </a:prstGeom>
          </p:spPr>
        </p:pic>
        <p:sp>
          <p:nvSpPr>
            <p:cNvPr id="48" name="TextBox 47">
              <a:extLst>
                <a:ext uri="{FF2B5EF4-FFF2-40B4-BE49-F238E27FC236}">
                  <a16:creationId xmlns:a16="http://schemas.microsoft.com/office/drawing/2014/main" id="{57DCA6C0-F365-1F0B-A42D-6CC714B13FF4}"/>
                </a:ext>
              </a:extLst>
            </p:cNvPr>
            <p:cNvSpPr txBox="1"/>
            <p:nvPr/>
          </p:nvSpPr>
          <p:spPr>
            <a:xfrm>
              <a:off x="5571954" y="5487667"/>
              <a:ext cx="1008546" cy="369332"/>
            </a:xfrm>
            <a:prstGeom prst="rect">
              <a:avLst/>
            </a:prstGeom>
            <a:noFill/>
          </p:spPr>
          <p:txBody>
            <a:bodyPr wrap="none" rtlCol="0">
              <a:spAutoFit/>
            </a:bodyPr>
            <a:lstStyle/>
            <a:p>
              <a:r>
                <a:rPr lang="en-US" b="1" dirty="0"/>
                <a:t>Groups</a:t>
              </a:r>
            </a:p>
          </p:txBody>
        </p:sp>
      </p:grpSp>
      <p:grpSp>
        <p:nvGrpSpPr>
          <p:cNvPr id="49" name="Group 48">
            <a:extLst>
              <a:ext uri="{FF2B5EF4-FFF2-40B4-BE49-F238E27FC236}">
                <a16:creationId xmlns:a16="http://schemas.microsoft.com/office/drawing/2014/main" id="{757D074E-A715-8A77-CBEF-A48092E6F64B}"/>
              </a:ext>
            </a:extLst>
          </p:cNvPr>
          <p:cNvGrpSpPr/>
          <p:nvPr/>
        </p:nvGrpSpPr>
        <p:grpSpPr>
          <a:xfrm>
            <a:off x="8703920" y="5402366"/>
            <a:ext cx="2519020" cy="884134"/>
            <a:chOff x="8361020" y="5230266"/>
            <a:chExt cx="2519020" cy="884134"/>
          </a:xfrm>
        </p:grpSpPr>
        <p:pic>
          <p:nvPicPr>
            <p:cNvPr id="50" name="Picture 49" descr="A green and white building in a black circle&#10;&#10;Description automatically generated with medium confidence">
              <a:extLst>
                <a:ext uri="{FF2B5EF4-FFF2-40B4-BE49-F238E27FC236}">
                  <a16:creationId xmlns:a16="http://schemas.microsoft.com/office/drawing/2014/main" id="{C56A7FAB-A094-38FE-6DF7-2CA1E9B426C1}"/>
                </a:ext>
              </a:extLst>
            </p:cNvPr>
            <p:cNvPicPr>
              <a:picLocks noChangeAspect="1"/>
            </p:cNvPicPr>
            <p:nvPr/>
          </p:nvPicPr>
          <p:blipFill>
            <a:blip r:embed="rId5"/>
            <a:stretch>
              <a:fillRect/>
            </a:stretch>
          </p:blipFill>
          <p:spPr>
            <a:xfrm>
              <a:off x="8361020" y="5230266"/>
              <a:ext cx="884134" cy="884134"/>
            </a:xfrm>
            <a:prstGeom prst="rect">
              <a:avLst/>
            </a:prstGeom>
          </p:spPr>
        </p:pic>
        <p:sp>
          <p:nvSpPr>
            <p:cNvPr id="51" name="TextBox 50">
              <a:extLst>
                <a:ext uri="{FF2B5EF4-FFF2-40B4-BE49-F238E27FC236}">
                  <a16:creationId xmlns:a16="http://schemas.microsoft.com/office/drawing/2014/main" id="{0BA9AD7C-D4BE-CF9A-92D6-899A2DE67C91}"/>
                </a:ext>
              </a:extLst>
            </p:cNvPr>
            <p:cNvSpPr txBox="1"/>
            <p:nvPr/>
          </p:nvSpPr>
          <p:spPr>
            <a:xfrm>
              <a:off x="9406560" y="5487667"/>
              <a:ext cx="1473480" cy="369332"/>
            </a:xfrm>
            <a:prstGeom prst="rect">
              <a:avLst/>
            </a:prstGeom>
            <a:noFill/>
          </p:spPr>
          <p:txBody>
            <a:bodyPr wrap="none" rtlCol="0">
              <a:spAutoFit/>
            </a:bodyPr>
            <a:lstStyle/>
            <a:p>
              <a:r>
                <a:rPr lang="en-US" b="1" dirty="0"/>
                <a:t>Institutions</a:t>
              </a:r>
            </a:p>
          </p:txBody>
        </p:sp>
      </p:grpSp>
      <p:grpSp>
        <p:nvGrpSpPr>
          <p:cNvPr id="52" name="Group 51">
            <a:extLst>
              <a:ext uri="{FF2B5EF4-FFF2-40B4-BE49-F238E27FC236}">
                <a16:creationId xmlns:a16="http://schemas.microsoft.com/office/drawing/2014/main" id="{D8C11C8F-55B2-308B-4D7E-08B409929E9B}"/>
              </a:ext>
            </a:extLst>
          </p:cNvPr>
          <p:cNvGrpSpPr/>
          <p:nvPr/>
        </p:nvGrpSpPr>
        <p:grpSpPr>
          <a:xfrm>
            <a:off x="1088136" y="2982079"/>
            <a:ext cx="10169044" cy="1776513"/>
            <a:chOff x="89205" y="2954101"/>
            <a:chExt cx="11739668" cy="1957439"/>
          </a:xfrm>
        </p:grpSpPr>
        <p:grpSp>
          <p:nvGrpSpPr>
            <p:cNvPr id="53" name="Group 52">
              <a:extLst>
                <a:ext uri="{FF2B5EF4-FFF2-40B4-BE49-F238E27FC236}">
                  <a16:creationId xmlns:a16="http://schemas.microsoft.com/office/drawing/2014/main" id="{0B69DB26-C5EB-0000-B2BB-062D0010A35E}"/>
                </a:ext>
              </a:extLst>
            </p:cNvPr>
            <p:cNvGrpSpPr/>
            <p:nvPr/>
          </p:nvGrpSpPr>
          <p:grpSpPr>
            <a:xfrm>
              <a:off x="2081231" y="2954101"/>
              <a:ext cx="1813948" cy="1957439"/>
              <a:chOff x="552625" y="4311467"/>
              <a:chExt cx="1813948" cy="1957439"/>
            </a:xfrm>
          </p:grpSpPr>
          <p:sp>
            <p:nvSpPr>
              <p:cNvPr id="70" name="Freeform: Shape 19">
                <a:extLst>
                  <a:ext uri="{FF2B5EF4-FFF2-40B4-BE49-F238E27FC236}">
                    <a16:creationId xmlns:a16="http://schemas.microsoft.com/office/drawing/2014/main" id="{DB540D82-E280-C2E8-629E-7409C13FE708}"/>
                  </a:ext>
                </a:extLst>
              </p:cNvPr>
              <p:cNvSpPr/>
              <p:nvPr/>
            </p:nvSpPr>
            <p:spPr>
              <a:xfrm>
                <a:off x="559758" y="4311467"/>
                <a:ext cx="1761294" cy="1056776"/>
              </a:xfrm>
              <a:custGeom>
                <a:avLst/>
                <a:gdLst>
                  <a:gd name="connsiteX0" fmla="*/ 0 w 1761294"/>
                  <a:gd name="connsiteY0" fmla="*/ 0 h 1056776"/>
                  <a:gd name="connsiteX1" fmla="*/ 1761294 w 1761294"/>
                  <a:gd name="connsiteY1" fmla="*/ 0 h 1056776"/>
                  <a:gd name="connsiteX2" fmla="*/ 1761294 w 1761294"/>
                  <a:gd name="connsiteY2" fmla="*/ 1056776 h 1056776"/>
                  <a:gd name="connsiteX3" fmla="*/ 0 w 1761294"/>
                  <a:gd name="connsiteY3" fmla="*/ 1056776 h 1056776"/>
                  <a:gd name="connsiteX4" fmla="*/ 0 w 1761294"/>
                  <a:gd name="connsiteY4" fmla="*/ 0 h 105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294" h="1056776">
                    <a:moveTo>
                      <a:pt x="0" y="0"/>
                    </a:moveTo>
                    <a:lnTo>
                      <a:pt x="1761294" y="0"/>
                    </a:lnTo>
                    <a:lnTo>
                      <a:pt x="1761294" y="1056776"/>
                    </a:lnTo>
                    <a:lnTo>
                      <a:pt x="0" y="1056776"/>
                    </a:lnTo>
                    <a:lnTo>
                      <a:pt x="0" y="0"/>
                    </a:lnTo>
                    <a:close/>
                  </a:path>
                </a:pathLst>
              </a:custGeom>
              <a:blipFill rotWithShape="0">
                <a:blip r:embed="rId6"/>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b" anchorCtr="0">
                <a:noAutofit/>
              </a:bodyPr>
              <a:lstStyle/>
              <a:p>
                <a:pPr marL="0" lvl="0" indent="0" algn="ctr" defTabSz="800100">
                  <a:lnSpc>
                    <a:spcPct val="90000"/>
                  </a:lnSpc>
                  <a:spcBef>
                    <a:spcPct val="0"/>
                  </a:spcBef>
                  <a:spcAft>
                    <a:spcPct val="35000"/>
                  </a:spcAft>
                  <a:buNone/>
                </a:pPr>
                <a:r>
                  <a:rPr lang="en-GB" sz="1400" b="1" kern="1200" dirty="0">
                    <a:solidFill>
                      <a:schemeClr val="bg1"/>
                    </a:solidFill>
                    <a:highlight>
                      <a:srgbClr val="000000"/>
                    </a:highlight>
                    <a:cs typeface="Arial" panose="020B0604020202020204" pitchFamily="34" charset="0"/>
                  </a:rPr>
                  <a:t>Energy</a:t>
                </a:r>
              </a:p>
            </p:txBody>
          </p:sp>
          <p:sp>
            <p:nvSpPr>
              <p:cNvPr id="71" name="TextBox 70">
                <a:extLst>
                  <a:ext uri="{FF2B5EF4-FFF2-40B4-BE49-F238E27FC236}">
                    <a16:creationId xmlns:a16="http://schemas.microsoft.com/office/drawing/2014/main" id="{C56C5A23-D508-57CA-2E8F-CD71BB763DBC}"/>
                  </a:ext>
                </a:extLst>
              </p:cNvPr>
              <p:cNvSpPr txBox="1"/>
              <p:nvPr/>
            </p:nvSpPr>
            <p:spPr>
              <a:xfrm>
                <a:off x="552625" y="5404146"/>
                <a:ext cx="1813948" cy="864760"/>
              </a:xfrm>
              <a:prstGeom prst="rect">
                <a:avLst/>
              </a:prstGeom>
              <a:noFill/>
            </p:spPr>
            <p:txBody>
              <a:bodyPr wrap="none" rtlCol="0">
                <a:spAutoFit/>
              </a:bodyPr>
              <a:lstStyle/>
              <a:p>
                <a:pPr marL="188913" indent="-188913">
                  <a:buSzPct val="110000"/>
                  <a:buFont typeface="Arial" panose="020B0604020202020204" pitchFamily="34" charset="0"/>
                  <a:buChar char="•"/>
                </a:pPr>
                <a:r>
                  <a:rPr lang="en-GB" sz="1500" dirty="0"/>
                  <a:t>Sources</a:t>
                </a:r>
              </a:p>
              <a:p>
                <a:pPr marL="188913" indent="-188913">
                  <a:buSzPct val="110000"/>
                  <a:buFont typeface="Arial" panose="020B0604020202020204" pitchFamily="34" charset="0"/>
                  <a:buChar char="•"/>
                </a:pPr>
                <a:r>
                  <a:rPr lang="en-GB" sz="1500" dirty="0"/>
                  <a:t>Saving</a:t>
                </a:r>
              </a:p>
              <a:p>
                <a:pPr marL="188913" indent="-188913">
                  <a:buSzPct val="110000"/>
                  <a:buFont typeface="Arial" panose="020B0604020202020204" pitchFamily="34" charset="0"/>
                  <a:buChar char="•"/>
                </a:pPr>
                <a:r>
                  <a:rPr lang="en-GB" sz="1500" dirty="0"/>
                  <a:t>Recuperation</a:t>
                </a:r>
              </a:p>
            </p:txBody>
          </p:sp>
        </p:grpSp>
        <p:grpSp>
          <p:nvGrpSpPr>
            <p:cNvPr id="54" name="Group 53">
              <a:extLst>
                <a:ext uri="{FF2B5EF4-FFF2-40B4-BE49-F238E27FC236}">
                  <a16:creationId xmlns:a16="http://schemas.microsoft.com/office/drawing/2014/main" id="{BB049BAA-85EF-A394-4A04-12D313901E17}"/>
                </a:ext>
              </a:extLst>
            </p:cNvPr>
            <p:cNvGrpSpPr/>
            <p:nvPr/>
          </p:nvGrpSpPr>
          <p:grpSpPr>
            <a:xfrm>
              <a:off x="89205" y="2954101"/>
              <a:ext cx="1800180" cy="1944826"/>
              <a:chOff x="9839676" y="2670225"/>
              <a:chExt cx="1800180" cy="1944826"/>
            </a:xfrm>
          </p:grpSpPr>
          <p:sp>
            <p:nvSpPr>
              <p:cNvPr id="68" name="Freeform: Shape 18">
                <a:extLst>
                  <a:ext uri="{FF2B5EF4-FFF2-40B4-BE49-F238E27FC236}">
                    <a16:creationId xmlns:a16="http://schemas.microsoft.com/office/drawing/2014/main" id="{A32BA2D5-38C6-6A26-67AA-241B39D04A1F}"/>
                  </a:ext>
                </a:extLst>
              </p:cNvPr>
              <p:cNvSpPr/>
              <p:nvPr/>
            </p:nvSpPr>
            <p:spPr>
              <a:xfrm>
                <a:off x="9870948" y="2670225"/>
                <a:ext cx="1761294" cy="1056776"/>
              </a:xfrm>
              <a:custGeom>
                <a:avLst/>
                <a:gdLst>
                  <a:gd name="connsiteX0" fmla="*/ 0 w 1761294"/>
                  <a:gd name="connsiteY0" fmla="*/ 0 h 1056776"/>
                  <a:gd name="connsiteX1" fmla="*/ 1761294 w 1761294"/>
                  <a:gd name="connsiteY1" fmla="*/ 0 h 1056776"/>
                  <a:gd name="connsiteX2" fmla="*/ 1761294 w 1761294"/>
                  <a:gd name="connsiteY2" fmla="*/ 1056776 h 1056776"/>
                  <a:gd name="connsiteX3" fmla="*/ 0 w 1761294"/>
                  <a:gd name="connsiteY3" fmla="*/ 1056776 h 1056776"/>
                  <a:gd name="connsiteX4" fmla="*/ 0 w 1761294"/>
                  <a:gd name="connsiteY4" fmla="*/ 0 h 105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294" h="1056776">
                    <a:moveTo>
                      <a:pt x="0" y="0"/>
                    </a:moveTo>
                    <a:lnTo>
                      <a:pt x="1761294" y="0"/>
                    </a:lnTo>
                    <a:lnTo>
                      <a:pt x="1761294" y="1056776"/>
                    </a:lnTo>
                    <a:lnTo>
                      <a:pt x="0" y="1056776"/>
                    </a:lnTo>
                    <a:lnTo>
                      <a:pt x="0" y="0"/>
                    </a:lnTo>
                    <a:close/>
                  </a:path>
                </a:pathLst>
              </a:custGeom>
              <a:blipFill rotWithShape="0">
                <a:blip r:embed="rId7"/>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b" anchorCtr="0">
                <a:noAutofit/>
              </a:bodyPr>
              <a:lstStyle/>
              <a:p>
                <a:pPr marL="0" lvl="0" indent="0" algn="ctr" defTabSz="800100">
                  <a:lnSpc>
                    <a:spcPct val="90000"/>
                  </a:lnSpc>
                  <a:spcBef>
                    <a:spcPct val="0"/>
                  </a:spcBef>
                  <a:spcAft>
                    <a:spcPct val="35000"/>
                  </a:spcAft>
                  <a:buNone/>
                </a:pPr>
                <a:r>
                  <a:rPr lang="en-GB" sz="1600" b="1" kern="1200" dirty="0">
                    <a:ln>
                      <a:noFill/>
                    </a:ln>
                    <a:solidFill>
                      <a:schemeClr val="bg1"/>
                    </a:solidFill>
                    <a:highlight>
                      <a:srgbClr val="000000"/>
                    </a:highlight>
                    <a:cs typeface="Arial" panose="020B0604020202020204" pitchFamily="34" charset="0"/>
                  </a:rPr>
                  <a:t>Computing</a:t>
                </a:r>
              </a:p>
            </p:txBody>
          </p:sp>
          <p:sp>
            <p:nvSpPr>
              <p:cNvPr id="69" name="TextBox 68">
                <a:extLst>
                  <a:ext uri="{FF2B5EF4-FFF2-40B4-BE49-F238E27FC236}">
                    <a16:creationId xmlns:a16="http://schemas.microsoft.com/office/drawing/2014/main" id="{94AA2422-DDC0-3990-A104-7A7190EDA627}"/>
                  </a:ext>
                </a:extLst>
              </p:cNvPr>
              <p:cNvSpPr txBox="1"/>
              <p:nvPr/>
            </p:nvSpPr>
            <p:spPr>
              <a:xfrm>
                <a:off x="9839676" y="3750291"/>
                <a:ext cx="1800180" cy="864760"/>
              </a:xfrm>
              <a:prstGeom prst="rect">
                <a:avLst/>
              </a:prstGeom>
              <a:noFill/>
            </p:spPr>
            <p:txBody>
              <a:bodyPr wrap="none" rtlCol="0">
                <a:spAutoFit/>
              </a:bodyPr>
              <a:lstStyle/>
              <a:p>
                <a:pPr marL="188913" indent="-188913">
                  <a:buSzPct val="110000"/>
                  <a:buFont typeface="Arial" panose="020B0604020202020204" pitchFamily="34" charset="0"/>
                  <a:buChar char="•"/>
                </a:pPr>
                <a:r>
                  <a:rPr lang="en-GB" sz="1500" dirty="0"/>
                  <a:t>Hardware</a:t>
                </a:r>
              </a:p>
              <a:p>
                <a:pPr marL="188913" indent="-188913">
                  <a:buSzPct val="110000"/>
                  <a:buFont typeface="Arial" panose="020B0604020202020204" pitchFamily="34" charset="0"/>
                  <a:buChar char="•"/>
                </a:pPr>
                <a:r>
                  <a:rPr lang="en-GB" sz="1500" dirty="0"/>
                  <a:t>Software</a:t>
                </a:r>
              </a:p>
              <a:p>
                <a:pPr marL="188913" indent="-188913">
                  <a:buSzPct val="110000"/>
                  <a:buFont typeface="Arial" panose="020B0604020202020204" pitchFamily="34" charset="0"/>
                  <a:buChar char="•"/>
                </a:pPr>
                <a:r>
                  <a:rPr lang="en-GB" sz="1500" dirty="0"/>
                  <a:t>Data Centres</a:t>
                </a:r>
              </a:p>
            </p:txBody>
          </p:sp>
        </p:grpSp>
        <p:grpSp>
          <p:nvGrpSpPr>
            <p:cNvPr id="55" name="Group 54">
              <a:extLst>
                <a:ext uri="{FF2B5EF4-FFF2-40B4-BE49-F238E27FC236}">
                  <a16:creationId xmlns:a16="http://schemas.microsoft.com/office/drawing/2014/main" id="{E6B6EC27-EE23-76A9-B609-14FDDA3984DF}"/>
                </a:ext>
              </a:extLst>
            </p:cNvPr>
            <p:cNvGrpSpPr/>
            <p:nvPr/>
          </p:nvGrpSpPr>
          <p:grpSpPr>
            <a:xfrm>
              <a:off x="3979584" y="2954101"/>
              <a:ext cx="1842423" cy="1703096"/>
              <a:chOff x="471496" y="643466"/>
              <a:chExt cx="1842423" cy="1703096"/>
            </a:xfrm>
          </p:grpSpPr>
          <p:sp>
            <p:nvSpPr>
              <p:cNvPr id="66" name="Freeform: Shape 20">
                <a:extLst>
                  <a:ext uri="{FF2B5EF4-FFF2-40B4-BE49-F238E27FC236}">
                    <a16:creationId xmlns:a16="http://schemas.microsoft.com/office/drawing/2014/main" id="{3D12B903-E385-C5FB-1551-5503FCECF0DC}"/>
                  </a:ext>
                </a:extLst>
              </p:cNvPr>
              <p:cNvSpPr/>
              <p:nvPr/>
            </p:nvSpPr>
            <p:spPr>
              <a:xfrm>
                <a:off x="552625" y="643466"/>
                <a:ext cx="1761294" cy="1056776"/>
              </a:xfrm>
              <a:custGeom>
                <a:avLst/>
                <a:gdLst>
                  <a:gd name="connsiteX0" fmla="*/ 0 w 1761294"/>
                  <a:gd name="connsiteY0" fmla="*/ 0 h 1056776"/>
                  <a:gd name="connsiteX1" fmla="*/ 1761294 w 1761294"/>
                  <a:gd name="connsiteY1" fmla="*/ 0 h 1056776"/>
                  <a:gd name="connsiteX2" fmla="*/ 1761294 w 1761294"/>
                  <a:gd name="connsiteY2" fmla="*/ 1056776 h 1056776"/>
                  <a:gd name="connsiteX3" fmla="*/ 0 w 1761294"/>
                  <a:gd name="connsiteY3" fmla="*/ 1056776 h 1056776"/>
                  <a:gd name="connsiteX4" fmla="*/ 0 w 1761294"/>
                  <a:gd name="connsiteY4" fmla="*/ 0 h 105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294" h="1056776">
                    <a:moveTo>
                      <a:pt x="0" y="0"/>
                    </a:moveTo>
                    <a:lnTo>
                      <a:pt x="1761294" y="0"/>
                    </a:lnTo>
                    <a:lnTo>
                      <a:pt x="1761294" y="1056776"/>
                    </a:lnTo>
                    <a:lnTo>
                      <a:pt x="0" y="1056776"/>
                    </a:lnTo>
                    <a:lnTo>
                      <a:pt x="0" y="0"/>
                    </a:lnTo>
                    <a:close/>
                  </a:path>
                </a:pathLst>
              </a:custGeom>
              <a:blipFill rotWithShape="0">
                <a:blip r:embed="rId8"/>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b" anchorCtr="0">
                <a:noAutofit/>
              </a:bodyPr>
              <a:lstStyle/>
              <a:p>
                <a:pPr marL="0" lvl="0" indent="0" algn="ctr" defTabSz="800100">
                  <a:lnSpc>
                    <a:spcPct val="90000"/>
                  </a:lnSpc>
                  <a:spcBef>
                    <a:spcPct val="0"/>
                  </a:spcBef>
                  <a:spcAft>
                    <a:spcPct val="35000"/>
                  </a:spcAft>
                  <a:buNone/>
                </a:pPr>
                <a:r>
                  <a:rPr lang="en-GB" sz="1400" b="1" kern="1200">
                    <a:solidFill>
                      <a:schemeClr val="bg1"/>
                    </a:solidFill>
                    <a:highlight>
                      <a:srgbClr val="000000"/>
                    </a:highlight>
                    <a:latin typeface="Atkinson Hyperlegible" pitchFamily="2" charset="0"/>
                    <a:cs typeface="Arial" panose="020B0604020202020204" pitchFamily="34" charset="0"/>
                  </a:rPr>
                  <a:t>Food</a:t>
                </a:r>
              </a:p>
            </p:txBody>
          </p:sp>
          <p:sp>
            <p:nvSpPr>
              <p:cNvPr id="67" name="TextBox 66">
                <a:extLst>
                  <a:ext uri="{FF2B5EF4-FFF2-40B4-BE49-F238E27FC236}">
                    <a16:creationId xmlns:a16="http://schemas.microsoft.com/office/drawing/2014/main" id="{9E666130-9F9B-A415-6431-D27C21ADD1D7}"/>
                  </a:ext>
                </a:extLst>
              </p:cNvPr>
              <p:cNvSpPr txBox="1"/>
              <p:nvPr/>
            </p:nvSpPr>
            <p:spPr>
              <a:xfrm>
                <a:off x="471496" y="1736143"/>
                <a:ext cx="1765166" cy="610419"/>
              </a:xfrm>
              <a:prstGeom prst="rect">
                <a:avLst/>
              </a:prstGeom>
              <a:noFill/>
            </p:spPr>
            <p:txBody>
              <a:bodyPr wrap="none" rtlCol="0">
                <a:spAutoFit/>
              </a:bodyPr>
              <a:lstStyle/>
              <a:p>
                <a:pPr marL="188913" indent="-188913">
                  <a:buSzPct val="110000"/>
                  <a:buFont typeface="Arial" panose="020B0604020202020204" pitchFamily="34" charset="0"/>
                  <a:buChar char="•"/>
                </a:pPr>
                <a:r>
                  <a:rPr lang="en-GB" sz="1500" dirty="0"/>
                  <a:t>Conferences</a:t>
                </a:r>
              </a:p>
              <a:p>
                <a:pPr marL="188913" indent="-188913">
                  <a:buSzPct val="110000"/>
                  <a:buFont typeface="Arial" panose="020B0604020202020204" pitchFamily="34" charset="0"/>
                  <a:buChar char="•"/>
                </a:pPr>
                <a:r>
                  <a:rPr lang="en-GB" sz="1500" dirty="0"/>
                  <a:t>Canteens</a:t>
                </a:r>
              </a:p>
            </p:txBody>
          </p:sp>
        </p:grpSp>
        <p:grpSp>
          <p:nvGrpSpPr>
            <p:cNvPr id="56" name="Group 55">
              <a:extLst>
                <a:ext uri="{FF2B5EF4-FFF2-40B4-BE49-F238E27FC236}">
                  <a16:creationId xmlns:a16="http://schemas.microsoft.com/office/drawing/2014/main" id="{EF864C5E-2453-A916-A2F5-5C5EEED228FF}"/>
                </a:ext>
              </a:extLst>
            </p:cNvPr>
            <p:cNvGrpSpPr/>
            <p:nvPr/>
          </p:nvGrpSpPr>
          <p:grpSpPr>
            <a:xfrm>
              <a:off x="6009237" y="2954101"/>
              <a:ext cx="1807878" cy="1957438"/>
              <a:chOff x="9840102" y="4777258"/>
              <a:chExt cx="1807878" cy="1957438"/>
            </a:xfrm>
          </p:grpSpPr>
          <p:sp>
            <p:nvSpPr>
              <p:cNvPr id="64" name="Freeform: Shape 21">
                <a:extLst>
                  <a:ext uri="{FF2B5EF4-FFF2-40B4-BE49-F238E27FC236}">
                    <a16:creationId xmlns:a16="http://schemas.microsoft.com/office/drawing/2014/main" id="{2E8CAC1B-8465-6C7B-8C97-A0FCA8FCB745}"/>
                  </a:ext>
                </a:extLst>
              </p:cNvPr>
              <p:cNvSpPr/>
              <p:nvPr/>
            </p:nvSpPr>
            <p:spPr>
              <a:xfrm>
                <a:off x="9878081" y="4777258"/>
                <a:ext cx="1761294" cy="1056776"/>
              </a:xfrm>
              <a:custGeom>
                <a:avLst/>
                <a:gdLst>
                  <a:gd name="connsiteX0" fmla="*/ 0 w 1761294"/>
                  <a:gd name="connsiteY0" fmla="*/ 0 h 1056776"/>
                  <a:gd name="connsiteX1" fmla="*/ 1761294 w 1761294"/>
                  <a:gd name="connsiteY1" fmla="*/ 0 h 1056776"/>
                  <a:gd name="connsiteX2" fmla="*/ 1761294 w 1761294"/>
                  <a:gd name="connsiteY2" fmla="*/ 1056776 h 1056776"/>
                  <a:gd name="connsiteX3" fmla="*/ 0 w 1761294"/>
                  <a:gd name="connsiteY3" fmla="*/ 1056776 h 1056776"/>
                  <a:gd name="connsiteX4" fmla="*/ 0 w 1761294"/>
                  <a:gd name="connsiteY4" fmla="*/ 0 h 105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294" h="1056776">
                    <a:moveTo>
                      <a:pt x="0" y="0"/>
                    </a:moveTo>
                    <a:lnTo>
                      <a:pt x="1761294" y="0"/>
                    </a:lnTo>
                    <a:lnTo>
                      <a:pt x="1761294" y="1056776"/>
                    </a:lnTo>
                    <a:lnTo>
                      <a:pt x="0" y="1056776"/>
                    </a:lnTo>
                    <a:lnTo>
                      <a:pt x="0" y="0"/>
                    </a:lnTo>
                    <a:close/>
                  </a:path>
                </a:pathLst>
              </a:custGeom>
              <a:blipFill rotWithShape="0">
                <a:blip r:embed="rId9"/>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b" anchorCtr="0">
                <a:noAutofit/>
              </a:bodyPr>
              <a:lstStyle/>
              <a:p>
                <a:pPr marL="0" lvl="0" indent="0" algn="ctr" defTabSz="800100">
                  <a:lnSpc>
                    <a:spcPct val="90000"/>
                  </a:lnSpc>
                  <a:spcBef>
                    <a:spcPct val="0"/>
                  </a:spcBef>
                  <a:spcAft>
                    <a:spcPct val="35000"/>
                  </a:spcAft>
                  <a:buNone/>
                </a:pPr>
                <a:r>
                  <a:rPr lang="en-GB" sz="1400" b="1" kern="1200" dirty="0">
                    <a:ln>
                      <a:noFill/>
                    </a:ln>
                    <a:solidFill>
                      <a:schemeClr val="bg1"/>
                    </a:solidFill>
                    <a:highlight>
                      <a:srgbClr val="000000"/>
                    </a:highlight>
                    <a:cs typeface="Arial" panose="020B0604020202020204" pitchFamily="34" charset="0"/>
                  </a:rPr>
                  <a:t>Mobility</a:t>
                </a:r>
              </a:p>
            </p:txBody>
          </p:sp>
          <p:sp>
            <p:nvSpPr>
              <p:cNvPr id="65" name="TextBox 64">
                <a:extLst>
                  <a:ext uri="{FF2B5EF4-FFF2-40B4-BE49-F238E27FC236}">
                    <a16:creationId xmlns:a16="http://schemas.microsoft.com/office/drawing/2014/main" id="{91085E82-1F28-FE70-867B-9C513EA32099}"/>
                  </a:ext>
                </a:extLst>
              </p:cNvPr>
              <p:cNvSpPr txBox="1"/>
              <p:nvPr/>
            </p:nvSpPr>
            <p:spPr>
              <a:xfrm>
                <a:off x="9840102" y="5869936"/>
                <a:ext cx="1807878" cy="864760"/>
              </a:xfrm>
              <a:prstGeom prst="rect">
                <a:avLst/>
              </a:prstGeom>
              <a:noFill/>
            </p:spPr>
            <p:txBody>
              <a:bodyPr wrap="none" rtlCol="0">
                <a:spAutoFit/>
              </a:bodyPr>
              <a:lstStyle/>
              <a:p>
                <a:pPr marL="188913" indent="-188913">
                  <a:buSzPct val="110000"/>
                  <a:buFont typeface="Arial" panose="020B0604020202020204" pitchFamily="34" charset="0"/>
                  <a:buChar char="•"/>
                </a:pPr>
                <a:r>
                  <a:rPr lang="en-GB" sz="1500" dirty="0"/>
                  <a:t>Commuting</a:t>
                </a:r>
              </a:p>
              <a:p>
                <a:pPr marL="188913" indent="-188913">
                  <a:buSzPct val="110000"/>
                  <a:buFont typeface="Arial" panose="020B0604020202020204" pitchFamily="34" charset="0"/>
                  <a:buChar char="•"/>
                </a:pPr>
                <a:r>
                  <a:rPr lang="en-GB" sz="1500" dirty="0"/>
                  <a:t>Conferences</a:t>
                </a:r>
              </a:p>
              <a:p>
                <a:pPr marL="188913" indent="-188913">
                  <a:buSzPct val="110000"/>
                  <a:buFont typeface="Arial" panose="020B0604020202020204" pitchFamily="34" charset="0"/>
                  <a:buChar char="•"/>
                </a:pPr>
                <a:r>
                  <a:rPr lang="en-GB" sz="1500" dirty="0"/>
                  <a:t>Collaboration</a:t>
                </a:r>
              </a:p>
            </p:txBody>
          </p:sp>
        </p:grpSp>
        <p:grpSp>
          <p:nvGrpSpPr>
            <p:cNvPr id="57" name="Group 56">
              <a:extLst>
                <a:ext uri="{FF2B5EF4-FFF2-40B4-BE49-F238E27FC236}">
                  <a16:creationId xmlns:a16="http://schemas.microsoft.com/office/drawing/2014/main" id="{2553C0E1-CCC8-F19E-FDA1-363D57E94214}"/>
                </a:ext>
              </a:extLst>
            </p:cNvPr>
            <p:cNvGrpSpPr/>
            <p:nvPr/>
          </p:nvGrpSpPr>
          <p:grpSpPr>
            <a:xfrm>
              <a:off x="9986575" y="2986883"/>
              <a:ext cx="1842298" cy="1703095"/>
              <a:chOff x="504442" y="2459517"/>
              <a:chExt cx="1842298" cy="1703095"/>
            </a:xfrm>
          </p:grpSpPr>
          <p:sp>
            <p:nvSpPr>
              <p:cNvPr id="62" name="Freeform: Shape 22">
                <a:extLst>
                  <a:ext uri="{FF2B5EF4-FFF2-40B4-BE49-F238E27FC236}">
                    <a16:creationId xmlns:a16="http://schemas.microsoft.com/office/drawing/2014/main" id="{0908E6F2-36F5-5AFB-4A8E-C89ABBC61F8E}"/>
                  </a:ext>
                </a:extLst>
              </p:cNvPr>
              <p:cNvSpPr/>
              <p:nvPr/>
            </p:nvSpPr>
            <p:spPr>
              <a:xfrm>
                <a:off x="545919" y="2459517"/>
                <a:ext cx="1761294" cy="1056774"/>
              </a:xfrm>
              <a:custGeom>
                <a:avLst/>
                <a:gdLst>
                  <a:gd name="connsiteX0" fmla="*/ 0 w 1761294"/>
                  <a:gd name="connsiteY0" fmla="*/ 0 h 1056776"/>
                  <a:gd name="connsiteX1" fmla="*/ 1761294 w 1761294"/>
                  <a:gd name="connsiteY1" fmla="*/ 0 h 1056776"/>
                  <a:gd name="connsiteX2" fmla="*/ 1761294 w 1761294"/>
                  <a:gd name="connsiteY2" fmla="*/ 1056776 h 1056776"/>
                  <a:gd name="connsiteX3" fmla="*/ 0 w 1761294"/>
                  <a:gd name="connsiteY3" fmla="*/ 1056776 h 1056776"/>
                  <a:gd name="connsiteX4" fmla="*/ 0 w 1761294"/>
                  <a:gd name="connsiteY4" fmla="*/ 0 h 1056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294" h="1056776">
                    <a:moveTo>
                      <a:pt x="0" y="0"/>
                    </a:moveTo>
                    <a:lnTo>
                      <a:pt x="1761294" y="0"/>
                    </a:lnTo>
                    <a:lnTo>
                      <a:pt x="1761294" y="1056776"/>
                    </a:lnTo>
                    <a:lnTo>
                      <a:pt x="0" y="1056776"/>
                    </a:lnTo>
                    <a:lnTo>
                      <a:pt x="0" y="0"/>
                    </a:lnTo>
                    <a:close/>
                  </a:path>
                </a:pathLst>
              </a:custGeom>
              <a:blipFill rotWithShape="0">
                <a:blip r:embed="rId10"/>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8580" tIns="68580" rIns="68580" bIns="68580" numCol="1" spcCol="1270" anchor="b" anchorCtr="0">
                <a:noAutofit/>
              </a:bodyPr>
              <a:lstStyle/>
              <a:p>
                <a:pPr marL="0" lvl="0" indent="0" algn="ctr" defTabSz="800100">
                  <a:lnSpc>
                    <a:spcPct val="90000"/>
                  </a:lnSpc>
                  <a:spcBef>
                    <a:spcPct val="0"/>
                  </a:spcBef>
                  <a:spcAft>
                    <a:spcPct val="35000"/>
                  </a:spcAft>
                  <a:buNone/>
                </a:pPr>
                <a:r>
                  <a:rPr lang="en-GB" sz="1400" b="1" kern="1200" dirty="0">
                    <a:solidFill>
                      <a:schemeClr val="bg1"/>
                    </a:solidFill>
                    <a:highlight>
                      <a:srgbClr val="000000"/>
                    </a:highlight>
                    <a:cs typeface="Arial" panose="020B0604020202020204" pitchFamily="34" charset="0"/>
                  </a:rPr>
                  <a:t>Resources</a:t>
                </a:r>
              </a:p>
              <a:p>
                <a:pPr marL="0" lvl="0" indent="0" algn="ctr" defTabSz="800100">
                  <a:lnSpc>
                    <a:spcPct val="90000"/>
                  </a:lnSpc>
                  <a:spcBef>
                    <a:spcPct val="0"/>
                  </a:spcBef>
                  <a:spcAft>
                    <a:spcPct val="35000"/>
                  </a:spcAft>
                  <a:buNone/>
                </a:pPr>
                <a:r>
                  <a:rPr lang="en-GB" sz="1400" b="1" dirty="0">
                    <a:solidFill>
                      <a:schemeClr val="bg1"/>
                    </a:solidFill>
                    <a:highlight>
                      <a:srgbClr val="000000"/>
                    </a:highlight>
                    <a:cs typeface="Arial" panose="020B0604020202020204" pitchFamily="34" charset="0"/>
                  </a:rPr>
                  <a:t>&amp; </a:t>
                </a:r>
                <a:r>
                  <a:rPr lang="en-GB" sz="1400" b="1" kern="1200" dirty="0">
                    <a:solidFill>
                      <a:schemeClr val="bg1"/>
                    </a:solidFill>
                    <a:highlight>
                      <a:srgbClr val="000000"/>
                    </a:highlight>
                    <a:cs typeface="Arial" panose="020B0604020202020204" pitchFamily="34" charset="0"/>
                  </a:rPr>
                  <a:t>Waste</a:t>
                </a:r>
              </a:p>
            </p:txBody>
          </p:sp>
          <p:sp>
            <p:nvSpPr>
              <p:cNvPr id="63" name="TextBox 62">
                <a:extLst>
                  <a:ext uri="{FF2B5EF4-FFF2-40B4-BE49-F238E27FC236}">
                    <a16:creationId xmlns:a16="http://schemas.microsoft.com/office/drawing/2014/main" id="{D35E00E9-898F-65FF-2AD9-D21935B850FD}"/>
                  </a:ext>
                </a:extLst>
              </p:cNvPr>
              <p:cNvSpPr txBox="1"/>
              <p:nvPr/>
            </p:nvSpPr>
            <p:spPr>
              <a:xfrm>
                <a:off x="504442" y="3552193"/>
                <a:ext cx="1842298" cy="610419"/>
              </a:xfrm>
              <a:prstGeom prst="rect">
                <a:avLst/>
              </a:prstGeom>
              <a:noFill/>
            </p:spPr>
            <p:txBody>
              <a:bodyPr wrap="none" rtlCol="0">
                <a:spAutoFit/>
              </a:bodyPr>
              <a:lstStyle/>
              <a:p>
                <a:pPr marL="188913" indent="-188913">
                  <a:buSzPct val="110000"/>
                  <a:buFont typeface="Arial" panose="020B0604020202020204" pitchFamily="34" charset="0"/>
                  <a:buChar char="•"/>
                </a:pPr>
                <a:r>
                  <a:rPr lang="en-GB" sz="1500" dirty="0"/>
                  <a:t>Consumables</a:t>
                </a:r>
              </a:p>
              <a:p>
                <a:pPr marL="188913" indent="-188913">
                  <a:buSzPct val="110000"/>
                  <a:buFont typeface="Arial" panose="020B0604020202020204" pitchFamily="34" charset="0"/>
                  <a:buChar char="•"/>
                </a:pPr>
                <a:r>
                  <a:rPr lang="en-GB" sz="1500" dirty="0"/>
                  <a:t>E-Waste</a:t>
                </a:r>
              </a:p>
            </p:txBody>
          </p:sp>
        </p:grpSp>
        <p:grpSp>
          <p:nvGrpSpPr>
            <p:cNvPr id="58" name="Group 57">
              <a:extLst>
                <a:ext uri="{FF2B5EF4-FFF2-40B4-BE49-F238E27FC236}">
                  <a16:creationId xmlns:a16="http://schemas.microsoft.com/office/drawing/2014/main" id="{58ADB7CB-F5F3-3ADD-1568-11D6A48AA48A}"/>
                </a:ext>
              </a:extLst>
            </p:cNvPr>
            <p:cNvGrpSpPr/>
            <p:nvPr/>
          </p:nvGrpSpPr>
          <p:grpSpPr>
            <a:xfrm>
              <a:off x="7971891" y="2986882"/>
              <a:ext cx="1796309" cy="1694075"/>
              <a:chOff x="9815954" y="469366"/>
              <a:chExt cx="1796309" cy="1694075"/>
            </a:xfrm>
          </p:grpSpPr>
          <p:sp>
            <p:nvSpPr>
              <p:cNvPr id="59" name="TextBox 58">
                <a:extLst>
                  <a:ext uri="{FF2B5EF4-FFF2-40B4-BE49-F238E27FC236}">
                    <a16:creationId xmlns:a16="http://schemas.microsoft.com/office/drawing/2014/main" id="{6B088767-E934-78D8-B271-AE1D22DD7F7C}"/>
                  </a:ext>
                </a:extLst>
              </p:cNvPr>
              <p:cNvSpPr txBox="1"/>
              <p:nvPr/>
            </p:nvSpPr>
            <p:spPr>
              <a:xfrm>
                <a:off x="9815954" y="1553022"/>
                <a:ext cx="1459448" cy="610419"/>
              </a:xfrm>
              <a:prstGeom prst="rect">
                <a:avLst/>
              </a:prstGeom>
              <a:noFill/>
            </p:spPr>
            <p:txBody>
              <a:bodyPr wrap="none" rtlCol="0">
                <a:spAutoFit/>
              </a:bodyPr>
              <a:lstStyle/>
              <a:p>
                <a:pPr marL="188913" indent="-176213">
                  <a:buSzPct val="110000"/>
                  <a:buFont typeface="Arial" panose="020B0604020202020204" pitchFamily="34" charset="0"/>
                  <a:buChar char="•"/>
                </a:pPr>
                <a:r>
                  <a:rPr lang="en-GB" sz="1500" dirty="0"/>
                  <a:t>Life Cycle</a:t>
                </a:r>
              </a:p>
              <a:p>
                <a:pPr marL="188913" indent="-176213">
                  <a:buSzPct val="110000"/>
                  <a:buFont typeface="Arial" panose="020B0604020202020204" pitchFamily="34" charset="0"/>
                  <a:buChar char="•"/>
                </a:pPr>
                <a:r>
                  <a:rPr lang="en-GB" sz="1500" dirty="0"/>
                  <a:t>F-Gases</a:t>
                </a:r>
              </a:p>
            </p:txBody>
          </p:sp>
          <p:pic>
            <p:nvPicPr>
              <p:cNvPr id="60" name="Picture 59" descr="Light reflection in a lens">
                <a:extLst>
                  <a:ext uri="{FF2B5EF4-FFF2-40B4-BE49-F238E27FC236}">
                    <a16:creationId xmlns:a16="http://schemas.microsoft.com/office/drawing/2014/main" id="{3F83C12E-5502-8D87-FC55-2CBE9F555E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11835"/>
              <a:stretch/>
            </p:blipFill>
            <p:spPr>
              <a:xfrm>
                <a:off x="9870948" y="469366"/>
                <a:ext cx="1741315" cy="1023986"/>
              </a:xfrm>
              <a:prstGeom prst="rect">
                <a:avLst/>
              </a:prstGeom>
            </p:spPr>
          </p:pic>
          <p:sp>
            <p:nvSpPr>
              <p:cNvPr id="61" name="Rectangle 60">
                <a:extLst>
                  <a:ext uri="{FF2B5EF4-FFF2-40B4-BE49-F238E27FC236}">
                    <a16:creationId xmlns:a16="http://schemas.microsoft.com/office/drawing/2014/main" id="{C54C0522-6CC8-77A7-1119-D3B1B11349D2}"/>
                  </a:ext>
                </a:extLst>
              </p:cNvPr>
              <p:cNvSpPr/>
              <p:nvPr/>
            </p:nvSpPr>
            <p:spPr>
              <a:xfrm>
                <a:off x="9937709" y="644600"/>
                <a:ext cx="1614010" cy="813892"/>
              </a:xfrm>
              <a:prstGeom prst="rect">
                <a:avLst/>
              </a:prstGeom>
            </p:spPr>
            <p:txBody>
              <a:bodyPr wrap="none" anchor="b">
                <a:spAutoFit/>
              </a:bodyPr>
              <a:lstStyle/>
              <a:p>
                <a:r>
                  <a:rPr lang="en-GB" sz="1400" b="1" dirty="0">
                    <a:solidFill>
                      <a:schemeClr val="bg1"/>
                    </a:solidFill>
                    <a:highlight>
                      <a:srgbClr val="000000"/>
                    </a:highlight>
                    <a:cs typeface="Arial" panose="020B0604020202020204" pitchFamily="34" charset="0"/>
                  </a:rPr>
                  <a:t>Research</a:t>
                </a:r>
              </a:p>
              <a:p>
                <a:r>
                  <a:rPr lang="en-GB" sz="1400" b="1" dirty="0">
                    <a:solidFill>
                      <a:schemeClr val="bg1"/>
                    </a:solidFill>
                    <a:highlight>
                      <a:srgbClr val="000000"/>
                    </a:highlight>
                    <a:cs typeface="Arial" panose="020B0604020202020204" pitchFamily="34" charset="0"/>
                  </a:rPr>
                  <a:t>Infrastructure</a:t>
                </a:r>
              </a:p>
              <a:p>
                <a:r>
                  <a:rPr lang="en-GB" sz="1400" b="1" dirty="0">
                    <a:solidFill>
                      <a:schemeClr val="bg1"/>
                    </a:solidFill>
                    <a:highlight>
                      <a:srgbClr val="000000"/>
                    </a:highlight>
                    <a:cs typeface="Arial" panose="020B0604020202020204" pitchFamily="34" charset="0"/>
                  </a:rPr>
                  <a:t>&amp; Technology</a:t>
                </a:r>
              </a:p>
            </p:txBody>
          </p:sp>
        </p:grpSp>
      </p:grpSp>
    </p:spTree>
    <p:extLst>
      <p:ext uri="{BB962C8B-B14F-4D97-AF65-F5344CB8AC3E}">
        <p14:creationId xmlns:p14="http://schemas.microsoft.com/office/powerpoint/2010/main" val="966285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32025-6BC9-4039-3CAE-BA9AE241B0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F9BDC0-76E8-BEEA-3E3A-5B9D59CC0FBA}"/>
              </a:ext>
            </a:extLst>
          </p:cNvPr>
          <p:cNvSpPr>
            <a:spLocks noGrp="1"/>
          </p:cNvSpPr>
          <p:nvPr>
            <p:ph type="title"/>
          </p:nvPr>
        </p:nvSpPr>
        <p:spPr/>
        <p:txBody>
          <a:bodyPr>
            <a:normAutofit/>
          </a:bodyPr>
          <a:lstStyle/>
          <a:p>
            <a:r>
              <a:rPr lang="en-US" dirty="0"/>
              <a:t>There is no one-size fits all solution.</a:t>
            </a:r>
          </a:p>
        </p:txBody>
      </p:sp>
      <p:sp>
        <p:nvSpPr>
          <p:cNvPr id="3" name="Content Placeholder 2">
            <a:extLst>
              <a:ext uri="{FF2B5EF4-FFF2-40B4-BE49-F238E27FC236}">
                <a16:creationId xmlns:a16="http://schemas.microsoft.com/office/drawing/2014/main" id="{5343D064-DFE5-D38A-5A4E-D18B9A0E941E}"/>
              </a:ext>
            </a:extLst>
          </p:cNvPr>
          <p:cNvSpPr>
            <a:spLocks noGrp="1"/>
          </p:cNvSpPr>
          <p:nvPr>
            <p:ph idx="1"/>
          </p:nvPr>
        </p:nvSpPr>
        <p:spPr/>
        <p:txBody>
          <a:bodyPr>
            <a:normAutofit/>
          </a:bodyPr>
          <a:lstStyle/>
          <a:p>
            <a:pPr marL="0" indent="0">
              <a:buNone/>
            </a:pPr>
            <a:r>
              <a:rPr lang="en-US" sz="2400" dirty="0"/>
              <a:t>Sustainability is a </a:t>
            </a:r>
            <a:r>
              <a:rPr lang="en-US" sz="2400" b="1" dirty="0"/>
              <a:t>systems problem</a:t>
            </a:r>
            <a:r>
              <a:rPr lang="en-US" sz="2400" dirty="0"/>
              <a:t>.</a:t>
            </a:r>
          </a:p>
        </p:txBody>
      </p:sp>
    </p:spTree>
    <p:extLst>
      <p:ext uri="{BB962C8B-B14F-4D97-AF65-F5344CB8AC3E}">
        <p14:creationId xmlns:p14="http://schemas.microsoft.com/office/powerpoint/2010/main" val="342617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FA809-301B-3F20-DD19-506D8D7713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223897-70B9-6A46-7B5F-8808CA1A2EE5}"/>
              </a:ext>
            </a:extLst>
          </p:cNvPr>
          <p:cNvSpPr>
            <a:spLocks noGrp="1"/>
          </p:cNvSpPr>
          <p:nvPr>
            <p:ph type="title"/>
          </p:nvPr>
        </p:nvSpPr>
        <p:spPr/>
        <p:txBody>
          <a:bodyPr>
            <a:normAutofit/>
          </a:bodyPr>
          <a:lstStyle/>
          <a:p>
            <a:r>
              <a:rPr lang="en-US" dirty="0"/>
              <a:t>Environmental sustainability and equity can be in tension.</a:t>
            </a:r>
          </a:p>
        </p:txBody>
      </p:sp>
      <p:sp>
        <p:nvSpPr>
          <p:cNvPr id="8" name="Content Placeholder 7">
            <a:extLst>
              <a:ext uri="{FF2B5EF4-FFF2-40B4-BE49-F238E27FC236}">
                <a16:creationId xmlns:a16="http://schemas.microsoft.com/office/drawing/2014/main" id="{4BDDF31D-4A52-458F-E2CB-FF9FC89A0A23}"/>
              </a:ext>
            </a:extLst>
          </p:cNvPr>
          <p:cNvSpPr>
            <a:spLocks noGrp="1"/>
          </p:cNvSpPr>
          <p:nvPr>
            <p:ph sz="half" idx="1"/>
          </p:nvPr>
        </p:nvSpPr>
        <p:spPr/>
        <p:txBody>
          <a:bodyPr/>
          <a:lstStyle/>
          <a:p>
            <a:pPr marL="0" indent="0">
              <a:buNone/>
            </a:pPr>
            <a:r>
              <a:rPr lang="en-US" dirty="0"/>
              <a:t>An example: </a:t>
            </a:r>
            <a:r>
              <a:rPr lang="en-US" b="1" dirty="0"/>
              <a:t>limiting business air travel</a:t>
            </a:r>
          </a:p>
          <a:p>
            <a:pPr marL="0" indent="0">
              <a:buNone/>
            </a:pPr>
            <a:r>
              <a:rPr lang="en-US" b="1" dirty="0">
                <a:solidFill>
                  <a:schemeClr val="accent1"/>
                </a:solidFill>
              </a:rPr>
              <a:t>Positives</a:t>
            </a:r>
          </a:p>
          <a:p>
            <a:pPr>
              <a:buFontTx/>
              <a:buChar char="-"/>
            </a:pPr>
            <a:r>
              <a:rPr lang="en-US" dirty="0"/>
              <a:t>Reduction in emissions</a:t>
            </a:r>
          </a:p>
        </p:txBody>
      </p:sp>
      <p:sp>
        <p:nvSpPr>
          <p:cNvPr id="9" name="Content Placeholder 8">
            <a:extLst>
              <a:ext uri="{FF2B5EF4-FFF2-40B4-BE49-F238E27FC236}">
                <a16:creationId xmlns:a16="http://schemas.microsoft.com/office/drawing/2014/main" id="{5AF4C276-DBDD-1F65-89DF-C7EDE4D3F86A}"/>
              </a:ext>
            </a:extLst>
          </p:cNvPr>
          <p:cNvSpPr>
            <a:spLocks noGrp="1"/>
          </p:cNvSpPr>
          <p:nvPr>
            <p:ph sz="half" idx="2"/>
          </p:nvPr>
        </p:nvSpPr>
        <p:spPr/>
        <p:txBody>
          <a:bodyPr/>
          <a:lstStyle/>
          <a:p>
            <a:pPr marL="0" indent="0">
              <a:buNone/>
            </a:pPr>
            <a:endParaRPr lang="en-US" dirty="0"/>
          </a:p>
          <a:p>
            <a:pPr marL="0" indent="0">
              <a:buNone/>
            </a:pPr>
            <a:r>
              <a:rPr lang="en-US" b="1" dirty="0">
                <a:solidFill>
                  <a:schemeClr val="accent2"/>
                </a:solidFill>
              </a:rPr>
              <a:t>Negatives</a:t>
            </a:r>
          </a:p>
          <a:p>
            <a:pPr>
              <a:buFontTx/>
              <a:buChar char="-"/>
            </a:pPr>
            <a:r>
              <a:rPr lang="en-US" dirty="0"/>
              <a:t>Further entrenching geographic disparities</a:t>
            </a:r>
          </a:p>
          <a:p>
            <a:pPr>
              <a:buFontTx/>
              <a:buChar char="-"/>
            </a:pPr>
            <a:r>
              <a:rPr lang="en-US" dirty="0"/>
              <a:t>Disproportionate impacts on career progression</a:t>
            </a:r>
          </a:p>
          <a:p>
            <a:pPr>
              <a:buFontTx/>
              <a:buChar char="-"/>
            </a:pPr>
            <a:r>
              <a:rPr lang="en-US" dirty="0"/>
              <a:t>Disproportionate impacts on those unable to take longer trips</a:t>
            </a:r>
          </a:p>
          <a:p>
            <a:pPr>
              <a:buFontTx/>
              <a:buChar char="-"/>
            </a:pPr>
            <a:endParaRPr lang="en-US" dirty="0"/>
          </a:p>
        </p:txBody>
      </p:sp>
    </p:spTree>
    <p:extLst>
      <p:ext uri="{BB962C8B-B14F-4D97-AF65-F5344CB8AC3E}">
        <p14:creationId xmlns:p14="http://schemas.microsoft.com/office/powerpoint/2010/main" val="1400324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3EE3C-E77E-1421-1391-5E98C73837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C8A3BF-4838-5C28-2E7C-A11C62A0C92E}"/>
              </a:ext>
            </a:extLst>
          </p:cNvPr>
          <p:cNvSpPr>
            <a:spLocks noGrp="1"/>
          </p:cNvSpPr>
          <p:nvPr>
            <p:ph type="title"/>
          </p:nvPr>
        </p:nvSpPr>
        <p:spPr/>
        <p:txBody>
          <a:bodyPr>
            <a:normAutofit/>
          </a:bodyPr>
          <a:lstStyle/>
          <a:p>
            <a:r>
              <a:rPr lang="en-US" dirty="0"/>
              <a:t>The conclusion:</a:t>
            </a:r>
          </a:p>
        </p:txBody>
      </p:sp>
      <p:sp>
        <p:nvSpPr>
          <p:cNvPr id="4" name="Content Placeholder 3">
            <a:extLst>
              <a:ext uri="{FF2B5EF4-FFF2-40B4-BE49-F238E27FC236}">
                <a16:creationId xmlns:a16="http://schemas.microsoft.com/office/drawing/2014/main" id="{C661415E-8D5C-39B7-C03A-FFA75DEC8D5B}"/>
              </a:ext>
            </a:extLst>
          </p:cNvPr>
          <p:cNvSpPr>
            <a:spLocks noGrp="1"/>
          </p:cNvSpPr>
          <p:nvPr>
            <p:ph idx="1"/>
          </p:nvPr>
        </p:nvSpPr>
        <p:spPr/>
        <p:txBody>
          <a:bodyPr>
            <a:normAutofit/>
          </a:bodyPr>
          <a:lstStyle/>
          <a:p>
            <a:pPr marL="0" indent="0">
              <a:buNone/>
            </a:pPr>
            <a:r>
              <a:rPr lang="en-US" sz="2400" dirty="0"/>
              <a:t>“Assessing, reporting on, defining targets for, and undertaking coordinated efforts to limit our negative impacts on the world’s climate and ecosystems must become an integral part of how we plan and undertake all aspects of our research.”</a:t>
            </a:r>
          </a:p>
        </p:txBody>
      </p:sp>
      <p:sp>
        <p:nvSpPr>
          <p:cNvPr id="11" name="TextBox 10">
            <a:extLst>
              <a:ext uri="{FF2B5EF4-FFF2-40B4-BE49-F238E27FC236}">
                <a16:creationId xmlns:a16="http://schemas.microsoft.com/office/drawing/2014/main" id="{79520C52-4F7B-9CD2-6551-923B9A3364C4}"/>
              </a:ext>
            </a:extLst>
          </p:cNvPr>
          <p:cNvSpPr txBox="1"/>
          <p:nvPr/>
        </p:nvSpPr>
        <p:spPr>
          <a:xfrm>
            <a:off x="67352" y="6384473"/>
            <a:ext cx="12047465" cy="615553"/>
          </a:xfrm>
          <a:prstGeom prst="rect">
            <a:avLst/>
          </a:prstGeom>
          <a:noFill/>
        </p:spPr>
        <p:txBody>
          <a:bodyPr wrap="none" rtlCol="0" anchor="b">
            <a:spAutoFit/>
          </a:bodyPr>
          <a:lstStyle/>
          <a:p>
            <a:pPr marL="0" indent="0" algn="r">
              <a:buFont typeface="Arial" panose="020B0604020202020204" pitchFamily="34" charset="0"/>
              <a:buNone/>
            </a:pPr>
            <a:r>
              <a:rPr lang="en-GB" sz="1600" dirty="0">
                <a:latin typeface="Arial" panose="020B0604020202020204" pitchFamily="34" charset="0"/>
                <a:cs typeface="Arial" panose="020B0604020202020204" pitchFamily="34" charset="0"/>
              </a:rPr>
              <a:t>From </a:t>
            </a:r>
            <a:r>
              <a:rPr lang="en-GB" sz="1600" dirty="0">
                <a:latin typeface="Arial" panose="020B0604020202020204" pitchFamily="34" charset="0"/>
                <a:cs typeface="Arial" panose="020B0604020202020204" pitchFamily="34" charset="0"/>
                <a:hlinkClick r:id="rId3"/>
              </a:rPr>
              <a:t>HECAP+ reflective document</a:t>
            </a:r>
            <a:endParaRPr lang="en-GB" sz="16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17840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92703-D164-9A26-F800-9C527C342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0AD490-53C7-7AF2-742B-E374BC99963B}"/>
              </a:ext>
            </a:extLst>
          </p:cNvPr>
          <p:cNvSpPr>
            <a:spLocks noGrp="1"/>
          </p:cNvSpPr>
          <p:nvPr>
            <p:ph type="title"/>
          </p:nvPr>
        </p:nvSpPr>
        <p:spPr/>
        <p:txBody>
          <a:bodyPr>
            <a:normAutofit/>
          </a:bodyPr>
          <a:lstStyle/>
          <a:p>
            <a:r>
              <a:rPr lang="en-US" dirty="0">
                <a:solidFill>
                  <a:schemeClr val="accent2"/>
                </a:solidFill>
              </a:rPr>
              <a:t>Life Cycle Assessment </a:t>
            </a:r>
            <a:r>
              <a:rPr lang="en-US" dirty="0"/>
              <a:t>should be standard practice.</a:t>
            </a:r>
          </a:p>
        </p:txBody>
      </p:sp>
      <p:sp>
        <p:nvSpPr>
          <p:cNvPr id="3" name="Content Placeholder 2">
            <a:extLst>
              <a:ext uri="{FF2B5EF4-FFF2-40B4-BE49-F238E27FC236}">
                <a16:creationId xmlns:a16="http://schemas.microsoft.com/office/drawing/2014/main" id="{A8284520-126D-A09C-3FC2-91C591B37F33}"/>
              </a:ext>
            </a:extLst>
          </p:cNvPr>
          <p:cNvSpPr>
            <a:spLocks noGrp="1"/>
          </p:cNvSpPr>
          <p:nvPr>
            <p:ph sz="half" idx="1"/>
          </p:nvPr>
        </p:nvSpPr>
        <p:spPr/>
        <p:txBody>
          <a:bodyPr/>
          <a:lstStyle/>
          <a:p>
            <a:pPr marL="0" indent="0">
              <a:lnSpc>
                <a:spcPct val="170000"/>
              </a:lnSpc>
              <a:buSzPct val="125000"/>
              <a:buNone/>
            </a:pPr>
            <a:r>
              <a:rPr lang="en-GB" sz="1800" dirty="0">
                <a:latin typeface="Arial" panose="020B0604020202020204" pitchFamily="34" charset="0"/>
                <a:cs typeface="Arial" panose="020B0604020202020204" pitchFamily="34" charset="0"/>
              </a:rPr>
              <a:t>Assess the environmental impact of a project over its entire life cycle, </a:t>
            </a:r>
            <a:r>
              <a:rPr lang="en-GB" sz="1800" b="1" dirty="0">
                <a:solidFill>
                  <a:schemeClr val="accent2"/>
                </a:solidFill>
                <a:latin typeface="Arial" panose="020B0604020202020204" pitchFamily="34" charset="0"/>
                <a:cs typeface="Arial" panose="020B0604020202020204" pitchFamily="34" charset="0"/>
              </a:rPr>
              <a:t>cradle to grave</a:t>
            </a:r>
            <a:r>
              <a:rPr lang="en-GB" sz="1800" dirty="0">
                <a:latin typeface="Arial" panose="020B0604020202020204" pitchFamily="34" charset="0"/>
                <a:cs typeface="Arial" panose="020B0604020202020204" pitchFamily="34" charset="0"/>
              </a:rPr>
              <a:t>.</a:t>
            </a:r>
          </a:p>
        </p:txBody>
      </p:sp>
      <p:graphicFrame>
        <p:nvGraphicFramePr>
          <p:cNvPr id="6" name="Content Placeholder 5">
            <a:extLst>
              <a:ext uri="{FF2B5EF4-FFF2-40B4-BE49-F238E27FC236}">
                <a16:creationId xmlns:a16="http://schemas.microsoft.com/office/drawing/2014/main" id="{5107DC4F-4E0C-00CB-AA23-2D1981436F40}"/>
              </a:ext>
            </a:extLst>
          </p:cNvPr>
          <p:cNvGraphicFramePr>
            <a:graphicFrameLocks noGrp="1"/>
          </p:cNvGraphicFramePr>
          <p:nvPr>
            <p:ph sz="half" idx="2"/>
            <p:extLst>
              <p:ext uri="{D42A27DB-BD31-4B8C-83A1-F6EECF244321}">
                <p14:modId xmlns:p14="http://schemas.microsoft.com/office/powerpoint/2010/main" val="766333755"/>
              </p:ext>
            </p:extLst>
          </p:nvPr>
        </p:nvGraphicFramePr>
        <p:xfrm>
          <a:off x="6172200" y="2439988"/>
          <a:ext cx="4805363" cy="3802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087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66E47-786A-3A3B-D4BE-717A474521B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C572ADB-0AED-C212-E53D-98DED457FE72}"/>
              </a:ext>
            </a:extLst>
          </p:cNvPr>
          <p:cNvSpPr>
            <a:spLocks noGrp="1"/>
          </p:cNvSpPr>
          <p:nvPr>
            <p:ph type="title"/>
          </p:nvPr>
        </p:nvSpPr>
        <p:spPr/>
        <p:txBody>
          <a:bodyPr/>
          <a:lstStyle/>
          <a:p>
            <a:r>
              <a:rPr lang="en-US" dirty="0"/>
              <a:t>The climate crisis is here.</a:t>
            </a:r>
          </a:p>
        </p:txBody>
      </p:sp>
      <p:sp>
        <p:nvSpPr>
          <p:cNvPr id="2" name="Content Placeholder 1">
            <a:extLst>
              <a:ext uri="{FF2B5EF4-FFF2-40B4-BE49-F238E27FC236}">
                <a16:creationId xmlns:a16="http://schemas.microsoft.com/office/drawing/2014/main" id="{3F22395C-C2CA-1306-7E83-D7E2A1F7C67E}"/>
              </a:ext>
            </a:extLst>
          </p:cNvPr>
          <p:cNvSpPr>
            <a:spLocks noGrp="1"/>
          </p:cNvSpPr>
          <p:nvPr>
            <p:ph idx="1"/>
          </p:nvPr>
        </p:nvSpPr>
        <p:spPr/>
        <p:txBody>
          <a:bodyPr/>
          <a:lstStyle/>
          <a:p>
            <a:pPr marL="0" indent="0">
              <a:buNone/>
            </a:pPr>
            <a:r>
              <a:rPr lang="en-GB" dirty="0">
                <a:latin typeface="Helvetica" pitchFamily="2" charset="0"/>
              </a:rPr>
              <a:t>“</a:t>
            </a:r>
            <a:r>
              <a:rPr lang="en-GB" dirty="0">
                <a:effectLst/>
                <a:latin typeface="Helvetica" pitchFamily="2" charset="0"/>
              </a:rPr>
              <a:t>Human activities, principally through emissions of greenhouse gases, have unequivocally caused global warming, with global surface temperature reaching 1.1°C above 1850-1900 in 2011-2020. Global greenhouse gas emissions have continued to increase, with unequal historical and ongoing contributions arising from unsustainable energy use, land use and land-use change, lifestyles and patterns of consumption and production across regions, between and within countries, and among individuals (</a:t>
            </a:r>
            <a:r>
              <a:rPr lang="en-GB" i="1" dirty="0">
                <a:effectLst/>
                <a:latin typeface="Helvetica" pitchFamily="2" charset="0"/>
              </a:rPr>
              <a:t>high confidence</a:t>
            </a:r>
            <a:r>
              <a:rPr lang="en-GB" dirty="0">
                <a:effectLst/>
                <a:latin typeface="Helvetica" pitchFamily="2" charset="0"/>
              </a:rPr>
              <a:t>).”</a:t>
            </a:r>
          </a:p>
        </p:txBody>
      </p:sp>
      <p:sp>
        <p:nvSpPr>
          <p:cNvPr id="3" name="TextBox 2">
            <a:extLst>
              <a:ext uri="{FF2B5EF4-FFF2-40B4-BE49-F238E27FC236}">
                <a16:creationId xmlns:a16="http://schemas.microsoft.com/office/drawing/2014/main" id="{161BB10B-A279-E75C-6730-95A71F3D44FC}"/>
              </a:ext>
            </a:extLst>
          </p:cNvPr>
          <p:cNvSpPr txBox="1"/>
          <p:nvPr/>
        </p:nvSpPr>
        <p:spPr>
          <a:xfrm>
            <a:off x="872637" y="6236740"/>
            <a:ext cx="11242180" cy="763286"/>
          </a:xfrm>
          <a:prstGeom prst="rect">
            <a:avLst/>
          </a:prstGeom>
          <a:noFill/>
        </p:spPr>
        <p:txBody>
          <a:bodyPr wrap="none" rtlCol="0" anchor="b">
            <a:spAutoFit/>
          </a:bodyPr>
          <a:lstStyle/>
          <a:p>
            <a:pPr marL="0" indent="0" algn="r">
              <a:lnSpc>
                <a:spcPct val="160000"/>
              </a:lnSpc>
              <a:buFont typeface="Arial" panose="020B0604020202020204" pitchFamily="34" charset="0"/>
              <a:buNone/>
            </a:pPr>
            <a:r>
              <a:rPr lang="en-US" sz="1600" dirty="0">
                <a:latin typeface="Arial" panose="020B0604020202020204" pitchFamily="34" charset="0"/>
                <a:cs typeface="Arial" panose="020B0604020202020204" pitchFamily="34" charset="0"/>
              </a:rPr>
              <a:t>Excerpted from IPCC 2023 Synthesis Report, </a:t>
            </a:r>
            <a:r>
              <a:rPr lang="en-US" sz="1600" dirty="0">
                <a:latin typeface="Arial" panose="020B0604020202020204" pitchFamily="34" charset="0"/>
                <a:cs typeface="Arial" panose="020B0604020202020204" pitchFamily="34" charset="0"/>
                <a:hlinkClick r:id="rId2"/>
              </a:rPr>
              <a:t>Summary for Policymakers</a:t>
            </a:r>
            <a:r>
              <a:rPr lang="en-US" sz="1600"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621566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3B101-48A4-EFA9-69D9-760FF89B2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49AE5-19F9-A8B7-5569-03CC85DF850C}"/>
              </a:ext>
            </a:extLst>
          </p:cNvPr>
          <p:cNvSpPr>
            <a:spLocks noGrp="1"/>
          </p:cNvSpPr>
          <p:nvPr>
            <p:ph type="title"/>
          </p:nvPr>
        </p:nvSpPr>
        <p:spPr/>
        <p:txBody>
          <a:bodyPr>
            <a:normAutofit/>
          </a:bodyPr>
          <a:lstStyle/>
          <a:p>
            <a:r>
              <a:rPr lang="en-US" dirty="0"/>
              <a:t>But this is only a start …</a:t>
            </a:r>
          </a:p>
        </p:txBody>
      </p:sp>
    </p:spTree>
    <p:extLst>
      <p:ext uri="{BB962C8B-B14F-4D97-AF65-F5344CB8AC3E}">
        <p14:creationId xmlns:p14="http://schemas.microsoft.com/office/powerpoint/2010/main" val="2829072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0C2847-3579-1524-BC90-71E4B4C2B1B6}"/>
            </a:ext>
          </a:extLst>
        </p:cNvPr>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D8689CE0-64D2-447C-9C1F-872D111D8A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85205"/>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F96187D8-B32D-4D1A-8C48-A15933DDC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lls balancing">
            <a:extLst>
              <a:ext uri="{FF2B5EF4-FFF2-40B4-BE49-F238E27FC236}">
                <a16:creationId xmlns:a16="http://schemas.microsoft.com/office/drawing/2014/main" id="{023AF15C-7EB6-A2AE-9D97-D679B97B9FF9}"/>
              </a:ext>
            </a:extLst>
          </p:cNvPr>
          <p:cNvPicPr>
            <a:picLocks noChangeAspect="1"/>
          </p:cNvPicPr>
          <p:nvPr/>
        </p:nvPicPr>
        <p:blipFill>
          <a:blip r:embed="rId3">
            <a:alphaModFix/>
          </a:blip>
          <a:srcRect t="599" b="14174"/>
          <a:stretch/>
        </p:blipFill>
        <p:spPr>
          <a:xfrm>
            <a:off x="20" y="10"/>
            <a:ext cx="12191979" cy="6857990"/>
          </a:xfrm>
          <a:prstGeom prst="rect">
            <a:avLst/>
          </a:prstGeom>
        </p:spPr>
      </p:pic>
      <p:sp>
        <p:nvSpPr>
          <p:cNvPr id="34" name="Rectangle 33">
            <a:extLst>
              <a:ext uri="{FF2B5EF4-FFF2-40B4-BE49-F238E27FC236}">
                <a16:creationId xmlns:a16="http://schemas.microsoft.com/office/drawing/2014/main" id="{D019BB32-A409-4C93-9090-8BDDC45E5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005943"/>
          </a:xfrm>
          <a:prstGeom prst="rect">
            <a:avLst/>
          </a:prstGeom>
          <a:gradFill>
            <a:gsLst>
              <a:gs pos="0">
                <a:srgbClr val="000000">
                  <a:alpha val="5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B3F854-59F8-63A5-F172-07DF95117FB7}"/>
              </a:ext>
            </a:extLst>
          </p:cNvPr>
          <p:cNvSpPr>
            <a:spLocks noGrp="1"/>
          </p:cNvSpPr>
          <p:nvPr>
            <p:ph type="title"/>
          </p:nvPr>
        </p:nvSpPr>
        <p:spPr>
          <a:xfrm>
            <a:off x="1074314" y="1088571"/>
            <a:ext cx="9958356" cy="2050908"/>
          </a:xfrm>
        </p:spPr>
        <p:txBody>
          <a:bodyPr vert="horz" lIns="91440" tIns="45720" rIns="91440" bIns="45720" rtlCol="0" anchor="t">
            <a:normAutofit/>
          </a:bodyPr>
          <a:lstStyle/>
          <a:p>
            <a:r>
              <a:rPr lang="en-US" sz="4000" dirty="0">
                <a:solidFill>
                  <a:srgbClr val="FFFFFF"/>
                </a:solidFill>
              </a:rPr>
              <a:t>We need to drive our field toward a social tipping point.</a:t>
            </a:r>
          </a:p>
        </p:txBody>
      </p:sp>
      <p:cxnSp>
        <p:nvCxnSpPr>
          <p:cNvPr id="40" name="Straight Connector 39">
            <a:extLst>
              <a:ext uri="{FF2B5EF4-FFF2-40B4-BE49-F238E27FC236}">
                <a16:creationId xmlns:a16="http://schemas.microsoft.com/office/drawing/2014/main" id="{B0AA360F-DECB-4836-8FB6-22C4BC3FB0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197558"/>
            <a:ext cx="804195" cy="0"/>
          </a:xfrm>
          <a:prstGeom prst="line">
            <a:avLst/>
          </a:prstGeom>
          <a:ln w="85725">
            <a:solidFill>
              <a:srgbClr val="FFFFFF"/>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74ED70DB-1943-4E5C-A1B6-D49DFE440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4851917"/>
            <a:ext cx="12192000" cy="2006082"/>
          </a:xfrm>
          <a:prstGeom prst="rect">
            <a:avLst/>
          </a:prstGeom>
          <a:gradFill>
            <a:gsLst>
              <a:gs pos="0">
                <a:srgbClr val="000000">
                  <a:alpha val="5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0D6655-67D4-C97C-E90A-A19021530FCF}"/>
              </a:ext>
            </a:extLst>
          </p:cNvPr>
          <p:cNvSpPr>
            <a:spLocks noGrp="1"/>
          </p:cNvSpPr>
          <p:nvPr>
            <p:ph idx="1"/>
          </p:nvPr>
        </p:nvSpPr>
        <p:spPr>
          <a:xfrm>
            <a:off x="1097280" y="4626801"/>
            <a:ext cx="9874429" cy="1206507"/>
          </a:xfrm>
        </p:spPr>
        <p:txBody>
          <a:bodyPr vert="horz" lIns="91440" tIns="45720" rIns="91440" bIns="45720" rtlCol="0" anchor="b">
            <a:normAutofit/>
          </a:bodyPr>
          <a:lstStyle/>
          <a:p>
            <a:pPr marL="0" indent="0">
              <a:lnSpc>
                <a:spcPct val="120000"/>
              </a:lnSpc>
              <a:buNone/>
            </a:pPr>
            <a:r>
              <a:rPr lang="en-US" sz="2000">
                <a:solidFill>
                  <a:srgbClr val="FFFFFF"/>
                </a:solidFill>
              </a:rPr>
              <a:t>A </a:t>
            </a:r>
            <a:r>
              <a:rPr lang="en-US" sz="2000" b="1">
                <a:solidFill>
                  <a:srgbClr val="FFFFFF"/>
                </a:solidFill>
              </a:rPr>
              <a:t>social tipping point</a:t>
            </a:r>
            <a:r>
              <a:rPr lang="en-US" sz="2000">
                <a:solidFill>
                  <a:srgbClr val="FFFFFF"/>
                </a:solidFill>
              </a:rPr>
              <a:t>: small changes trigger a rapid shift in social norms.</a:t>
            </a:r>
          </a:p>
        </p:txBody>
      </p:sp>
    </p:spTree>
    <p:extLst>
      <p:ext uri="{BB962C8B-B14F-4D97-AF65-F5344CB8AC3E}">
        <p14:creationId xmlns:p14="http://schemas.microsoft.com/office/powerpoint/2010/main" val="691721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FE0D4-FB0A-B8E2-989C-E9D614962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A42619-EE84-63A0-E2BD-7E5819F48AB7}"/>
              </a:ext>
            </a:extLst>
          </p:cNvPr>
          <p:cNvSpPr>
            <a:spLocks noGrp="1"/>
          </p:cNvSpPr>
          <p:nvPr>
            <p:ph type="title"/>
          </p:nvPr>
        </p:nvSpPr>
        <p:spPr/>
        <p:txBody>
          <a:bodyPr>
            <a:normAutofit/>
          </a:bodyPr>
          <a:lstStyle/>
          <a:p>
            <a:r>
              <a:rPr lang="en-US" dirty="0"/>
              <a:t>There are good signs.</a:t>
            </a:r>
          </a:p>
        </p:txBody>
      </p:sp>
      <p:graphicFrame>
        <p:nvGraphicFramePr>
          <p:cNvPr id="6" name="Content Placeholder 5">
            <a:extLst>
              <a:ext uri="{FF2B5EF4-FFF2-40B4-BE49-F238E27FC236}">
                <a16:creationId xmlns:a16="http://schemas.microsoft.com/office/drawing/2014/main" id="{99C0469B-9251-90D3-9DB1-65820758F7E0}"/>
              </a:ext>
            </a:extLst>
          </p:cNvPr>
          <p:cNvGraphicFramePr>
            <a:graphicFrameLocks noGrp="1"/>
          </p:cNvGraphicFramePr>
          <p:nvPr>
            <p:ph idx="1"/>
            <p:extLst>
              <p:ext uri="{D42A27DB-BD31-4B8C-83A1-F6EECF244321}">
                <p14:modId xmlns:p14="http://schemas.microsoft.com/office/powerpoint/2010/main" val="2977006595"/>
              </p:ext>
            </p:extLst>
          </p:nvPr>
        </p:nvGraphicFramePr>
        <p:xfrm>
          <a:off x="1087438" y="2447925"/>
          <a:ext cx="9923462" cy="3838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556DDF4-A3E9-55D8-8969-082754E41642}"/>
              </a:ext>
            </a:extLst>
          </p:cNvPr>
          <p:cNvSpPr txBox="1"/>
          <p:nvPr/>
        </p:nvSpPr>
        <p:spPr>
          <a:xfrm>
            <a:off x="67352" y="6384473"/>
            <a:ext cx="12047465" cy="615553"/>
          </a:xfrm>
          <a:prstGeom prst="rect">
            <a:avLst/>
          </a:prstGeom>
          <a:noFill/>
        </p:spPr>
        <p:txBody>
          <a:bodyPr wrap="none" rtlCol="0" anchor="b">
            <a:spAutoFit/>
          </a:bodyPr>
          <a:lstStyle/>
          <a:p>
            <a:pPr marL="0" indent="0" algn="r">
              <a:buFont typeface="Arial" panose="020B0604020202020204" pitchFamily="34" charset="0"/>
              <a:buNone/>
            </a:pPr>
            <a:r>
              <a:rPr lang="en-GB" sz="1600" dirty="0">
                <a:latin typeface="Arial" panose="020B0604020202020204" pitchFamily="34" charset="0"/>
                <a:cs typeface="Arial" panose="020B0604020202020204" pitchFamily="34" charset="0"/>
              </a:rPr>
              <a:t>See accompanying references for links.</a:t>
            </a:r>
          </a:p>
          <a:p>
            <a:endParaRPr lang="en-US" dirty="0"/>
          </a:p>
        </p:txBody>
      </p:sp>
    </p:spTree>
    <p:extLst>
      <p:ext uri="{BB962C8B-B14F-4D97-AF65-F5344CB8AC3E}">
        <p14:creationId xmlns:p14="http://schemas.microsoft.com/office/powerpoint/2010/main" val="3835507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3496C-AC8E-AD4E-A086-84BDB6FF8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BF62A-8427-45AF-590A-765B6917D3BF}"/>
              </a:ext>
            </a:extLst>
          </p:cNvPr>
          <p:cNvSpPr>
            <a:spLocks noGrp="1"/>
          </p:cNvSpPr>
          <p:nvPr>
            <p:ph type="title"/>
          </p:nvPr>
        </p:nvSpPr>
        <p:spPr/>
        <p:txBody>
          <a:bodyPr>
            <a:normAutofit/>
          </a:bodyPr>
          <a:lstStyle/>
          <a:p>
            <a:r>
              <a:rPr lang="en-US" dirty="0"/>
              <a:t>Are we ready to go further?</a:t>
            </a:r>
          </a:p>
        </p:txBody>
      </p:sp>
    </p:spTree>
    <p:extLst>
      <p:ext uri="{BB962C8B-B14F-4D97-AF65-F5344CB8AC3E}">
        <p14:creationId xmlns:p14="http://schemas.microsoft.com/office/powerpoint/2010/main" val="2695495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B5F439-8D1C-C520-BC9E-7C36639A6D56}"/>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3227BDC9-FB18-487D-844E-9A6B39F8C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53C82C-BA5B-7596-37DB-98688A9CBFDC}"/>
              </a:ext>
            </a:extLst>
          </p:cNvPr>
          <p:cNvSpPr>
            <a:spLocks noGrp="1"/>
          </p:cNvSpPr>
          <p:nvPr>
            <p:ph type="title"/>
          </p:nvPr>
        </p:nvSpPr>
        <p:spPr>
          <a:xfrm>
            <a:off x="1088136" y="2235210"/>
            <a:ext cx="3807714" cy="3352789"/>
          </a:xfrm>
        </p:spPr>
        <p:txBody>
          <a:bodyPr anchor="t">
            <a:normAutofit/>
          </a:bodyPr>
          <a:lstStyle/>
          <a:p>
            <a:r>
              <a:rPr lang="en-US" sz="4000"/>
              <a:t>What can we achieve by addressing perverse incentives?</a:t>
            </a:r>
          </a:p>
        </p:txBody>
      </p:sp>
      <p:cxnSp>
        <p:nvCxnSpPr>
          <p:cNvPr id="27" name="Straight Connector 26">
            <a:extLst>
              <a:ext uri="{FF2B5EF4-FFF2-40B4-BE49-F238E27FC236}">
                <a16:creationId xmlns:a16="http://schemas.microsoft.com/office/drawing/2014/main" id="{25BE18DF-459C-485A-834C-292AA6BB10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5" y="233762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Content Placeholder 5">
            <a:extLst>
              <a:ext uri="{FF2B5EF4-FFF2-40B4-BE49-F238E27FC236}">
                <a16:creationId xmlns:a16="http://schemas.microsoft.com/office/drawing/2014/main" id="{6D3C6741-BC0F-BDD5-491F-2E28D4CEF4CF}"/>
              </a:ext>
            </a:extLst>
          </p:cNvPr>
          <p:cNvGraphicFramePr>
            <a:graphicFrameLocks noGrp="1"/>
          </p:cNvGraphicFramePr>
          <p:nvPr>
            <p:ph idx="1"/>
            <p:extLst>
              <p:ext uri="{D42A27DB-BD31-4B8C-83A1-F6EECF244321}">
                <p14:modId xmlns:p14="http://schemas.microsoft.com/office/powerpoint/2010/main" val="2526688591"/>
              </p:ext>
            </p:extLst>
          </p:nvPr>
        </p:nvGraphicFramePr>
        <p:xfrm>
          <a:off x="5524500" y="571500"/>
          <a:ext cx="6096000" cy="5714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9050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748E2A-E1B4-750E-547A-343FA0EF3D8A}"/>
            </a:ext>
          </a:extLst>
        </p:cNvPr>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3227BDC9-FB18-487D-844E-9A6B39F8C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8D3E1-4678-D0AD-7040-95CAAA5045B6}"/>
              </a:ext>
            </a:extLst>
          </p:cNvPr>
          <p:cNvSpPr>
            <a:spLocks noGrp="1"/>
          </p:cNvSpPr>
          <p:nvPr>
            <p:ph type="title"/>
          </p:nvPr>
        </p:nvSpPr>
        <p:spPr>
          <a:xfrm>
            <a:off x="1088136" y="2235210"/>
            <a:ext cx="3807714" cy="3352789"/>
          </a:xfrm>
        </p:spPr>
        <p:txBody>
          <a:bodyPr anchor="t">
            <a:normAutofit/>
          </a:bodyPr>
          <a:lstStyle/>
          <a:p>
            <a:r>
              <a:rPr lang="en-US" sz="4000"/>
              <a:t>What can we achieve by siting infrastructure differently?</a:t>
            </a:r>
          </a:p>
        </p:txBody>
      </p:sp>
      <p:cxnSp>
        <p:nvCxnSpPr>
          <p:cNvPr id="57" name="Straight Connector 56">
            <a:extLst>
              <a:ext uri="{FF2B5EF4-FFF2-40B4-BE49-F238E27FC236}">
                <a16:creationId xmlns:a16="http://schemas.microsoft.com/office/drawing/2014/main" id="{25BE18DF-459C-485A-834C-292AA6BB10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95" y="2337622"/>
            <a:ext cx="804195" cy="0"/>
          </a:xfrm>
          <a:prstGeom prst="line">
            <a:avLst/>
          </a:prstGeom>
          <a:ln w="857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7" name="Content Placeholder 2">
            <a:extLst>
              <a:ext uri="{FF2B5EF4-FFF2-40B4-BE49-F238E27FC236}">
                <a16:creationId xmlns:a16="http://schemas.microsoft.com/office/drawing/2014/main" id="{4402E63C-16FD-6D37-9962-B18C2BA047F0}"/>
              </a:ext>
            </a:extLst>
          </p:cNvPr>
          <p:cNvGraphicFramePr>
            <a:graphicFrameLocks noGrp="1"/>
          </p:cNvGraphicFramePr>
          <p:nvPr>
            <p:ph idx="1"/>
            <p:extLst>
              <p:ext uri="{D42A27DB-BD31-4B8C-83A1-F6EECF244321}">
                <p14:modId xmlns:p14="http://schemas.microsoft.com/office/powerpoint/2010/main" val="2005768927"/>
              </p:ext>
            </p:extLst>
          </p:nvPr>
        </p:nvGraphicFramePr>
        <p:xfrm>
          <a:off x="5524500" y="571500"/>
          <a:ext cx="6096000" cy="5714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2077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8B9A5-E15C-BCAE-6419-B075ED530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BDB0A7-8106-49E4-1AE8-539AA6A91729}"/>
              </a:ext>
            </a:extLst>
          </p:cNvPr>
          <p:cNvSpPr>
            <a:spLocks noGrp="1"/>
          </p:cNvSpPr>
          <p:nvPr>
            <p:ph type="title"/>
          </p:nvPr>
        </p:nvSpPr>
        <p:spPr/>
        <p:txBody>
          <a:bodyPr>
            <a:noAutofit/>
          </a:bodyPr>
          <a:lstStyle/>
          <a:p>
            <a:r>
              <a:rPr lang="en-US" sz="3900" dirty="0"/>
              <a:t>What does a truly sustainable, global and equitable cutting-edge science</a:t>
            </a:r>
            <a:br>
              <a:rPr lang="en-US" sz="3900" dirty="0"/>
            </a:br>
            <a:r>
              <a:rPr lang="en-US" sz="3900" dirty="0"/>
              <a:t>look like?</a:t>
            </a:r>
          </a:p>
        </p:txBody>
      </p:sp>
      <p:sp>
        <p:nvSpPr>
          <p:cNvPr id="4" name="Content Placeholder 3">
            <a:extLst>
              <a:ext uri="{FF2B5EF4-FFF2-40B4-BE49-F238E27FC236}">
                <a16:creationId xmlns:a16="http://schemas.microsoft.com/office/drawing/2014/main" id="{3A333250-3887-D4FC-93E5-79AACF942DE4}"/>
              </a:ext>
            </a:extLst>
          </p:cNvPr>
          <p:cNvSpPr>
            <a:spLocks noGrp="1"/>
          </p:cNvSpPr>
          <p:nvPr>
            <p:ph idx="1"/>
          </p:nvPr>
        </p:nvSpPr>
        <p:spPr/>
        <p:txBody>
          <a:bodyPr anchor="b">
            <a:normAutofit/>
          </a:bodyPr>
          <a:lstStyle/>
          <a:p>
            <a:pPr marL="0" indent="0" algn="r">
              <a:buNone/>
            </a:pPr>
            <a:r>
              <a:rPr lang="en-US" sz="4000" b="1" dirty="0"/>
              <a:t>And how might we get there?</a:t>
            </a:r>
          </a:p>
        </p:txBody>
      </p:sp>
    </p:spTree>
    <p:extLst>
      <p:ext uri="{BB962C8B-B14F-4D97-AF65-F5344CB8AC3E}">
        <p14:creationId xmlns:p14="http://schemas.microsoft.com/office/powerpoint/2010/main" val="2937750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3C330-2E16-0DCF-13E9-FC281076C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124DE9-350F-7E10-EE52-1A2BE5DAAD2D}"/>
              </a:ext>
            </a:extLst>
          </p:cNvPr>
          <p:cNvSpPr>
            <a:spLocks noGrp="1"/>
          </p:cNvSpPr>
          <p:nvPr>
            <p:ph type="title"/>
          </p:nvPr>
        </p:nvSpPr>
        <p:spPr/>
        <p:txBody>
          <a:bodyPr>
            <a:noAutofit/>
          </a:bodyPr>
          <a:lstStyle/>
          <a:p>
            <a:r>
              <a:rPr lang="en-US" sz="3900" dirty="0"/>
              <a:t>References</a:t>
            </a:r>
          </a:p>
        </p:txBody>
      </p:sp>
      <p:sp>
        <p:nvSpPr>
          <p:cNvPr id="4" name="Content Placeholder 3">
            <a:extLst>
              <a:ext uri="{FF2B5EF4-FFF2-40B4-BE49-F238E27FC236}">
                <a16:creationId xmlns:a16="http://schemas.microsoft.com/office/drawing/2014/main" id="{BE72434B-A515-BBA8-B76E-95C526D44C7B}"/>
              </a:ext>
            </a:extLst>
          </p:cNvPr>
          <p:cNvSpPr>
            <a:spLocks noGrp="1"/>
          </p:cNvSpPr>
          <p:nvPr>
            <p:ph idx="1"/>
          </p:nvPr>
        </p:nvSpPr>
        <p:spPr/>
        <p:txBody>
          <a:bodyPr anchor="b">
            <a:normAutofit fontScale="85000" lnSpcReduction="20000"/>
          </a:bodyPr>
          <a:lstStyle/>
          <a:p>
            <a:pPr marL="0" indent="0">
              <a:spcBef>
                <a:spcPts val="0"/>
              </a:spcBef>
              <a:buNone/>
            </a:pPr>
            <a:r>
              <a:rPr lang="en-GB" sz="800" b="0" i="0" u="none" strike="noStrike" dirty="0">
                <a:solidFill>
                  <a:srgbClr val="212121"/>
                </a:solidFill>
                <a:effectLst/>
              </a:rPr>
              <a:t>IPCC, 2023: Summary for Policymakers. In: Climate Change 2023: Synthesis Report. Contribution of Working Groups I, II and III to the Sixth Assessment Report of the Intergovernmental Panel on Climate Change [Core Writing Team, H. Lee and J. Romero (eds.)]. IPCC, Geneva, Switzerland, pp. 1-34, </a:t>
            </a:r>
            <a:r>
              <a:rPr lang="en-GB" sz="800" b="0" i="0" u="sng" strike="noStrike" dirty="0">
                <a:solidFill>
                  <a:srgbClr val="0078D7"/>
                </a:solidFill>
                <a:effectLst/>
                <a:hlinkClick r:id="rId3" tooltip="https://doi.org/10.59327/IPCC/AR6-9789291691647.001"/>
              </a:rPr>
              <a:t>https://doi.org/10.59327/IPCC/AR6-9789291691647.001</a:t>
            </a:r>
            <a:r>
              <a:rPr lang="en-GB" sz="800" b="0" i="0" u="none" strike="noStrike" dirty="0">
                <a:solidFill>
                  <a:srgbClr val="212121"/>
                </a:solidFill>
                <a:effectLst/>
              </a:rPr>
              <a:t>. </a:t>
            </a:r>
            <a:endParaRPr lang="en-GB" b="0" i="0" u="none" strike="noStrike" dirty="0">
              <a:solidFill>
                <a:srgbClr val="212121"/>
              </a:solidFill>
              <a:effectLst/>
            </a:endParaRPr>
          </a:p>
          <a:p>
            <a:pPr marL="0" indent="0">
              <a:spcBef>
                <a:spcPts val="0"/>
              </a:spcBef>
              <a:buNone/>
            </a:pPr>
            <a:r>
              <a:rPr lang="en-GB" sz="800" dirty="0">
                <a:solidFill>
                  <a:srgbClr val="0B0C0C"/>
                </a:solidFill>
                <a:latin typeface="GDS Transport"/>
              </a:rPr>
              <a:t>GOV.UK, ”</a:t>
            </a:r>
            <a:r>
              <a:rPr lang="en-GB" sz="800" i="0" u="none" strike="noStrike" dirty="0">
                <a:solidFill>
                  <a:srgbClr val="0B0C0C"/>
                </a:solidFill>
                <a:effectLst/>
                <a:latin typeface="GDS Transport"/>
              </a:rPr>
              <a:t>Press release: UK shows international leadership in tackling climate crisis”, 12 November 2024, </a:t>
            </a:r>
            <a:r>
              <a:rPr lang="en-GB" sz="800" i="0" u="none" strike="noStrike" dirty="0">
                <a:solidFill>
                  <a:srgbClr val="0B0C0C"/>
                </a:solidFill>
                <a:effectLst/>
                <a:latin typeface="GDS Transport"/>
                <a:hlinkClick r:id="rId4"/>
              </a:rPr>
              <a:t>https://www.gov.uk/government/news/uk-shows-international-leadership-in-tackling-climate-crisis</a:t>
            </a:r>
            <a:r>
              <a:rPr lang="en-GB" sz="800" dirty="0">
                <a:solidFill>
                  <a:srgbClr val="0B0C0C"/>
                </a:solidFill>
                <a:latin typeface="GDS Transport"/>
              </a:rPr>
              <a:t>.</a:t>
            </a:r>
          </a:p>
          <a:p>
            <a:pPr marL="0" indent="0">
              <a:spcBef>
                <a:spcPts val="0"/>
              </a:spcBef>
              <a:buNone/>
            </a:pPr>
            <a:r>
              <a:rPr lang="en-GB" sz="800" dirty="0">
                <a:solidFill>
                  <a:srgbClr val="212121"/>
                </a:solidFill>
              </a:rPr>
              <a:t>UKRI, “UKRI Environmental Sustainability Strategy”, </a:t>
            </a:r>
            <a:r>
              <a:rPr lang="en-GB" sz="800" dirty="0">
                <a:solidFill>
                  <a:srgbClr val="212121"/>
                </a:solidFill>
                <a:hlinkClick r:id="rId5"/>
              </a:rPr>
              <a:t>https://www.ukri.org/wp-content/uploads/2020/10/UKRI-050920-SustainabilityStrategy.pdf</a:t>
            </a:r>
            <a:r>
              <a:rPr lang="en-GB" sz="800" dirty="0">
                <a:solidFill>
                  <a:srgbClr val="212121"/>
                </a:solidFill>
              </a:rPr>
              <a:t>.</a:t>
            </a:r>
          </a:p>
          <a:p>
            <a:pPr marL="0" indent="0">
              <a:spcBef>
                <a:spcPts val="0"/>
              </a:spcBef>
              <a:buNone/>
            </a:pPr>
            <a:r>
              <a:rPr lang="en-GB" sz="800" b="0" i="0" u="none" strike="noStrike" dirty="0">
                <a:solidFill>
                  <a:srgbClr val="212121"/>
                </a:solidFill>
                <a:effectLst/>
              </a:rPr>
              <a:t>H.W.J. </a:t>
            </a:r>
            <a:r>
              <a:rPr lang="en-GB" sz="800" b="0" i="0" u="none" strike="noStrike" dirty="0" err="1">
                <a:solidFill>
                  <a:srgbClr val="212121"/>
                </a:solidFill>
                <a:effectLst/>
              </a:rPr>
              <a:t>Rittel</a:t>
            </a:r>
            <a:r>
              <a:rPr lang="en-GB" sz="800" b="0" i="0" u="none" strike="noStrike" dirty="0">
                <a:solidFill>
                  <a:srgbClr val="212121"/>
                </a:solidFill>
                <a:effectLst/>
              </a:rPr>
              <a:t> and M. M. Webber, “Dilemmas in a general theory of planning”, Policy Sci 4, 155–169, 1973. </a:t>
            </a:r>
            <a:r>
              <a:rPr lang="en-GB" sz="800" b="0" i="0" u="sng" strike="noStrike" dirty="0">
                <a:solidFill>
                  <a:srgbClr val="0078D7"/>
                </a:solidFill>
                <a:effectLst/>
                <a:hlinkClick r:id="rId6" tooltip="https://doi.org/10.1007/BF01405730"/>
              </a:rPr>
              <a:t>https://doi.org/10.1007/BF01405730</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err="1">
                <a:solidFill>
                  <a:srgbClr val="212121"/>
                </a:solidFill>
                <a:effectLst/>
              </a:rPr>
              <a:t>SustainableHECAP</a:t>
            </a:r>
            <a:r>
              <a:rPr lang="en-GB" sz="800" b="0" i="0" u="none" strike="noStrike" dirty="0">
                <a:solidFill>
                  <a:srgbClr val="212121"/>
                </a:solidFill>
                <a:effectLst/>
              </a:rPr>
              <a:t>+ Initiative, “Environmental sustainability in basic research: A perspective from HECAP+”, 2023, available at: </a:t>
            </a:r>
            <a:r>
              <a:rPr lang="en-GB" sz="800" b="0" i="0" u="sng" strike="noStrike" dirty="0">
                <a:solidFill>
                  <a:srgbClr val="0078D7"/>
                </a:solidFill>
                <a:effectLst/>
                <a:hlinkClick r:id="rId7" tooltip="https://sustainable-hecap-plus.github.io/"/>
              </a:rPr>
              <a:t>https://sustainable-hecap-plus.github.io/</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Hannah Ritchie, Pablo Rosado and Max Roser (2023) - “CO₂ and Greenhouse Gas Emissions” Published online at </a:t>
            </a:r>
            <a:r>
              <a:rPr lang="en-GB" sz="800" b="0" i="0" u="none" strike="noStrike" dirty="0" err="1">
                <a:solidFill>
                  <a:srgbClr val="212121"/>
                </a:solidFill>
                <a:effectLst/>
              </a:rPr>
              <a:t>OurWorldinData.org</a:t>
            </a:r>
            <a:r>
              <a:rPr lang="en-GB" sz="800" b="0" i="0" u="none" strike="noStrike" dirty="0">
                <a:solidFill>
                  <a:srgbClr val="212121"/>
                </a:solidFill>
                <a:effectLst/>
              </a:rPr>
              <a:t>. Retrieved from: '</a:t>
            </a:r>
            <a:r>
              <a:rPr lang="en-GB" sz="800" b="0" i="0" u="sng" strike="noStrike" dirty="0">
                <a:solidFill>
                  <a:srgbClr val="0078D7"/>
                </a:solidFill>
                <a:effectLst/>
                <a:hlinkClick r:id="rId8" tooltip="https://ourworldindata.org/co2-and-greenhouse-gas-emissions"/>
              </a:rPr>
              <a:t>https://ourworldindata.org/co2-and-greenhouse-gas-emissions</a:t>
            </a:r>
            <a:r>
              <a:rPr lang="en-GB" sz="800" b="0" i="0" u="none" strike="noStrike" dirty="0">
                <a:solidFill>
                  <a:srgbClr val="212121"/>
                </a:solidFill>
                <a:effectLst/>
              </a:rPr>
              <a:t>' [Online Resource].</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Hannah Ritchie, Pablo Rosado and Max Roser (2023) - “Energy” Published online at </a:t>
            </a:r>
            <a:r>
              <a:rPr lang="en-GB" sz="800" b="0" i="0" u="none" strike="noStrike" dirty="0" err="1">
                <a:solidFill>
                  <a:srgbClr val="212121"/>
                </a:solidFill>
                <a:effectLst/>
              </a:rPr>
              <a:t>OurWorldinData.org</a:t>
            </a:r>
            <a:r>
              <a:rPr lang="en-GB" sz="800" b="0" i="0" u="none" strike="noStrike" dirty="0">
                <a:solidFill>
                  <a:srgbClr val="212121"/>
                </a:solidFill>
                <a:effectLst/>
              </a:rPr>
              <a:t>. Retrieved from: '</a:t>
            </a:r>
            <a:r>
              <a:rPr lang="en-GB" sz="800" b="0" i="0" u="sng" strike="noStrike" dirty="0">
                <a:solidFill>
                  <a:srgbClr val="0078D7"/>
                </a:solidFill>
                <a:effectLst/>
                <a:hlinkClick r:id="rId9" tooltip="https://ourworldindata.org/energy"/>
              </a:rPr>
              <a:t>https://ourworldindata.org/energy</a:t>
            </a:r>
            <a:r>
              <a:rPr lang="en-GB" sz="800" b="0" i="0" u="none" strike="noStrike" dirty="0">
                <a:solidFill>
                  <a:srgbClr val="212121"/>
                </a:solidFill>
                <a:effectLst/>
              </a:rPr>
              <a:t>' [Online Resource].</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Young High Energy Physicists association, “</a:t>
            </a:r>
            <a:r>
              <a:rPr lang="en-GB" sz="800" b="0" i="0" u="none" strike="noStrike" dirty="0" err="1">
                <a:solidFill>
                  <a:srgbClr val="212121"/>
                </a:solidFill>
                <a:effectLst/>
              </a:rPr>
              <a:t>yHEP</a:t>
            </a:r>
            <a:r>
              <a:rPr lang="en-GB" sz="800" b="0" i="0" u="none" strike="noStrike" dirty="0">
                <a:solidFill>
                  <a:srgbClr val="212121"/>
                </a:solidFill>
                <a:effectLst/>
              </a:rPr>
              <a:t> recommendations on improvement of environmental sustainability in science”, 2020, </a:t>
            </a:r>
            <a:r>
              <a:rPr lang="en-GB" sz="800" b="0" i="0" u="sng" strike="noStrike" dirty="0">
                <a:solidFill>
                  <a:srgbClr val="0078D7"/>
                </a:solidFill>
                <a:effectLst/>
                <a:hlinkClick r:id="rId10" tooltip="https://yhep.desy.de/sites/sites_custom/site_yhep-association/content/e61887/e122133/yHEPStatementonenvironmentalsustainabilityinScience_final.pdf"/>
              </a:rPr>
              <a:t>https://yhep.desy.de/sites/sites_custom/site_yhep-association/content/e61887/e122133/yHEPStatementonenvironmentalsustainabilityinScience_final.pdf</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Nature Astronomy, “The climate issue,” Nature Astronomy, vol. 4, pp. 811, Sep 2020, </a:t>
            </a:r>
            <a:r>
              <a:rPr lang="en-GB" sz="800" b="0" i="0" u="sng" strike="noStrike" dirty="0">
                <a:solidFill>
                  <a:srgbClr val="0078D7"/>
                </a:solidFill>
                <a:effectLst/>
                <a:hlinkClick r:id="rId11" tooltip="https://doi.org/10.1038/s41550-020-01216-9"/>
              </a:rPr>
              <a:t>https://doi.org/10.1038/s41550-020-01216-9</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ALLEA, “Towards climate sustainability of the academic system in Europe and beyond,” 2022, </a:t>
            </a:r>
            <a:r>
              <a:rPr lang="en-GB" sz="800" b="0" i="0" u="sng" strike="noStrike" dirty="0">
                <a:solidFill>
                  <a:srgbClr val="0078D7"/>
                </a:solidFill>
                <a:effectLst/>
                <a:hlinkClick r:id="rId12" tooltip="https://doi.org/10.26356/climate-sust-acad"/>
              </a:rPr>
              <a:t>https://doi.org/10.26356/climate-sust-acad</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K. Bloom et al., “Climate impacts of particle physics,” in 2022 Snowmass Summer Study 3, 2022, </a:t>
            </a:r>
            <a:r>
              <a:rPr lang="en-GB" sz="800" b="0" i="0" u="sng" strike="noStrike" dirty="0">
                <a:solidFill>
                  <a:srgbClr val="0078D7"/>
                </a:solidFill>
                <a:effectLst/>
                <a:hlinkClick r:id="rId13" tooltip="https://doi.org/10.48550/arXiv.2203.12389"/>
              </a:rPr>
              <a:t>https://doi.org/10.48550/arXiv.2203.12389</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Lang et al., “Know your footprint -- Evaluation of the professional carbon footprint for individual researchers in high energy physics and related fields”, 2024, </a:t>
            </a:r>
            <a:r>
              <a:rPr lang="en-GB" sz="800" b="0" i="0" u="sng" strike="noStrike" dirty="0">
                <a:solidFill>
                  <a:srgbClr val="0078D7"/>
                </a:solidFill>
                <a:effectLst/>
                <a:hlinkClick r:id="rId14" tooltip="https://arxiv.org/abs/2403.03308"/>
              </a:rPr>
              <a:t>https://arxiv.org/abs/2403.03308</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J. </a:t>
            </a:r>
            <a:r>
              <a:rPr lang="en-GB" sz="800" b="0" i="0" u="none" strike="noStrike" dirty="0" err="1">
                <a:solidFill>
                  <a:srgbClr val="212121"/>
                </a:solidFill>
                <a:effectLst/>
              </a:rPr>
              <a:t>Alimena</a:t>
            </a:r>
            <a:r>
              <a:rPr lang="en-GB" sz="800" b="0" i="0" u="none" strike="noStrike" dirty="0">
                <a:solidFill>
                  <a:srgbClr val="212121"/>
                </a:solidFill>
                <a:effectLst/>
              </a:rPr>
              <a:t> et al., “Sustainable computing workshops in high-energy physics at DESY”, 2024, </a:t>
            </a:r>
            <a:r>
              <a:rPr lang="en-GB" sz="800" b="0" i="0" u="sng" strike="noStrike" dirty="0">
                <a:solidFill>
                  <a:srgbClr val="0078D7"/>
                </a:solidFill>
                <a:effectLst/>
                <a:hlinkClick r:id="rId15" tooltip="https://arxiv.org/abs/2410.02501"/>
              </a:rPr>
              <a:t>https://arxiv.org/abs/2410.02501</a:t>
            </a:r>
            <a:r>
              <a:rPr lang="en-GB" sz="800" b="0" i="0" u="none" strike="noStrike" dirty="0">
                <a:solidFill>
                  <a:srgbClr val="212121"/>
                </a:solidFill>
                <a:effectLst/>
              </a:rPr>
              <a:t>.</a:t>
            </a:r>
          </a:p>
          <a:p>
            <a:pPr marL="0" indent="0">
              <a:spcBef>
                <a:spcPts val="0"/>
              </a:spcBef>
              <a:buNone/>
            </a:pPr>
            <a:r>
              <a:rPr lang="en-GB" sz="800" b="0" i="0" u="none" strike="noStrike" dirty="0">
                <a:solidFill>
                  <a:srgbClr val="212121"/>
                </a:solidFill>
                <a:effectLst/>
              </a:rPr>
              <a:t>K. Bloom and V. Boisvert., “Sustainability and carbon emissions of future accelerators,” 2024, </a:t>
            </a:r>
            <a:r>
              <a:rPr lang="en-GB" sz="800" b="0" i="0" u="none" strike="noStrike" dirty="0">
                <a:solidFill>
                  <a:srgbClr val="212121"/>
                </a:solidFill>
                <a:effectLst/>
                <a:hlinkClick r:id="rId16"/>
              </a:rPr>
              <a:t>https://doi.org/10.48550/arXiv.2411.03473</a:t>
            </a:r>
            <a:r>
              <a:rPr lang="en-GB" sz="800" b="0" i="0" u="none" strike="noStrike" dirty="0">
                <a:solidFill>
                  <a:srgbClr val="212121"/>
                </a:solidFill>
                <a:effectLst/>
              </a:rPr>
              <a:t>.</a:t>
            </a:r>
          </a:p>
          <a:p>
            <a:pPr marL="0" indent="0">
              <a:spcBef>
                <a:spcPts val="0"/>
              </a:spcBef>
              <a:buNone/>
            </a:pPr>
            <a:r>
              <a:rPr lang="en-GB" sz="800" b="0" i="0" u="none" strike="noStrike" dirty="0">
                <a:solidFill>
                  <a:srgbClr val="212121"/>
                </a:solidFill>
                <a:effectLst/>
              </a:rPr>
              <a:t>Astronomers for Planet Earth, </a:t>
            </a:r>
            <a:r>
              <a:rPr lang="en-GB" sz="800" b="0" i="0" u="sng" strike="noStrike" dirty="0">
                <a:solidFill>
                  <a:srgbClr val="0078D7"/>
                </a:solidFill>
                <a:effectLst/>
                <a:hlinkClick r:id="rId17" tooltip="https://astronomersforplanet.earth/"/>
              </a:rPr>
              <a:t>https://astronomersforplanet.earth/</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labos1point5, </a:t>
            </a:r>
            <a:r>
              <a:rPr lang="en-GB" sz="800" b="0" i="0" u="sng" strike="noStrike" dirty="0">
                <a:solidFill>
                  <a:srgbClr val="0078D7"/>
                </a:solidFill>
                <a:effectLst/>
                <a:hlinkClick r:id="rId18" tooltip="https://labos1point5.org/"/>
              </a:rPr>
              <a:t>https://labos1point5.org/</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ECFA, “ECFA guidelines for inputs from national HEP communities to the European Strategy for Particle Physics”, CERN, Geneva 2024, </a:t>
            </a:r>
            <a:r>
              <a:rPr lang="en-GB" sz="800" b="0" i="0" u="sng" strike="noStrike" dirty="0">
                <a:solidFill>
                  <a:srgbClr val="0078D7"/>
                </a:solidFill>
                <a:effectLst/>
                <a:hlinkClick r:id="rId19" tooltip="https://ecfa.web.cern.ch/ecfa-guidelines-inputs-national-hep-communities-european-strategy-particle-physics-0"/>
              </a:rPr>
              <a:t>https://ecfa.web.cern.ch/ecfa-guidelines-inputs-national-hep-communities-european-strategy-particle-physics-0</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Butler et al., “Report of the 2021 U.S. Community Study on the Future of Particle Physics (Snowmass 2021) Summary Chapter”, </a:t>
            </a:r>
            <a:r>
              <a:rPr lang="en-GB" sz="800" b="0" i="0" u="sng" strike="noStrike" dirty="0">
                <a:solidFill>
                  <a:srgbClr val="0078D7"/>
                </a:solidFill>
                <a:effectLst/>
                <a:hlinkClick r:id="rId20" tooltip="https://arxiv.org/abs/2301.06581"/>
              </a:rPr>
              <a:t>https://arxiv.org/abs/2301.06581</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err="1">
                <a:solidFill>
                  <a:srgbClr val="212121"/>
                </a:solidFill>
                <a:effectLst/>
              </a:rPr>
              <a:t>Asai</a:t>
            </a:r>
            <a:r>
              <a:rPr lang="en-GB" sz="800" b="0" i="0" u="none" strike="noStrike" dirty="0">
                <a:solidFill>
                  <a:srgbClr val="212121"/>
                </a:solidFill>
                <a:effectLst/>
              </a:rPr>
              <a:t> et al., “Pathways to Innovation and Discovery in Particle Physics. Report of the 2023 Particle Physics Project Prioritization Panel”, 2023, </a:t>
            </a:r>
            <a:r>
              <a:rPr lang="en-GB" sz="800" b="0" i="0" u="sng" strike="noStrike" dirty="0">
                <a:solidFill>
                  <a:srgbClr val="0078D7"/>
                </a:solidFill>
                <a:effectLst/>
                <a:hlinkClick r:id="rId21" tooltip="https://www.usparticlephysics.org/2023-p5-report/investing-in-the-future-of-science-and-technology.html#69sustainability-and-the-environment"/>
              </a:rPr>
              <a:t>https://www.usparticlephysics.org/2023-p5-report/investing-in-the-future-of-science-and-technology.html#69sustainability-and-the-environment</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S. Evans and B. Castle, “Life Cycle Assessment. Comparative environmental footprint for future linear colliders CLIC and ILC. Final Report. July 2023,” Geneva, 2023. </a:t>
            </a:r>
            <a:r>
              <a:rPr lang="en-GB" sz="800" b="0" i="0" u="sng" strike="noStrike" dirty="0">
                <a:solidFill>
                  <a:srgbClr val="0078D7"/>
                </a:solidFill>
                <a:effectLst/>
                <a:hlinkClick r:id="rId22" tooltip="https://edms.cern.ch/ui/#!master/navigator/document?D:101320218:101320218:subDocs"/>
              </a:rPr>
              <a:t>https://edms.cern.ch/ui/#!master/navigator/document?D:101320218:101320218:subDocs</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ESO, “Environmental sustainability at ESO, “</a:t>
            </a:r>
            <a:r>
              <a:rPr lang="en-GB" sz="800" b="0" i="0" u="sng" strike="noStrike" dirty="0">
                <a:solidFill>
                  <a:srgbClr val="0078D7"/>
                </a:solidFill>
                <a:effectLst/>
                <a:hlinkClick r:id="rId23" tooltip="https://www.eso.org/public/germany/about-eso/green/"/>
              </a:rPr>
              <a:t>https://www.eso.org/public/germany/about-eso/green/</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C. </a:t>
            </a:r>
            <a:r>
              <a:rPr lang="en-GB" sz="800" b="0" i="0" u="none" strike="noStrike" dirty="0" err="1">
                <a:solidFill>
                  <a:srgbClr val="212121"/>
                </a:solidFill>
                <a:effectLst/>
              </a:rPr>
              <a:t>Aujoux</a:t>
            </a:r>
            <a:r>
              <a:rPr lang="en-GB" sz="800" b="0" i="0" u="none" strike="noStrike" dirty="0">
                <a:solidFill>
                  <a:srgbClr val="212121"/>
                </a:solidFill>
                <a:effectLst/>
              </a:rPr>
              <a:t> et al., “Estimating the carbon footprint of the GRAND project, a multi-decade astrophysics experiment,” </a:t>
            </a:r>
            <a:r>
              <a:rPr lang="en-GB" sz="800" b="0" i="0" u="none" strike="noStrike" dirty="0" err="1">
                <a:solidFill>
                  <a:srgbClr val="212121"/>
                </a:solidFill>
                <a:effectLst/>
              </a:rPr>
              <a:t>Astroparticle</a:t>
            </a:r>
            <a:r>
              <a:rPr lang="en-GB" sz="800" b="0" i="0" u="none" strike="noStrike" dirty="0">
                <a:solidFill>
                  <a:srgbClr val="212121"/>
                </a:solidFill>
                <a:effectLst/>
              </a:rPr>
              <a:t> Physics, vol. 131, p. 102587, 2021. </a:t>
            </a:r>
            <a:r>
              <a:rPr lang="en-GB" sz="800" b="0" i="0" u="sng" strike="noStrike" dirty="0">
                <a:solidFill>
                  <a:srgbClr val="0078D7"/>
                </a:solidFill>
                <a:effectLst/>
                <a:hlinkClick r:id="rId24" tooltip="https://doi.org/10.1016/j.astropartphys.2021.102587"/>
              </a:rPr>
              <a:t>https://doi.org/10.1016/j.astropartphys.2021.102587</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IPT Department, CERN, “Mitigating the environmental impact of CERN procurement”, CERN, 2024, </a:t>
            </a:r>
            <a:r>
              <a:rPr lang="en-GB" sz="800" b="0" i="0" u="sng" strike="noStrike" dirty="0">
                <a:solidFill>
                  <a:srgbClr val="0078D7"/>
                </a:solidFill>
                <a:effectLst/>
                <a:hlinkClick r:id="rId25" tooltip="https://home.cern/news/news/cern/mitigating-environmental-impact-cern-procurement"/>
              </a:rPr>
              <a:t>https://home.cern/news/news/cern/mitigating-environmental-impact-cern-procurement</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ICFA Panel on Sustainable Accelerators and Colliders, </a:t>
            </a:r>
            <a:r>
              <a:rPr lang="en-GB" sz="800" b="0" i="0" u="sng" strike="noStrike" dirty="0">
                <a:solidFill>
                  <a:srgbClr val="0078D7"/>
                </a:solidFill>
                <a:effectLst/>
                <a:hlinkClick r:id="rId26" tooltip="https://icfa.hep.net/icfa-panel-on-sustainable-accelerators-and-colliders/"/>
              </a:rPr>
              <a:t>https://icfa.hep.net/icfa-panel-on-sustainable-accelerators-and-colliders/</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J. </a:t>
            </a:r>
            <a:r>
              <a:rPr lang="en-GB" sz="800" b="0" i="0" u="none" strike="noStrike" dirty="0" err="1">
                <a:solidFill>
                  <a:srgbClr val="212121"/>
                </a:solidFill>
                <a:effectLst/>
              </a:rPr>
              <a:t>D'Hondt</a:t>
            </a:r>
            <a:r>
              <a:rPr lang="en-GB" sz="800" b="0" i="0" u="none" strike="noStrike" dirty="0">
                <a:solidFill>
                  <a:srgbClr val="212121"/>
                </a:solidFill>
                <a:effectLst/>
              </a:rPr>
              <a:t>, “Innovate for Sustainable Accelerating Systems (</a:t>
            </a:r>
            <a:r>
              <a:rPr lang="en-GB" sz="800" b="0" i="0" u="none" strike="noStrike" dirty="0" err="1">
                <a:solidFill>
                  <a:srgbClr val="212121"/>
                </a:solidFill>
                <a:effectLst/>
              </a:rPr>
              <a:t>iSAS</a:t>
            </a:r>
            <a:r>
              <a:rPr lang="en-GB" sz="800" b="0" i="0" u="none" strike="noStrike" dirty="0">
                <a:solidFill>
                  <a:srgbClr val="212121"/>
                </a:solidFill>
                <a:effectLst/>
              </a:rPr>
              <a:t>)”, 2023, </a:t>
            </a:r>
            <a:r>
              <a:rPr lang="en-GB" sz="800" b="0" i="0" u="sng" strike="noStrike" dirty="0">
                <a:solidFill>
                  <a:srgbClr val="0078D7"/>
                </a:solidFill>
                <a:effectLst/>
                <a:hlinkClick r:id="rId27" tooltip="https://indico.cern.ch/event/1242680/attachments/2583397/4456219/Sustainability-HorizonEurope-JDH-v3-Jan2023.pdf"/>
              </a:rPr>
              <a:t>https://indico.cern.ch/event/1242680/attachments/2583397/4456219/Sustainability-HorizonEurope-JDH-v3-Jan2023.pdf</a:t>
            </a:r>
            <a:r>
              <a:rPr lang="en-GB" sz="800" b="0" i="0" u="none" strike="noStrike" dirty="0">
                <a:solidFill>
                  <a:srgbClr val="212121"/>
                </a:solidFill>
                <a:effectLst/>
              </a:rPr>
              <a:t>.</a:t>
            </a:r>
            <a:endParaRPr lang="en-GB" b="0" i="0" u="none" strike="noStrike" dirty="0">
              <a:solidFill>
                <a:srgbClr val="212121"/>
              </a:solidFill>
              <a:effectLst/>
            </a:endParaRPr>
          </a:p>
          <a:p>
            <a:pPr marL="0" indent="0">
              <a:spcBef>
                <a:spcPts val="0"/>
              </a:spcBef>
              <a:buNone/>
            </a:pPr>
            <a:r>
              <a:rPr lang="en-GB" sz="800" b="0" i="0" u="none" strike="noStrike" dirty="0" err="1">
                <a:solidFill>
                  <a:srgbClr val="212121"/>
                </a:solidFill>
                <a:effectLst/>
              </a:rPr>
              <a:t>LHCb</a:t>
            </a:r>
            <a:r>
              <a:rPr lang="en-GB" sz="800" b="0" i="0" u="none" strike="noStrike" dirty="0">
                <a:solidFill>
                  <a:srgbClr val="212121"/>
                </a:solidFill>
                <a:effectLst/>
              </a:rPr>
              <a:t> Collaboration, “Framework TDR for the </a:t>
            </a:r>
            <a:r>
              <a:rPr lang="en-GB" sz="800" b="0" i="0" u="none" strike="noStrike" dirty="0" err="1">
                <a:solidFill>
                  <a:srgbClr val="212121"/>
                </a:solidFill>
                <a:effectLst/>
              </a:rPr>
              <a:t>LHCb</a:t>
            </a:r>
            <a:r>
              <a:rPr lang="en-GB" sz="800" b="0" i="0" u="none" strike="noStrike" dirty="0">
                <a:solidFill>
                  <a:srgbClr val="212121"/>
                </a:solidFill>
                <a:effectLst/>
              </a:rPr>
              <a:t> Upgrade II – Opportunities in flavour physics, and beyond, in the HL-LHC era,” </a:t>
            </a:r>
            <a:r>
              <a:rPr lang="en-GB" sz="800" b="0" i="0" u="sng" strike="noStrike" dirty="0">
                <a:solidFill>
                  <a:srgbClr val="0078D7"/>
                </a:solidFill>
                <a:effectLst/>
                <a:hlinkClick r:id="rId28" tooltip="https://cds.cern.ch/record/2776420"/>
              </a:rPr>
              <a:t>https://cds.cern.ch/record/2776420</a:t>
            </a:r>
            <a:r>
              <a:rPr lang="en-GB" sz="800" b="0" i="0" u="none" strike="noStrike" dirty="0">
                <a:solidFill>
                  <a:srgbClr val="212121"/>
                </a:solidFill>
                <a:effectLst/>
              </a:rPr>
              <a:t>, CERN, Geneva, Tech. Rep., 2021.</a:t>
            </a:r>
            <a:endParaRPr lang="en-GB" b="0" i="0" u="none" strike="noStrike" dirty="0">
              <a:solidFill>
                <a:srgbClr val="212121"/>
              </a:solidFill>
              <a:effectLst/>
            </a:endParaRPr>
          </a:p>
          <a:p>
            <a:pPr marL="0" indent="0">
              <a:spcBef>
                <a:spcPts val="0"/>
              </a:spcBef>
              <a:buNone/>
            </a:pPr>
            <a:r>
              <a:rPr lang="en-GB" sz="800" b="0" i="0" u="none" strike="noStrike" dirty="0">
                <a:solidFill>
                  <a:srgbClr val="212121"/>
                </a:solidFill>
                <a:effectLst/>
              </a:rPr>
              <a:t>L. </a:t>
            </a:r>
            <a:r>
              <a:rPr lang="en-GB" sz="800" b="0" i="0" u="none" strike="noStrike" dirty="0" err="1">
                <a:solidFill>
                  <a:srgbClr val="212121"/>
                </a:solidFill>
                <a:effectLst/>
              </a:rPr>
              <a:t>Lannelongue</a:t>
            </a:r>
            <a:r>
              <a:rPr lang="en-GB" sz="800" b="0" i="0" u="none" strike="noStrike" dirty="0">
                <a:solidFill>
                  <a:srgbClr val="212121"/>
                </a:solidFill>
                <a:effectLst/>
              </a:rPr>
              <a:t>, J. </a:t>
            </a:r>
            <a:r>
              <a:rPr lang="en-GB" sz="800" b="0" i="0" u="none" strike="noStrike" dirty="0" err="1">
                <a:solidFill>
                  <a:srgbClr val="212121"/>
                </a:solidFill>
                <a:effectLst/>
              </a:rPr>
              <a:t>Grealey</a:t>
            </a:r>
            <a:r>
              <a:rPr lang="en-GB" sz="800" b="0" i="0" u="none" strike="noStrike" dirty="0">
                <a:solidFill>
                  <a:srgbClr val="212121"/>
                </a:solidFill>
                <a:effectLst/>
              </a:rPr>
              <a:t> and M. Inouye, “The Green Algorithms project”, 2022, </a:t>
            </a:r>
            <a:r>
              <a:rPr lang="en-GB" sz="800" b="0" i="0" u="sng" strike="noStrike" dirty="0">
                <a:solidFill>
                  <a:srgbClr val="0078D7"/>
                </a:solidFill>
                <a:effectLst/>
                <a:hlinkClick r:id="rId29" tooltip="https://www.lannelongue.eu/research/green-algorithms/"/>
              </a:rPr>
              <a:t>https://www.lannelongue.eu/research/green-algorithms/</a:t>
            </a:r>
            <a:r>
              <a:rPr lang="en-GB" sz="800" b="0" i="0" u="none" strike="noStrike" dirty="0">
                <a:solidFill>
                  <a:srgbClr val="212121"/>
                </a:solidFill>
                <a:effectLst/>
              </a:rPr>
              <a:t>.</a:t>
            </a:r>
            <a:endParaRPr lang="en-GB" b="0" i="0" u="none" strike="noStrike" dirty="0">
              <a:solidFill>
                <a:srgbClr val="212121"/>
              </a:solidFill>
              <a:effectLst/>
            </a:endParaRPr>
          </a:p>
        </p:txBody>
      </p:sp>
    </p:spTree>
    <p:extLst>
      <p:ext uri="{BB962C8B-B14F-4D97-AF65-F5344CB8AC3E}">
        <p14:creationId xmlns:p14="http://schemas.microsoft.com/office/powerpoint/2010/main" val="2114327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79D09-C6B3-EE89-A61A-02E39636AF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13CB2CF-AA14-6B54-B019-F7FD68EC9D8F}"/>
              </a:ext>
            </a:extLst>
          </p:cNvPr>
          <p:cNvSpPr>
            <a:spLocks noGrp="1"/>
          </p:cNvSpPr>
          <p:nvPr>
            <p:ph type="title"/>
          </p:nvPr>
        </p:nvSpPr>
        <p:spPr/>
        <p:txBody>
          <a:bodyPr/>
          <a:lstStyle/>
          <a:p>
            <a:r>
              <a:rPr lang="en-US" dirty="0"/>
              <a:t>It is not fair.</a:t>
            </a:r>
          </a:p>
        </p:txBody>
      </p:sp>
      <p:sp>
        <p:nvSpPr>
          <p:cNvPr id="2" name="Content Placeholder 1">
            <a:extLst>
              <a:ext uri="{FF2B5EF4-FFF2-40B4-BE49-F238E27FC236}">
                <a16:creationId xmlns:a16="http://schemas.microsoft.com/office/drawing/2014/main" id="{A8B35FF0-A7EA-BBF7-B7EE-40BAAE9119FE}"/>
              </a:ext>
            </a:extLst>
          </p:cNvPr>
          <p:cNvSpPr>
            <a:spLocks noGrp="1"/>
          </p:cNvSpPr>
          <p:nvPr>
            <p:ph idx="1"/>
          </p:nvPr>
        </p:nvSpPr>
        <p:spPr/>
        <p:txBody>
          <a:bodyPr/>
          <a:lstStyle/>
          <a:p>
            <a:pPr marL="0" indent="0">
              <a:buNone/>
            </a:pPr>
            <a:r>
              <a:rPr lang="en-GB" dirty="0">
                <a:effectLst/>
                <a:latin typeface="Helvetica" pitchFamily="2" charset="0"/>
              </a:rPr>
              <a:t>“Widespread and rapid changes in the atmosphere, ocean, cryosphere and biosphere have occurred. Human-caused climate change is already affecting many weather and climate extremes in every region across the globe. This has led to widespread adverse impacts and related losses and damages to nature and people (</a:t>
            </a:r>
            <a:r>
              <a:rPr lang="en-GB" i="1" dirty="0">
                <a:effectLst/>
                <a:latin typeface="Helvetica" pitchFamily="2" charset="0"/>
              </a:rPr>
              <a:t>high confidence</a:t>
            </a:r>
            <a:r>
              <a:rPr lang="en-GB" dirty="0">
                <a:effectLst/>
                <a:latin typeface="Helvetica" pitchFamily="2" charset="0"/>
              </a:rPr>
              <a:t>). Vulnerable communities who have historically contributed the least to current climate change are disproportionately affected (</a:t>
            </a:r>
            <a:r>
              <a:rPr lang="en-GB" i="1" dirty="0">
                <a:effectLst/>
                <a:latin typeface="Helvetica" pitchFamily="2" charset="0"/>
              </a:rPr>
              <a:t>high confidence</a:t>
            </a:r>
            <a:r>
              <a:rPr lang="en-GB" dirty="0">
                <a:effectLst/>
                <a:latin typeface="Helvetica" pitchFamily="2" charset="0"/>
              </a:rPr>
              <a:t>).”</a:t>
            </a:r>
          </a:p>
        </p:txBody>
      </p:sp>
      <p:sp>
        <p:nvSpPr>
          <p:cNvPr id="6" name="TextBox 5">
            <a:extLst>
              <a:ext uri="{FF2B5EF4-FFF2-40B4-BE49-F238E27FC236}">
                <a16:creationId xmlns:a16="http://schemas.microsoft.com/office/drawing/2014/main" id="{61F678AA-D715-011D-D6D9-FD09EB693AAA}"/>
              </a:ext>
            </a:extLst>
          </p:cNvPr>
          <p:cNvSpPr txBox="1"/>
          <p:nvPr/>
        </p:nvSpPr>
        <p:spPr>
          <a:xfrm>
            <a:off x="872637" y="6236740"/>
            <a:ext cx="11242180" cy="763286"/>
          </a:xfrm>
          <a:prstGeom prst="rect">
            <a:avLst/>
          </a:prstGeom>
          <a:noFill/>
        </p:spPr>
        <p:txBody>
          <a:bodyPr wrap="none" rtlCol="0" anchor="b">
            <a:spAutoFit/>
          </a:bodyPr>
          <a:lstStyle/>
          <a:p>
            <a:pPr marL="0" indent="0" algn="r">
              <a:lnSpc>
                <a:spcPct val="160000"/>
              </a:lnSpc>
              <a:buFont typeface="Arial" panose="020B0604020202020204" pitchFamily="34" charset="0"/>
              <a:buNone/>
            </a:pPr>
            <a:r>
              <a:rPr lang="en-US" sz="1600" dirty="0">
                <a:latin typeface="Arial" panose="020B0604020202020204" pitchFamily="34" charset="0"/>
                <a:cs typeface="Arial" panose="020B0604020202020204" pitchFamily="34" charset="0"/>
              </a:rPr>
              <a:t>Excerpted from IPCC 2023 Synthesis Report, </a:t>
            </a:r>
            <a:r>
              <a:rPr lang="en-US" sz="1600" dirty="0">
                <a:latin typeface="Arial" panose="020B0604020202020204" pitchFamily="34" charset="0"/>
                <a:cs typeface="Arial" panose="020B0604020202020204" pitchFamily="34" charset="0"/>
                <a:hlinkClick r:id="rId2"/>
              </a:rPr>
              <a:t>Summary for Policymakers</a:t>
            </a:r>
            <a:r>
              <a:rPr lang="en-US" sz="1600"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1836398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3A0C71-97B2-4E1F-283B-827EADCEFAB2}"/>
              </a:ext>
            </a:extLst>
          </p:cNvPr>
          <p:cNvSpPr>
            <a:spLocks noGrp="1"/>
          </p:cNvSpPr>
          <p:nvPr>
            <p:ph type="title"/>
          </p:nvPr>
        </p:nvSpPr>
        <p:spPr/>
        <p:txBody>
          <a:bodyPr/>
          <a:lstStyle/>
          <a:p>
            <a:r>
              <a:rPr lang="en-US" dirty="0"/>
              <a:t>And we are not on track.</a:t>
            </a:r>
          </a:p>
        </p:txBody>
      </p:sp>
      <p:pic>
        <p:nvPicPr>
          <p:cNvPr id="7" name="Content Placeholder 6" descr="A diagram of a greenhouse effect&#10;&#10;Description automatically generated">
            <a:extLst>
              <a:ext uri="{FF2B5EF4-FFF2-40B4-BE49-F238E27FC236}">
                <a16:creationId xmlns:a16="http://schemas.microsoft.com/office/drawing/2014/main" id="{86DEABE7-C1EE-87AC-80B1-0429994799A9}"/>
              </a:ext>
            </a:extLst>
          </p:cNvPr>
          <p:cNvPicPr>
            <a:picLocks noChangeAspect="1"/>
          </p:cNvPicPr>
          <p:nvPr/>
        </p:nvPicPr>
        <p:blipFill>
          <a:blip r:embed="rId2"/>
          <a:stretch>
            <a:fillRect/>
          </a:stretch>
        </p:blipFill>
        <p:spPr>
          <a:xfrm>
            <a:off x="2004751" y="1885402"/>
            <a:ext cx="8182497" cy="4351338"/>
          </a:xfrm>
          <a:prstGeom prst="rect">
            <a:avLst/>
          </a:prstGeom>
        </p:spPr>
      </p:pic>
      <p:sp>
        <p:nvSpPr>
          <p:cNvPr id="13" name="TextBox 12">
            <a:extLst>
              <a:ext uri="{FF2B5EF4-FFF2-40B4-BE49-F238E27FC236}">
                <a16:creationId xmlns:a16="http://schemas.microsoft.com/office/drawing/2014/main" id="{C67C8BB3-2506-1BCB-07B6-225653CEB369}"/>
              </a:ext>
            </a:extLst>
          </p:cNvPr>
          <p:cNvSpPr txBox="1"/>
          <p:nvPr/>
        </p:nvSpPr>
        <p:spPr>
          <a:xfrm>
            <a:off x="872637" y="6236740"/>
            <a:ext cx="11242180" cy="763286"/>
          </a:xfrm>
          <a:prstGeom prst="rect">
            <a:avLst/>
          </a:prstGeom>
          <a:noFill/>
        </p:spPr>
        <p:txBody>
          <a:bodyPr wrap="none" rtlCol="0" anchor="b">
            <a:spAutoFit/>
          </a:bodyPr>
          <a:lstStyle/>
          <a:p>
            <a:pPr marL="0" indent="0" algn="r">
              <a:lnSpc>
                <a:spcPct val="160000"/>
              </a:lnSpc>
              <a:buFont typeface="Arial" panose="020B0604020202020204" pitchFamily="34" charset="0"/>
              <a:buNone/>
            </a:pPr>
            <a:r>
              <a:rPr lang="en-US" sz="1600" dirty="0">
                <a:latin typeface="Arial" panose="020B0604020202020204" pitchFamily="34" charset="0"/>
                <a:cs typeface="Arial" panose="020B0604020202020204" pitchFamily="34" charset="0"/>
              </a:rPr>
              <a:t>Figure excerpted from IPCC 2023 Synthesis Report, </a:t>
            </a:r>
            <a:r>
              <a:rPr lang="en-US" sz="1600" dirty="0">
                <a:latin typeface="Arial" panose="020B0604020202020204" pitchFamily="34" charset="0"/>
                <a:cs typeface="Arial" panose="020B0604020202020204" pitchFamily="34" charset="0"/>
                <a:hlinkClick r:id="rId3"/>
              </a:rPr>
              <a:t>Summary for Policymakers</a:t>
            </a:r>
            <a:r>
              <a:rPr lang="en-US" sz="1600"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2102116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1D5D3-B9E9-23A0-6D1B-F9B1BE9575B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9BCA5F-C17D-F0BC-F3C8-81573DF7B2B0}"/>
              </a:ext>
            </a:extLst>
          </p:cNvPr>
          <p:cNvSpPr>
            <a:spLocks noGrp="1"/>
          </p:cNvSpPr>
          <p:nvPr>
            <p:ph type="title"/>
          </p:nvPr>
        </p:nvSpPr>
        <p:spPr/>
        <p:txBody>
          <a:bodyPr/>
          <a:lstStyle/>
          <a:p>
            <a:r>
              <a:rPr lang="en-US" dirty="0"/>
              <a:t>Plans to commit to a bolder pledge in UK NDC are welcome.</a:t>
            </a:r>
          </a:p>
        </p:txBody>
      </p:sp>
      <p:sp>
        <p:nvSpPr>
          <p:cNvPr id="2" name="Content Placeholder 2">
            <a:extLst>
              <a:ext uri="{FF2B5EF4-FFF2-40B4-BE49-F238E27FC236}">
                <a16:creationId xmlns:a16="http://schemas.microsoft.com/office/drawing/2014/main" id="{CB49B649-D143-24C6-D63B-4730B639D523}"/>
              </a:ext>
            </a:extLst>
          </p:cNvPr>
          <p:cNvSpPr>
            <a:spLocks noGrp="1"/>
          </p:cNvSpPr>
          <p:nvPr>
            <p:ph idx="1"/>
          </p:nvPr>
        </p:nvSpPr>
        <p:spPr>
          <a:xfrm>
            <a:off x="1088136" y="2447778"/>
            <a:ext cx="9922764" cy="3838722"/>
          </a:xfrm>
        </p:spPr>
        <p:txBody>
          <a:bodyPr anchor="b">
            <a:normAutofit fontScale="62500" lnSpcReduction="20000"/>
          </a:bodyPr>
          <a:lstStyle/>
          <a:p>
            <a:pPr marL="0" indent="0" algn="r">
              <a:buNone/>
            </a:pPr>
            <a:r>
              <a:rPr lang="en-US" sz="4400" b="1" dirty="0"/>
              <a:t>81% reduction on 1990 levels in territorial emissions (excludes international aviation and shipping) by 2035.</a:t>
            </a:r>
          </a:p>
          <a:p>
            <a:pPr marL="0" indent="0" algn="r">
              <a:buNone/>
            </a:pPr>
            <a:endParaRPr lang="en-US" sz="4400" b="1" dirty="0"/>
          </a:p>
          <a:p>
            <a:pPr marL="0" indent="0" algn="r">
              <a:buNone/>
            </a:pPr>
            <a:endParaRPr lang="en-US" sz="4400" b="1" dirty="0"/>
          </a:p>
          <a:p>
            <a:pPr marL="0" indent="0" algn="r">
              <a:buNone/>
            </a:pPr>
            <a:endParaRPr lang="en-US" sz="4400" b="1" dirty="0"/>
          </a:p>
          <a:p>
            <a:pPr marL="0" indent="0" algn="r">
              <a:buNone/>
            </a:pPr>
            <a:r>
              <a:rPr lang="en-US" sz="7000" b="1" dirty="0"/>
              <a:t>But </a:t>
            </a:r>
            <a:r>
              <a:rPr lang="en-US" sz="7000" b="1" dirty="0">
                <a:solidFill>
                  <a:schemeClr val="accent5"/>
                </a:solidFill>
              </a:rPr>
              <a:t>it needs to happen</a:t>
            </a:r>
            <a:r>
              <a:rPr lang="en-US" sz="7000" b="1" dirty="0"/>
              <a:t>.</a:t>
            </a:r>
            <a:endParaRPr lang="en-US" sz="7000" b="1" dirty="0">
              <a:solidFill>
                <a:schemeClr val="accent2"/>
              </a:solidFill>
            </a:endParaRPr>
          </a:p>
        </p:txBody>
      </p:sp>
      <p:sp>
        <p:nvSpPr>
          <p:cNvPr id="3" name="TextBox 2">
            <a:extLst>
              <a:ext uri="{FF2B5EF4-FFF2-40B4-BE49-F238E27FC236}">
                <a16:creationId xmlns:a16="http://schemas.microsoft.com/office/drawing/2014/main" id="{59462D05-4326-BDEF-DE64-1D7874D62C2C}"/>
              </a:ext>
            </a:extLst>
          </p:cNvPr>
          <p:cNvSpPr txBox="1"/>
          <p:nvPr/>
        </p:nvSpPr>
        <p:spPr>
          <a:xfrm>
            <a:off x="872637" y="6236740"/>
            <a:ext cx="11242180" cy="763286"/>
          </a:xfrm>
          <a:prstGeom prst="rect">
            <a:avLst/>
          </a:prstGeom>
          <a:noFill/>
        </p:spPr>
        <p:txBody>
          <a:bodyPr wrap="none" rtlCol="0" anchor="b">
            <a:spAutoFit/>
          </a:bodyPr>
          <a:lstStyle/>
          <a:p>
            <a:pPr lvl="1" algn="r">
              <a:lnSpc>
                <a:spcPct val="160000"/>
              </a:lnSpc>
            </a:pPr>
            <a:r>
              <a:rPr lang="en-US" sz="1600" dirty="0">
                <a:latin typeface="Arial" panose="020B0604020202020204" pitchFamily="34" charset="0"/>
                <a:cs typeface="Arial" panose="020B0604020202020204" pitchFamily="34" charset="0"/>
              </a:rPr>
              <a:t>See </a:t>
            </a:r>
            <a:r>
              <a:rPr lang="en-US" sz="1600" dirty="0">
                <a:latin typeface="Arial" panose="020B0604020202020204" pitchFamily="34" charset="0"/>
                <a:cs typeface="Arial" panose="020B0604020202020204" pitchFamily="34" charset="0"/>
                <a:hlinkClick r:id="rId2"/>
              </a:rPr>
              <a:t>https://www.gov.uk/government/news/uk-shows-international-leadership-in-tackling-climate-crisis</a:t>
            </a:r>
            <a:endParaRPr lang="en-US" sz="16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92436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25709-A966-509E-584D-3CDAAF84FEA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E032624-D5A1-78B9-9FA1-85225FF94F10}"/>
              </a:ext>
            </a:extLst>
          </p:cNvPr>
          <p:cNvSpPr>
            <a:spLocks noGrp="1"/>
          </p:cNvSpPr>
          <p:nvPr>
            <p:ph type="title"/>
          </p:nvPr>
        </p:nvSpPr>
        <p:spPr/>
        <p:txBody>
          <a:bodyPr>
            <a:normAutofit fontScale="90000"/>
          </a:bodyPr>
          <a:lstStyle/>
          <a:p>
            <a:r>
              <a:rPr lang="en-US" dirty="0"/>
              <a:t>The ambitions of UKRI’s Environmental Sustainability Strategy are welcome.</a:t>
            </a:r>
          </a:p>
        </p:txBody>
      </p:sp>
      <p:sp>
        <p:nvSpPr>
          <p:cNvPr id="2" name="Content Placeholder 2">
            <a:extLst>
              <a:ext uri="{FF2B5EF4-FFF2-40B4-BE49-F238E27FC236}">
                <a16:creationId xmlns:a16="http://schemas.microsoft.com/office/drawing/2014/main" id="{B97C8535-C369-EE53-4605-ABDA662670C4}"/>
              </a:ext>
            </a:extLst>
          </p:cNvPr>
          <p:cNvSpPr>
            <a:spLocks noGrp="1"/>
          </p:cNvSpPr>
          <p:nvPr>
            <p:ph idx="1"/>
          </p:nvPr>
        </p:nvSpPr>
        <p:spPr>
          <a:xfrm>
            <a:off x="1088136" y="2447778"/>
            <a:ext cx="9922764" cy="3838722"/>
          </a:xfrm>
        </p:spPr>
        <p:txBody>
          <a:bodyPr anchor="b">
            <a:normAutofit fontScale="62500" lnSpcReduction="20000"/>
          </a:bodyPr>
          <a:lstStyle/>
          <a:p>
            <a:pPr marL="0" indent="0" algn="r">
              <a:buNone/>
            </a:pPr>
            <a:r>
              <a:rPr lang="en-US" sz="4300" b="1" dirty="0"/>
              <a:t>“embed environmental sustainability in everything we do”</a:t>
            </a:r>
          </a:p>
          <a:p>
            <a:pPr marL="0" indent="0" algn="r">
              <a:buNone/>
            </a:pPr>
            <a:endParaRPr lang="en-US" sz="4400" b="1" dirty="0"/>
          </a:p>
          <a:p>
            <a:pPr marL="0" indent="0" algn="r">
              <a:buNone/>
            </a:pPr>
            <a:r>
              <a:rPr lang="en-US" sz="4300" b="1" dirty="0"/>
              <a:t>“achieve ‘net-zero’ for our carbon emissions” by 2040</a:t>
            </a:r>
          </a:p>
          <a:p>
            <a:pPr marL="0" indent="0" algn="r">
              <a:buNone/>
            </a:pPr>
            <a:endParaRPr lang="en-US" sz="4400" b="1" dirty="0"/>
          </a:p>
          <a:p>
            <a:pPr marL="0" indent="0" algn="r">
              <a:buNone/>
            </a:pPr>
            <a:r>
              <a:rPr lang="en-US" sz="7000" b="1" dirty="0"/>
              <a:t>But </a:t>
            </a:r>
            <a:r>
              <a:rPr lang="en-US" sz="7000" b="1" dirty="0">
                <a:solidFill>
                  <a:schemeClr val="accent5"/>
                </a:solidFill>
              </a:rPr>
              <a:t>it needs to happen</a:t>
            </a:r>
            <a:r>
              <a:rPr lang="en-US" sz="7000" b="1" dirty="0"/>
              <a:t>.</a:t>
            </a:r>
            <a:endParaRPr lang="en-US" sz="7000" b="1" dirty="0">
              <a:solidFill>
                <a:schemeClr val="accent2"/>
              </a:solidFill>
            </a:endParaRPr>
          </a:p>
        </p:txBody>
      </p:sp>
      <p:sp>
        <p:nvSpPr>
          <p:cNvPr id="3" name="TextBox 2">
            <a:extLst>
              <a:ext uri="{FF2B5EF4-FFF2-40B4-BE49-F238E27FC236}">
                <a16:creationId xmlns:a16="http://schemas.microsoft.com/office/drawing/2014/main" id="{935DCD91-959F-67B3-8381-40D06BA26FF9}"/>
              </a:ext>
            </a:extLst>
          </p:cNvPr>
          <p:cNvSpPr txBox="1"/>
          <p:nvPr/>
        </p:nvSpPr>
        <p:spPr>
          <a:xfrm>
            <a:off x="872637" y="6236740"/>
            <a:ext cx="11242180" cy="763286"/>
          </a:xfrm>
          <a:prstGeom prst="rect">
            <a:avLst/>
          </a:prstGeom>
          <a:noFill/>
        </p:spPr>
        <p:txBody>
          <a:bodyPr wrap="none" rtlCol="0" anchor="b">
            <a:spAutoFit/>
          </a:bodyPr>
          <a:lstStyle/>
          <a:p>
            <a:pPr lvl="1" algn="r">
              <a:lnSpc>
                <a:spcPct val="160000"/>
              </a:lnSpc>
            </a:pPr>
            <a:r>
              <a:rPr lang="en-US" sz="1600" dirty="0">
                <a:latin typeface="Arial" panose="020B0604020202020204" pitchFamily="34" charset="0"/>
                <a:cs typeface="Arial" panose="020B0604020202020204" pitchFamily="34" charset="0"/>
              </a:rPr>
              <a:t>See </a:t>
            </a:r>
            <a:r>
              <a:rPr lang="en-US" sz="1600" dirty="0">
                <a:latin typeface="Arial" panose="020B0604020202020204" pitchFamily="34" charset="0"/>
                <a:cs typeface="Arial" panose="020B0604020202020204" pitchFamily="34" charset="0"/>
                <a:hlinkClick r:id="rId2"/>
              </a:rPr>
              <a:t>https://www.ukri.org/wp-content/uploads/2020/10/UKRI-050920-SustainabilityStrategy.pdf</a:t>
            </a:r>
            <a:endParaRPr lang="en-US" sz="16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4182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7434B-A948-EA62-2F03-DFEB90E665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BEA6362-69B0-5A80-672F-6CD6D3F66EFE}"/>
              </a:ext>
            </a:extLst>
          </p:cNvPr>
          <p:cNvSpPr txBox="1"/>
          <p:nvPr/>
        </p:nvSpPr>
        <p:spPr>
          <a:xfrm>
            <a:off x="1732466" y="2875002"/>
            <a:ext cx="8727068" cy="861774"/>
          </a:xfrm>
          <a:prstGeom prst="rect">
            <a:avLst/>
          </a:prstGeom>
          <a:noFill/>
        </p:spPr>
        <p:txBody>
          <a:bodyPr wrap="none" rtlCol="0">
            <a:spAutoFit/>
          </a:bodyPr>
          <a:lstStyle/>
          <a:p>
            <a:pPr algn="ctr"/>
            <a:r>
              <a:rPr lang="en-US" sz="5000" b="1" dirty="0">
                <a:solidFill>
                  <a:schemeClr val="accent5"/>
                </a:solidFill>
              </a:rPr>
              <a:t>We </a:t>
            </a:r>
            <a:r>
              <a:rPr lang="en-US" sz="5000" b="1" dirty="0"/>
              <a:t>need to </a:t>
            </a:r>
            <a:r>
              <a:rPr lang="en-US" sz="5000" b="1" dirty="0">
                <a:solidFill>
                  <a:schemeClr val="accent5"/>
                </a:solidFill>
              </a:rPr>
              <a:t>make it happen</a:t>
            </a:r>
            <a:r>
              <a:rPr lang="en-US" sz="5000" b="1" dirty="0"/>
              <a:t>.</a:t>
            </a:r>
          </a:p>
        </p:txBody>
      </p:sp>
    </p:spTree>
    <p:extLst>
      <p:ext uri="{BB962C8B-B14F-4D97-AF65-F5344CB8AC3E}">
        <p14:creationId xmlns:p14="http://schemas.microsoft.com/office/powerpoint/2010/main" val="1506055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404D9-7AC9-9169-C01A-7354BE9C7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88F62-C91F-483D-36AA-6B79771D4A95}"/>
              </a:ext>
            </a:extLst>
          </p:cNvPr>
          <p:cNvSpPr>
            <a:spLocks noGrp="1"/>
          </p:cNvSpPr>
          <p:nvPr>
            <p:ph type="title"/>
          </p:nvPr>
        </p:nvSpPr>
        <p:spPr/>
        <p:txBody>
          <a:bodyPr>
            <a:normAutofit/>
          </a:bodyPr>
          <a:lstStyle/>
          <a:p>
            <a:r>
              <a:rPr lang="en-US" dirty="0"/>
              <a:t>Who do I think I am?</a:t>
            </a:r>
          </a:p>
        </p:txBody>
      </p:sp>
    </p:spTree>
    <p:extLst>
      <p:ext uri="{BB962C8B-B14F-4D97-AF65-F5344CB8AC3E}">
        <p14:creationId xmlns:p14="http://schemas.microsoft.com/office/powerpoint/2010/main" val="3082677660"/>
      </p:ext>
    </p:extLst>
  </p:cSld>
  <p:clrMapOvr>
    <a:masterClrMapping/>
  </p:clrMapOvr>
</p:sld>
</file>

<file path=ppt/theme/theme1.xml><?xml version="1.0" encoding="utf-8"?>
<a:theme xmlns:a="http://schemas.openxmlformats.org/drawingml/2006/main" name="BjornVTI">
  <a:themeElements>
    <a:clrScheme name="Bjorn">
      <a:dk1>
        <a:sysClr val="windowText" lastClr="000000"/>
      </a:dk1>
      <a:lt1>
        <a:sysClr val="window" lastClr="FFFFFF"/>
      </a:lt1>
      <a:dk2>
        <a:srgbClr val="252747"/>
      </a:dk2>
      <a:lt2>
        <a:srgbClr val="ECE4E9"/>
      </a:lt2>
      <a:accent1>
        <a:srgbClr val="736EB6"/>
      </a:accent1>
      <a:accent2>
        <a:srgbClr val="AB5991"/>
      </a:accent2>
      <a:accent3>
        <a:srgbClr val="AC9F39"/>
      </a:accent3>
      <a:accent4>
        <a:srgbClr val="756029"/>
      </a:accent4>
      <a:accent5>
        <a:srgbClr val="E87850"/>
      </a:accent5>
      <a:accent6>
        <a:srgbClr val="C6922A"/>
      </a:accent6>
      <a:hlink>
        <a:srgbClr val="736EB6"/>
      </a:hlink>
      <a:folHlink>
        <a:srgbClr val="AB5991"/>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jornVTI" id="{D01443FD-65CF-4AEF-9B9D-4466C96F9785}" vid="{36EF4262-385E-40E6-B073-FB18FD98BF4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2808</TotalTime>
  <Words>2323</Words>
  <Application>Microsoft Macintosh PowerPoint</Application>
  <PresentationFormat>Widescreen</PresentationFormat>
  <Paragraphs>243</Paragraphs>
  <Slides>37</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Arial</vt:lpstr>
      <vt:lpstr>Atkinson Hyperlegible</vt:lpstr>
      <vt:lpstr>GDS Transport</vt:lpstr>
      <vt:lpstr>Helvetica</vt:lpstr>
      <vt:lpstr>Neue Haas Grotesk Text Pro</vt:lpstr>
      <vt:lpstr>BjornVTI</vt:lpstr>
      <vt:lpstr>Finding a sustainable science a grassroots perspective</vt:lpstr>
      <vt:lpstr>Finding a sustainable science a grassroots perspective (AND AN UNAVOIDABLY PERSONAL ONE)</vt:lpstr>
      <vt:lpstr>The climate crisis is here.</vt:lpstr>
      <vt:lpstr>It is not fair.</vt:lpstr>
      <vt:lpstr>And we are not on track.</vt:lpstr>
      <vt:lpstr>Plans to commit to a bolder pledge in UK NDC are welcome.</vt:lpstr>
      <vt:lpstr>The ambitions of UKRI’s Environmental Sustainability Strategy are welcome.</vt:lpstr>
      <vt:lpstr>PowerPoint Presentation</vt:lpstr>
      <vt:lpstr>Who do I think I am?</vt:lpstr>
      <vt:lpstr>Who gets to talk about sustainability?</vt:lpstr>
      <vt:lpstr>PowerPoint Presentation</vt:lpstr>
      <vt:lpstr>So who do I think I am?</vt:lpstr>
      <vt:lpstr>There are no proxy problems when it comes to sustainability.</vt:lpstr>
      <vt:lpstr>The climate crisis is a wicked problem.</vt:lpstr>
      <vt:lpstr>The climate crisis is an interdisciplinary problem.</vt:lpstr>
      <vt:lpstr>So what about us (HECAP)?</vt:lpstr>
      <vt:lpstr>We have moral and pragmatic reasons to act.</vt:lpstr>
      <vt:lpstr>Our social licence to operate is a fragile privilege.</vt:lpstr>
      <vt:lpstr>We need to take ownership of our positive and negative externalities.</vt:lpstr>
      <vt:lpstr>Our emissions are too high.</vt:lpstr>
      <vt:lpstr>Our emissions profile is different.</vt:lpstr>
      <vt:lpstr>Energy will be scarce &amp; expensive.</vt:lpstr>
      <vt:lpstr>Environmental sustainability in basic research: a perspective from HECAP+</vt:lpstr>
      <vt:lpstr>Other sources are available.</vt:lpstr>
      <vt:lpstr>We took a holistic approach.</vt:lpstr>
      <vt:lpstr>There is no one-size fits all solution.</vt:lpstr>
      <vt:lpstr>Environmental sustainability and equity can be in tension.</vt:lpstr>
      <vt:lpstr>The conclusion:</vt:lpstr>
      <vt:lpstr>Life Cycle Assessment should be standard practice.</vt:lpstr>
      <vt:lpstr>But this is only a start …</vt:lpstr>
      <vt:lpstr>We need to drive our field toward a social tipping point.</vt:lpstr>
      <vt:lpstr>There are good signs.</vt:lpstr>
      <vt:lpstr>Are we ready to go further?</vt:lpstr>
      <vt:lpstr>What can we achieve by addressing perverse incentives?</vt:lpstr>
      <vt:lpstr>What can we achieve by siting infrastructure differently?</vt:lpstr>
      <vt:lpstr>What does a truly sustainable, global and equitable cutting-edge science look like?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 Millington</dc:creator>
  <cp:lastModifiedBy>Pete Millington</cp:lastModifiedBy>
  <cp:revision>5</cp:revision>
  <dcterms:created xsi:type="dcterms:W3CDTF">2024-10-15T08:41:38Z</dcterms:created>
  <dcterms:modified xsi:type="dcterms:W3CDTF">2024-11-26T08:07:12Z</dcterms:modified>
</cp:coreProperties>
</file>