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2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3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4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5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6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7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8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  <p:sldMasterId id="2147483698" r:id="rId5"/>
    <p:sldMasterId id="2147484013" r:id="rId6"/>
    <p:sldMasterId id="2147483826" r:id="rId7"/>
    <p:sldMasterId id="2147483802" r:id="rId8"/>
    <p:sldMasterId id="2147484014" r:id="rId9"/>
    <p:sldMasterId id="2147483814" r:id="rId10"/>
    <p:sldMasterId id="2147483872" r:id="rId11"/>
    <p:sldMasterId id="2147483870" r:id="rId12"/>
    <p:sldMasterId id="2147483880" r:id="rId13"/>
    <p:sldMasterId id="2147483660" r:id="rId14"/>
    <p:sldMasterId id="2147483942" r:id="rId15"/>
    <p:sldMasterId id="2147484000" r:id="rId16"/>
    <p:sldMasterId id="2147483700" r:id="rId17"/>
    <p:sldMasterId id="2147484015" r:id="rId18"/>
    <p:sldMasterId id="2147484027" r:id="rId19"/>
    <p:sldMasterId id="2147484040" r:id="rId20"/>
    <p:sldMasterId id="2147484052" r:id="rId21"/>
    <p:sldMasterId id="2147484064" r:id="rId22"/>
  </p:sldMasterIdLst>
  <p:notesMasterIdLst>
    <p:notesMasterId r:id="rId53"/>
  </p:notesMasterIdLst>
  <p:sldIdLst>
    <p:sldId id="257" r:id="rId23"/>
    <p:sldId id="412" r:id="rId24"/>
    <p:sldId id="336" r:id="rId25"/>
    <p:sldId id="338" r:id="rId26"/>
    <p:sldId id="398" r:id="rId27"/>
    <p:sldId id="399" r:id="rId28"/>
    <p:sldId id="400" r:id="rId29"/>
    <p:sldId id="379" r:id="rId30"/>
    <p:sldId id="380" r:id="rId31"/>
    <p:sldId id="381" r:id="rId32"/>
    <p:sldId id="382" r:id="rId33"/>
    <p:sldId id="383" r:id="rId34"/>
    <p:sldId id="402" r:id="rId35"/>
    <p:sldId id="409" r:id="rId36"/>
    <p:sldId id="403" r:id="rId37"/>
    <p:sldId id="405" r:id="rId38"/>
    <p:sldId id="404" r:id="rId39"/>
    <p:sldId id="408" r:id="rId40"/>
    <p:sldId id="406" r:id="rId41"/>
    <p:sldId id="407" r:id="rId42"/>
    <p:sldId id="339" r:id="rId43"/>
    <p:sldId id="391" r:id="rId44"/>
    <p:sldId id="393" r:id="rId45"/>
    <p:sldId id="394" r:id="rId46"/>
    <p:sldId id="410" r:id="rId47"/>
    <p:sldId id="411" r:id="rId48"/>
    <p:sldId id="354" r:id="rId49"/>
    <p:sldId id="357" r:id="rId50"/>
    <p:sldId id="377" r:id="rId51"/>
    <p:sldId id="37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balina, Anna (STFC,DL,AST)" initials="SA(" lastIdx="2" clrIdx="0">
    <p:extLst>
      <p:ext uri="{19B8F6BF-5375-455C-9EA6-DF929625EA0E}">
        <p15:presenceInfo xmlns:p15="http://schemas.microsoft.com/office/powerpoint/2012/main" userId="S-1-5-21-2030781433-144010450-1310660803-900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DF8"/>
    <a:srgbClr val="3758FD"/>
    <a:srgbClr val="003088"/>
    <a:srgbClr val="FFFFFF"/>
    <a:srgbClr val="2E2C60"/>
    <a:srgbClr val="BDD0DE"/>
    <a:srgbClr val="010DCE"/>
    <a:srgbClr val="626262"/>
    <a:srgbClr val="000000"/>
    <a:srgbClr val="2E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4B8EAB-B465-45B0-8054-3F5A3795B846}" v="66" dt="2023-01-06T18:01:18.839"/>
    <p1510:client id="{29D3405A-3DF1-BA18-3589-5D0894D286B9}" v="301" dt="2023-02-01T11:49:44.055"/>
    <p1510:client id="{4083ED18-DF76-A927-0C5D-4571D6E14B58}" v="467" dt="2023-01-06T15:53:32.425"/>
    <p1510:client id="{40E730BC-6D3D-174D-9490-8DBD2262F9F7}" v="40" dt="2023-01-06T10:39:51.664"/>
    <p1510:client id="{4DC1F91D-2450-8E6F-D12F-B37FC37C359F}" v="107" dt="2023-01-09T13:49:54.681"/>
    <p1510:client id="{6FF9AC5E-96A4-40E3-4642-6D84AED8B3B7}" v="47" dt="2023-01-10T12:33:31.591"/>
    <p1510:client id="{8BBADA84-1E53-74FF-A2B1-AE37DCE7B68D}" v="220" dt="2023-01-06T17:49:54.419"/>
    <p1510:client id="{FA4619F0-CB00-AA75-9551-7357AD6A3D9C}" v="130" dt="2023-01-09T16:22:11.1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6" autoAdjust="0"/>
    <p:restoredTop sz="94660"/>
  </p:normalViewPr>
  <p:slideViewPr>
    <p:cSldViewPr snapToGrid="0">
      <p:cViewPr>
        <p:scale>
          <a:sx n="76" d="100"/>
          <a:sy n="76" d="100"/>
        </p:scale>
        <p:origin x="192" y="39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813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Master" Target="slideMasters/slideMaster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microsoft.com/office/2016/11/relationships/changesInfo" Target="changesInfos/changesInfo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9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ker, Emily (STFC,DL,AST)" userId="S::emily.baker@stfc.ac.uk::cd63b128-5bbb-4867-bad5-e2b99d3ce767" providerId="AD" clId="Web-{61AA1A47-B62E-8AF5-59B6-323A0FECA0F8}"/>
    <pc:docChg chg="delSld modSld">
      <pc:chgData name="Baker, Emily (STFC,DL,AST)" userId="S::emily.baker@stfc.ac.uk::cd63b128-5bbb-4867-bad5-e2b99d3ce767" providerId="AD" clId="Web-{61AA1A47-B62E-8AF5-59B6-323A0FECA0F8}" dt="2022-06-14T09:20:45.605" v="5"/>
      <pc:docMkLst>
        <pc:docMk/>
      </pc:docMkLst>
      <pc:sldChg chg="modSp">
        <pc:chgData name="Baker, Emily (STFC,DL,AST)" userId="S::emily.baker@stfc.ac.uk::cd63b128-5bbb-4867-bad5-e2b99d3ce767" providerId="AD" clId="Web-{61AA1A47-B62E-8AF5-59B6-323A0FECA0F8}" dt="2022-06-14T09:20:38.774" v="3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61AA1A47-B62E-8AF5-59B6-323A0FECA0F8}" dt="2022-06-14T09:20:38.774" v="3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Baker, Emily (STFC,DL,AST)" userId="S::emily.baker@stfc.ac.uk::cd63b128-5bbb-4867-bad5-e2b99d3ce767" providerId="AD" clId="Web-{61AA1A47-B62E-8AF5-59B6-323A0FECA0F8}" dt="2022-06-14T09:20:45.605" v="4"/>
        <pc:sldMkLst>
          <pc:docMk/>
          <pc:sldMk cId="2501242580" sldId="338"/>
        </pc:sldMkLst>
      </pc:sldChg>
      <pc:sldChg chg="del">
        <pc:chgData name="Baker, Emily (STFC,DL,AST)" userId="S::emily.baker@stfc.ac.uk::cd63b128-5bbb-4867-bad5-e2b99d3ce767" providerId="AD" clId="Web-{61AA1A47-B62E-8AF5-59B6-323A0FECA0F8}" dt="2022-06-14T09:20:45.605" v="5"/>
        <pc:sldMkLst>
          <pc:docMk/>
          <pc:sldMk cId="35145180" sldId="339"/>
        </pc:sldMkLst>
      </pc:sldChg>
    </pc:docChg>
  </pc:docChgLst>
  <pc:docChgLst>
    <pc:chgData name="Clarke, Jim (STFC,DL,AST)" userId="S::jim.clarke@stfc.ac.uk::cfbc3bf2-f1c3-43b3-bd3d-aaf645717052" providerId="AD" clId="Web-{C2AC3713-6722-ED0B-EF72-840DCAF17B97}"/>
    <pc:docChg chg="modSld">
      <pc:chgData name="Clarke, Jim (STFC,DL,AST)" userId="S::jim.clarke@stfc.ac.uk::cfbc3bf2-f1c3-43b3-bd3d-aaf645717052" providerId="AD" clId="Web-{C2AC3713-6722-ED0B-EF72-840DCAF17B97}" dt="2021-06-08T08:36:58.545" v="198" actId="20577"/>
      <pc:docMkLst>
        <pc:docMk/>
      </pc:docMkLst>
      <pc:sldChg chg="modSp">
        <pc:chgData name="Clarke, Jim (STFC,DL,AST)" userId="S::jim.clarke@stfc.ac.uk::cfbc3bf2-f1c3-43b3-bd3d-aaf645717052" providerId="AD" clId="Web-{C2AC3713-6722-ED0B-EF72-840DCAF17B97}" dt="2021-06-08T08:36:58.545" v="198" actId="20577"/>
        <pc:sldMkLst>
          <pc:docMk/>
          <pc:sldMk cId="3667547723" sldId="311"/>
        </pc:sldMkLst>
        <pc:spChg chg="mod">
          <ac:chgData name="Clarke, Jim (STFC,DL,AST)" userId="S::jim.clarke@stfc.ac.uk::cfbc3bf2-f1c3-43b3-bd3d-aaf645717052" providerId="AD" clId="Web-{C2AC3713-6722-ED0B-EF72-840DCAF17B97}" dt="2021-06-08T08:36:58.545" v="198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">
        <pc:chgData name="Clarke, Jim (STFC,DL,AST)" userId="S::jim.clarke@stfc.ac.uk::cfbc3bf2-f1c3-43b3-bd3d-aaf645717052" providerId="AD" clId="Web-{C2AC3713-6722-ED0B-EF72-840DCAF17B97}" dt="2021-06-08T08:35:53.122" v="169" actId="20577"/>
        <pc:sldMkLst>
          <pc:docMk/>
          <pc:sldMk cId="3501835176" sldId="355"/>
        </pc:sldMkLst>
        <pc:spChg chg="mod">
          <ac:chgData name="Clarke, Jim (STFC,DL,AST)" userId="S::jim.clarke@stfc.ac.uk::cfbc3bf2-f1c3-43b3-bd3d-aaf645717052" providerId="AD" clId="Web-{C2AC3713-6722-ED0B-EF72-840DCAF17B97}" dt="2021-06-08T08:35:53.122" v="169" actId="20577"/>
          <ac:spMkLst>
            <pc:docMk/>
            <pc:sldMk cId="3501835176" sldId="355"/>
            <ac:spMk id="4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C2AC3713-6722-ED0B-EF72-840DCAF17B97}" dt="2021-06-08T08:35:21.871" v="163" actId="1076"/>
        <pc:sldMkLst>
          <pc:docMk/>
          <pc:sldMk cId="2577602393" sldId="357"/>
        </pc:sldMkLst>
        <pc:spChg chg="mod">
          <ac:chgData name="Clarke, Jim (STFC,DL,AST)" userId="S::jim.clarke@stfc.ac.uk::cfbc3bf2-f1c3-43b3-bd3d-aaf645717052" providerId="AD" clId="Web-{C2AC3713-6722-ED0B-EF72-840DCAF17B97}" dt="2021-06-08T08:35:21.871" v="163" actId="1076"/>
          <ac:spMkLst>
            <pc:docMk/>
            <pc:sldMk cId="2577602393" sldId="357"/>
            <ac:spMk id="8" creationId="{00000000-0000-0000-0000-000000000000}"/>
          </ac:spMkLst>
        </pc:spChg>
      </pc:sldChg>
    </pc:docChg>
  </pc:docChgLst>
  <pc:docChgLst>
    <pc:chgData clId="Web-{795B452A-1B1F-4F11-0DCC-754DF450C47A}"/>
    <pc:docChg chg="addSld">
      <pc:chgData name="" userId="" providerId="" clId="Web-{795B452A-1B1F-4F11-0DCC-754DF450C47A}" dt="2022-07-08T14:37:53.908" v="0"/>
      <pc:docMkLst>
        <pc:docMk/>
      </pc:docMkLst>
      <pc:sldChg chg="add">
        <pc:chgData name="" userId="" providerId="" clId="Web-{795B452A-1B1F-4F11-0DCC-754DF450C47A}" dt="2022-07-08T14:37:53.908" v="0"/>
        <pc:sldMkLst>
          <pc:docMk/>
          <pc:sldMk cId="369379001" sldId="319"/>
        </pc:sldMkLst>
      </pc:sldChg>
    </pc:docChg>
  </pc:docChgLst>
  <pc:docChgLst>
    <pc:chgData name="Baker, Emily (STFC,DL,AST)" userId="S::emily.baker@stfc.ac.uk::cd63b128-5bbb-4867-bad5-e2b99d3ce767" providerId="AD" clId="Web-{F1906CE1-6990-1BAF-1D76-442A029EED37}"/>
    <pc:docChg chg="addSld addMainMaster">
      <pc:chgData name="Baker, Emily (STFC,DL,AST)" userId="S::emily.baker@stfc.ac.uk::cd63b128-5bbb-4867-bad5-e2b99d3ce767" providerId="AD" clId="Web-{F1906CE1-6990-1BAF-1D76-442A029EED37}" dt="2021-11-09T12:08:50.369" v="6"/>
      <pc:docMkLst>
        <pc:docMk/>
      </pc:docMkLst>
      <pc:sldChg chg="add">
        <pc:chgData name="Baker, Emily (STFC,DL,AST)" userId="S::emily.baker@stfc.ac.uk::cd63b128-5bbb-4867-bad5-e2b99d3ce767" providerId="AD" clId="Web-{F1906CE1-6990-1BAF-1D76-442A029EED37}" dt="2021-11-09T12:08:49.213" v="0"/>
        <pc:sldMkLst>
          <pc:docMk/>
          <pc:sldMk cId="385304203" sldId="370"/>
        </pc:sldMkLst>
      </pc:sldChg>
      <pc:sldChg chg="add">
        <pc:chgData name="Baker, Emily (STFC,DL,AST)" userId="S::emily.baker@stfc.ac.uk::cd63b128-5bbb-4867-bad5-e2b99d3ce767" providerId="AD" clId="Web-{F1906CE1-6990-1BAF-1D76-442A029EED37}" dt="2021-11-09T12:08:49.384" v="1"/>
        <pc:sldMkLst>
          <pc:docMk/>
          <pc:sldMk cId="4072538357" sldId="371"/>
        </pc:sldMkLst>
      </pc:sldChg>
      <pc:sldChg chg="add">
        <pc:chgData name="Baker, Emily (STFC,DL,AST)" userId="S::emily.baker@stfc.ac.uk::cd63b128-5bbb-4867-bad5-e2b99d3ce767" providerId="AD" clId="Web-{F1906CE1-6990-1BAF-1D76-442A029EED37}" dt="2021-11-09T12:08:49.681" v="2"/>
        <pc:sldMkLst>
          <pc:docMk/>
          <pc:sldMk cId="547341954" sldId="372"/>
        </pc:sldMkLst>
      </pc:sldChg>
      <pc:sldChg chg="add">
        <pc:chgData name="Baker, Emily (STFC,DL,AST)" userId="S::emily.baker@stfc.ac.uk::cd63b128-5bbb-4867-bad5-e2b99d3ce767" providerId="AD" clId="Web-{F1906CE1-6990-1BAF-1D76-442A029EED37}" dt="2021-11-09T12:08:49.884" v="3"/>
        <pc:sldMkLst>
          <pc:docMk/>
          <pc:sldMk cId="931342742" sldId="373"/>
        </pc:sldMkLst>
      </pc:sldChg>
      <pc:sldChg chg="add">
        <pc:chgData name="Baker, Emily (STFC,DL,AST)" userId="S::emily.baker@stfc.ac.uk::cd63b128-5bbb-4867-bad5-e2b99d3ce767" providerId="AD" clId="Web-{F1906CE1-6990-1BAF-1D76-442A029EED37}" dt="2021-11-09T12:08:50.103" v="4"/>
        <pc:sldMkLst>
          <pc:docMk/>
          <pc:sldMk cId="3420516509" sldId="374"/>
        </pc:sldMkLst>
      </pc:sldChg>
      <pc:sldChg chg="add">
        <pc:chgData name="Baker, Emily (STFC,DL,AST)" userId="S::emily.baker@stfc.ac.uk::cd63b128-5bbb-4867-bad5-e2b99d3ce767" providerId="AD" clId="Web-{F1906CE1-6990-1BAF-1D76-442A029EED37}" dt="2021-11-09T12:08:50.275" v="5"/>
        <pc:sldMkLst>
          <pc:docMk/>
          <pc:sldMk cId="1678520939" sldId="375"/>
        </pc:sldMkLst>
      </pc:sldChg>
      <pc:sldChg chg="add">
        <pc:chgData name="Baker, Emily (STFC,DL,AST)" userId="S::emily.baker@stfc.ac.uk::cd63b128-5bbb-4867-bad5-e2b99d3ce767" providerId="AD" clId="Web-{F1906CE1-6990-1BAF-1D76-442A029EED37}" dt="2021-11-09T12:08:50.369" v="6"/>
        <pc:sldMkLst>
          <pc:docMk/>
          <pc:sldMk cId="109817817" sldId="376"/>
        </pc:sldMkLst>
      </pc:sldChg>
      <pc:sldMasterChg chg="add addSldLayout">
        <pc:chgData name="Baker, Emily (STFC,DL,AST)" userId="S::emily.baker@stfc.ac.uk::cd63b128-5bbb-4867-bad5-e2b99d3ce767" providerId="AD" clId="Web-{F1906CE1-6990-1BAF-1D76-442A029EED37}" dt="2021-11-09T12:08:49.213" v="0"/>
        <pc:sldMasterMkLst>
          <pc:docMk/>
          <pc:sldMasterMk cId="967685184" sldId="2147483814"/>
        </pc:sldMasterMkLst>
        <pc:sldLayoutChg chg="add">
          <pc:chgData name="Baker, Emily (STFC,DL,AST)" userId="S::emily.baker@stfc.ac.uk::cd63b128-5bbb-4867-bad5-e2b99d3ce767" providerId="AD" clId="Web-{F1906CE1-6990-1BAF-1D76-442A029EED37}" dt="2021-11-09T12:08:49.213" v="0"/>
          <pc:sldLayoutMkLst>
            <pc:docMk/>
            <pc:sldMasterMk cId="967685184" sldId="2147483814"/>
            <pc:sldLayoutMk cId="229370617" sldId="2147483815"/>
          </pc:sldLayoutMkLst>
        </pc:sldLayoutChg>
        <pc:sldLayoutChg chg="add">
          <pc:chgData name="Baker, Emily (STFC,DL,AST)" userId="S::emily.baker@stfc.ac.uk::cd63b128-5bbb-4867-bad5-e2b99d3ce767" providerId="AD" clId="Web-{F1906CE1-6990-1BAF-1D76-442A029EED37}" dt="2021-11-09T12:08:49.213" v="0"/>
          <pc:sldLayoutMkLst>
            <pc:docMk/>
            <pc:sldMasterMk cId="967685184" sldId="2147483814"/>
            <pc:sldLayoutMk cId="2023929089" sldId="2147483816"/>
          </pc:sldLayoutMkLst>
        </pc:sldLayoutChg>
        <pc:sldLayoutChg chg="add">
          <pc:chgData name="Baker, Emily (STFC,DL,AST)" userId="S::emily.baker@stfc.ac.uk::cd63b128-5bbb-4867-bad5-e2b99d3ce767" providerId="AD" clId="Web-{F1906CE1-6990-1BAF-1D76-442A029EED37}" dt="2021-11-09T12:08:49.213" v="0"/>
          <pc:sldLayoutMkLst>
            <pc:docMk/>
            <pc:sldMasterMk cId="967685184" sldId="2147483814"/>
            <pc:sldLayoutMk cId="4118998753" sldId="2147483817"/>
          </pc:sldLayoutMkLst>
        </pc:sldLayoutChg>
        <pc:sldLayoutChg chg="add">
          <pc:chgData name="Baker, Emily (STFC,DL,AST)" userId="S::emily.baker@stfc.ac.uk::cd63b128-5bbb-4867-bad5-e2b99d3ce767" providerId="AD" clId="Web-{F1906CE1-6990-1BAF-1D76-442A029EED37}" dt="2021-11-09T12:08:49.213" v="0"/>
          <pc:sldLayoutMkLst>
            <pc:docMk/>
            <pc:sldMasterMk cId="967685184" sldId="2147483814"/>
            <pc:sldLayoutMk cId="1594672914" sldId="2147483818"/>
          </pc:sldLayoutMkLst>
        </pc:sldLayoutChg>
        <pc:sldLayoutChg chg="add">
          <pc:chgData name="Baker, Emily (STFC,DL,AST)" userId="S::emily.baker@stfc.ac.uk::cd63b128-5bbb-4867-bad5-e2b99d3ce767" providerId="AD" clId="Web-{F1906CE1-6990-1BAF-1D76-442A029EED37}" dt="2021-11-09T12:08:49.213" v="0"/>
          <pc:sldLayoutMkLst>
            <pc:docMk/>
            <pc:sldMasterMk cId="967685184" sldId="2147483814"/>
            <pc:sldLayoutMk cId="384870788" sldId="2147483819"/>
          </pc:sldLayoutMkLst>
        </pc:sldLayoutChg>
        <pc:sldLayoutChg chg="add">
          <pc:chgData name="Baker, Emily (STFC,DL,AST)" userId="S::emily.baker@stfc.ac.uk::cd63b128-5bbb-4867-bad5-e2b99d3ce767" providerId="AD" clId="Web-{F1906CE1-6990-1BAF-1D76-442A029EED37}" dt="2021-11-09T12:08:49.213" v="0"/>
          <pc:sldLayoutMkLst>
            <pc:docMk/>
            <pc:sldMasterMk cId="967685184" sldId="2147483814"/>
            <pc:sldLayoutMk cId="3918961846" sldId="2147483820"/>
          </pc:sldLayoutMkLst>
        </pc:sldLayoutChg>
        <pc:sldLayoutChg chg="add">
          <pc:chgData name="Baker, Emily (STFC,DL,AST)" userId="S::emily.baker@stfc.ac.uk::cd63b128-5bbb-4867-bad5-e2b99d3ce767" providerId="AD" clId="Web-{F1906CE1-6990-1BAF-1D76-442A029EED37}" dt="2021-11-09T12:08:49.213" v="0"/>
          <pc:sldLayoutMkLst>
            <pc:docMk/>
            <pc:sldMasterMk cId="967685184" sldId="2147483814"/>
            <pc:sldLayoutMk cId="3995455946" sldId="2147483821"/>
          </pc:sldLayoutMkLst>
        </pc:sldLayoutChg>
        <pc:sldLayoutChg chg="add">
          <pc:chgData name="Baker, Emily (STFC,DL,AST)" userId="S::emily.baker@stfc.ac.uk::cd63b128-5bbb-4867-bad5-e2b99d3ce767" providerId="AD" clId="Web-{F1906CE1-6990-1BAF-1D76-442A029EED37}" dt="2021-11-09T12:08:49.213" v="0"/>
          <pc:sldLayoutMkLst>
            <pc:docMk/>
            <pc:sldMasterMk cId="967685184" sldId="2147483814"/>
            <pc:sldLayoutMk cId="818596691" sldId="2147483822"/>
          </pc:sldLayoutMkLst>
        </pc:sldLayoutChg>
        <pc:sldLayoutChg chg="add">
          <pc:chgData name="Baker, Emily (STFC,DL,AST)" userId="S::emily.baker@stfc.ac.uk::cd63b128-5bbb-4867-bad5-e2b99d3ce767" providerId="AD" clId="Web-{F1906CE1-6990-1BAF-1D76-442A029EED37}" dt="2021-11-09T12:08:49.213" v="0"/>
          <pc:sldLayoutMkLst>
            <pc:docMk/>
            <pc:sldMasterMk cId="967685184" sldId="2147483814"/>
            <pc:sldLayoutMk cId="2985277991" sldId="2147483823"/>
          </pc:sldLayoutMkLst>
        </pc:sldLayoutChg>
      </pc:sldMasterChg>
    </pc:docChg>
  </pc:docChgLst>
  <pc:docChgLst>
    <pc:chgData name="Baker, Emily (STFC,DL,AST)" userId="S::emily.baker@stfc.ac.uk::cd63b128-5bbb-4867-bad5-e2b99d3ce767" providerId="AD" clId="Web-{55655426-601E-35E3-F881-B39341FB8477}"/>
    <pc:docChg chg="addSld delSld modSld">
      <pc:chgData name="Baker, Emily (STFC,DL,AST)" userId="S::emily.baker@stfc.ac.uk::cd63b128-5bbb-4867-bad5-e2b99d3ce767" providerId="AD" clId="Web-{55655426-601E-35E3-F881-B39341FB8477}" dt="2020-11-12T13:13:20.662" v="24"/>
      <pc:docMkLst>
        <pc:docMk/>
      </pc:docMkLst>
      <pc:sldChg chg="modSp">
        <pc:chgData name="Baker, Emily (STFC,DL,AST)" userId="S::emily.baker@stfc.ac.uk::cd63b128-5bbb-4867-bad5-e2b99d3ce767" providerId="AD" clId="Web-{55655426-601E-35E3-F881-B39341FB8477}" dt="2020-11-12T13:12:38.377" v="0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55655426-601E-35E3-F881-B39341FB8477}" dt="2020-11-12T13:12:38.377" v="0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add del">
        <pc:chgData name="Baker, Emily (STFC,DL,AST)" userId="S::emily.baker@stfc.ac.uk::cd63b128-5bbb-4867-bad5-e2b99d3ce767" providerId="AD" clId="Web-{55655426-601E-35E3-F881-B39341FB8477}" dt="2020-11-12T13:13:12.770" v="20"/>
        <pc:sldMkLst>
          <pc:docMk/>
          <pc:sldMk cId="1765546322" sldId="321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2:50.878" v="7"/>
        <pc:sldMkLst>
          <pc:docMk/>
          <pc:sldMk cId="3329121916" sldId="322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2:48.440" v="5"/>
        <pc:sldMkLst>
          <pc:docMk/>
          <pc:sldMk cId="2178320492" sldId="323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2:50.128" v="6"/>
        <pc:sldMkLst>
          <pc:docMk/>
          <pc:sldMk cId="3163024502" sldId="325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2:55.597" v="11"/>
        <pc:sldMkLst>
          <pc:docMk/>
          <pc:sldMk cId="3484645351" sldId="326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2:58.035" v="12"/>
        <pc:sldMkLst>
          <pc:docMk/>
          <pc:sldMk cId="284388939" sldId="327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3:03.395" v="13"/>
        <pc:sldMkLst>
          <pc:docMk/>
          <pc:sldMk cId="1119312933" sldId="328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3:05.442" v="14"/>
        <pc:sldMkLst>
          <pc:docMk/>
          <pc:sldMk cId="1506042845" sldId="329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3:07.786" v="15"/>
        <pc:sldMkLst>
          <pc:docMk/>
          <pc:sldMk cId="3055160015" sldId="330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3:08.395" v="16"/>
        <pc:sldMkLst>
          <pc:docMk/>
          <pc:sldMk cId="1240930698" sldId="331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3:08.926" v="17"/>
        <pc:sldMkLst>
          <pc:docMk/>
          <pc:sldMk cId="2013507450" sldId="332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3:09.223" v="18"/>
        <pc:sldMkLst>
          <pc:docMk/>
          <pc:sldMk cId="829556392" sldId="333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2:46.409" v="3"/>
        <pc:sldMkLst>
          <pc:docMk/>
          <pc:sldMk cId="2214973131" sldId="334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2:47.862" v="4"/>
        <pc:sldMkLst>
          <pc:docMk/>
          <pc:sldMk cId="195274793" sldId="335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3:17.271" v="21"/>
        <pc:sldMkLst>
          <pc:docMk/>
          <pc:sldMk cId="2097915874" sldId="336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2:53.613" v="9"/>
        <pc:sldMkLst>
          <pc:docMk/>
          <pc:sldMk cId="786774147" sldId="337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2:53.628" v="10"/>
        <pc:sldMkLst>
          <pc:docMk/>
          <pc:sldMk cId="3269178679" sldId="338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3:18.490" v="22"/>
        <pc:sldMkLst>
          <pc:docMk/>
          <pc:sldMk cId="3336184133" sldId="339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3:19.630" v="23"/>
        <pc:sldMkLst>
          <pc:docMk/>
          <pc:sldMk cId="4172539954" sldId="340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3:20.662" v="24"/>
        <pc:sldMkLst>
          <pc:docMk/>
          <pc:sldMk cId="787328130" sldId="341"/>
        </pc:sldMkLst>
      </pc:sldChg>
      <pc:sldChg chg="del">
        <pc:chgData name="Baker, Emily (STFC,DL,AST)" userId="S::emily.baker@stfc.ac.uk::cd63b128-5bbb-4867-bad5-e2b99d3ce767" providerId="AD" clId="Web-{55655426-601E-35E3-F881-B39341FB8477}" dt="2020-11-12T13:12:51.269" v="8"/>
        <pc:sldMkLst>
          <pc:docMk/>
          <pc:sldMk cId="3218659954" sldId="342"/>
        </pc:sldMkLst>
      </pc:sldChg>
    </pc:docChg>
  </pc:docChgLst>
  <pc:docChgLst>
    <pc:chgData name="Clarke, Jim (STFC,DL,AST)" userId="S::jim.clarke@stfc.ac.uk::cfbc3bf2-f1c3-43b3-bd3d-aaf645717052" providerId="AD" clId="Web-{7C889385-B46A-17D0-1DC7-F340CC635826}"/>
    <pc:docChg chg="modSld">
      <pc:chgData name="Clarke, Jim (STFC,DL,AST)" userId="S::jim.clarke@stfc.ac.uk::cfbc3bf2-f1c3-43b3-bd3d-aaf645717052" providerId="AD" clId="Web-{7C889385-B46A-17D0-1DC7-F340CC635826}" dt="2021-06-08T07:31:36.157" v="1" actId="20577"/>
      <pc:docMkLst>
        <pc:docMk/>
      </pc:docMkLst>
      <pc:sldChg chg="modSp">
        <pc:chgData name="Clarke, Jim (STFC,DL,AST)" userId="S::jim.clarke@stfc.ac.uk::cfbc3bf2-f1c3-43b3-bd3d-aaf645717052" providerId="AD" clId="Web-{7C889385-B46A-17D0-1DC7-F340CC635826}" dt="2021-06-08T07:31:36.157" v="1" actId="20577"/>
        <pc:sldMkLst>
          <pc:docMk/>
          <pc:sldMk cId="1663361368" sldId="354"/>
        </pc:sldMkLst>
        <pc:spChg chg="mod">
          <ac:chgData name="Clarke, Jim (STFC,DL,AST)" userId="S::jim.clarke@stfc.ac.uk::cfbc3bf2-f1c3-43b3-bd3d-aaf645717052" providerId="AD" clId="Web-{7C889385-B46A-17D0-1DC7-F340CC635826}" dt="2021-06-08T07:31:36.157" v="1" actId="20577"/>
          <ac:spMkLst>
            <pc:docMk/>
            <pc:sldMk cId="1663361368" sldId="354"/>
            <ac:spMk id="15" creationId="{DE9CF474-3509-4931-B406-09514995271E}"/>
          </ac:spMkLst>
        </pc:spChg>
      </pc:sldChg>
    </pc:docChg>
  </pc:docChgLst>
  <pc:docChgLst>
    <pc:chgData name="Baker, Emily (STFC,DL,AST)" userId="S::emily.baker@stfc.ac.uk::cd63b128-5bbb-4867-bad5-e2b99d3ce767" providerId="AD" clId="Web-{A7415116-7FE3-687F-CB47-76DB71D845EB}"/>
    <pc:docChg chg="delSld modSld">
      <pc:chgData name="Baker, Emily (STFC,DL,AST)" userId="S::emily.baker@stfc.ac.uk::cd63b128-5bbb-4867-bad5-e2b99d3ce767" providerId="AD" clId="Web-{A7415116-7FE3-687F-CB47-76DB71D845EB}" dt="2021-05-27T13:42:04.146" v="28"/>
      <pc:docMkLst>
        <pc:docMk/>
      </pc:docMkLst>
      <pc:sldChg chg="modSp">
        <pc:chgData name="Baker, Emily (STFC,DL,AST)" userId="S::emily.baker@stfc.ac.uk::cd63b128-5bbb-4867-bad5-e2b99d3ce767" providerId="AD" clId="Web-{A7415116-7FE3-687F-CB47-76DB71D845EB}" dt="2021-05-27T13:41:43.910" v="7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A7415116-7FE3-687F-CB47-76DB71D845EB}" dt="2021-05-27T13:41:43.910" v="7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Baker, Emily (STFC,DL,AST)" userId="S::emily.baker@stfc.ac.uk::cd63b128-5bbb-4867-bad5-e2b99d3ce767" providerId="AD" clId="Web-{A7415116-7FE3-687F-CB47-76DB71D845EB}" dt="2021-05-27T13:41:52.895" v="9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A7415116-7FE3-687F-CB47-76DB71D845EB}" dt="2021-05-27T13:41:52.895" v="9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Baker, Emily (STFC,DL,AST)" userId="S::emily.baker@stfc.ac.uk::cd63b128-5bbb-4867-bad5-e2b99d3ce767" providerId="AD" clId="Web-{A7415116-7FE3-687F-CB47-76DB71D845EB}" dt="2021-05-27T13:42:04.068" v="22"/>
        <pc:sldMkLst>
          <pc:docMk/>
          <pc:sldMk cId="142516977" sldId="334"/>
        </pc:sldMkLst>
      </pc:sldChg>
      <pc:sldChg chg="del">
        <pc:chgData name="Baker, Emily (STFC,DL,AST)" userId="S::emily.baker@stfc.ac.uk::cd63b128-5bbb-4867-bad5-e2b99d3ce767" providerId="AD" clId="Web-{A7415116-7FE3-687F-CB47-76DB71D845EB}" dt="2021-05-27T13:42:04.115" v="26"/>
        <pc:sldMkLst>
          <pc:docMk/>
          <pc:sldMk cId="3160504653" sldId="341"/>
        </pc:sldMkLst>
      </pc:sldChg>
      <pc:sldChg chg="del">
        <pc:chgData name="Baker, Emily (STFC,DL,AST)" userId="S::emily.baker@stfc.ac.uk::cd63b128-5bbb-4867-bad5-e2b99d3ce767" providerId="AD" clId="Web-{A7415116-7FE3-687F-CB47-76DB71D845EB}" dt="2021-05-27T13:42:04.130" v="27"/>
        <pc:sldMkLst>
          <pc:docMk/>
          <pc:sldMk cId="1680924401" sldId="342"/>
        </pc:sldMkLst>
      </pc:sldChg>
      <pc:sldChg chg="del">
        <pc:chgData name="Baker, Emily (STFC,DL,AST)" userId="S::emily.baker@stfc.ac.uk::cd63b128-5bbb-4867-bad5-e2b99d3ce767" providerId="AD" clId="Web-{A7415116-7FE3-687F-CB47-76DB71D845EB}" dt="2021-05-27T13:42:04.146" v="28"/>
        <pc:sldMkLst>
          <pc:docMk/>
          <pc:sldMk cId="1993275169" sldId="343"/>
        </pc:sldMkLst>
      </pc:sldChg>
      <pc:sldChg chg="del">
        <pc:chgData name="Baker, Emily (STFC,DL,AST)" userId="S::emily.baker@stfc.ac.uk::cd63b128-5bbb-4867-bad5-e2b99d3ce767" providerId="AD" clId="Web-{A7415116-7FE3-687F-CB47-76DB71D845EB}" dt="2021-05-27T13:41:58.520" v="16"/>
        <pc:sldMkLst>
          <pc:docMk/>
          <pc:sldMk cId="4154943165" sldId="344"/>
        </pc:sldMkLst>
      </pc:sldChg>
      <pc:sldChg chg="modSp">
        <pc:chgData name="Baker, Emily (STFC,DL,AST)" userId="S::emily.baker@stfc.ac.uk::cd63b128-5bbb-4867-bad5-e2b99d3ce767" providerId="AD" clId="Web-{A7415116-7FE3-687F-CB47-76DB71D845EB}" dt="2021-05-27T13:41:56.973" v="15" actId="20577"/>
        <pc:sldMkLst>
          <pc:docMk/>
          <pc:sldMk cId="2367683399" sldId="345"/>
        </pc:sldMkLst>
        <pc:spChg chg="mod">
          <ac:chgData name="Baker, Emily (STFC,DL,AST)" userId="S::emily.baker@stfc.ac.uk::cd63b128-5bbb-4867-bad5-e2b99d3ce767" providerId="AD" clId="Web-{A7415116-7FE3-687F-CB47-76DB71D845EB}" dt="2021-05-27T13:41:56.973" v="15" actId="20577"/>
          <ac:spMkLst>
            <pc:docMk/>
            <pc:sldMk cId="2367683399" sldId="345"/>
            <ac:spMk id="3" creationId="{00000000-0000-0000-0000-000000000000}"/>
          </ac:spMkLst>
        </pc:spChg>
      </pc:sldChg>
      <pc:sldChg chg="del">
        <pc:chgData name="Baker, Emily (STFC,DL,AST)" userId="S::emily.baker@stfc.ac.uk::cd63b128-5bbb-4867-bad5-e2b99d3ce767" providerId="AD" clId="Web-{A7415116-7FE3-687F-CB47-76DB71D845EB}" dt="2021-05-27T13:42:04.099" v="23"/>
        <pc:sldMkLst>
          <pc:docMk/>
          <pc:sldMk cId="1053394598" sldId="346"/>
        </pc:sldMkLst>
      </pc:sldChg>
      <pc:sldChg chg="del">
        <pc:chgData name="Baker, Emily (STFC,DL,AST)" userId="S::emily.baker@stfc.ac.uk::cd63b128-5bbb-4867-bad5-e2b99d3ce767" providerId="AD" clId="Web-{A7415116-7FE3-687F-CB47-76DB71D845EB}" dt="2021-05-27T13:42:04.115" v="24"/>
        <pc:sldMkLst>
          <pc:docMk/>
          <pc:sldMk cId="1861609549" sldId="347"/>
        </pc:sldMkLst>
      </pc:sldChg>
      <pc:sldChg chg="del">
        <pc:chgData name="Baker, Emily (STFC,DL,AST)" userId="S::emily.baker@stfc.ac.uk::cd63b128-5bbb-4867-bad5-e2b99d3ce767" providerId="AD" clId="Web-{A7415116-7FE3-687F-CB47-76DB71D845EB}" dt="2021-05-27T13:42:04.115" v="25"/>
        <pc:sldMkLst>
          <pc:docMk/>
          <pc:sldMk cId="1617701727" sldId="348"/>
        </pc:sldMkLst>
      </pc:sldChg>
      <pc:sldChg chg="del">
        <pc:chgData name="Baker, Emily (STFC,DL,AST)" userId="S::emily.baker@stfc.ac.uk::cd63b128-5bbb-4867-bad5-e2b99d3ce767" providerId="AD" clId="Web-{A7415116-7FE3-687F-CB47-76DB71D845EB}" dt="2021-05-27T13:42:04.052" v="17"/>
        <pc:sldMkLst>
          <pc:docMk/>
          <pc:sldMk cId="2135516385" sldId="349"/>
        </pc:sldMkLst>
      </pc:sldChg>
      <pc:sldChg chg="del">
        <pc:chgData name="Baker, Emily (STFC,DL,AST)" userId="S::emily.baker@stfc.ac.uk::cd63b128-5bbb-4867-bad5-e2b99d3ce767" providerId="AD" clId="Web-{A7415116-7FE3-687F-CB47-76DB71D845EB}" dt="2021-05-27T13:42:04.052" v="18"/>
        <pc:sldMkLst>
          <pc:docMk/>
          <pc:sldMk cId="1058902997" sldId="350"/>
        </pc:sldMkLst>
      </pc:sldChg>
      <pc:sldChg chg="del">
        <pc:chgData name="Baker, Emily (STFC,DL,AST)" userId="S::emily.baker@stfc.ac.uk::cd63b128-5bbb-4867-bad5-e2b99d3ce767" providerId="AD" clId="Web-{A7415116-7FE3-687F-CB47-76DB71D845EB}" dt="2021-05-27T13:42:04.068" v="21"/>
        <pc:sldMkLst>
          <pc:docMk/>
          <pc:sldMk cId="852176282" sldId="351"/>
        </pc:sldMkLst>
      </pc:sldChg>
      <pc:sldChg chg="del">
        <pc:chgData name="Baker, Emily (STFC,DL,AST)" userId="S::emily.baker@stfc.ac.uk::cd63b128-5bbb-4867-bad5-e2b99d3ce767" providerId="AD" clId="Web-{A7415116-7FE3-687F-CB47-76DB71D845EB}" dt="2021-05-27T13:42:04.052" v="19"/>
        <pc:sldMkLst>
          <pc:docMk/>
          <pc:sldMk cId="1686840157" sldId="352"/>
        </pc:sldMkLst>
      </pc:sldChg>
      <pc:sldChg chg="del">
        <pc:chgData name="Baker, Emily (STFC,DL,AST)" userId="S::emily.baker@stfc.ac.uk::cd63b128-5bbb-4867-bad5-e2b99d3ce767" providerId="AD" clId="Web-{A7415116-7FE3-687F-CB47-76DB71D845EB}" dt="2021-05-27T13:42:04.052" v="20"/>
        <pc:sldMkLst>
          <pc:docMk/>
          <pc:sldMk cId="2966475464" sldId="353"/>
        </pc:sldMkLst>
      </pc:sldChg>
    </pc:docChg>
  </pc:docChgLst>
  <pc:docChgLst>
    <pc:chgData name="Baker, Emily (STFC,DL,AST)" userId="S::emily.baker@stfc.ac.uk::cd63b128-5bbb-4867-bad5-e2b99d3ce767" providerId="AD" clId="Web-{6A1C41F2-D5DC-56D3-9192-500D8F5858B8}"/>
    <pc:docChg chg="modSld">
      <pc:chgData name="Baker, Emily (STFC,DL,AST)" userId="S::emily.baker@stfc.ac.uk::cd63b128-5bbb-4867-bad5-e2b99d3ce767" providerId="AD" clId="Web-{6A1C41F2-D5DC-56D3-9192-500D8F5858B8}" dt="2022-06-13T11:08:31.881" v="17" actId="1076"/>
      <pc:docMkLst>
        <pc:docMk/>
      </pc:docMkLst>
      <pc:sldChg chg="addSp modSp">
        <pc:chgData name="Baker, Emily (STFC,DL,AST)" userId="S::emily.baker@stfc.ac.uk::cd63b128-5bbb-4867-bad5-e2b99d3ce767" providerId="AD" clId="Web-{6A1C41F2-D5DC-56D3-9192-500D8F5858B8}" dt="2022-06-13T11:08:31.881" v="17" actId="1076"/>
        <pc:sldMkLst>
          <pc:docMk/>
          <pc:sldMk cId="1935348512" sldId="323"/>
        </pc:sldMkLst>
        <pc:spChg chg="add mod">
          <ac:chgData name="Baker, Emily (STFC,DL,AST)" userId="S::emily.baker@stfc.ac.uk::cd63b128-5bbb-4867-bad5-e2b99d3ce767" providerId="AD" clId="Web-{6A1C41F2-D5DC-56D3-9192-500D8F5858B8}" dt="2022-06-13T11:08:22.005" v="12" actId="14100"/>
          <ac:spMkLst>
            <pc:docMk/>
            <pc:sldMk cId="1935348512" sldId="323"/>
            <ac:spMk id="2" creationId="{4E7BEA6D-C8F5-4947-E9A3-2033BC312581}"/>
          </ac:spMkLst>
        </pc:spChg>
        <pc:picChg chg="add mod">
          <ac:chgData name="Baker, Emily (STFC,DL,AST)" userId="S::emily.baker@stfc.ac.uk::cd63b128-5bbb-4867-bad5-e2b99d3ce767" providerId="AD" clId="Web-{6A1C41F2-D5DC-56D3-9192-500D8F5858B8}" dt="2022-06-13T11:08:31.881" v="17" actId="1076"/>
          <ac:picMkLst>
            <pc:docMk/>
            <pc:sldMk cId="1935348512" sldId="323"/>
            <ac:picMk id="4" creationId="{EC7AED7B-AD62-2DDF-33D1-922E2D59BD96}"/>
          </ac:picMkLst>
        </pc:picChg>
      </pc:sldChg>
    </pc:docChg>
  </pc:docChgLst>
  <pc:docChgLst>
    <pc:chgData name="Baker, Emily (STFC,DL,AST)" userId="S::emily.baker@stfc.ac.uk::cd63b128-5bbb-4867-bad5-e2b99d3ce767" providerId="AD" clId="Web-{5E358A87-967A-75F4-E01D-152CF6E2C3DA}"/>
    <pc:docChg chg="addSld delSld modSld">
      <pc:chgData name="Baker, Emily (STFC,DL,AST)" userId="S::emily.baker@stfc.ac.uk::cd63b128-5bbb-4867-bad5-e2b99d3ce767" providerId="AD" clId="Web-{5E358A87-967A-75F4-E01D-152CF6E2C3DA}" dt="2022-04-04T09:50:59.887" v="228" actId="20577"/>
      <pc:docMkLst>
        <pc:docMk/>
      </pc:docMkLst>
      <pc:sldChg chg="modSp">
        <pc:chgData name="Baker, Emily (STFC,DL,AST)" userId="S::emily.baker@stfc.ac.uk::cd63b128-5bbb-4867-bad5-e2b99d3ce767" providerId="AD" clId="Web-{5E358A87-967A-75F4-E01D-152CF6E2C3DA}" dt="2022-04-04T09:13:20.068" v="2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5E358A87-967A-75F4-E01D-152CF6E2C3DA}" dt="2022-04-04T09:13:20.068" v="2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Baker, Emily (STFC,DL,AST)" userId="S::emily.baker@stfc.ac.uk::cd63b128-5bbb-4867-bad5-e2b99d3ce767" providerId="AD" clId="Web-{5E358A87-967A-75F4-E01D-152CF6E2C3DA}" dt="2022-04-04T09:13:53.975" v="29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5E358A87-967A-75F4-E01D-152CF6E2C3DA}" dt="2022-04-04T09:13:53.975" v="29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Baker, Emily (STFC,DL,AST)" userId="S::emily.baker@stfc.ac.uk::cd63b128-5bbb-4867-bad5-e2b99d3ce767" providerId="AD" clId="Web-{5E358A87-967A-75F4-E01D-152CF6E2C3DA}" dt="2022-04-04T09:13:29.865" v="8"/>
        <pc:sldMkLst>
          <pc:docMk/>
          <pc:sldMk cId="2566159516" sldId="313"/>
        </pc:sldMkLst>
      </pc:sldChg>
      <pc:sldChg chg="modSp add replId">
        <pc:chgData name="Baker, Emily (STFC,DL,AST)" userId="S::emily.baker@stfc.ac.uk::cd63b128-5bbb-4867-bad5-e2b99d3ce767" providerId="AD" clId="Web-{5E358A87-967A-75F4-E01D-152CF6E2C3DA}" dt="2022-04-04T09:14:33.132" v="40" actId="1076"/>
        <pc:sldMkLst>
          <pc:docMk/>
          <pc:sldMk cId="3940342436" sldId="313"/>
        </pc:sldMkLst>
        <pc:spChg chg="mod">
          <ac:chgData name="Baker, Emily (STFC,DL,AST)" userId="S::emily.baker@stfc.ac.uk::cd63b128-5bbb-4867-bad5-e2b99d3ce767" providerId="AD" clId="Web-{5E358A87-967A-75F4-E01D-152CF6E2C3DA}" dt="2022-04-04T09:14:33.132" v="40" actId="1076"/>
          <ac:spMkLst>
            <pc:docMk/>
            <pc:sldMk cId="3940342436" sldId="313"/>
            <ac:spMk id="8" creationId="{A1A39C34-E01A-FD49-8603-2E8AE6BB5606}"/>
          </ac:spMkLst>
        </pc:spChg>
      </pc:sldChg>
      <pc:sldChg chg="addSp modSp new">
        <pc:chgData name="Baker, Emily (STFC,DL,AST)" userId="S::emily.baker@stfc.ac.uk::cd63b128-5bbb-4867-bad5-e2b99d3ce767" providerId="AD" clId="Web-{5E358A87-967A-75F4-E01D-152CF6E2C3DA}" dt="2022-04-04T09:23:00.145" v="73" actId="1076"/>
        <pc:sldMkLst>
          <pc:docMk/>
          <pc:sldMk cId="1252323468" sldId="314"/>
        </pc:sldMkLst>
        <pc:spChg chg="add mod">
          <ac:chgData name="Baker, Emily (STFC,DL,AST)" userId="S::emily.baker@stfc.ac.uk::cd63b128-5bbb-4867-bad5-e2b99d3ce767" providerId="AD" clId="Web-{5E358A87-967A-75F4-E01D-152CF6E2C3DA}" dt="2022-04-04T09:22:25.722" v="67" actId="14100"/>
          <ac:spMkLst>
            <pc:docMk/>
            <pc:sldMk cId="1252323468" sldId="314"/>
            <ac:spMk id="2" creationId="{9CB40291-254D-272F-2F15-49615698099A}"/>
          </ac:spMkLst>
        </pc:spChg>
        <pc:spChg chg="add mod">
          <ac:chgData name="Baker, Emily (STFC,DL,AST)" userId="S::emily.baker@stfc.ac.uk::cd63b128-5bbb-4867-bad5-e2b99d3ce767" providerId="AD" clId="Web-{5E358A87-967A-75F4-E01D-152CF6E2C3DA}" dt="2022-04-04T09:22:40.910" v="72"/>
          <ac:spMkLst>
            <pc:docMk/>
            <pc:sldMk cId="1252323468" sldId="314"/>
            <ac:spMk id="5" creationId="{577BCF87-008A-65C8-AE85-2D30669CB3C1}"/>
          </ac:spMkLst>
        </pc:spChg>
        <pc:picChg chg="add mod">
          <ac:chgData name="Baker, Emily (STFC,DL,AST)" userId="S::emily.baker@stfc.ac.uk::cd63b128-5bbb-4867-bad5-e2b99d3ce767" providerId="AD" clId="Web-{5E358A87-967A-75F4-E01D-152CF6E2C3DA}" dt="2022-04-04T09:23:00.145" v="73" actId="1076"/>
          <ac:picMkLst>
            <pc:docMk/>
            <pc:sldMk cId="1252323468" sldId="314"/>
            <ac:picMk id="3" creationId="{052E930B-4C5E-E268-61B0-DA2EB0104EE0}"/>
          </ac:picMkLst>
        </pc:picChg>
      </pc:sldChg>
      <pc:sldChg chg="del">
        <pc:chgData name="Baker, Emily (STFC,DL,AST)" userId="S::emily.baker@stfc.ac.uk::cd63b128-5bbb-4867-bad5-e2b99d3ce767" providerId="AD" clId="Web-{5E358A87-967A-75F4-E01D-152CF6E2C3DA}" dt="2022-04-04T09:13:29.865" v="6"/>
        <pc:sldMkLst>
          <pc:docMk/>
          <pc:sldMk cId="536374617" sldId="315"/>
        </pc:sldMkLst>
      </pc:sldChg>
      <pc:sldChg chg="addSp modSp new">
        <pc:chgData name="Baker, Emily (STFC,DL,AST)" userId="S::emily.baker@stfc.ac.uk::cd63b128-5bbb-4867-bad5-e2b99d3ce767" providerId="AD" clId="Web-{5E358A87-967A-75F4-E01D-152CF6E2C3DA}" dt="2022-04-04T09:50:59.887" v="228" actId="20577"/>
        <pc:sldMkLst>
          <pc:docMk/>
          <pc:sldMk cId="3451872943" sldId="315"/>
        </pc:sldMkLst>
        <pc:spChg chg="add mod">
          <ac:chgData name="Baker, Emily (STFC,DL,AST)" userId="S::emily.baker@stfc.ac.uk::cd63b128-5bbb-4867-bad5-e2b99d3ce767" providerId="AD" clId="Web-{5E358A87-967A-75F4-E01D-152CF6E2C3DA}" dt="2022-04-04T09:25:03.742" v="132" actId="20577"/>
          <ac:spMkLst>
            <pc:docMk/>
            <pc:sldMk cId="3451872943" sldId="315"/>
            <ac:spMk id="3" creationId="{8BCC704D-1D94-6DDF-4169-19DCD9412667}"/>
          </ac:spMkLst>
        </pc:spChg>
        <pc:spChg chg="add mod">
          <ac:chgData name="Baker, Emily (STFC,DL,AST)" userId="S::emily.baker@stfc.ac.uk::cd63b128-5bbb-4867-bad5-e2b99d3ce767" providerId="AD" clId="Web-{5E358A87-967A-75F4-E01D-152CF6E2C3DA}" dt="2022-04-04T09:50:59.887" v="228" actId="20577"/>
          <ac:spMkLst>
            <pc:docMk/>
            <pc:sldMk cId="3451872943" sldId="315"/>
            <ac:spMk id="4" creationId="{494E5F47-B21E-1B36-1748-E03382471058}"/>
          </ac:spMkLst>
        </pc:spChg>
        <pc:spChg chg="add mod">
          <ac:chgData name="Baker, Emily (STFC,DL,AST)" userId="S::emily.baker@stfc.ac.uk::cd63b128-5bbb-4867-bad5-e2b99d3ce767" providerId="AD" clId="Web-{5E358A87-967A-75F4-E01D-152CF6E2C3DA}" dt="2022-04-04T09:50:57.152" v="226" actId="20577"/>
          <ac:spMkLst>
            <pc:docMk/>
            <pc:sldMk cId="3451872943" sldId="315"/>
            <ac:spMk id="5" creationId="{146C89BE-16FF-1354-3B8A-7DF772A98EC9}"/>
          </ac:spMkLst>
        </pc:spChg>
      </pc:sldChg>
      <pc:sldChg chg="del">
        <pc:chgData name="Baker, Emily (STFC,DL,AST)" userId="S::emily.baker@stfc.ac.uk::cd63b128-5bbb-4867-bad5-e2b99d3ce767" providerId="AD" clId="Web-{5E358A87-967A-75F4-E01D-152CF6E2C3DA}" dt="2022-04-04T09:13:29.865" v="12"/>
        <pc:sldMkLst>
          <pc:docMk/>
          <pc:sldMk cId="2958026855" sldId="316"/>
        </pc:sldMkLst>
      </pc:sldChg>
      <pc:sldChg chg="del">
        <pc:chgData name="Baker, Emily (STFC,DL,AST)" userId="S::emily.baker@stfc.ac.uk::cd63b128-5bbb-4867-bad5-e2b99d3ce767" providerId="AD" clId="Web-{5E358A87-967A-75F4-E01D-152CF6E2C3DA}" dt="2022-04-04T09:13:29.865" v="7"/>
        <pc:sldMkLst>
          <pc:docMk/>
          <pc:sldMk cId="2363765467" sldId="317"/>
        </pc:sldMkLst>
      </pc:sldChg>
      <pc:sldChg chg="del">
        <pc:chgData name="Baker, Emily (STFC,DL,AST)" userId="S::emily.baker@stfc.ac.uk::cd63b128-5bbb-4867-bad5-e2b99d3ce767" providerId="AD" clId="Web-{5E358A87-967A-75F4-E01D-152CF6E2C3DA}" dt="2022-04-04T09:13:29.865" v="14"/>
        <pc:sldMkLst>
          <pc:docMk/>
          <pc:sldMk cId="149516100" sldId="318"/>
        </pc:sldMkLst>
      </pc:sldChg>
      <pc:sldChg chg="del">
        <pc:chgData name="Baker, Emily (STFC,DL,AST)" userId="S::emily.baker@stfc.ac.uk::cd63b128-5bbb-4867-bad5-e2b99d3ce767" providerId="AD" clId="Web-{5E358A87-967A-75F4-E01D-152CF6E2C3DA}" dt="2022-04-04T09:13:29.865" v="13"/>
        <pc:sldMkLst>
          <pc:docMk/>
          <pc:sldMk cId="2820478328" sldId="319"/>
        </pc:sldMkLst>
      </pc:sldChg>
      <pc:sldChg chg="del">
        <pc:chgData name="Baker, Emily (STFC,DL,AST)" userId="S::emily.baker@stfc.ac.uk::cd63b128-5bbb-4867-bad5-e2b99d3ce767" providerId="AD" clId="Web-{5E358A87-967A-75F4-E01D-152CF6E2C3DA}" dt="2022-04-04T09:13:29.881" v="20"/>
        <pc:sldMkLst>
          <pc:docMk/>
          <pc:sldMk cId="1404998341" sldId="320"/>
        </pc:sldMkLst>
      </pc:sldChg>
      <pc:sldChg chg="del">
        <pc:chgData name="Baker, Emily (STFC,DL,AST)" userId="S::emily.baker@stfc.ac.uk::cd63b128-5bbb-4867-bad5-e2b99d3ce767" providerId="AD" clId="Web-{5E358A87-967A-75F4-E01D-152CF6E2C3DA}" dt="2022-04-04T09:13:29.881" v="21"/>
        <pc:sldMkLst>
          <pc:docMk/>
          <pc:sldMk cId="2176114515" sldId="321"/>
        </pc:sldMkLst>
      </pc:sldChg>
      <pc:sldChg chg="del">
        <pc:chgData name="Baker, Emily (STFC,DL,AST)" userId="S::emily.baker@stfc.ac.uk::cd63b128-5bbb-4867-bad5-e2b99d3ce767" providerId="AD" clId="Web-{5E358A87-967A-75F4-E01D-152CF6E2C3DA}" dt="2022-04-04T09:13:29.881" v="17"/>
        <pc:sldMkLst>
          <pc:docMk/>
          <pc:sldMk cId="3350078342" sldId="322"/>
        </pc:sldMkLst>
      </pc:sldChg>
      <pc:sldChg chg="del">
        <pc:chgData name="Baker, Emily (STFC,DL,AST)" userId="S::emily.baker@stfc.ac.uk::cd63b128-5bbb-4867-bad5-e2b99d3ce767" providerId="AD" clId="Web-{5E358A87-967A-75F4-E01D-152CF6E2C3DA}" dt="2022-04-04T09:13:29.865" v="16"/>
        <pc:sldMkLst>
          <pc:docMk/>
          <pc:sldMk cId="2198171901" sldId="323"/>
        </pc:sldMkLst>
      </pc:sldChg>
      <pc:sldChg chg="del">
        <pc:chgData name="Baker, Emily (STFC,DL,AST)" userId="S::emily.baker@stfc.ac.uk::cd63b128-5bbb-4867-bad5-e2b99d3ce767" providerId="AD" clId="Web-{5E358A87-967A-75F4-E01D-152CF6E2C3DA}" dt="2022-04-04T09:13:29.865" v="15"/>
        <pc:sldMkLst>
          <pc:docMk/>
          <pc:sldMk cId="1703349963" sldId="324"/>
        </pc:sldMkLst>
      </pc:sldChg>
      <pc:sldChg chg="del">
        <pc:chgData name="Baker, Emily (STFC,DL,AST)" userId="S::emily.baker@stfc.ac.uk::cd63b128-5bbb-4867-bad5-e2b99d3ce767" providerId="AD" clId="Web-{5E358A87-967A-75F4-E01D-152CF6E2C3DA}" dt="2022-04-04T09:13:29.865" v="9"/>
        <pc:sldMkLst>
          <pc:docMk/>
          <pc:sldMk cId="3860650694" sldId="327"/>
        </pc:sldMkLst>
      </pc:sldChg>
      <pc:sldChg chg="del">
        <pc:chgData name="Baker, Emily (STFC,DL,AST)" userId="S::emily.baker@stfc.ac.uk::cd63b128-5bbb-4867-bad5-e2b99d3ce767" providerId="AD" clId="Web-{5E358A87-967A-75F4-E01D-152CF6E2C3DA}" dt="2022-04-04T09:13:29.865" v="11"/>
        <pc:sldMkLst>
          <pc:docMk/>
          <pc:sldMk cId="2912731089" sldId="364"/>
        </pc:sldMkLst>
      </pc:sldChg>
      <pc:sldChg chg="del">
        <pc:chgData name="Baker, Emily (STFC,DL,AST)" userId="S::emily.baker@stfc.ac.uk::cd63b128-5bbb-4867-bad5-e2b99d3ce767" providerId="AD" clId="Web-{5E358A87-967A-75F4-E01D-152CF6E2C3DA}" dt="2022-04-04T09:13:29.865" v="10"/>
        <pc:sldMkLst>
          <pc:docMk/>
          <pc:sldMk cId="2603493320" sldId="369"/>
        </pc:sldMkLst>
      </pc:sldChg>
      <pc:sldChg chg="del">
        <pc:chgData name="Baker, Emily (STFC,DL,AST)" userId="S::emily.baker@stfc.ac.uk::cd63b128-5bbb-4867-bad5-e2b99d3ce767" providerId="AD" clId="Web-{5E358A87-967A-75F4-E01D-152CF6E2C3DA}" dt="2022-04-04T09:13:29.881" v="18"/>
        <pc:sldMkLst>
          <pc:docMk/>
          <pc:sldMk cId="1180155190" sldId="370"/>
        </pc:sldMkLst>
      </pc:sldChg>
      <pc:sldChg chg="del">
        <pc:chgData name="Baker, Emily (STFC,DL,AST)" userId="S::emily.baker@stfc.ac.uk::cd63b128-5bbb-4867-bad5-e2b99d3ce767" providerId="AD" clId="Web-{5E358A87-967A-75F4-E01D-152CF6E2C3DA}" dt="2022-04-04T09:13:29.881" v="19"/>
        <pc:sldMkLst>
          <pc:docMk/>
          <pc:sldMk cId="2845825979" sldId="371"/>
        </pc:sldMkLst>
      </pc:sldChg>
    </pc:docChg>
  </pc:docChgLst>
  <pc:docChgLst>
    <pc:chgData name="Baker, Emily (STFC,DL,AST)" userId="S::emily.baker@stfc.ac.uk::cd63b128-5bbb-4867-bad5-e2b99d3ce767" providerId="AD" clId="Web-{CAB1011F-5FBD-88EF-684B-9544C2B23927}"/>
    <pc:docChg chg="modSld">
      <pc:chgData name="Baker, Emily (STFC,DL,AST)" userId="S::emily.baker@stfc.ac.uk::cd63b128-5bbb-4867-bad5-e2b99d3ce767" providerId="AD" clId="Web-{CAB1011F-5FBD-88EF-684B-9544C2B23927}" dt="2022-12-08T10:34:32.278" v="8" actId="1076"/>
      <pc:docMkLst>
        <pc:docMk/>
      </pc:docMkLst>
      <pc:sldChg chg="addSp modSp">
        <pc:chgData name="Baker, Emily (STFC,DL,AST)" userId="S::emily.baker@stfc.ac.uk::cd63b128-5bbb-4867-bad5-e2b99d3ce767" providerId="AD" clId="Web-{CAB1011F-5FBD-88EF-684B-9544C2B23927}" dt="2022-12-08T10:34:32.278" v="8" actId="1076"/>
        <pc:sldMkLst>
          <pc:docMk/>
          <pc:sldMk cId="1146492866" sldId="334"/>
        </pc:sldMkLst>
        <pc:picChg chg="add mod">
          <ac:chgData name="Baker, Emily (STFC,DL,AST)" userId="S::emily.baker@stfc.ac.uk::cd63b128-5bbb-4867-bad5-e2b99d3ce767" providerId="AD" clId="Web-{CAB1011F-5FBD-88EF-684B-9544C2B23927}" dt="2022-12-08T10:34:16.528" v="4" actId="1076"/>
          <ac:picMkLst>
            <pc:docMk/>
            <pc:sldMk cId="1146492866" sldId="334"/>
            <ac:picMk id="3" creationId="{D49FA8AA-D8FC-BB14-9550-17C10D57B2ED}"/>
          </ac:picMkLst>
        </pc:picChg>
        <pc:picChg chg="add mod">
          <ac:chgData name="Baker, Emily (STFC,DL,AST)" userId="S::emily.baker@stfc.ac.uk::cd63b128-5bbb-4867-bad5-e2b99d3ce767" providerId="AD" clId="Web-{CAB1011F-5FBD-88EF-684B-9544C2B23927}" dt="2022-12-08T10:34:32.278" v="8" actId="1076"/>
          <ac:picMkLst>
            <pc:docMk/>
            <pc:sldMk cId="1146492866" sldId="334"/>
            <ac:picMk id="4" creationId="{FE120D07-D642-B4CD-9184-D3F802B81A06}"/>
          </ac:picMkLst>
        </pc:picChg>
      </pc:sldChg>
    </pc:docChg>
  </pc:docChgLst>
  <pc:docChgLst>
    <pc:chgData name="Cooper, Alison (STFC,DL,AST)" userId="S::alison.cooper@stfc.ac.uk::10fbe303-8818-42e4-8b6d-3d55e496baf7" providerId="AD" clId="Web-{6DB7DA8D-B8C1-630D-DF39-88E03F0ABFFD}"/>
    <pc:docChg chg="addSld delSld modSld">
      <pc:chgData name="Cooper, Alison (STFC,DL,AST)" userId="S::alison.cooper@stfc.ac.uk::10fbe303-8818-42e4-8b6d-3d55e496baf7" providerId="AD" clId="Web-{6DB7DA8D-B8C1-630D-DF39-88E03F0ABFFD}" dt="2021-03-17T10:31:50.426" v="9"/>
      <pc:docMkLst>
        <pc:docMk/>
      </pc:docMkLst>
      <pc:sldChg chg="del">
        <pc:chgData name="Cooper, Alison (STFC,DL,AST)" userId="S::alison.cooper@stfc.ac.uk::10fbe303-8818-42e4-8b6d-3d55e496baf7" providerId="AD" clId="Web-{6DB7DA8D-B8C1-630D-DF39-88E03F0ABFFD}" dt="2021-03-17T10:27:54.561" v="3"/>
        <pc:sldMkLst>
          <pc:docMk/>
          <pc:sldMk cId="3690616758" sldId="348"/>
        </pc:sldMkLst>
      </pc:sldChg>
      <pc:sldChg chg="addSp delSp new">
        <pc:chgData name="Cooper, Alison (STFC,DL,AST)" userId="S::alison.cooper@stfc.ac.uk::10fbe303-8818-42e4-8b6d-3d55e496baf7" providerId="AD" clId="Web-{6DB7DA8D-B8C1-630D-DF39-88E03F0ABFFD}" dt="2021-03-17T10:27:43.561" v="2"/>
        <pc:sldMkLst>
          <pc:docMk/>
          <pc:sldMk cId="2332150312" sldId="352"/>
        </pc:sldMkLst>
        <pc:spChg chg="del">
          <ac:chgData name="Cooper, Alison (STFC,DL,AST)" userId="S::alison.cooper@stfc.ac.uk::10fbe303-8818-42e4-8b6d-3d55e496baf7" providerId="AD" clId="Web-{6DB7DA8D-B8C1-630D-DF39-88E03F0ABFFD}" dt="2021-03-17T10:27:43.561" v="2"/>
          <ac:spMkLst>
            <pc:docMk/>
            <pc:sldMk cId="2332150312" sldId="352"/>
            <ac:spMk id="2" creationId="{D62D12AF-2C74-4B24-9E68-9B07F282A889}"/>
          </ac:spMkLst>
        </pc:spChg>
        <pc:spChg chg="add">
          <ac:chgData name="Cooper, Alison (STFC,DL,AST)" userId="S::alison.cooper@stfc.ac.uk::10fbe303-8818-42e4-8b6d-3d55e496baf7" providerId="AD" clId="Web-{6DB7DA8D-B8C1-630D-DF39-88E03F0ABFFD}" dt="2021-03-17T10:27:36.686" v="1"/>
          <ac:spMkLst>
            <pc:docMk/>
            <pc:sldMk cId="2332150312" sldId="352"/>
            <ac:spMk id="3" creationId="{C96F6E32-D602-4CE1-97DD-62036ED21107}"/>
          </ac:spMkLst>
        </pc:spChg>
        <pc:spChg chg="add">
          <ac:chgData name="Cooper, Alison (STFC,DL,AST)" userId="S::alison.cooper@stfc.ac.uk::10fbe303-8818-42e4-8b6d-3d55e496baf7" providerId="AD" clId="Web-{6DB7DA8D-B8C1-630D-DF39-88E03F0ABFFD}" dt="2021-03-17T10:27:36.686" v="1"/>
          <ac:spMkLst>
            <pc:docMk/>
            <pc:sldMk cId="2332150312" sldId="352"/>
            <ac:spMk id="4" creationId="{77843AF2-5171-4B7E-8ED8-8F72CBE7B0FF}"/>
          </ac:spMkLst>
        </pc:spChg>
        <pc:spChg chg="add">
          <ac:chgData name="Cooper, Alison (STFC,DL,AST)" userId="S::alison.cooper@stfc.ac.uk::10fbe303-8818-42e4-8b6d-3d55e496baf7" providerId="AD" clId="Web-{6DB7DA8D-B8C1-630D-DF39-88E03F0ABFFD}" dt="2021-03-17T10:27:36.686" v="1"/>
          <ac:spMkLst>
            <pc:docMk/>
            <pc:sldMk cId="2332150312" sldId="352"/>
            <ac:spMk id="5" creationId="{A35D3524-43D1-497D-BBE0-E275AEBFF542}"/>
          </ac:spMkLst>
        </pc:spChg>
        <pc:spChg chg="add">
          <ac:chgData name="Cooper, Alison (STFC,DL,AST)" userId="S::alison.cooper@stfc.ac.uk::10fbe303-8818-42e4-8b6d-3d55e496baf7" providerId="AD" clId="Web-{6DB7DA8D-B8C1-630D-DF39-88E03F0ABFFD}" dt="2021-03-17T10:27:36.686" v="1"/>
          <ac:spMkLst>
            <pc:docMk/>
            <pc:sldMk cId="2332150312" sldId="352"/>
            <ac:spMk id="7" creationId="{D1FCF522-8E7C-4210-9615-C237EF2E98ED}"/>
          </ac:spMkLst>
        </pc:spChg>
        <pc:picChg chg="add">
          <ac:chgData name="Cooper, Alison (STFC,DL,AST)" userId="S::alison.cooper@stfc.ac.uk::10fbe303-8818-42e4-8b6d-3d55e496baf7" providerId="AD" clId="Web-{6DB7DA8D-B8C1-630D-DF39-88E03F0ABFFD}" dt="2021-03-17T10:27:36.686" v="1"/>
          <ac:picMkLst>
            <pc:docMk/>
            <pc:sldMk cId="2332150312" sldId="352"/>
            <ac:picMk id="6" creationId="{07FC8374-6973-4EDC-8695-5FFC52347390}"/>
          </ac:picMkLst>
        </pc:picChg>
        <pc:picChg chg="add">
          <ac:chgData name="Cooper, Alison (STFC,DL,AST)" userId="S::alison.cooper@stfc.ac.uk::10fbe303-8818-42e4-8b6d-3d55e496baf7" providerId="AD" clId="Web-{6DB7DA8D-B8C1-630D-DF39-88E03F0ABFFD}" dt="2021-03-17T10:27:36.686" v="1"/>
          <ac:picMkLst>
            <pc:docMk/>
            <pc:sldMk cId="2332150312" sldId="352"/>
            <ac:picMk id="8" creationId="{435EDC9C-FD50-4155-B115-6F56DF095E2C}"/>
          </ac:picMkLst>
        </pc:picChg>
        <pc:picChg chg="add">
          <ac:chgData name="Cooper, Alison (STFC,DL,AST)" userId="S::alison.cooper@stfc.ac.uk::10fbe303-8818-42e4-8b6d-3d55e496baf7" providerId="AD" clId="Web-{6DB7DA8D-B8C1-630D-DF39-88E03F0ABFFD}" dt="2021-03-17T10:27:36.686" v="1"/>
          <ac:picMkLst>
            <pc:docMk/>
            <pc:sldMk cId="2332150312" sldId="352"/>
            <ac:picMk id="9" creationId="{F497315C-21F8-497A-985B-4C25BA1655E4}"/>
          </ac:picMkLst>
        </pc:picChg>
      </pc:sldChg>
      <pc:sldChg chg="addSp delSp modSp new">
        <pc:chgData name="Cooper, Alison (STFC,DL,AST)" userId="S::alison.cooper@stfc.ac.uk::10fbe303-8818-42e4-8b6d-3d55e496baf7" providerId="AD" clId="Web-{6DB7DA8D-B8C1-630D-DF39-88E03F0ABFFD}" dt="2021-03-17T10:31:39.691" v="8"/>
        <pc:sldMkLst>
          <pc:docMk/>
          <pc:sldMk cId="1118100706" sldId="353"/>
        </pc:sldMkLst>
        <pc:spChg chg="del">
          <ac:chgData name="Cooper, Alison (STFC,DL,AST)" userId="S::alison.cooper@stfc.ac.uk::10fbe303-8818-42e4-8b6d-3d55e496baf7" providerId="AD" clId="Web-{6DB7DA8D-B8C1-630D-DF39-88E03F0ABFFD}" dt="2021-03-17T10:31:26.206" v="7"/>
          <ac:spMkLst>
            <pc:docMk/>
            <pc:sldMk cId="1118100706" sldId="353"/>
            <ac:spMk id="2" creationId="{ADF3A150-919F-4D46-94AA-D6DD743C2550}"/>
          </ac:spMkLst>
        </pc:spChg>
        <pc:spChg chg="add">
          <ac:chgData name="Cooper, Alison (STFC,DL,AST)" userId="S::alison.cooper@stfc.ac.uk::10fbe303-8818-42e4-8b6d-3d55e496baf7" providerId="AD" clId="Web-{6DB7DA8D-B8C1-630D-DF39-88E03F0ABFFD}" dt="2021-03-17T10:31:39.691" v="8"/>
          <ac:spMkLst>
            <pc:docMk/>
            <pc:sldMk cId="1118100706" sldId="353"/>
            <ac:spMk id="4" creationId="{47B735A2-4028-4622-A3E3-8C1AFDA3492D}"/>
          </ac:spMkLst>
        </pc:spChg>
        <pc:spChg chg="add">
          <ac:chgData name="Cooper, Alison (STFC,DL,AST)" userId="S::alison.cooper@stfc.ac.uk::10fbe303-8818-42e4-8b6d-3d55e496baf7" providerId="AD" clId="Web-{6DB7DA8D-B8C1-630D-DF39-88E03F0ABFFD}" dt="2021-03-17T10:31:39.691" v="8"/>
          <ac:spMkLst>
            <pc:docMk/>
            <pc:sldMk cId="1118100706" sldId="353"/>
            <ac:spMk id="5" creationId="{0E17AEA8-660C-483B-B98D-CEDE91792022}"/>
          </ac:spMkLst>
        </pc:spChg>
        <pc:spChg chg="add">
          <ac:chgData name="Cooper, Alison (STFC,DL,AST)" userId="S::alison.cooper@stfc.ac.uk::10fbe303-8818-42e4-8b6d-3d55e496baf7" providerId="AD" clId="Web-{6DB7DA8D-B8C1-630D-DF39-88E03F0ABFFD}" dt="2021-03-17T10:31:39.691" v="8"/>
          <ac:spMkLst>
            <pc:docMk/>
            <pc:sldMk cId="1118100706" sldId="353"/>
            <ac:spMk id="7" creationId="{6F83945A-6B2A-42DD-BBBD-E7AAE55F8A69}"/>
          </ac:spMkLst>
        </pc:spChg>
        <pc:picChg chg="add del mod">
          <ac:chgData name="Cooper, Alison (STFC,DL,AST)" userId="S::alison.cooper@stfc.ac.uk::10fbe303-8818-42e4-8b6d-3d55e496baf7" providerId="AD" clId="Web-{6DB7DA8D-B8C1-630D-DF39-88E03F0ABFFD}" dt="2021-03-17T10:31:23.909" v="6"/>
          <ac:picMkLst>
            <pc:docMk/>
            <pc:sldMk cId="1118100706" sldId="353"/>
            <ac:picMk id="3" creationId="{C190B191-88D5-4736-96AF-CD6CFE5AD3C4}"/>
          </ac:picMkLst>
        </pc:picChg>
        <pc:picChg chg="add">
          <ac:chgData name="Cooper, Alison (STFC,DL,AST)" userId="S::alison.cooper@stfc.ac.uk::10fbe303-8818-42e4-8b6d-3d55e496baf7" providerId="AD" clId="Web-{6DB7DA8D-B8C1-630D-DF39-88E03F0ABFFD}" dt="2021-03-17T10:31:39.691" v="8"/>
          <ac:picMkLst>
            <pc:docMk/>
            <pc:sldMk cId="1118100706" sldId="353"/>
            <ac:picMk id="6" creationId="{820E0658-3876-4935-981E-48E142848408}"/>
          </ac:picMkLst>
        </pc:picChg>
        <pc:picChg chg="add">
          <ac:chgData name="Cooper, Alison (STFC,DL,AST)" userId="S::alison.cooper@stfc.ac.uk::10fbe303-8818-42e4-8b6d-3d55e496baf7" providerId="AD" clId="Web-{6DB7DA8D-B8C1-630D-DF39-88E03F0ABFFD}" dt="2021-03-17T10:31:39.691" v="8"/>
          <ac:picMkLst>
            <pc:docMk/>
            <pc:sldMk cId="1118100706" sldId="353"/>
            <ac:picMk id="8" creationId="{403F0F23-6A48-494F-8AD2-270BEA90C554}"/>
          </ac:picMkLst>
        </pc:picChg>
      </pc:sldChg>
      <pc:sldChg chg="new">
        <pc:chgData name="Cooper, Alison (STFC,DL,AST)" userId="S::alison.cooper@stfc.ac.uk::10fbe303-8818-42e4-8b6d-3d55e496baf7" providerId="AD" clId="Web-{6DB7DA8D-B8C1-630D-DF39-88E03F0ABFFD}" dt="2021-03-17T10:31:50.426" v="9"/>
        <pc:sldMkLst>
          <pc:docMk/>
          <pc:sldMk cId="1512843486" sldId="354"/>
        </pc:sldMkLst>
      </pc:sldChg>
    </pc:docChg>
  </pc:docChgLst>
  <pc:docChgLst>
    <pc:chgData clId="Web-{55655426-601E-35E3-F881-B39341FB8477}"/>
    <pc:docChg chg="modSld">
      <pc:chgData name="" userId="" providerId="" clId="Web-{55655426-601E-35E3-F881-B39341FB8477}" dt="2020-11-12T13:12:34.830" v="9" actId="14100"/>
      <pc:docMkLst>
        <pc:docMk/>
      </pc:docMkLst>
      <pc:sldChg chg="modSp">
        <pc:chgData name="" userId="" providerId="" clId="Web-{55655426-601E-35E3-F881-B39341FB8477}" dt="2020-11-12T13:12:34.830" v="9" actId="14100"/>
        <pc:sldMkLst>
          <pc:docMk/>
          <pc:sldMk cId="3224382533" sldId="257"/>
        </pc:sldMkLst>
        <pc:spChg chg="mod">
          <ac:chgData name="" userId="" providerId="" clId="Web-{55655426-601E-35E3-F881-B39341FB8477}" dt="2020-11-12T13:12:34.830" v="9" actId="14100"/>
          <ac:spMkLst>
            <pc:docMk/>
            <pc:sldMk cId="3224382533" sldId="257"/>
            <ac:spMk id="12" creationId="{00000000-0000-0000-0000-000000000000}"/>
          </ac:spMkLst>
        </pc:spChg>
      </pc:sldChg>
    </pc:docChg>
  </pc:docChgLst>
  <pc:docChgLst>
    <pc:chgData name="Baker, Emily (STFC,DL,AST)" userId="S::emily.baker@stfc.ac.uk::cd63b128-5bbb-4867-bad5-e2b99d3ce767" providerId="AD" clId="Web-{6AB35BDD-A541-91DD-62FD-C95A84A048E5}"/>
    <pc:docChg chg="addSld modSld sldOrd">
      <pc:chgData name="Baker, Emily (STFC,DL,AST)" userId="S::emily.baker@stfc.ac.uk::cd63b128-5bbb-4867-bad5-e2b99d3ce767" providerId="AD" clId="Web-{6AB35BDD-A541-91DD-62FD-C95A84A048E5}" dt="2022-09-07T08:10:50.452" v="188"/>
      <pc:docMkLst>
        <pc:docMk/>
      </pc:docMkLst>
      <pc:sldChg chg="modSp">
        <pc:chgData name="Baker, Emily (STFC,DL,AST)" userId="S::emily.baker@stfc.ac.uk::cd63b128-5bbb-4867-bad5-e2b99d3ce767" providerId="AD" clId="Web-{6AB35BDD-A541-91DD-62FD-C95A84A048E5}" dt="2022-09-07T08:02:53.050" v="7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6AB35BDD-A541-91DD-62FD-C95A84A048E5}" dt="2022-09-07T08:02:53.050" v="7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 ord">
        <pc:chgData name="Baker, Emily (STFC,DL,AST)" userId="S::emily.baker@stfc.ac.uk::cd63b128-5bbb-4867-bad5-e2b99d3ce767" providerId="AD" clId="Web-{6AB35BDD-A541-91DD-62FD-C95A84A048E5}" dt="2022-09-07T08:03:27.864" v="34"/>
        <pc:sldMkLst>
          <pc:docMk/>
          <pc:sldMk cId="1336075928" sldId="323"/>
        </pc:sldMkLst>
        <pc:spChg chg="mod">
          <ac:chgData name="Baker, Emily (STFC,DL,AST)" userId="S::emily.baker@stfc.ac.uk::cd63b128-5bbb-4867-bad5-e2b99d3ce767" providerId="AD" clId="Web-{6AB35BDD-A541-91DD-62FD-C95A84A048E5}" dt="2022-09-07T08:03:22.801" v="32" actId="14100"/>
          <ac:spMkLst>
            <pc:docMk/>
            <pc:sldMk cId="1336075928" sldId="323"/>
            <ac:spMk id="8" creationId="{A1A39C34-E01A-FD49-8603-2E8AE6BB5606}"/>
          </ac:spMkLst>
        </pc:spChg>
      </pc:sldChg>
      <pc:sldChg chg="addSp delSp modSp new">
        <pc:chgData name="Baker, Emily (STFC,DL,AST)" userId="S::emily.baker@stfc.ac.uk::cd63b128-5bbb-4867-bad5-e2b99d3ce767" providerId="AD" clId="Web-{6AB35BDD-A541-91DD-62FD-C95A84A048E5}" dt="2022-09-07T08:10:14.201" v="178" actId="1076"/>
        <pc:sldMkLst>
          <pc:docMk/>
          <pc:sldMk cId="2296633818" sldId="330"/>
        </pc:sldMkLst>
        <pc:spChg chg="add mod">
          <ac:chgData name="Baker, Emily (STFC,DL,AST)" userId="S::emily.baker@stfc.ac.uk::cd63b128-5bbb-4867-bad5-e2b99d3ce767" providerId="AD" clId="Web-{6AB35BDD-A541-91DD-62FD-C95A84A048E5}" dt="2022-09-07T08:03:40.348" v="40" actId="20577"/>
          <ac:spMkLst>
            <pc:docMk/>
            <pc:sldMk cId="2296633818" sldId="330"/>
            <ac:spMk id="2" creationId="{426AB773-536D-290D-94CC-A65CE2349804}"/>
          </ac:spMkLst>
        </pc:spChg>
        <pc:spChg chg="add mod">
          <ac:chgData name="Baker, Emily (STFC,DL,AST)" userId="S::emily.baker@stfc.ac.uk::cd63b128-5bbb-4867-bad5-e2b99d3ce767" providerId="AD" clId="Web-{6AB35BDD-A541-91DD-62FD-C95A84A048E5}" dt="2022-09-07T08:05:12.804" v="63" actId="20577"/>
          <ac:spMkLst>
            <pc:docMk/>
            <pc:sldMk cId="2296633818" sldId="330"/>
            <ac:spMk id="3" creationId="{4F890382-6ED1-6201-A4F7-39DCD824A6B9}"/>
          </ac:spMkLst>
        </pc:spChg>
        <pc:spChg chg="add mod">
          <ac:chgData name="Baker, Emily (STFC,DL,AST)" userId="S::emily.baker@stfc.ac.uk::cd63b128-5bbb-4867-bad5-e2b99d3ce767" providerId="AD" clId="Web-{6AB35BDD-A541-91DD-62FD-C95A84A048E5}" dt="2022-09-07T08:05:28.726" v="66"/>
          <ac:spMkLst>
            <pc:docMk/>
            <pc:sldMk cId="2296633818" sldId="330"/>
            <ac:spMk id="4" creationId="{FCD61C17-E7CA-2F39-0809-011FAF8EE47D}"/>
          </ac:spMkLst>
        </pc:spChg>
        <pc:graphicFrameChg chg="add del mod">
          <ac:chgData name="Baker, Emily (STFC,DL,AST)" userId="S::emily.baker@stfc.ac.uk::cd63b128-5bbb-4867-bad5-e2b99d3ce767" providerId="AD" clId="Web-{6AB35BDD-A541-91DD-62FD-C95A84A048E5}" dt="2022-09-07T08:06:01.055" v="68"/>
          <ac:graphicFrameMkLst>
            <pc:docMk/>
            <pc:sldMk cId="2296633818" sldId="330"/>
            <ac:graphicFrameMk id="6" creationId="{0A6F931F-C386-BDB2-FA8B-67B4EE924E2F}"/>
          </ac:graphicFrameMkLst>
        </pc:graphicFrameChg>
        <pc:graphicFrameChg chg="add mod modGraphic">
          <ac:chgData name="Baker, Emily (STFC,DL,AST)" userId="S::emily.baker@stfc.ac.uk::cd63b128-5bbb-4867-bad5-e2b99d3ce767" providerId="AD" clId="Web-{6AB35BDD-A541-91DD-62FD-C95A84A048E5}" dt="2022-09-07T08:10:14.201" v="178" actId="1076"/>
          <ac:graphicFrameMkLst>
            <pc:docMk/>
            <pc:sldMk cId="2296633818" sldId="330"/>
            <ac:graphicFrameMk id="8" creationId="{CB4F03FF-D554-4BB7-6A58-FAAC3EC18D39}"/>
          </ac:graphicFrameMkLst>
        </pc:graphicFrameChg>
      </pc:sldChg>
      <pc:sldChg chg="add">
        <pc:chgData name="Baker, Emily (STFC,DL,AST)" userId="S::emily.baker@stfc.ac.uk::cd63b128-5bbb-4867-bad5-e2b99d3ce767" providerId="AD" clId="Web-{6AB35BDD-A541-91DD-62FD-C95A84A048E5}" dt="2022-09-07T08:03:03.426" v="11"/>
        <pc:sldMkLst>
          <pc:docMk/>
          <pc:sldMk cId="1155360766" sldId="331"/>
        </pc:sldMkLst>
      </pc:sldChg>
      <pc:sldChg chg="addSp modSp new ord">
        <pc:chgData name="Baker, Emily (STFC,DL,AST)" userId="S::emily.baker@stfc.ac.uk::cd63b128-5bbb-4867-bad5-e2b99d3ce767" providerId="AD" clId="Web-{6AB35BDD-A541-91DD-62FD-C95A84A048E5}" dt="2022-09-07T08:10:50.452" v="188"/>
        <pc:sldMkLst>
          <pc:docMk/>
          <pc:sldMk cId="2710700234" sldId="332"/>
        </pc:sldMkLst>
        <pc:spChg chg="add mod">
          <ac:chgData name="Baker, Emily (STFC,DL,AST)" userId="S::emily.baker@stfc.ac.uk::cd63b128-5bbb-4867-bad5-e2b99d3ce767" providerId="AD" clId="Web-{6AB35BDD-A541-91DD-62FD-C95A84A048E5}" dt="2022-09-07T08:10:50.452" v="188"/>
          <ac:spMkLst>
            <pc:docMk/>
            <pc:sldMk cId="2710700234" sldId="332"/>
            <ac:spMk id="2" creationId="{E4195EB9-0469-D0C3-D888-08713B2A2A90}"/>
          </ac:spMkLst>
        </pc:spChg>
      </pc:sldChg>
    </pc:docChg>
  </pc:docChgLst>
  <pc:docChgLst>
    <pc:chgData name="Vick, Andrew (STFC,DL,AST)" userId="S::andrew.vick@stfc.ac.uk::6f8f0575-dd5d-4de9-9600-9d5a5db5f1ab" providerId="AD" clId="Web-{D700FA31-F6BF-11A4-865C-1CE8E0D5617D}"/>
    <pc:docChg chg="modSld">
      <pc:chgData name="Vick, Andrew (STFC,DL,AST)" userId="S::andrew.vick@stfc.ac.uk::6f8f0575-dd5d-4de9-9600-9d5a5db5f1ab" providerId="AD" clId="Web-{D700FA31-F6BF-11A4-865C-1CE8E0D5617D}" dt="2020-09-21T20:30:24.910" v="104" actId="20577"/>
      <pc:docMkLst>
        <pc:docMk/>
      </pc:docMkLst>
      <pc:sldChg chg="modSp">
        <pc:chgData name="Vick, Andrew (STFC,DL,AST)" userId="S::andrew.vick@stfc.ac.uk::6f8f0575-dd5d-4de9-9600-9d5a5db5f1ab" providerId="AD" clId="Web-{D700FA31-F6BF-11A4-865C-1CE8E0D5617D}" dt="2020-09-21T20:24:12.947" v="9" actId="20577"/>
        <pc:sldMkLst>
          <pc:docMk/>
          <pc:sldMk cId="1388128490" sldId="327"/>
        </pc:sldMkLst>
        <pc:spChg chg="mod">
          <ac:chgData name="Vick, Andrew (STFC,DL,AST)" userId="S::andrew.vick@stfc.ac.uk::6f8f0575-dd5d-4de9-9600-9d5a5db5f1ab" providerId="AD" clId="Web-{D700FA31-F6BF-11A4-865C-1CE8E0D5617D}" dt="2020-09-21T20:24:12.947" v="9" actId="20577"/>
          <ac:spMkLst>
            <pc:docMk/>
            <pc:sldMk cId="1388128490" sldId="327"/>
            <ac:spMk id="6" creationId="{D7BE17AB-FEAE-1A42-84B8-5376345F5709}"/>
          </ac:spMkLst>
        </pc:spChg>
      </pc:sldChg>
      <pc:sldChg chg="addSp delSp modSp">
        <pc:chgData name="Vick, Andrew (STFC,DL,AST)" userId="S::andrew.vick@stfc.ac.uk::6f8f0575-dd5d-4de9-9600-9d5a5db5f1ab" providerId="AD" clId="Web-{D700FA31-F6BF-11A4-865C-1CE8E0D5617D}" dt="2020-09-21T20:30:24.910" v="103" actId="20577"/>
        <pc:sldMkLst>
          <pc:docMk/>
          <pc:sldMk cId="296948453" sldId="328"/>
        </pc:sldMkLst>
        <pc:spChg chg="mod">
          <ac:chgData name="Vick, Andrew (STFC,DL,AST)" userId="S::andrew.vick@stfc.ac.uk::6f8f0575-dd5d-4de9-9600-9d5a5db5f1ab" providerId="AD" clId="Web-{D700FA31-F6BF-11A4-865C-1CE8E0D5617D}" dt="2020-09-21T20:24:25.182" v="20" actId="20577"/>
          <ac:spMkLst>
            <pc:docMk/>
            <pc:sldMk cId="296948453" sldId="328"/>
            <ac:spMk id="6" creationId="{D7BE17AB-FEAE-1A42-84B8-5376345F5709}"/>
          </ac:spMkLst>
        </pc:spChg>
        <pc:spChg chg="mod">
          <ac:chgData name="Vick, Andrew (STFC,DL,AST)" userId="S::andrew.vick@stfc.ac.uk::6f8f0575-dd5d-4de9-9600-9d5a5db5f1ab" providerId="AD" clId="Web-{D700FA31-F6BF-11A4-865C-1CE8E0D5617D}" dt="2020-09-21T20:30:24.910" v="103" actId="20577"/>
          <ac:spMkLst>
            <pc:docMk/>
            <pc:sldMk cId="296948453" sldId="328"/>
            <ac:spMk id="16" creationId="{2422DBB9-7747-7041-8E78-C517CE8075C9}"/>
          </ac:spMkLst>
        </pc:spChg>
        <pc:picChg chg="add del mod">
          <ac:chgData name="Vick, Andrew (STFC,DL,AST)" userId="S::andrew.vick@stfc.ac.uk::6f8f0575-dd5d-4de9-9600-9d5a5db5f1ab" providerId="AD" clId="Web-{D700FA31-F6BF-11A4-865C-1CE8E0D5617D}" dt="2020-09-21T20:25:19.730" v="24"/>
          <ac:picMkLst>
            <pc:docMk/>
            <pc:sldMk cId="296948453" sldId="328"/>
            <ac:picMk id="2" creationId="{76AD6144-E9B5-45DE-B64D-837C0F5A6BF0}"/>
          </ac:picMkLst>
        </pc:picChg>
        <pc:picChg chg="add mod">
          <ac:chgData name="Vick, Andrew (STFC,DL,AST)" userId="S::andrew.vick@stfc.ac.uk::6f8f0575-dd5d-4de9-9600-9d5a5db5f1ab" providerId="AD" clId="Web-{D700FA31-F6BF-11A4-865C-1CE8E0D5617D}" dt="2020-09-21T20:28:59.049" v="92" actId="1076"/>
          <ac:picMkLst>
            <pc:docMk/>
            <pc:sldMk cId="296948453" sldId="328"/>
            <ac:picMk id="3" creationId="{99F31C2F-B483-4E69-AFEE-91C2781DA3B0}"/>
          </ac:picMkLst>
        </pc:picChg>
      </pc:sldChg>
    </pc:docChg>
  </pc:docChgLst>
  <pc:docChgLst>
    <pc:chgData name="Clarke, Jim (STFC,DL,AST)" userId="S::jim.clarke@stfc.ac.uk::cfbc3bf2-f1c3-43b3-bd3d-aaf645717052" providerId="AD" clId="Web-{5F087576-EDC8-E545-1586-FA3A1254F9E3}"/>
    <pc:docChg chg="modSld">
      <pc:chgData name="Clarke, Jim (STFC,DL,AST)" userId="S::jim.clarke@stfc.ac.uk::cfbc3bf2-f1c3-43b3-bd3d-aaf645717052" providerId="AD" clId="Web-{5F087576-EDC8-E545-1586-FA3A1254F9E3}" dt="2021-05-27T14:58:20.846" v="1" actId="20577"/>
      <pc:docMkLst>
        <pc:docMk/>
      </pc:docMkLst>
      <pc:sldChg chg="modSp">
        <pc:chgData name="Clarke, Jim (STFC,DL,AST)" userId="S::jim.clarke@stfc.ac.uk::cfbc3bf2-f1c3-43b3-bd3d-aaf645717052" providerId="AD" clId="Web-{5F087576-EDC8-E545-1586-FA3A1254F9E3}" dt="2021-05-27T14:58:20.846" v="1" actId="20577"/>
        <pc:sldMkLst>
          <pc:docMk/>
          <pc:sldMk cId="3667547723" sldId="311"/>
        </pc:sldMkLst>
        <pc:spChg chg="mod">
          <ac:chgData name="Clarke, Jim (STFC,DL,AST)" userId="S::jim.clarke@stfc.ac.uk::cfbc3bf2-f1c3-43b3-bd3d-aaf645717052" providerId="AD" clId="Web-{5F087576-EDC8-E545-1586-FA3A1254F9E3}" dt="2021-05-27T14:58:20.846" v="1" actId="20577"/>
          <ac:spMkLst>
            <pc:docMk/>
            <pc:sldMk cId="3667547723" sldId="311"/>
            <ac:spMk id="16" creationId="{2422DBB9-7747-7041-8E78-C517CE8075C9}"/>
          </ac:spMkLst>
        </pc:spChg>
      </pc:sldChg>
    </pc:docChg>
  </pc:docChgLst>
  <pc:docChgLst>
    <pc:chgData name="Clarke, Jim (STFC,DL,AST)" userId="S::jim.clarke@stfc.ac.uk::cfbc3bf2-f1c3-43b3-bd3d-aaf645717052" providerId="AD" clId="Web-{37E752B9-690A-49C5-1F6D-DBF0C8CBDBE8}"/>
    <pc:docChg chg="modSld">
      <pc:chgData name="Clarke, Jim (STFC,DL,AST)" userId="S::jim.clarke@stfc.ac.uk::cfbc3bf2-f1c3-43b3-bd3d-aaf645717052" providerId="AD" clId="Web-{37E752B9-690A-49C5-1F6D-DBF0C8CBDBE8}" dt="2022-07-13T14:47:55.778" v="0" actId="20577"/>
      <pc:docMkLst>
        <pc:docMk/>
      </pc:docMkLst>
      <pc:sldChg chg="modSp">
        <pc:chgData name="Clarke, Jim (STFC,DL,AST)" userId="S::jim.clarke@stfc.ac.uk::cfbc3bf2-f1c3-43b3-bd3d-aaf645717052" providerId="AD" clId="Web-{37E752B9-690A-49C5-1F6D-DBF0C8CBDBE8}" dt="2022-07-13T14:47:55.778" v="0" actId="20577"/>
        <pc:sldMkLst>
          <pc:docMk/>
          <pc:sldMk cId="3667547723" sldId="311"/>
        </pc:sldMkLst>
        <pc:spChg chg="mod">
          <ac:chgData name="Clarke, Jim (STFC,DL,AST)" userId="S::jim.clarke@stfc.ac.uk::cfbc3bf2-f1c3-43b3-bd3d-aaf645717052" providerId="AD" clId="Web-{37E752B9-690A-49C5-1F6D-DBF0C8CBDBE8}" dt="2022-07-13T14:47:55.778" v="0" actId="20577"/>
          <ac:spMkLst>
            <pc:docMk/>
            <pc:sldMk cId="3667547723" sldId="311"/>
            <ac:spMk id="16" creationId="{2422DBB9-7747-7041-8E78-C517CE8075C9}"/>
          </ac:spMkLst>
        </pc:spChg>
      </pc:sldChg>
    </pc:docChg>
  </pc:docChgLst>
  <pc:docChgLst>
    <pc:chgData name="Baker, Emily (STFC,DL,AST)" userId="S::emily.baker@stfc.ac.uk::cd63b128-5bbb-4867-bad5-e2b99d3ce767" providerId="AD" clId="Web-{3396E4F7-2607-5E5B-6CAE-31D3DDDBE61B}"/>
    <pc:docChg chg="modSld">
      <pc:chgData name="Baker, Emily (STFC,DL,AST)" userId="S::emily.baker@stfc.ac.uk::cd63b128-5bbb-4867-bad5-e2b99d3ce767" providerId="AD" clId="Web-{3396E4F7-2607-5E5B-6CAE-31D3DDDBE61B}" dt="2021-03-10T14:41:24.558" v="0" actId="20577"/>
      <pc:docMkLst>
        <pc:docMk/>
      </pc:docMkLst>
      <pc:sldChg chg="modSp">
        <pc:chgData name="Baker, Emily (STFC,DL,AST)" userId="S::emily.baker@stfc.ac.uk::cd63b128-5bbb-4867-bad5-e2b99d3ce767" providerId="AD" clId="Web-{3396E4F7-2607-5E5B-6CAE-31D3DDDBE61B}" dt="2021-03-10T14:41:24.558" v="0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3396E4F7-2607-5E5B-6CAE-31D3DDDBE61B}" dt="2021-03-10T14:41:24.558" v="0" actId="20577"/>
          <ac:spMkLst>
            <pc:docMk/>
            <pc:sldMk cId="3224382533" sldId="257"/>
            <ac:spMk id="12" creationId="{00000000-0000-0000-0000-000000000000}"/>
          </ac:spMkLst>
        </pc:spChg>
      </pc:sldChg>
    </pc:docChg>
  </pc:docChgLst>
  <pc:docChgLst>
    <pc:chgData name="Clarke, Jim (STFC,DL,AST)" userId="S::jim.clarke@stfc.ac.uk::cfbc3bf2-f1c3-43b3-bd3d-aaf645717052" providerId="AD" clId="Web-{0D27EFC6-5F1E-ADD4-8D97-280253EAA724}"/>
    <pc:docChg chg="modSld">
      <pc:chgData name="Clarke, Jim (STFC,DL,AST)" userId="S::jim.clarke@stfc.ac.uk::cfbc3bf2-f1c3-43b3-bd3d-aaf645717052" providerId="AD" clId="Web-{0D27EFC6-5F1E-ADD4-8D97-280253EAA724}" dt="2021-10-11T14:31:36.522" v="3"/>
      <pc:docMkLst>
        <pc:docMk/>
      </pc:docMkLst>
      <pc:sldChg chg="modSp">
        <pc:chgData name="Clarke, Jim (STFC,DL,AST)" userId="S::jim.clarke@stfc.ac.uk::cfbc3bf2-f1c3-43b3-bd3d-aaf645717052" providerId="AD" clId="Web-{0D27EFC6-5F1E-ADD4-8D97-280253EAA724}" dt="2021-10-11T14:31:21.740" v="0"/>
        <pc:sldMkLst>
          <pc:docMk/>
          <pc:sldMk cId="368772803" sldId="374"/>
        </pc:sldMkLst>
        <pc:spChg chg="mod">
          <ac:chgData name="Clarke, Jim (STFC,DL,AST)" userId="S::jim.clarke@stfc.ac.uk::cfbc3bf2-f1c3-43b3-bd3d-aaf645717052" providerId="AD" clId="Web-{0D27EFC6-5F1E-ADD4-8D97-280253EAA724}" dt="2021-10-11T14:31:21.740" v="0"/>
          <ac:spMkLst>
            <pc:docMk/>
            <pc:sldMk cId="368772803" sldId="374"/>
            <ac:spMk id="11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0D27EFC6-5F1E-ADD4-8D97-280253EAA724}" dt="2021-10-11T14:31:36.522" v="3"/>
        <pc:sldMkLst>
          <pc:docMk/>
          <pc:sldMk cId="4058155424" sldId="375"/>
        </pc:sldMkLst>
        <pc:spChg chg="mod">
          <ac:chgData name="Clarke, Jim (STFC,DL,AST)" userId="S::jim.clarke@stfc.ac.uk::cfbc3bf2-f1c3-43b3-bd3d-aaf645717052" providerId="AD" clId="Web-{0D27EFC6-5F1E-ADD4-8D97-280253EAA724}" dt="2021-10-11T14:31:36.522" v="3"/>
          <ac:spMkLst>
            <pc:docMk/>
            <pc:sldMk cId="4058155424" sldId="375"/>
            <ac:spMk id="8" creationId="{00000000-0000-0000-0000-000000000000}"/>
          </ac:spMkLst>
        </pc:spChg>
      </pc:sldChg>
    </pc:docChg>
  </pc:docChgLst>
  <pc:docChgLst>
    <pc:chgData name="Cooper, Alison (STFC,DL,AST)" userId="S::alison.cooper@stfc.ac.uk::10fbe303-8818-42e4-8b6d-3d55e496baf7" providerId="AD" clId="Web-{3D9466F0-B84C-0B5C-CCD0-11F54AAB016A}"/>
    <pc:docChg chg="addSld modSld sldOrd">
      <pc:chgData name="Cooper, Alison (STFC,DL,AST)" userId="S::alison.cooper@stfc.ac.uk::10fbe303-8818-42e4-8b6d-3d55e496baf7" providerId="AD" clId="Web-{3D9466F0-B84C-0B5C-CCD0-11F54AAB016A}" dt="2022-05-06T14:18:03.242" v="10" actId="20577"/>
      <pc:docMkLst>
        <pc:docMk/>
      </pc:docMkLst>
      <pc:sldChg chg="modSp">
        <pc:chgData name="Cooper, Alison (STFC,DL,AST)" userId="S::alison.cooper@stfc.ac.uk::10fbe303-8818-42e4-8b6d-3d55e496baf7" providerId="AD" clId="Web-{3D9466F0-B84C-0B5C-CCD0-11F54AAB016A}" dt="2022-05-06T14:10:54.297" v="2" actId="20577"/>
        <pc:sldMkLst>
          <pc:docMk/>
          <pc:sldMk cId="3667547723" sldId="311"/>
        </pc:sldMkLst>
        <pc:spChg chg="mod">
          <ac:chgData name="Cooper, Alison (STFC,DL,AST)" userId="S::alison.cooper@stfc.ac.uk::10fbe303-8818-42e4-8b6d-3d55e496baf7" providerId="AD" clId="Web-{3D9466F0-B84C-0B5C-CCD0-11F54AAB016A}" dt="2022-05-06T14:10:54.297" v="2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 ord">
        <pc:chgData name="Cooper, Alison (STFC,DL,AST)" userId="S::alison.cooper@stfc.ac.uk::10fbe303-8818-42e4-8b6d-3d55e496baf7" providerId="AD" clId="Web-{3D9466F0-B84C-0B5C-CCD0-11F54AAB016A}" dt="2022-05-06T14:18:03.242" v="10" actId="20577"/>
        <pc:sldMkLst>
          <pc:docMk/>
          <pc:sldMk cId="1649584647" sldId="312"/>
        </pc:sldMkLst>
        <pc:spChg chg="mod">
          <ac:chgData name="Cooper, Alison (STFC,DL,AST)" userId="S::alison.cooper@stfc.ac.uk::10fbe303-8818-42e4-8b6d-3d55e496baf7" providerId="AD" clId="Web-{3D9466F0-B84C-0B5C-CCD0-11F54AAB016A}" dt="2022-05-06T14:18:03.242" v="10" actId="20577"/>
          <ac:spMkLst>
            <pc:docMk/>
            <pc:sldMk cId="1649584647" sldId="312"/>
            <ac:spMk id="8" creationId="{A1A39C34-E01A-FD49-8603-2E8AE6BB5606}"/>
          </ac:spMkLst>
        </pc:spChg>
      </pc:sldChg>
      <pc:sldChg chg="add">
        <pc:chgData name="Cooper, Alison (STFC,DL,AST)" userId="S::alison.cooper@stfc.ac.uk::10fbe303-8818-42e4-8b6d-3d55e496baf7" providerId="AD" clId="Web-{3D9466F0-B84C-0B5C-CCD0-11F54AAB016A}" dt="2022-05-06T14:17:21.585" v="3"/>
        <pc:sldMkLst>
          <pc:docMk/>
          <pc:sldMk cId="3708296897" sldId="313"/>
        </pc:sldMkLst>
      </pc:sldChg>
      <pc:sldChg chg="add">
        <pc:chgData name="Cooper, Alison (STFC,DL,AST)" userId="S::alison.cooper@stfc.ac.uk::10fbe303-8818-42e4-8b6d-3d55e496baf7" providerId="AD" clId="Web-{3D9466F0-B84C-0B5C-CCD0-11F54AAB016A}" dt="2022-05-06T14:17:21.757" v="4"/>
        <pc:sldMkLst>
          <pc:docMk/>
          <pc:sldMk cId="2550411292" sldId="314"/>
        </pc:sldMkLst>
      </pc:sldChg>
      <pc:sldChg chg="add">
        <pc:chgData name="Cooper, Alison (STFC,DL,AST)" userId="S::alison.cooper@stfc.ac.uk::10fbe303-8818-42e4-8b6d-3d55e496baf7" providerId="AD" clId="Web-{3D9466F0-B84C-0B5C-CCD0-11F54AAB016A}" dt="2022-05-06T14:17:21.914" v="5"/>
        <pc:sldMkLst>
          <pc:docMk/>
          <pc:sldMk cId="200972865" sldId="315"/>
        </pc:sldMkLst>
      </pc:sldChg>
      <pc:sldChg chg="add">
        <pc:chgData name="Cooper, Alison (STFC,DL,AST)" userId="S::alison.cooper@stfc.ac.uk::10fbe303-8818-42e4-8b6d-3d55e496baf7" providerId="AD" clId="Web-{3D9466F0-B84C-0B5C-CCD0-11F54AAB016A}" dt="2022-05-06T14:17:22.070" v="6"/>
        <pc:sldMkLst>
          <pc:docMk/>
          <pc:sldMk cId="317811129" sldId="316"/>
        </pc:sldMkLst>
      </pc:sldChg>
      <pc:sldChg chg="add replId">
        <pc:chgData name="Cooper, Alison (STFC,DL,AST)" userId="S::alison.cooper@stfc.ac.uk::10fbe303-8818-42e4-8b6d-3d55e496baf7" providerId="AD" clId="Web-{3D9466F0-B84C-0B5C-CCD0-11F54AAB016A}" dt="2022-05-06T14:17:51.195" v="7"/>
        <pc:sldMkLst>
          <pc:docMk/>
          <pc:sldMk cId="212209105" sldId="317"/>
        </pc:sldMkLst>
      </pc:sldChg>
    </pc:docChg>
  </pc:docChgLst>
  <pc:docChgLst>
    <pc:chgData name="Baker, Emily (STFC,DL,AST)" userId="S::emily.baker@stfc.ac.uk::cd63b128-5bbb-4867-bad5-e2b99d3ce767" providerId="AD" clId="Web-{F7E70D25-1848-2E22-4EA8-D22A820FAC5E}"/>
    <pc:docChg chg="addSld delSld modSld">
      <pc:chgData name="Baker, Emily (STFC,DL,AST)" userId="S::emily.baker@stfc.ac.uk::cd63b128-5bbb-4867-bad5-e2b99d3ce767" providerId="AD" clId="Web-{F7E70D25-1848-2E22-4EA8-D22A820FAC5E}" dt="2022-07-01T08:05:21.687" v="28" actId="1076"/>
      <pc:docMkLst>
        <pc:docMk/>
      </pc:docMkLst>
      <pc:sldChg chg="modSp">
        <pc:chgData name="Baker, Emily (STFC,DL,AST)" userId="S::emily.baker@stfc.ac.uk::cd63b128-5bbb-4867-bad5-e2b99d3ce767" providerId="AD" clId="Web-{F7E70D25-1848-2E22-4EA8-D22A820FAC5E}" dt="2022-07-01T08:04:15.139" v="0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F7E70D25-1848-2E22-4EA8-D22A820FAC5E}" dt="2022-07-01T08:04:15.139" v="0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Baker, Emily (STFC,DL,AST)" userId="S::emily.baker@stfc.ac.uk::cd63b128-5bbb-4867-bad5-e2b99d3ce767" providerId="AD" clId="Web-{F7E70D25-1848-2E22-4EA8-D22A820FAC5E}" dt="2022-07-01T08:04:19.717" v="3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F7E70D25-1848-2E22-4EA8-D22A820FAC5E}" dt="2022-07-01T08:04:19.717" v="3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addSp delSp modSp">
        <pc:chgData name="Baker, Emily (STFC,DL,AST)" userId="S::emily.baker@stfc.ac.uk::cd63b128-5bbb-4867-bad5-e2b99d3ce767" providerId="AD" clId="Web-{F7E70D25-1848-2E22-4EA8-D22A820FAC5E}" dt="2022-07-01T08:05:01.187" v="23"/>
        <pc:sldMkLst>
          <pc:docMk/>
          <pc:sldMk cId="212209105" sldId="317"/>
        </pc:sldMkLst>
        <pc:picChg chg="add del mod">
          <ac:chgData name="Baker, Emily (STFC,DL,AST)" userId="S::emily.baker@stfc.ac.uk::cd63b128-5bbb-4867-bad5-e2b99d3ce767" providerId="AD" clId="Web-{F7E70D25-1848-2E22-4EA8-D22A820FAC5E}" dt="2022-07-01T08:05:01.187" v="23"/>
          <ac:picMkLst>
            <pc:docMk/>
            <pc:sldMk cId="212209105" sldId="317"/>
            <ac:picMk id="2" creationId="{6B66BF34-2E97-103B-1F84-17414D7144F1}"/>
          </ac:picMkLst>
        </pc:picChg>
      </pc:sldChg>
      <pc:sldChg chg="addSp modSp new">
        <pc:chgData name="Baker, Emily (STFC,DL,AST)" userId="S::emily.baker@stfc.ac.uk::cd63b128-5bbb-4867-bad5-e2b99d3ce767" providerId="AD" clId="Web-{F7E70D25-1848-2E22-4EA8-D22A820FAC5E}" dt="2022-07-01T08:05:21.687" v="28" actId="1076"/>
        <pc:sldMkLst>
          <pc:docMk/>
          <pc:sldMk cId="1644564819" sldId="318"/>
        </pc:sldMkLst>
        <pc:picChg chg="add mod">
          <ac:chgData name="Baker, Emily (STFC,DL,AST)" userId="S::emily.baker@stfc.ac.uk::cd63b128-5bbb-4867-bad5-e2b99d3ce767" providerId="AD" clId="Web-{F7E70D25-1848-2E22-4EA8-D22A820FAC5E}" dt="2022-07-01T08:05:21.687" v="28" actId="1076"/>
          <ac:picMkLst>
            <pc:docMk/>
            <pc:sldMk cId="1644564819" sldId="318"/>
            <ac:picMk id="2" creationId="{19A45188-639D-222C-4EF2-4773C9902E0B}"/>
          </ac:picMkLst>
        </pc:picChg>
      </pc:sldChg>
      <pc:sldChg chg="del">
        <pc:chgData name="Baker, Emily (STFC,DL,AST)" userId="S::emily.baker@stfc.ac.uk::cd63b128-5bbb-4867-bad5-e2b99d3ce767" providerId="AD" clId="Web-{F7E70D25-1848-2E22-4EA8-D22A820FAC5E}" dt="2022-07-01T08:04:22.077" v="4"/>
        <pc:sldMkLst>
          <pc:docMk/>
          <pc:sldMk cId="2964655766" sldId="318"/>
        </pc:sldMkLst>
      </pc:sldChg>
      <pc:sldChg chg="del">
        <pc:chgData name="Baker, Emily (STFC,DL,AST)" userId="S::emily.baker@stfc.ac.uk::cd63b128-5bbb-4867-bad5-e2b99d3ce767" providerId="AD" clId="Web-{F7E70D25-1848-2E22-4EA8-D22A820FAC5E}" dt="2022-07-01T08:04:23.108" v="5"/>
        <pc:sldMkLst>
          <pc:docMk/>
          <pc:sldMk cId="982420637" sldId="319"/>
        </pc:sldMkLst>
      </pc:sldChg>
      <pc:sldChg chg="del">
        <pc:chgData name="Baker, Emily (STFC,DL,AST)" userId="S::emily.baker@stfc.ac.uk::cd63b128-5bbb-4867-bad5-e2b99d3ce767" providerId="AD" clId="Web-{F7E70D25-1848-2E22-4EA8-D22A820FAC5E}" dt="2022-07-01T08:04:28.780" v="9"/>
        <pc:sldMkLst>
          <pc:docMk/>
          <pc:sldMk cId="3902274003" sldId="320"/>
        </pc:sldMkLst>
      </pc:sldChg>
      <pc:sldChg chg="del">
        <pc:chgData name="Baker, Emily (STFC,DL,AST)" userId="S::emily.baker@stfc.ac.uk::cd63b128-5bbb-4867-bad5-e2b99d3ce767" providerId="AD" clId="Web-{F7E70D25-1848-2E22-4EA8-D22A820FAC5E}" dt="2022-07-01T08:04:34.936" v="18"/>
        <pc:sldMkLst>
          <pc:docMk/>
          <pc:sldMk cId="3887475899" sldId="321"/>
        </pc:sldMkLst>
      </pc:sldChg>
      <pc:sldChg chg="del">
        <pc:chgData name="Baker, Emily (STFC,DL,AST)" userId="S::emily.baker@stfc.ac.uk::cd63b128-5bbb-4867-bad5-e2b99d3ce767" providerId="AD" clId="Web-{F7E70D25-1848-2E22-4EA8-D22A820FAC5E}" dt="2022-07-01T08:04:23.717" v="6"/>
        <pc:sldMkLst>
          <pc:docMk/>
          <pc:sldMk cId="1935348512" sldId="323"/>
        </pc:sldMkLst>
      </pc:sldChg>
      <pc:sldChg chg="del">
        <pc:chgData name="Baker, Emily (STFC,DL,AST)" userId="S::emily.baker@stfc.ac.uk::cd63b128-5bbb-4867-bad5-e2b99d3ce767" providerId="AD" clId="Web-{F7E70D25-1848-2E22-4EA8-D22A820FAC5E}" dt="2022-07-01T08:04:25.780" v="7"/>
        <pc:sldMkLst>
          <pc:docMk/>
          <pc:sldMk cId="2954483383" sldId="325"/>
        </pc:sldMkLst>
      </pc:sldChg>
      <pc:sldChg chg="del">
        <pc:chgData name="Baker, Emily (STFC,DL,AST)" userId="S::emily.baker@stfc.ac.uk::cd63b128-5bbb-4867-bad5-e2b99d3ce767" providerId="AD" clId="Web-{F7E70D25-1848-2E22-4EA8-D22A820FAC5E}" dt="2022-07-01T08:04:34.921" v="13"/>
        <pc:sldMkLst>
          <pc:docMk/>
          <pc:sldMk cId="3892877432" sldId="326"/>
        </pc:sldMkLst>
      </pc:sldChg>
      <pc:sldChg chg="del">
        <pc:chgData name="Baker, Emily (STFC,DL,AST)" userId="S::emily.baker@stfc.ac.uk::cd63b128-5bbb-4867-bad5-e2b99d3ce767" providerId="AD" clId="Web-{F7E70D25-1848-2E22-4EA8-D22A820FAC5E}" dt="2022-07-01T08:04:34.921" v="11"/>
        <pc:sldMkLst>
          <pc:docMk/>
          <pc:sldMk cId="3730178670" sldId="327"/>
        </pc:sldMkLst>
      </pc:sldChg>
      <pc:sldChg chg="del">
        <pc:chgData name="Baker, Emily (STFC,DL,AST)" userId="S::emily.baker@stfc.ac.uk::cd63b128-5bbb-4867-bad5-e2b99d3ce767" providerId="AD" clId="Web-{F7E70D25-1848-2E22-4EA8-D22A820FAC5E}" dt="2022-07-01T08:04:34.921" v="12"/>
        <pc:sldMkLst>
          <pc:docMk/>
          <pc:sldMk cId="538165221" sldId="328"/>
        </pc:sldMkLst>
      </pc:sldChg>
      <pc:sldChg chg="del">
        <pc:chgData name="Baker, Emily (STFC,DL,AST)" userId="S::emily.baker@stfc.ac.uk::cd63b128-5bbb-4867-bad5-e2b99d3ce767" providerId="AD" clId="Web-{F7E70D25-1848-2E22-4EA8-D22A820FAC5E}" dt="2022-07-01T08:04:27.499" v="8"/>
        <pc:sldMkLst>
          <pc:docMk/>
          <pc:sldMk cId="4079593524" sldId="329"/>
        </pc:sldMkLst>
      </pc:sldChg>
      <pc:sldChg chg="del">
        <pc:chgData name="Baker, Emily (STFC,DL,AST)" userId="S::emily.baker@stfc.ac.uk::cd63b128-5bbb-4867-bad5-e2b99d3ce767" providerId="AD" clId="Web-{F7E70D25-1848-2E22-4EA8-D22A820FAC5E}" dt="2022-07-01T08:04:34.936" v="20"/>
        <pc:sldMkLst>
          <pc:docMk/>
          <pc:sldMk cId="2357466022" sldId="331"/>
        </pc:sldMkLst>
      </pc:sldChg>
      <pc:sldChg chg="del">
        <pc:chgData name="Baker, Emily (STFC,DL,AST)" userId="S::emily.baker@stfc.ac.uk::cd63b128-5bbb-4867-bad5-e2b99d3ce767" providerId="AD" clId="Web-{F7E70D25-1848-2E22-4EA8-D22A820FAC5E}" dt="2022-07-01T08:04:34.936" v="19"/>
        <pc:sldMkLst>
          <pc:docMk/>
          <pc:sldMk cId="3036063076" sldId="332"/>
        </pc:sldMkLst>
      </pc:sldChg>
      <pc:sldChg chg="del">
        <pc:chgData name="Baker, Emily (STFC,DL,AST)" userId="S::emily.baker@stfc.ac.uk::cd63b128-5bbb-4867-bad5-e2b99d3ce767" providerId="AD" clId="Web-{F7E70D25-1848-2E22-4EA8-D22A820FAC5E}" dt="2022-07-01T08:04:34.921" v="10"/>
        <pc:sldMkLst>
          <pc:docMk/>
          <pc:sldMk cId="1562374054" sldId="333"/>
        </pc:sldMkLst>
      </pc:sldChg>
      <pc:sldChg chg="del">
        <pc:chgData name="Baker, Emily (STFC,DL,AST)" userId="S::emily.baker@stfc.ac.uk::cd63b128-5bbb-4867-bad5-e2b99d3ce767" providerId="AD" clId="Web-{F7E70D25-1848-2E22-4EA8-D22A820FAC5E}" dt="2022-07-01T08:04:34.921" v="14"/>
        <pc:sldMkLst>
          <pc:docMk/>
          <pc:sldMk cId="3258018193" sldId="334"/>
        </pc:sldMkLst>
      </pc:sldChg>
      <pc:sldChg chg="del">
        <pc:chgData name="Baker, Emily (STFC,DL,AST)" userId="S::emily.baker@stfc.ac.uk::cd63b128-5bbb-4867-bad5-e2b99d3ce767" providerId="AD" clId="Web-{F7E70D25-1848-2E22-4EA8-D22A820FAC5E}" dt="2022-07-01T08:04:34.936" v="15"/>
        <pc:sldMkLst>
          <pc:docMk/>
          <pc:sldMk cId="11482435" sldId="335"/>
        </pc:sldMkLst>
      </pc:sldChg>
      <pc:sldChg chg="del">
        <pc:chgData name="Baker, Emily (STFC,DL,AST)" userId="S::emily.baker@stfc.ac.uk::cd63b128-5bbb-4867-bad5-e2b99d3ce767" providerId="AD" clId="Web-{F7E70D25-1848-2E22-4EA8-D22A820FAC5E}" dt="2022-07-01T08:04:34.936" v="16"/>
        <pc:sldMkLst>
          <pc:docMk/>
          <pc:sldMk cId="3675185385" sldId="336"/>
        </pc:sldMkLst>
      </pc:sldChg>
      <pc:sldChg chg="del">
        <pc:chgData name="Baker, Emily (STFC,DL,AST)" userId="S::emily.baker@stfc.ac.uk::cd63b128-5bbb-4867-bad5-e2b99d3ce767" providerId="AD" clId="Web-{F7E70D25-1848-2E22-4EA8-D22A820FAC5E}" dt="2022-07-01T08:04:34.936" v="17"/>
        <pc:sldMkLst>
          <pc:docMk/>
          <pc:sldMk cId="3442449154" sldId="337"/>
        </pc:sldMkLst>
      </pc:sldChg>
    </pc:docChg>
  </pc:docChgLst>
  <pc:docChgLst>
    <pc:chgData name="Baker, Emily (STFC,DL,AST)" userId="S::emily.baker@stfc.ac.uk::cd63b128-5bbb-4867-bad5-e2b99d3ce767" providerId="AD" clId="Web-{7F1DFF9A-4E78-AC8E-4886-84203456EB06}"/>
    <pc:docChg chg="addSld sldOrd">
      <pc:chgData name="Baker, Emily (STFC,DL,AST)" userId="S::emily.baker@stfc.ac.uk::cd63b128-5bbb-4867-bad5-e2b99d3ce767" providerId="AD" clId="Web-{7F1DFF9A-4E78-AC8E-4886-84203456EB06}" dt="2021-07-12T15:03:12.515" v="2"/>
      <pc:docMkLst>
        <pc:docMk/>
      </pc:docMkLst>
      <pc:sldChg chg="ord">
        <pc:chgData name="Baker, Emily (STFC,DL,AST)" userId="S::emily.baker@stfc.ac.uk::cd63b128-5bbb-4867-bad5-e2b99d3ce767" providerId="AD" clId="Web-{7F1DFF9A-4E78-AC8E-4886-84203456EB06}" dt="2021-07-12T15:03:12.515" v="2"/>
        <pc:sldMkLst>
          <pc:docMk/>
          <pc:sldMk cId="729776783" sldId="349"/>
        </pc:sldMkLst>
      </pc:sldChg>
      <pc:sldChg chg="add">
        <pc:chgData name="Baker, Emily (STFC,DL,AST)" userId="S::emily.baker@stfc.ac.uk::cd63b128-5bbb-4867-bad5-e2b99d3ce767" providerId="AD" clId="Web-{7F1DFF9A-4E78-AC8E-4886-84203456EB06}" dt="2021-07-12T15:02:53.108" v="0"/>
        <pc:sldMkLst>
          <pc:docMk/>
          <pc:sldMk cId="827685167" sldId="351"/>
        </pc:sldMkLst>
      </pc:sldChg>
      <pc:sldChg chg="add">
        <pc:chgData name="Baker, Emily (STFC,DL,AST)" userId="S::emily.baker@stfc.ac.uk::cd63b128-5bbb-4867-bad5-e2b99d3ce767" providerId="AD" clId="Web-{7F1DFF9A-4E78-AC8E-4886-84203456EB06}" dt="2021-07-12T15:03:06.468" v="1"/>
        <pc:sldMkLst>
          <pc:docMk/>
          <pc:sldMk cId="1256873134" sldId="352"/>
        </pc:sldMkLst>
      </pc:sldChg>
    </pc:docChg>
  </pc:docChgLst>
  <pc:docChgLst>
    <pc:chgData name="Baker, Emily (STFC,DL,AST)" userId="S::emily.baker@stfc.ac.uk::cd63b128-5bbb-4867-bad5-e2b99d3ce767" providerId="AD" clId="Web-{775A8F3A-D766-1169-CF3C-67C71E39B3A9}"/>
    <pc:docChg chg="delSld modSld">
      <pc:chgData name="Baker, Emily (STFC,DL,AST)" userId="S::emily.baker@stfc.ac.uk::cd63b128-5bbb-4867-bad5-e2b99d3ce767" providerId="AD" clId="Web-{775A8F3A-D766-1169-CF3C-67C71E39B3A9}" dt="2021-12-06T11:16:33.815" v="23"/>
      <pc:docMkLst>
        <pc:docMk/>
      </pc:docMkLst>
      <pc:sldChg chg="modSp">
        <pc:chgData name="Baker, Emily (STFC,DL,AST)" userId="S::emily.baker@stfc.ac.uk::cd63b128-5bbb-4867-bad5-e2b99d3ce767" providerId="AD" clId="Web-{775A8F3A-D766-1169-CF3C-67C71E39B3A9}" dt="2021-12-06T11:16:05.627" v="7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775A8F3A-D766-1169-CF3C-67C71E39B3A9}" dt="2021-12-06T11:16:05.627" v="7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Baker, Emily (STFC,DL,AST)" userId="S::emily.baker@stfc.ac.uk::cd63b128-5bbb-4867-bad5-e2b99d3ce767" providerId="AD" clId="Web-{775A8F3A-D766-1169-CF3C-67C71E39B3A9}" dt="2021-12-06T11:16:30.987" v="21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775A8F3A-D766-1169-CF3C-67C71E39B3A9}" dt="2021-12-06T11:16:30.987" v="21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Baker, Emily (STFC,DL,AST)" userId="S::emily.baker@stfc.ac.uk::cd63b128-5bbb-4867-bad5-e2b99d3ce767" providerId="AD" clId="Web-{775A8F3A-D766-1169-CF3C-67C71E39B3A9}" dt="2021-12-06T11:16:23.861" v="16"/>
        <pc:sldMkLst>
          <pc:docMk/>
          <pc:sldMk cId="3680939876" sldId="364"/>
        </pc:sldMkLst>
      </pc:sldChg>
      <pc:sldChg chg="del">
        <pc:chgData name="Baker, Emily (STFC,DL,AST)" userId="S::emily.baker@stfc.ac.uk::cd63b128-5bbb-4867-bad5-e2b99d3ce767" providerId="AD" clId="Web-{775A8F3A-D766-1169-CF3C-67C71E39B3A9}" dt="2021-12-06T11:16:23.861" v="15"/>
        <pc:sldMkLst>
          <pc:docMk/>
          <pc:sldMk cId="637103597" sldId="366"/>
        </pc:sldMkLst>
      </pc:sldChg>
      <pc:sldChg chg="del">
        <pc:chgData name="Baker, Emily (STFC,DL,AST)" userId="S::emily.baker@stfc.ac.uk::cd63b128-5bbb-4867-bad5-e2b99d3ce767" providerId="AD" clId="Web-{775A8F3A-D766-1169-CF3C-67C71E39B3A9}" dt="2021-12-06T11:16:23.861" v="14"/>
        <pc:sldMkLst>
          <pc:docMk/>
          <pc:sldMk cId="1507103885" sldId="367"/>
        </pc:sldMkLst>
      </pc:sldChg>
      <pc:sldChg chg="del">
        <pc:chgData name="Baker, Emily (STFC,DL,AST)" userId="S::emily.baker@stfc.ac.uk::cd63b128-5bbb-4867-bad5-e2b99d3ce767" providerId="AD" clId="Web-{775A8F3A-D766-1169-CF3C-67C71E39B3A9}" dt="2021-12-06T11:16:32.408" v="22"/>
        <pc:sldMkLst>
          <pc:docMk/>
          <pc:sldMk cId="949488369" sldId="368"/>
        </pc:sldMkLst>
      </pc:sldChg>
      <pc:sldChg chg="del">
        <pc:chgData name="Baker, Emily (STFC,DL,AST)" userId="S::emily.baker@stfc.ac.uk::cd63b128-5bbb-4867-bad5-e2b99d3ce767" providerId="AD" clId="Web-{775A8F3A-D766-1169-CF3C-67C71E39B3A9}" dt="2021-12-06T11:16:23.861" v="17"/>
        <pc:sldMkLst>
          <pc:docMk/>
          <pc:sldMk cId="800333677" sldId="369"/>
        </pc:sldMkLst>
      </pc:sldChg>
      <pc:sldChg chg="del">
        <pc:chgData name="Baker, Emily (STFC,DL,AST)" userId="S::emily.baker@stfc.ac.uk::cd63b128-5bbb-4867-bad5-e2b99d3ce767" providerId="AD" clId="Web-{775A8F3A-D766-1169-CF3C-67C71E39B3A9}" dt="2021-12-06T11:16:23.861" v="8"/>
        <pc:sldMkLst>
          <pc:docMk/>
          <pc:sldMk cId="385304203" sldId="370"/>
        </pc:sldMkLst>
      </pc:sldChg>
      <pc:sldChg chg="del">
        <pc:chgData name="Baker, Emily (STFC,DL,AST)" userId="S::emily.baker@stfc.ac.uk::cd63b128-5bbb-4867-bad5-e2b99d3ce767" providerId="AD" clId="Web-{775A8F3A-D766-1169-CF3C-67C71E39B3A9}" dt="2021-12-06T11:16:23.861" v="9"/>
        <pc:sldMkLst>
          <pc:docMk/>
          <pc:sldMk cId="4072538357" sldId="371"/>
        </pc:sldMkLst>
      </pc:sldChg>
      <pc:sldChg chg="del">
        <pc:chgData name="Baker, Emily (STFC,DL,AST)" userId="S::emily.baker@stfc.ac.uk::cd63b128-5bbb-4867-bad5-e2b99d3ce767" providerId="AD" clId="Web-{775A8F3A-D766-1169-CF3C-67C71E39B3A9}" dt="2021-12-06T11:16:23.861" v="10"/>
        <pc:sldMkLst>
          <pc:docMk/>
          <pc:sldMk cId="547341954" sldId="372"/>
        </pc:sldMkLst>
      </pc:sldChg>
      <pc:sldChg chg="del">
        <pc:chgData name="Baker, Emily (STFC,DL,AST)" userId="S::emily.baker@stfc.ac.uk::cd63b128-5bbb-4867-bad5-e2b99d3ce767" providerId="AD" clId="Web-{775A8F3A-D766-1169-CF3C-67C71E39B3A9}" dt="2021-12-06T11:16:23.861" v="11"/>
        <pc:sldMkLst>
          <pc:docMk/>
          <pc:sldMk cId="931342742" sldId="373"/>
        </pc:sldMkLst>
      </pc:sldChg>
      <pc:sldChg chg="del">
        <pc:chgData name="Baker, Emily (STFC,DL,AST)" userId="S::emily.baker@stfc.ac.uk::cd63b128-5bbb-4867-bad5-e2b99d3ce767" providerId="AD" clId="Web-{775A8F3A-D766-1169-CF3C-67C71E39B3A9}" dt="2021-12-06T11:16:33.815" v="23"/>
        <pc:sldMkLst>
          <pc:docMk/>
          <pc:sldMk cId="3420516509" sldId="374"/>
        </pc:sldMkLst>
      </pc:sldChg>
      <pc:sldChg chg="del">
        <pc:chgData name="Baker, Emily (STFC,DL,AST)" userId="S::emily.baker@stfc.ac.uk::cd63b128-5bbb-4867-bad5-e2b99d3ce767" providerId="AD" clId="Web-{775A8F3A-D766-1169-CF3C-67C71E39B3A9}" dt="2021-12-06T11:16:23.861" v="12"/>
        <pc:sldMkLst>
          <pc:docMk/>
          <pc:sldMk cId="1678520939" sldId="375"/>
        </pc:sldMkLst>
      </pc:sldChg>
      <pc:sldChg chg="del">
        <pc:chgData name="Baker, Emily (STFC,DL,AST)" userId="S::emily.baker@stfc.ac.uk::cd63b128-5bbb-4867-bad5-e2b99d3ce767" providerId="AD" clId="Web-{775A8F3A-D766-1169-CF3C-67C71E39B3A9}" dt="2021-12-06T11:16:23.861" v="13"/>
        <pc:sldMkLst>
          <pc:docMk/>
          <pc:sldMk cId="109817817" sldId="376"/>
        </pc:sldMkLst>
      </pc:sldChg>
    </pc:docChg>
  </pc:docChgLst>
  <pc:docChgLst>
    <pc:chgData name="Baker, Emily (STFC,DL,AST)" userId="S::emily.baker@stfc.ac.uk::cd63b128-5bbb-4867-bad5-e2b99d3ce767" providerId="AD" clId="Web-{7D563185-4B3F-1149-30D0-DB4F44B6BB36}"/>
    <pc:docChg chg="delSld modSld">
      <pc:chgData name="Baker, Emily (STFC,DL,AST)" userId="S::emily.baker@stfc.ac.uk::cd63b128-5bbb-4867-bad5-e2b99d3ce767" providerId="AD" clId="Web-{7D563185-4B3F-1149-30D0-DB4F44B6BB36}" dt="2022-10-31T15:19:05.976" v="42"/>
      <pc:docMkLst>
        <pc:docMk/>
      </pc:docMkLst>
      <pc:sldChg chg="modSp">
        <pc:chgData name="Baker, Emily (STFC,DL,AST)" userId="S::emily.baker@stfc.ac.uk::cd63b128-5bbb-4867-bad5-e2b99d3ce767" providerId="AD" clId="Web-{7D563185-4B3F-1149-30D0-DB4F44B6BB36}" dt="2022-10-31T15:18:57.741" v="12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7D563185-4B3F-1149-30D0-DB4F44B6BB36}" dt="2022-10-31T15:18:57.741" v="12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Baker, Emily (STFC,DL,AST)" userId="S::emily.baker@stfc.ac.uk::cd63b128-5bbb-4867-bad5-e2b99d3ce767" providerId="AD" clId="Web-{7D563185-4B3F-1149-30D0-DB4F44B6BB36}" dt="2022-10-31T15:19:02.148" v="14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7D563185-4B3F-1149-30D0-DB4F44B6BB36}" dt="2022-10-31T15:19:02.148" v="14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Baker, Emily (STFC,DL,AST)" userId="S::emily.baker@stfc.ac.uk::cd63b128-5bbb-4867-bad5-e2b99d3ce767" providerId="AD" clId="Web-{7D563185-4B3F-1149-30D0-DB4F44B6BB36}" dt="2022-10-31T15:19:05.976" v="42"/>
        <pc:sldMkLst>
          <pc:docMk/>
          <pc:sldMk cId="2796238656" sldId="333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60" v="31"/>
        <pc:sldMkLst>
          <pc:docMk/>
          <pc:sldMk cId="1728832231" sldId="334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45" v="30"/>
        <pc:sldMkLst>
          <pc:docMk/>
          <pc:sldMk cId="3821330142" sldId="335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60" v="38"/>
        <pc:sldMkLst>
          <pc:docMk/>
          <pc:sldMk cId="3142438240" sldId="336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60" v="37"/>
        <pc:sldMkLst>
          <pc:docMk/>
          <pc:sldMk cId="2873194912" sldId="337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60" v="36"/>
        <pc:sldMkLst>
          <pc:docMk/>
          <pc:sldMk cId="3987243347" sldId="338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60" v="35"/>
        <pc:sldMkLst>
          <pc:docMk/>
          <pc:sldMk cId="254673928" sldId="339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60" v="34"/>
        <pc:sldMkLst>
          <pc:docMk/>
          <pc:sldMk cId="1937946077" sldId="340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60" v="33"/>
        <pc:sldMkLst>
          <pc:docMk/>
          <pc:sldMk cId="853887499" sldId="341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60" v="32"/>
        <pc:sldMkLst>
          <pc:docMk/>
          <pc:sldMk cId="1856804145" sldId="342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45" v="22"/>
        <pc:sldMkLst>
          <pc:docMk/>
          <pc:sldMk cId="1098194229" sldId="343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45" v="24"/>
        <pc:sldMkLst>
          <pc:docMk/>
          <pc:sldMk cId="4248862231" sldId="344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29" v="20"/>
        <pc:sldMkLst>
          <pc:docMk/>
          <pc:sldMk cId="392829059" sldId="345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45" v="21"/>
        <pc:sldMkLst>
          <pc:docMk/>
          <pc:sldMk cId="3744695227" sldId="346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45" v="23"/>
        <pc:sldMkLst>
          <pc:docMk/>
          <pc:sldMk cId="1666273792" sldId="347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60" v="41"/>
        <pc:sldMkLst>
          <pc:docMk/>
          <pc:sldMk cId="3696767029" sldId="348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60" v="39"/>
        <pc:sldMkLst>
          <pc:docMk/>
          <pc:sldMk cId="1196978408" sldId="349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29" v="19"/>
        <pc:sldMkLst>
          <pc:docMk/>
          <pc:sldMk cId="2935634474" sldId="350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29" v="18"/>
        <pc:sldMkLst>
          <pc:docMk/>
          <pc:sldMk cId="440261927" sldId="351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60" v="40"/>
        <pc:sldMkLst>
          <pc:docMk/>
          <pc:sldMk cId="3013026400" sldId="352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45" v="29"/>
        <pc:sldMkLst>
          <pc:docMk/>
          <pc:sldMk cId="2417263484" sldId="353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45" v="28"/>
        <pc:sldMkLst>
          <pc:docMk/>
          <pc:sldMk cId="2337427264" sldId="354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45" v="27"/>
        <pc:sldMkLst>
          <pc:docMk/>
          <pc:sldMk cId="3245818220" sldId="355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45" v="26"/>
        <pc:sldMkLst>
          <pc:docMk/>
          <pc:sldMk cId="3328034171" sldId="356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45" v="25"/>
        <pc:sldMkLst>
          <pc:docMk/>
          <pc:sldMk cId="2609876168" sldId="357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29" v="17"/>
        <pc:sldMkLst>
          <pc:docMk/>
          <pc:sldMk cId="1258581422" sldId="358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29" v="16"/>
        <pc:sldMkLst>
          <pc:docMk/>
          <pc:sldMk cId="2319169878" sldId="360"/>
        </pc:sldMkLst>
      </pc:sldChg>
      <pc:sldChg chg="del">
        <pc:chgData name="Baker, Emily (STFC,DL,AST)" userId="S::emily.baker@stfc.ac.uk::cd63b128-5bbb-4867-bad5-e2b99d3ce767" providerId="AD" clId="Web-{7D563185-4B3F-1149-30D0-DB4F44B6BB36}" dt="2022-10-31T15:19:05.929" v="15"/>
        <pc:sldMkLst>
          <pc:docMk/>
          <pc:sldMk cId="4127488901" sldId="361"/>
        </pc:sldMkLst>
      </pc:sldChg>
    </pc:docChg>
  </pc:docChgLst>
  <pc:docChgLst>
    <pc:chgData name="Baker, Emily (STFC,DL,AST)" userId="S::emily.baker@stfc.ac.uk::cd63b128-5bbb-4867-bad5-e2b99d3ce767" providerId="AD" clId="Web-{5689CE7E-843C-6F27-C1A7-845A7436477C}"/>
    <pc:docChg chg="addSld delSld modSld">
      <pc:chgData name="Baker, Emily (STFC,DL,AST)" userId="S::emily.baker@stfc.ac.uk::cd63b128-5bbb-4867-bad5-e2b99d3ce767" providerId="AD" clId="Web-{5689CE7E-843C-6F27-C1A7-845A7436477C}" dt="2022-09-12T14:08:44.548" v="23"/>
      <pc:docMkLst>
        <pc:docMk/>
      </pc:docMkLst>
      <pc:sldChg chg="del">
        <pc:chgData name="Baker, Emily (STFC,DL,AST)" userId="S::emily.baker@stfc.ac.uk::cd63b128-5bbb-4867-bad5-e2b99d3ce767" providerId="AD" clId="Web-{5689CE7E-843C-6F27-C1A7-845A7436477C}" dt="2022-09-12T14:08:44.548" v="23"/>
        <pc:sldMkLst>
          <pc:docMk/>
          <pc:sldMk cId="1012171270" sldId="335"/>
        </pc:sldMkLst>
      </pc:sldChg>
      <pc:sldChg chg="addSp modSp">
        <pc:chgData name="Baker, Emily (STFC,DL,AST)" userId="S::emily.baker@stfc.ac.uk::cd63b128-5bbb-4867-bad5-e2b99d3ce767" providerId="AD" clId="Web-{5689CE7E-843C-6F27-C1A7-845A7436477C}" dt="2022-09-12T14:07:29.137" v="22" actId="1076"/>
        <pc:sldMkLst>
          <pc:docMk/>
          <pc:sldMk cId="1756671280" sldId="337"/>
        </pc:sldMkLst>
        <pc:spChg chg="mod">
          <ac:chgData name="Baker, Emily (STFC,DL,AST)" userId="S::emily.baker@stfc.ac.uk::cd63b128-5bbb-4867-bad5-e2b99d3ce767" providerId="AD" clId="Web-{5689CE7E-843C-6F27-C1A7-845A7436477C}" dt="2022-09-12T14:07:16.839" v="15" actId="20577"/>
          <ac:spMkLst>
            <pc:docMk/>
            <pc:sldMk cId="1756671280" sldId="337"/>
            <ac:spMk id="2" creationId="{E4195EB9-0469-D0C3-D888-08713B2A2A90}"/>
          </ac:spMkLst>
        </pc:spChg>
        <pc:spChg chg="add mod">
          <ac:chgData name="Baker, Emily (STFC,DL,AST)" userId="S::emily.baker@stfc.ac.uk::cd63b128-5bbb-4867-bad5-e2b99d3ce767" providerId="AD" clId="Web-{5689CE7E-843C-6F27-C1A7-845A7436477C}" dt="2022-09-12T14:07:29.137" v="22" actId="1076"/>
          <ac:spMkLst>
            <pc:docMk/>
            <pc:sldMk cId="1756671280" sldId="337"/>
            <ac:spMk id="4" creationId="{2A221FA6-EFF8-CD9B-A4E6-8EF972983BBD}"/>
          </ac:spMkLst>
        </pc:spChg>
        <pc:picChg chg="add mod">
          <ac:chgData name="Baker, Emily (STFC,DL,AST)" userId="S::emily.baker@stfc.ac.uk::cd63b128-5bbb-4867-bad5-e2b99d3ce767" providerId="AD" clId="Web-{5689CE7E-843C-6F27-C1A7-845A7436477C}" dt="2022-09-12T14:07:20.995" v="17" actId="1076"/>
          <ac:picMkLst>
            <pc:docMk/>
            <pc:sldMk cId="1756671280" sldId="337"/>
            <ac:picMk id="3" creationId="{0221A520-F4F2-FD4A-8367-E962CF4F5909}"/>
          </ac:picMkLst>
        </pc:picChg>
      </pc:sldChg>
      <pc:sldChg chg="new del">
        <pc:chgData name="Baker, Emily (STFC,DL,AST)" userId="S::emily.baker@stfc.ac.uk::cd63b128-5bbb-4867-bad5-e2b99d3ce767" providerId="AD" clId="Web-{5689CE7E-843C-6F27-C1A7-845A7436477C}" dt="2022-09-12T14:06:45.446" v="3"/>
        <pc:sldMkLst>
          <pc:docMk/>
          <pc:sldMk cId="263273025" sldId="346"/>
        </pc:sldMkLst>
      </pc:sldChg>
      <pc:sldChg chg="add del replId">
        <pc:chgData name="Baker, Emily (STFC,DL,AST)" userId="S::emily.baker@stfc.ac.uk::cd63b128-5bbb-4867-bad5-e2b99d3ce767" providerId="AD" clId="Web-{5689CE7E-843C-6F27-C1A7-845A7436477C}" dt="2022-09-12T14:06:44.758" v="2"/>
        <pc:sldMkLst>
          <pc:docMk/>
          <pc:sldMk cId="2185676476" sldId="347"/>
        </pc:sldMkLst>
      </pc:sldChg>
    </pc:docChg>
  </pc:docChgLst>
  <pc:docChgLst>
    <pc:chgData name="Cooper, Alison (STFC,DL,AST)" userId="S::alison.cooper@stfc.ac.uk::10fbe303-8818-42e4-8b6d-3d55e496baf7" providerId="AD" clId="Web-{6227FC03-49F5-CF98-F1D0-18189BB80807}"/>
    <pc:docChg chg="addSld modSld">
      <pc:chgData name="Cooper, Alison (STFC,DL,AST)" userId="S::alison.cooper@stfc.ac.uk::10fbe303-8818-42e4-8b6d-3d55e496baf7" providerId="AD" clId="Web-{6227FC03-49F5-CF98-F1D0-18189BB80807}" dt="2021-06-07T17:05:47.893" v="1"/>
      <pc:docMkLst>
        <pc:docMk/>
      </pc:docMkLst>
      <pc:sldChg chg="add modTransition">
        <pc:chgData name="Cooper, Alison (STFC,DL,AST)" userId="S::alison.cooper@stfc.ac.uk::10fbe303-8818-42e4-8b6d-3d55e496baf7" providerId="AD" clId="Web-{6227FC03-49F5-CF98-F1D0-18189BB80807}" dt="2021-06-07T17:05:47.893" v="1"/>
        <pc:sldMkLst>
          <pc:docMk/>
          <pc:sldMk cId="1663361368" sldId="354"/>
        </pc:sldMkLst>
      </pc:sldChg>
    </pc:docChg>
  </pc:docChgLst>
  <pc:docChgLst>
    <pc:chgData name="Baker, Emily (STFC,DL,AST)" userId="S::emily.baker@stfc.ac.uk::cd63b128-5bbb-4867-bad5-e2b99d3ce767" providerId="AD" clId="Web-{E3F3FD35-2706-F2C9-EA7E-78CF6CCDE0F3}"/>
    <pc:docChg chg="addSld modSld">
      <pc:chgData name="Baker, Emily (STFC,DL,AST)" userId="S::emily.baker@stfc.ac.uk::cd63b128-5bbb-4867-bad5-e2b99d3ce767" providerId="AD" clId="Web-{E3F3FD35-2706-F2C9-EA7E-78CF6CCDE0F3}" dt="2022-10-12T11:12:56.580" v="11" actId="1076"/>
      <pc:docMkLst>
        <pc:docMk/>
      </pc:docMkLst>
      <pc:sldChg chg="modSp add">
        <pc:chgData name="Baker, Emily (STFC,DL,AST)" userId="S::emily.baker@stfc.ac.uk::cd63b128-5bbb-4867-bad5-e2b99d3ce767" providerId="AD" clId="Web-{E3F3FD35-2706-F2C9-EA7E-78CF6CCDE0F3}" dt="2022-10-12T11:12:56.580" v="11" actId="1076"/>
        <pc:sldMkLst>
          <pc:docMk/>
          <pc:sldMk cId="3696767029" sldId="348"/>
        </pc:sldMkLst>
        <pc:spChg chg="mod">
          <ac:chgData name="Baker, Emily (STFC,DL,AST)" userId="S::emily.baker@stfc.ac.uk::cd63b128-5bbb-4867-bad5-e2b99d3ce767" providerId="AD" clId="Web-{E3F3FD35-2706-F2C9-EA7E-78CF6CCDE0F3}" dt="2022-10-12T11:12:47.470" v="10" actId="20577"/>
          <ac:spMkLst>
            <pc:docMk/>
            <pc:sldMk cId="3696767029" sldId="348"/>
            <ac:spMk id="3" creationId="{8BCC704D-1D94-6DDF-4169-19DCD9412667}"/>
          </ac:spMkLst>
        </pc:spChg>
        <pc:spChg chg="mod">
          <ac:chgData name="Baker, Emily (STFC,DL,AST)" userId="S::emily.baker@stfc.ac.uk::cd63b128-5bbb-4867-bad5-e2b99d3ce767" providerId="AD" clId="Web-{E3F3FD35-2706-F2C9-EA7E-78CF6CCDE0F3}" dt="2022-10-12T11:12:56.580" v="11" actId="1076"/>
          <ac:spMkLst>
            <pc:docMk/>
            <pc:sldMk cId="3696767029" sldId="348"/>
            <ac:spMk id="15" creationId="{67837613-222F-C7E6-26A9-0C114F3AD514}"/>
          </ac:spMkLst>
        </pc:spChg>
      </pc:sldChg>
    </pc:docChg>
  </pc:docChgLst>
  <pc:docChgLst>
    <pc:chgData name="Baker, Emily (STFC,DL,AST)" userId="S::emily.baker@stfc.ac.uk::cd63b128-5bbb-4867-bad5-e2b99d3ce767" providerId="AD" clId="Web-{A16CF0AF-42CD-3F79-17A1-ADEE020152FA}"/>
    <pc:docChg chg="delSld modSld">
      <pc:chgData name="Baker, Emily (STFC,DL,AST)" userId="S::emily.baker@stfc.ac.uk::cd63b128-5bbb-4867-bad5-e2b99d3ce767" providerId="AD" clId="Web-{A16CF0AF-42CD-3F79-17A1-ADEE020152FA}" dt="2022-04-04T12:44:07.646" v="162" actId="1076"/>
      <pc:docMkLst>
        <pc:docMk/>
      </pc:docMkLst>
      <pc:sldChg chg="addSp modSp">
        <pc:chgData name="Baker, Emily (STFC,DL,AST)" userId="S::emily.baker@stfc.ac.uk::cd63b128-5bbb-4867-bad5-e2b99d3ce767" providerId="AD" clId="Web-{A16CF0AF-42CD-3F79-17A1-ADEE020152FA}" dt="2022-04-04T12:44:07.646" v="162" actId="1076"/>
        <pc:sldMkLst>
          <pc:docMk/>
          <pc:sldMk cId="1252323468" sldId="314"/>
        </pc:sldMkLst>
        <pc:spChg chg="mod">
          <ac:chgData name="Baker, Emily (STFC,DL,AST)" userId="S::emily.baker@stfc.ac.uk::cd63b128-5bbb-4867-bad5-e2b99d3ce767" providerId="AD" clId="Web-{A16CF0AF-42CD-3F79-17A1-ADEE020152FA}" dt="2022-04-04T12:42:52.519" v="119" actId="14100"/>
          <ac:spMkLst>
            <pc:docMk/>
            <pc:sldMk cId="1252323468" sldId="314"/>
            <ac:spMk id="2" creationId="{9CB40291-254D-272F-2F15-49615698099A}"/>
          </ac:spMkLst>
        </pc:spChg>
        <pc:spChg chg="add mod">
          <ac:chgData name="Baker, Emily (STFC,DL,AST)" userId="S::emily.baker@stfc.ac.uk::cd63b128-5bbb-4867-bad5-e2b99d3ce767" providerId="AD" clId="Web-{A16CF0AF-42CD-3F79-17A1-ADEE020152FA}" dt="2022-04-04T12:44:01.490" v="158" actId="1076"/>
          <ac:spMkLst>
            <pc:docMk/>
            <pc:sldMk cId="1252323468" sldId="314"/>
            <ac:spMk id="6" creationId="{ECCF9AA4-630D-E40A-C6E5-66164CF41140}"/>
          </ac:spMkLst>
        </pc:spChg>
        <pc:spChg chg="add mod">
          <ac:chgData name="Baker, Emily (STFC,DL,AST)" userId="S::emily.baker@stfc.ac.uk::cd63b128-5bbb-4867-bad5-e2b99d3ce767" providerId="AD" clId="Web-{A16CF0AF-42CD-3F79-17A1-ADEE020152FA}" dt="2022-04-04T12:44:01.505" v="159" actId="1076"/>
          <ac:spMkLst>
            <pc:docMk/>
            <pc:sldMk cId="1252323468" sldId="314"/>
            <ac:spMk id="7" creationId="{CE36EAB5-3E1B-D61D-04EF-A061E8214F22}"/>
          </ac:spMkLst>
        </pc:spChg>
        <pc:spChg chg="add mod">
          <ac:chgData name="Baker, Emily (STFC,DL,AST)" userId="S::emily.baker@stfc.ac.uk::cd63b128-5bbb-4867-bad5-e2b99d3ce767" providerId="AD" clId="Web-{A16CF0AF-42CD-3F79-17A1-ADEE020152FA}" dt="2022-04-04T12:44:07.646" v="162" actId="1076"/>
          <ac:spMkLst>
            <pc:docMk/>
            <pc:sldMk cId="1252323468" sldId="314"/>
            <ac:spMk id="8" creationId="{391DC8DC-6394-BCB5-14BC-C115D5E93896}"/>
          </ac:spMkLst>
        </pc:spChg>
        <pc:picChg chg="add mod">
          <ac:chgData name="Baker, Emily (STFC,DL,AST)" userId="S::emily.baker@stfc.ac.uk::cd63b128-5bbb-4867-bad5-e2b99d3ce767" providerId="AD" clId="Web-{A16CF0AF-42CD-3F79-17A1-ADEE020152FA}" dt="2022-04-04T12:44:01.490" v="157" actId="1076"/>
          <ac:picMkLst>
            <pc:docMk/>
            <pc:sldMk cId="1252323468" sldId="314"/>
            <ac:picMk id="3" creationId="{92280B9B-3A93-FAA1-2C2B-CE22BCDF65F3}"/>
          </ac:picMkLst>
        </pc:picChg>
      </pc:sldChg>
      <pc:sldChg chg="del">
        <pc:chgData name="Baker, Emily (STFC,DL,AST)" userId="S::emily.baker@stfc.ac.uk::cd63b128-5bbb-4867-bad5-e2b99d3ce767" providerId="AD" clId="Web-{A16CF0AF-42CD-3F79-17A1-ADEE020152FA}" dt="2022-04-04T11:06:35.994" v="0"/>
        <pc:sldMkLst>
          <pc:docMk/>
          <pc:sldMk cId="1914416913" sldId="316"/>
        </pc:sldMkLst>
      </pc:sldChg>
    </pc:docChg>
  </pc:docChgLst>
  <pc:docChgLst>
    <pc:chgData clId="Web-{53974F75-DFF2-20A2-99B0-10DBA7A3D45A}"/>
    <pc:docChg chg="addSld addMainMaster modMainMaster">
      <pc:chgData name="" userId="" providerId="" clId="Web-{53974F75-DFF2-20A2-99B0-10DBA7A3D45A}" dt="2022-01-07T14:49:30.512" v="0"/>
      <pc:docMkLst>
        <pc:docMk/>
      </pc:docMkLst>
      <pc:sldChg chg="add">
        <pc:chgData name="" userId="" providerId="" clId="Web-{53974F75-DFF2-20A2-99B0-10DBA7A3D45A}" dt="2022-01-07T14:49:30.512" v="0"/>
        <pc:sldMkLst>
          <pc:docMk/>
          <pc:sldMk cId="934678447" sldId="352"/>
        </pc:sldMkLst>
      </pc:sldChg>
      <pc:sldMasterChg chg="add addSldLayout">
        <pc:chgData name="" userId="" providerId="" clId="Web-{53974F75-DFF2-20A2-99B0-10DBA7A3D45A}" dt="2022-01-07T14:49:30.512" v="0"/>
        <pc:sldMasterMkLst>
          <pc:docMk/>
          <pc:sldMasterMk cId="2459357904" sldId="2147483648"/>
        </pc:sldMasterMkLst>
        <pc:sldLayoutChg chg="add">
          <pc:chgData name="" userId="" providerId="" clId="Web-{53974F75-DFF2-20A2-99B0-10DBA7A3D45A}" dt="2022-01-07T14:49:30.512" v="0"/>
          <pc:sldLayoutMkLst>
            <pc:docMk/>
            <pc:sldMasterMk cId="2459357904" sldId="2147483648"/>
            <pc:sldLayoutMk cId="561406843" sldId="2147483649"/>
          </pc:sldLayoutMkLst>
        </pc:sldLayoutChg>
        <pc:sldLayoutChg chg="add">
          <pc:chgData name="" userId="" providerId="" clId="Web-{53974F75-DFF2-20A2-99B0-10DBA7A3D45A}" dt="2022-01-07T14:49:30.512" v="0"/>
          <pc:sldLayoutMkLst>
            <pc:docMk/>
            <pc:sldMasterMk cId="2459357904" sldId="2147483648"/>
            <pc:sldLayoutMk cId="4245507066" sldId="2147483650"/>
          </pc:sldLayoutMkLst>
        </pc:sldLayoutChg>
        <pc:sldLayoutChg chg="add">
          <pc:chgData name="" userId="" providerId="" clId="Web-{53974F75-DFF2-20A2-99B0-10DBA7A3D45A}" dt="2022-01-07T14:49:30.512" v="0"/>
          <pc:sldLayoutMkLst>
            <pc:docMk/>
            <pc:sldMasterMk cId="2459357904" sldId="2147483648"/>
            <pc:sldLayoutMk cId="8443703" sldId="2147483651"/>
          </pc:sldLayoutMkLst>
        </pc:sldLayoutChg>
        <pc:sldLayoutChg chg="add">
          <pc:chgData name="" userId="" providerId="" clId="Web-{53974F75-DFF2-20A2-99B0-10DBA7A3D45A}" dt="2022-01-07T14:49:30.512" v="0"/>
          <pc:sldLayoutMkLst>
            <pc:docMk/>
            <pc:sldMasterMk cId="2459357904" sldId="2147483648"/>
            <pc:sldLayoutMk cId="399195439" sldId="2147483652"/>
          </pc:sldLayoutMkLst>
        </pc:sldLayoutChg>
        <pc:sldLayoutChg chg="add">
          <pc:chgData name="" userId="" providerId="" clId="Web-{53974F75-DFF2-20A2-99B0-10DBA7A3D45A}" dt="2022-01-07T14:49:30.512" v="0"/>
          <pc:sldLayoutMkLst>
            <pc:docMk/>
            <pc:sldMasterMk cId="2459357904" sldId="2147483648"/>
            <pc:sldLayoutMk cId="2524432310" sldId="2147483653"/>
          </pc:sldLayoutMkLst>
        </pc:sldLayoutChg>
        <pc:sldLayoutChg chg="add">
          <pc:chgData name="" userId="" providerId="" clId="Web-{53974F75-DFF2-20A2-99B0-10DBA7A3D45A}" dt="2022-01-07T14:49:30.512" v="0"/>
          <pc:sldLayoutMkLst>
            <pc:docMk/>
            <pc:sldMasterMk cId="2459357904" sldId="2147483648"/>
            <pc:sldLayoutMk cId="2812666339" sldId="2147483654"/>
          </pc:sldLayoutMkLst>
        </pc:sldLayoutChg>
        <pc:sldLayoutChg chg="add">
          <pc:chgData name="" userId="" providerId="" clId="Web-{53974F75-DFF2-20A2-99B0-10DBA7A3D45A}" dt="2022-01-07T14:49:30.512" v="0"/>
          <pc:sldLayoutMkLst>
            <pc:docMk/>
            <pc:sldMasterMk cId="2459357904" sldId="2147483648"/>
            <pc:sldLayoutMk cId="3850464981" sldId="2147483655"/>
          </pc:sldLayoutMkLst>
        </pc:sldLayoutChg>
        <pc:sldLayoutChg chg="add">
          <pc:chgData name="" userId="" providerId="" clId="Web-{53974F75-DFF2-20A2-99B0-10DBA7A3D45A}" dt="2022-01-07T14:49:30.512" v="0"/>
          <pc:sldLayoutMkLst>
            <pc:docMk/>
            <pc:sldMasterMk cId="2459357904" sldId="2147483648"/>
            <pc:sldLayoutMk cId="4244997716" sldId="2147483656"/>
          </pc:sldLayoutMkLst>
        </pc:sldLayoutChg>
        <pc:sldLayoutChg chg="add">
          <pc:chgData name="" userId="" providerId="" clId="Web-{53974F75-DFF2-20A2-99B0-10DBA7A3D45A}" dt="2022-01-07T14:49:30.512" v="0"/>
          <pc:sldLayoutMkLst>
            <pc:docMk/>
            <pc:sldMasterMk cId="2459357904" sldId="2147483648"/>
            <pc:sldLayoutMk cId="4180815348" sldId="2147483657"/>
          </pc:sldLayoutMkLst>
        </pc:sldLayoutChg>
        <pc:sldLayoutChg chg="add">
          <pc:chgData name="" userId="" providerId="" clId="Web-{53974F75-DFF2-20A2-99B0-10DBA7A3D45A}" dt="2022-01-07T14:49:30.512" v="0"/>
          <pc:sldLayoutMkLst>
            <pc:docMk/>
            <pc:sldMasterMk cId="2459357904" sldId="2147483648"/>
            <pc:sldLayoutMk cId="3491196505" sldId="2147483658"/>
          </pc:sldLayoutMkLst>
        </pc:sldLayoutChg>
        <pc:sldLayoutChg chg="add">
          <pc:chgData name="" userId="" providerId="" clId="Web-{53974F75-DFF2-20A2-99B0-10DBA7A3D45A}" dt="2022-01-07T14:49:30.512" v="0"/>
          <pc:sldLayoutMkLst>
            <pc:docMk/>
            <pc:sldMasterMk cId="2459357904" sldId="2147483648"/>
            <pc:sldLayoutMk cId="2013098460" sldId="2147483659"/>
          </pc:sldLayoutMkLst>
        </pc:sldLayoutChg>
      </pc:sldMasterChg>
      <pc:sldMasterChg chg="replId modSldLayout">
        <pc:chgData name="" userId="" providerId="" clId="Web-{53974F75-DFF2-20A2-99B0-10DBA7A3D45A}" dt="2022-01-07T14:49:30.512" v="0"/>
        <pc:sldMasterMkLst>
          <pc:docMk/>
          <pc:sldMasterMk cId="2205590946" sldId="2147483850"/>
        </pc:sldMasterMkLst>
        <pc:sldLayoutChg chg="replId">
          <pc:chgData name="" userId="" providerId="" clId="Web-{53974F75-DFF2-20A2-99B0-10DBA7A3D45A}" dt="2022-01-07T14:49:30.512" v="0"/>
          <pc:sldLayoutMkLst>
            <pc:docMk/>
            <pc:sldMasterMk cId="2205590946" sldId="2147483850"/>
            <pc:sldLayoutMk cId="2729039318" sldId="2147483851"/>
          </pc:sldLayoutMkLst>
        </pc:sldLayoutChg>
        <pc:sldLayoutChg chg="replId">
          <pc:chgData name="" userId="" providerId="" clId="Web-{53974F75-DFF2-20A2-99B0-10DBA7A3D45A}" dt="2022-01-07T14:49:30.512" v="0"/>
          <pc:sldLayoutMkLst>
            <pc:docMk/>
            <pc:sldMasterMk cId="2205590946" sldId="2147483850"/>
            <pc:sldLayoutMk cId="3830814069" sldId="2147483852"/>
          </pc:sldLayoutMkLst>
        </pc:sldLayoutChg>
        <pc:sldLayoutChg chg="replId">
          <pc:chgData name="" userId="" providerId="" clId="Web-{53974F75-DFF2-20A2-99B0-10DBA7A3D45A}" dt="2022-01-07T14:49:30.512" v="0"/>
          <pc:sldLayoutMkLst>
            <pc:docMk/>
            <pc:sldMasterMk cId="2205590946" sldId="2147483850"/>
            <pc:sldLayoutMk cId="1647615665" sldId="2147483853"/>
          </pc:sldLayoutMkLst>
        </pc:sldLayoutChg>
        <pc:sldLayoutChg chg="replId">
          <pc:chgData name="" userId="" providerId="" clId="Web-{53974F75-DFF2-20A2-99B0-10DBA7A3D45A}" dt="2022-01-07T14:49:30.512" v="0"/>
          <pc:sldLayoutMkLst>
            <pc:docMk/>
            <pc:sldMasterMk cId="2205590946" sldId="2147483850"/>
            <pc:sldLayoutMk cId="2437312008" sldId="2147483854"/>
          </pc:sldLayoutMkLst>
        </pc:sldLayoutChg>
        <pc:sldLayoutChg chg="replId">
          <pc:chgData name="" userId="" providerId="" clId="Web-{53974F75-DFF2-20A2-99B0-10DBA7A3D45A}" dt="2022-01-07T14:49:30.512" v="0"/>
          <pc:sldLayoutMkLst>
            <pc:docMk/>
            <pc:sldMasterMk cId="2205590946" sldId="2147483850"/>
            <pc:sldLayoutMk cId="3246279798" sldId="2147483855"/>
          </pc:sldLayoutMkLst>
        </pc:sldLayoutChg>
        <pc:sldLayoutChg chg="replId">
          <pc:chgData name="" userId="" providerId="" clId="Web-{53974F75-DFF2-20A2-99B0-10DBA7A3D45A}" dt="2022-01-07T14:49:30.512" v="0"/>
          <pc:sldLayoutMkLst>
            <pc:docMk/>
            <pc:sldMasterMk cId="2205590946" sldId="2147483850"/>
            <pc:sldLayoutMk cId="1217493212" sldId="2147483856"/>
          </pc:sldLayoutMkLst>
        </pc:sldLayoutChg>
        <pc:sldLayoutChg chg="replId">
          <pc:chgData name="" userId="" providerId="" clId="Web-{53974F75-DFF2-20A2-99B0-10DBA7A3D45A}" dt="2022-01-07T14:49:30.512" v="0"/>
          <pc:sldLayoutMkLst>
            <pc:docMk/>
            <pc:sldMasterMk cId="2205590946" sldId="2147483850"/>
            <pc:sldLayoutMk cId="814179345" sldId="2147483857"/>
          </pc:sldLayoutMkLst>
        </pc:sldLayoutChg>
        <pc:sldLayoutChg chg="replId">
          <pc:chgData name="" userId="" providerId="" clId="Web-{53974F75-DFF2-20A2-99B0-10DBA7A3D45A}" dt="2022-01-07T14:49:30.512" v="0"/>
          <pc:sldLayoutMkLst>
            <pc:docMk/>
            <pc:sldMasterMk cId="2205590946" sldId="2147483850"/>
            <pc:sldLayoutMk cId="1042415431" sldId="2147483858"/>
          </pc:sldLayoutMkLst>
        </pc:sldLayoutChg>
        <pc:sldLayoutChg chg="replId">
          <pc:chgData name="" userId="" providerId="" clId="Web-{53974F75-DFF2-20A2-99B0-10DBA7A3D45A}" dt="2022-01-07T14:49:30.512" v="0"/>
          <pc:sldLayoutMkLst>
            <pc:docMk/>
            <pc:sldMasterMk cId="2205590946" sldId="2147483850"/>
            <pc:sldLayoutMk cId="3709048953" sldId="2147483859"/>
          </pc:sldLayoutMkLst>
        </pc:sldLayoutChg>
        <pc:sldLayoutChg chg="replId">
          <pc:chgData name="" userId="" providerId="" clId="Web-{53974F75-DFF2-20A2-99B0-10DBA7A3D45A}" dt="2022-01-07T14:49:30.512" v="0"/>
          <pc:sldLayoutMkLst>
            <pc:docMk/>
            <pc:sldMasterMk cId="2205590946" sldId="2147483850"/>
            <pc:sldLayoutMk cId="3064966733" sldId="2147483860"/>
          </pc:sldLayoutMkLst>
        </pc:sldLayoutChg>
        <pc:sldLayoutChg chg="replId">
          <pc:chgData name="" userId="" providerId="" clId="Web-{53974F75-DFF2-20A2-99B0-10DBA7A3D45A}" dt="2022-01-07T14:49:30.512" v="0"/>
          <pc:sldLayoutMkLst>
            <pc:docMk/>
            <pc:sldMasterMk cId="2205590946" sldId="2147483850"/>
            <pc:sldLayoutMk cId="1103974618" sldId="2147483861"/>
          </pc:sldLayoutMkLst>
        </pc:sldLayoutChg>
      </pc:sldMasterChg>
    </pc:docChg>
  </pc:docChgLst>
  <pc:docChgLst>
    <pc:chgData name="Bradley, Julie (STFC,DL,AST)" userId="S::julie.bradley@stfc.ac.uk::9e1b5e17-edb4-44c4-be76-e4c304aafde4" providerId="AD" clId="Web-{430CEFE2-233E-BD15-4446-BA06DC383DC5}"/>
    <pc:docChg chg="modSld">
      <pc:chgData name="Bradley, Julie (STFC,DL,AST)" userId="S::julie.bradley@stfc.ac.uk::9e1b5e17-edb4-44c4-be76-e4c304aafde4" providerId="AD" clId="Web-{430CEFE2-233E-BD15-4446-BA06DC383DC5}" dt="2020-11-18T09:41:03.348" v="4" actId="20577"/>
      <pc:docMkLst>
        <pc:docMk/>
      </pc:docMkLst>
      <pc:sldChg chg="modSp">
        <pc:chgData name="Bradley, Julie (STFC,DL,AST)" userId="S::julie.bradley@stfc.ac.uk::9e1b5e17-edb4-44c4-be76-e4c304aafde4" providerId="AD" clId="Web-{430CEFE2-233E-BD15-4446-BA06DC383DC5}" dt="2020-11-18T09:41:01.426" v="2" actId="20577"/>
        <pc:sldMkLst>
          <pc:docMk/>
          <pc:sldMk cId="1810060762" sldId="330"/>
        </pc:sldMkLst>
        <pc:spChg chg="mod">
          <ac:chgData name="Bradley, Julie (STFC,DL,AST)" userId="S::julie.bradley@stfc.ac.uk::9e1b5e17-edb4-44c4-be76-e4c304aafde4" providerId="AD" clId="Web-{430CEFE2-233E-BD15-4446-BA06DC383DC5}" dt="2020-11-18T09:41:01.426" v="2" actId="20577"/>
          <ac:spMkLst>
            <pc:docMk/>
            <pc:sldMk cId="1810060762" sldId="330"/>
            <ac:spMk id="6" creationId="{46BC7FE1-24AF-4AC9-BBE2-4DE920ADEFD8}"/>
          </ac:spMkLst>
        </pc:spChg>
      </pc:sldChg>
    </pc:docChg>
  </pc:docChgLst>
  <pc:docChgLst>
    <pc:chgData name="Angal-Kalinin, Deepa (STFC,DL,AST)" userId="S::deepa.angal-kalinin@stfc.ac.uk::c042ba6a-0a3e-48bf-9c18-fd031f915517" providerId="AD" clId="Web-{4CCA927A-5277-B551-FAC7-0ADB3E0FAFE8}"/>
    <pc:docChg chg="modSld">
      <pc:chgData name="Angal-Kalinin, Deepa (STFC,DL,AST)" userId="S::deepa.angal-kalinin@stfc.ac.uk::c042ba6a-0a3e-48bf-9c18-fd031f915517" providerId="AD" clId="Web-{4CCA927A-5277-B551-FAC7-0ADB3E0FAFE8}" dt="2022-02-08T14:32:18.597" v="4" actId="20577"/>
      <pc:docMkLst>
        <pc:docMk/>
      </pc:docMkLst>
      <pc:sldChg chg="modSp">
        <pc:chgData name="Angal-Kalinin, Deepa (STFC,DL,AST)" userId="S::deepa.angal-kalinin@stfc.ac.uk::c042ba6a-0a3e-48bf-9c18-fd031f915517" providerId="AD" clId="Web-{4CCA927A-5277-B551-FAC7-0ADB3E0FAFE8}" dt="2022-02-08T14:32:18.597" v="4" actId="20577"/>
        <pc:sldMkLst>
          <pc:docMk/>
          <pc:sldMk cId="1033658629" sldId="350"/>
        </pc:sldMkLst>
        <pc:spChg chg="mod">
          <ac:chgData name="Angal-Kalinin, Deepa (STFC,DL,AST)" userId="S::deepa.angal-kalinin@stfc.ac.uk::c042ba6a-0a3e-48bf-9c18-fd031f915517" providerId="AD" clId="Web-{4CCA927A-5277-B551-FAC7-0ADB3E0FAFE8}" dt="2022-02-08T14:32:18.597" v="4" actId="20577"/>
          <ac:spMkLst>
            <pc:docMk/>
            <pc:sldMk cId="1033658629" sldId="350"/>
            <ac:spMk id="7" creationId="{00000000-0000-0000-0000-000000000000}"/>
          </ac:spMkLst>
        </pc:spChg>
      </pc:sldChg>
    </pc:docChg>
  </pc:docChgLst>
  <pc:docChgLst>
    <pc:chgData name="Baker, Emily (STFC,DL,AST)" userId="S::emily.baker@stfc.ac.uk::cd63b128-5bbb-4867-bad5-e2b99d3ce767" providerId="AD" clId="Web-{EE70CE35-21AC-CF13-D42A-D37BF2D15535}"/>
    <pc:docChg chg="addSld delSld modSld sldOrd">
      <pc:chgData name="Baker, Emily (STFC,DL,AST)" userId="S::emily.baker@stfc.ac.uk::cd63b128-5bbb-4867-bad5-e2b99d3ce767" providerId="AD" clId="Web-{EE70CE35-21AC-CF13-D42A-D37BF2D15535}" dt="2022-11-07T14:33:04.679" v="27" actId="20577"/>
      <pc:docMkLst>
        <pc:docMk/>
      </pc:docMkLst>
      <pc:sldChg chg="new del ord">
        <pc:chgData name="Baker, Emily (STFC,DL,AST)" userId="S::emily.baker@stfc.ac.uk::cd63b128-5bbb-4867-bad5-e2b99d3ce767" providerId="AD" clId="Web-{EE70CE35-21AC-CF13-D42A-D37BF2D15535}" dt="2022-11-07T14:32:14.818" v="3"/>
        <pc:sldMkLst>
          <pc:docMk/>
          <pc:sldMk cId="1098704376" sldId="355"/>
        </pc:sldMkLst>
      </pc:sldChg>
      <pc:sldChg chg="modSp add">
        <pc:chgData name="Baker, Emily (STFC,DL,AST)" userId="S::emily.baker@stfc.ac.uk::cd63b128-5bbb-4867-bad5-e2b99d3ce767" providerId="AD" clId="Web-{EE70CE35-21AC-CF13-D42A-D37BF2D15535}" dt="2022-11-07T14:33:04.679" v="27" actId="20577"/>
        <pc:sldMkLst>
          <pc:docMk/>
          <pc:sldMk cId="3608675566" sldId="356"/>
        </pc:sldMkLst>
        <pc:spChg chg="mod">
          <ac:chgData name="Baker, Emily (STFC,DL,AST)" userId="S::emily.baker@stfc.ac.uk::cd63b128-5bbb-4867-bad5-e2b99d3ce767" providerId="AD" clId="Web-{EE70CE35-21AC-CF13-D42A-D37BF2D15535}" dt="2022-11-07T14:32:20.694" v="5" actId="20577"/>
          <ac:spMkLst>
            <pc:docMk/>
            <pc:sldMk cId="3608675566" sldId="356"/>
            <ac:spMk id="3" creationId="{8BCC704D-1D94-6DDF-4169-19DCD9412667}"/>
          </ac:spMkLst>
        </pc:spChg>
        <pc:spChg chg="mod">
          <ac:chgData name="Baker, Emily (STFC,DL,AST)" userId="S::emily.baker@stfc.ac.uk::cd63b128-5bbb-4867-bad5-e2b99d3ce767" providerId="AD" clId="Web-{EE70CE35-21AC-CF13-D42A-D37BF2D15535}" dt="2022-11-07T14:33:04.679" v="27" actId="20577"/>
          <ac:spMkLst>
            <pc:docMk/>
            <pc:sldMk cId="3608675566" sldId="356"/>
            <ac:spMk id="15" creationId="{67837613-222F-C7E6-26A9-0C114F3AD514}"/>
          </ac:spMkLst>
        </pc:spChg>
      </pc:sldChg>
    </pc:docChg>
  </pc:docChgLst>
  <pc:docChgLst>
    <pc:chgData name="Cooper, Alison (STFC,DL,AST)" userId="S::alison.cooper@stfc.ac.uk::10fbe303-8818-42e4-8b6d-3d55e496baf7" providerId="AD" clId="Web-{8BBADA84-1E53-74FF-A2B1-AE37DCE7B68D}"/>
    <pc:docChg chg="addSld modSld sldOrd">
      <pc:chgData name="Cooper, Alison (STFC,DL,AST)" userId="S::alison.cooper@stfc.ac.uk::10fbe303-8818-42e4-8b6d-3d55e496baf7" providerId="AD" clId="Web-{8BBADA84-1E53-74FF-A2B1-AE37DCE7B68D}" dt="2023-01-06T17:49:54.419" v="129"/>
      <pc:docMkLst>
        <pc:docMk/>
      </pc:docMkLst>
      <pc:sldChg chg="modSp add ord replId">
        <pc:chgData name="Cooper, Alison (STFC,DL,AST)" userId="S::alison.cooper@stfc.ac.uk::10fbe303-8818-42e4-8b6d-3d55e496baf7" providerId="AD" clId="Web-{8BBADA84-1E53-74FF-A2B1-AE37DCE7B68D}" dt="2023-01-06T17:38:58.567" v="2" actId="20577"/>
        <pc:sldMkLst>
          <pc:docMk/>
          <pc:sldMk cId="169211698" sldId="325"/>
        </pc:sldMkLst>
        <pc:spChg chg="mod">
          <ac:chgData name="Cooper, Alison (STFC,DL,AST)" userId="S::alison.cooper@stfc.ac.uk::10fbe303-8818-42e4-8b6d-3d55e496baf7" providerId="AD" clId="Web-{8BBADA84-1E53-74FF-A2B1-AE37DCE7B68D}" dt="2023-01-06T17:38:58.567" v="2" actId="20577"/>
          <ac:spMkLst>
            <pc:docMk/>
            <pc:sldMk cId="169211698" sldId="325"/>
            <ac:spMk id="8" creationId="{A1A39C34-E01A-FD49-8603-2E8AE6BB5606}"/>
          </ac:spMkLst>
        </pc:spChg>
      </pc:sldChg>
      <pc:sldChg chg="addSp delSp modSp add ord replId">
        <pc:chgData name="Cooper, Alison (STFC,DL,AST)" userId="S::alison.cooper@stfc.ac.uk::10fbe303-8818-42e4-8b6d-3d55e496baf7" providerId="AD" clId="Web-{8BBADA84-1E53-74FF-A2B1-AE37DCE7B68D}" dt="2023-01-06T17:49:54.419" v="129"/>
        <pc:sldMkLst>
          <pc:docMk/>
          <pc:sldMk cId="3941351561" sldId="326"/>
        </pc:sldMkLst>
        <pc:spChg chg="mod">
          <ac:chgData name="Cooper, Alison (STFC,DL,AST)" userId="S::alison.cooper@stfc.ac.uk::10fbe303-8818-42e4-8b6d-3d55e496baf7" providerId="AD" clId="Web-{8BBADA84-1E53-74FF-A2B1-AE37DCE7B68D}" dt="2023-01-06T17:41:46.011" v="40" actId="1076"/>
          <ac:spMkLst>
            <pc:docMk/>
            <pc:sldMk cId="3941351561" sldId="326"/>
            <ac:spMk id="5" creationId="{668D83EF-DB44-CFAF-9D89-96FA987F21A1}"/>
          </ac:spMkLst>
        </pc:spChg>
        <pc:spChg chg="mod">
          <ac:chgData name="Cooper, Alison (STFC,DL,AST)" userId="S::alison.cooper@stfc.ac.uk::10fbe303-8818-42e4-8b6d-3d55e496baf7" providerId="AD" clId="Web-{8BBADA84-1E53-74FF-A2B1-AE37DCE7B68D}" dt="2023-01-06T17:49:07.949" v="117" actId="20577"/>
          <ac:spMkLst>
            <pc:docMk/>
            <pc:sldMk cId="3941351561" sldId="326"/>
            <ac:spMk id="6" creationId="{FA37BE0B-028D-5BA3-58C1-94A04044642D}"/>
          </ac:spMkLst>
        </pc:spChg>
        <pc:picChg chg="add del mod modCrop">
          <ac:chgData name="Cooper, Alison (STFC,DL,AST)" userId="S::alison.cooper@stfc.ac.uk::10fbe303-8818-42e4-8b6d-3d55e496baf7" providerId="AD" clId="Web-{8BBADA84-1E53-74FF-A2B1-AE37DCE7B68D}" dt="2023-01-06T17:49:08.808" v="118"/>
          <ac:picMkLst>
            <pc:docMk/>
            <pc:sldMk cId="3941351561" sldId="326"/>
            <ac:picMk id="2" creationId="{657E5534-07B0-E58C-9058-3102357E965D}"/>
          </ac:picMkLst>
        </pc:picChg>
        <pc:picChg chg="add mod modCrop">
          <ac:chgData name="Cooper, Alison (STFC,DL,AST)" userId="S::alison.cooper@stfc.ac.uk::10fbe303-8818-42e4-8b6d-3d55e496baf7" providerId="AD" clId="Web-{8BBADA84-1E53-74FF-A2B1-AE37DCE7B68D}" dt="2023-01-06T17:49:54.419" v="129"/>
          <ac:picMkLst>
            <pc:docMk/>
            <pc:sldMk cId="3941351561" sldId="326"/>
            <ac:picMk id="3" creationId="{CBF0724E-F1CC-50FE-B843-AE4B4FF99DD3}"/>
          </ac:picMkLst>
        </pc:picChg>
        <pc:picChg chg="del">
          <ac:chgData name="Cooper, Alison (STFC,DL,AST)" userId="S::alison.cooper@stfc.ac.uk::10fbe303-8818-42e4-8b6d-3d55e496baf7" providerId="AD" clId="Web-{8BBADA84-1E53-74FF-A2B1-AE37DCE7B68D}" dt="2023-01-06T17:39:26.834" v="21"/>
          <ac:picMkLst>
            <pc:docMk/>
            <pc:sldMk cId="3941351561" sldId="326"/>
            <ac:picMk id="7" creationId="{00000000-0000-0000-0000-000000000000}"/>
          </ac:picMkLst>
        </pc:picChg>
      </pc:sldChg>
    </pc:docChg>
  </pc:docChgLst>
  <pc:docChgLst>
    <pc:chgData name="Baker, Emily (STFC,DL,AST)" userId="S::emily.baker@stfc.ac.uk::cd63b128-5bbb-4867-bad5-e2b99d3ce767" providerId="AD" clId="Web-{335B1030-D839-E6AA-BDA5-B07413B4AB04}"/>
    <pc:docChg chg="addSld modSld sldOrd addMainMaster modMainMaster">
      <pc:chgData name="Baker, Emily (STFC,DL,AST)" userId="S::emily.baker@stfc.ac.uk::cd63b128-5bbb-4867-bad5-e2b99d3ce767" providerId="AD" clId="Web-{335B1030-D839-E6AA-BDA5-B07413B4AB04}" dt="2021-11-08T09:07:21.020" v="16" actId="1076"/>
      <pc:docMkLst>
        <pc:docMk/>
      </pc:docMkLst>
      <pc:sldChg chg="addSp delSp modSp">
        <pc:chgData name="Baker, Emily (STFC,DL,AST)" userId="S::emily.baker@stfc.ac.uk::cd63b128-5bbb-4867-bad5-e2b99d3ce767" providerId="AD" clId="Web-{335B1030-D839-E6AA-BDA5-B07413B4AB04}" dt="2021-11-08T09:06:35.816" v="1"/>
        <pc:sldMkLst>
          <pc:docMk/>
          <pc:sldMk cId="3667547723" sldId="311"/>
        </pc:sldMkLst>
        <pc:picChg chg="add del mod">
          <ac:chgData name="Baker, Emily (STFC,DL,AST)" userId="S::emily.baker@stfc.ac.uk::cd63b128-5bbb-4867-bad5-e2b99d3ce767" providerId="AD" clId="Web-{335B1030-D839-E6AA-BDA5-B07413B4AB04}" dt="2021-11-08T09:06:35.816" v="1"/>
          <ac:picMkLst>
            <pc:docMk/>
            <pc:sldMk cId="3667547723" sldId="311"/>
            <ac:picMk id="3" creationId="{4671ACE0-1437-43C5-8B00-18A84BB15091}"/>
          </ac:picMkLst>
        </pc:picChg>
      </pc:sldChg>
      <pc:sldChg chg="addSp delSp modSp ord">
        <pc:chgData name="Baker, Emily (STFC,DL,AST)" userId="S::emily.baker@stfc.ac.uk::cd63b128-5bbb-4867-bad5-e2b99d3ce767" providerId="AD" clId="Web-{335B1030-D839-E6AA-BDA5-B07413B4AB04}" dt="2021-11-08T09:07:00.317" v="8"/>
        <pc:sldMkLst>
          <pc:docMk/>
          <pc:sldMk cId="2367683399" sldId="345"/>
        </pc:sldMkLst>
        <pc:spChg chg="add del mod">
          <ac:chgData name="Baker, Emily (STFC,DL,AST)" userId="S::emily.baker@stfc.ac.uk::cd63b128-5bbb-4867-bad5-e2b99d3ce767" providerId="AD" clId="Web-{335B1030-D839-E6AA-BDA5-B07413B4AB04}" dt="2021-11-08T09:07:00.317" v="8"/>
          <ac:spMkLst>
            <pc:docMk/>
            <pc:sldMk cId="2367683399" sldId="345"/>
            <ac:spMk id="6" creationId="{6DA4D920-1F7E-4521-BE72-D9014D993990}"/>
          </ac:spMkLst>
        </pc:spChg>
      </pc:sldChg>
      <pc:sldChg chg="modSp add">
        <pc:chgData name="Baker, Emily (STFC,DL,AST)" userId="S::emily.baker@stfc.ac.uk::cd63b128-5bbb-4867-bad5-e2b99d3ce767" providerId="AD" clId="Web-{335B1030-D839-E6AA-BDA5-B07413B4AB04}" dt="2021-11-08T09:07:21.020" v="16" actId="1076"/>
        <pc:sldMkLst>
          <pc:docMk/>
          <pc:sldMk cId="3680939876" sldId="364"/>
        </pc:sldMkLst>
        <pc:spChg chg="mod">
          <ac:chgData name="Baker, Emily (STFC,DL,AST)" userId="S::emily.baker@stfc.ac.uk::cd63b128-5bbb-4867-bad5-e2b99d3ce767" providerId="AD" clId="Web-{335B1030-D839-E6AA-BDA5-B07413B4AB04}" dt="2021-11-08T09:07:14.348" v="12" actId="1076"/>
          <ac:spMkLst>
            <pc:docMk/>
            <pc:sldMk cId="3680939876" sldId="364"/>
            <ac:spMk id="2" creationId="{68DF2DAB-537D-4AF4-B404-F7539B9A8D67}"/>
          </ac:spMkLst>
        </pc:spChg>
        <pc:spChg chg="mod">
          <ac:chgData name="Baker, Emily (STFC,DL,AST)" userId="S::emily.baker@stfc.ac.uk::cd63b128-5bbb-4867-bad5-e2b99d3ce767" providerId="AD" clId="Web-{335B1030-D839-E6AA-BDA5-B07413B4AB04}" dt="2021-11-08T09:07:16.239" v="13" actId="1076"/>
          <ac:spMkLst>
            <pc:docMk/>
            <pc:sldMk cId="3680939876" sldId="364"/>
            <ac:spMk id="4" creationId="{0C8FB8C6-4EE4-4237-8561-0D73A641DB38}"/>
          </ac:spMkLst>
        </pc:spChg>
        <pc:spChg chg="mod">
          <ac:chgData name="Baker, Emily (STFC,DL,AST)" userId="S::emily.baker@stfc.ac.uk::cd63b128-5bbb-4867-bad5-e2b99d3ce767" providerId="AD" clId="Web-{335B1030-D839-E6AA-BDA5-B07413B4AB04}" dt="2021-11-08T09:07:21.020" v="16" actId="1076"/>
          <ac:spMkLst>
            <pc:docMk/>
            <pc:sldMk cId="3680939876" sldId="364"/>
            <ac:spMk id="5" creationId="{AAB3FA7F-8F02-4BD5-AFDD-12DF23774FC1}"/>
          </ac:spMkLst>
        </pc:spChg>
        <pc:picChg chg="mod">
          <ac:chgData name="Baker, Emily (STFC,DL,AST)" userId="S::emily.baker@stfc.ac.uk::cd63b128-5bbb-4867-bad5-e2b99d3ce767" providerId="AD" clId="Web-{335B1030-D839-E6AA-BDA5-B07413B4AB04}" dt="2021-11-08T09:07:19.489" v="15" actId="1076"/>
          <ac:picMkLst>
            <pc:docMk/>
            <pc:sldMk cId="3680939876" sldId="364"/>
            <ac:picMk id="1032" creationId="{6C2C4F78-BDC8-4036-AF88-68557EE92FD6}"/>
          </ac:picMkLst>
        </pc:picChg>
      </pc:sldChg>
      <pc:sldChg chg="modSp add replId">
        <pc:chgData name="Baker, Emily (STFC,DL,AST)" userId="S::emily.baker@stfc.ac.uk::cd63b128-5bbb-4867-bad5-e2b99d3ce767" providerId="AD" clId="Web-{335B1030-D839-E6AA-BDA5-B07413B4AB04}" dt="2021-11-08T09:07:09.739" v="11" actId="20577"/>
        <pc:sldMkLst>
          <pc:docMk/>
          <pc:sldMk cId="481848422" sldId="365"/>
        </pc:sldMkLst>
        <pc:spChg chg="mod">
          <ac:chgData name="Baker, Emily (STFC,DL,AST)" userId="S::emily.baker@stfc.ac.uk::cd63b128-5bbb-4867-bad5-e2b99d3ce767" providerId="AD" clId="Web-{335B1030-D839-E6AA-BDA5-B07413B4AB04}" dt="2021-11-08T09:07:09.739" v="11" actId="20577"/>
          <ac:spMkLst>
            <pc:docMk/>
            <pc:sldMk cId="481848422" sldId="365"/>
            <ac:spMk id="3" creationId="{00000000-0000-0000-0000-000000000000}"/>
          </ac:spMkLst>
        </pc:spChg>
      </pc:sldChg>
      <pc:sldMasterChg chg="replId modSldLayout">
        <pc:chgData name="Baker, Emily (STFC,DL,AST)" userId="S::emily.baker@stfc.ac.uk::cd63b128-5bbb-4867-bad5-e2b99d3ce767" providerId="AD" clId="Web-{335B1030-D839-E6AA-BDA5-B07413B4AB04}" dt="2021-11-08T09:06:56.207" v="6"/>
        <pc:sldMasterMkLst>
          <pc:docMk/>
          <pc:sldMasterMk cId="4187440669" sldId="2147483802"/>
        </pc:sldMasterMkLst>
        <pc:sldLayoutChg chg="replI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4187440669" sldId="2147483802"/>
            <pc:sldLayoutMk cId="3364737385" sldId="2147483803"/>
          </pc:sldLayoutMkLst>
        </pc:sldLayoutChg>
        <pc:sldLayoutChg chg="replI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4187440669" sldId="2147483802"/>
            <pc:sldLayoutMk cId="2817195421" sldId="2147483804"/>
          </pc:sldLayoutMkLst>
        </pc:sldLayoutChg>
        <pc:sldLayoutChg chg="replI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4187440669" sldId="2147483802"/>
            <pc:sldLayoutMk cId="4103953872" sldId="2147483805"/>
          </pc:sldLayoutMkLst>
        </pc:sldLayoutChg>
        <pc:sldLayoutChg chg="replI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4187440669" sldId="2147483802"/>
            <pc:sldLayoutMk cId="3615960607" sldId="2147483806"/>
          </pc:sldLayoutMkLst>
        </pc:sldLayoutChg>
        <pc:sldLayoutChg chg="replI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4187440669" sldId="2147483802"/>
            <pc:sldLayoutMk cId="208417134" sldId="2147483807"/>
          </pc:sldLayoutMkLst>
        </pc:sldLayoutChg>
        <pc:sldLayoutChg chg="replI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4187440669" sldId="2147483802"/>
            <pc:sldLayoutMk cId="266118134" sldId="2147483808"/>
          </pc:sldLayoutMkLst>
        </pc:sldLayoutChg>
        <pc:sldLayoutChg chg="replI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4187440669" sldId="2147483802"/>
            <pc:sldLayoutMk cId="826159504" sldId="2147483809"/>
          </pc:sldLayoutMkLst>
        </pc:sldLayoutChg>
        <pc:sldLayoutChg chg="replI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4187440669" sldId="2147483802"/>
            <pc:sldLayoutMk cId="1357458014" sldId="2147483810"/>
          </pc:sldLayoutMkLst>
        </pc:sldLayoutChg>
        <pc:sldLayoutChg chg="replI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4187440669" sldId="2147483802"/>
            <pc:sldLayoutMk cId="2603415958" sldId="2147483811"/>
          </pc:sldLayoutMkLst>
        </pc:sldLayoutChg>
        <pc:sldLayoutChg chg="replI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4187440669" sldId="2147483802"/>
            <pc:sldLayoutMk cId="1010429183" sldId="2147483812"/>
          </pc:sldLayoutMkLst>
        </pc:sldLayoutChg>
        <pc:sldLayoutChg chg="replI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4187440669" sldId="2147483802"/>
            <pc:sldLayoutMk cId="4238760655" sldId="2147483813"/>
          </pc:sldLayoutMkLst>
        </pc:sldLayoutChg>
      </pc:sldMasterChg>
      <pc:sldMasterChg chg="add addSldLayout">
        <pc:chgData name="Baker, Emily (STFC,DL,AST)" userId="S::emily.baker@stfc.ac.uk::cd63b128-5bbb-4867-bad5-e2b99d3ce767" providerId="AD" clId="Web-{335B1030-D839-E6AA-BDA5-B07413B4AB04}" dt="2021-11-08T09:06:56.207" v="6"/>
        <pc:sldMasterMkLst>
          <pc:docMk/>
          <pc:sldMasterMk cId="2460954070" sldId="2147483836"/>
        </pc:sldMasterMkLst>
        <pc:sldLayoutChg chg="ad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2460954070" sldId="2147483836"/>
            <pc:sldLayoutMk cId="2385387890" sldId="2147483837"/>
          </pc:sldLayoutMkLst>
        </pc:sldLayoutChg>
        <pc:sldLayoutChg chg="ad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2460954070" sldId="2147483836"/>
            <pc:sldLayoutMk cId="949138452" sldId="2147483838"/>
          </pc:sldLayoutMkLst>
        </pc:sldLayoutChg>
        <pc:sldLayoutChg chg="ad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2460954070" sldId="2147483836"/>
            <pc:sldLayoutMk cId="2591524520" sldId="2147483839"/>
          </pc:sldLayoutMkLst>
        </pc:sldLayoutChg>
        <pc:sldLayoutChg chg="ad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2460954070" sldId="2147483836"/>
            <pc:sldLayoutMk cId="1203092039" sldId="2147483840"/>
          </pc:sldLayoutMkLst>
        </pc:sldLayoutChg>
        <pc:sldLayoutChg chg="ad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2460954070" sldId="2147483836"/>
            <pc:sldLayoutMk cId="3733172339" sldId="2147483841"/>
          </pc:sldLayoutMkLst>
        </pc:sldLayoutChg>
        <pc:sldLayoutChg chg="ad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2460954070" sldId="2147483836"/>
            <pc:sldLayoutMk cId="3210312558" sldId="2147483842"/>
          </pc:sldLayoutMkLst>
        </pc:sldLayoutChg>
        <pc:sldLayoutChg chg="ad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2460954070" sldId="2147483836"/>
            <pc:sldLayoutMk cId="3146388984" sldId="2147483843"/>
          </pc:sldLayoutMkLst>
        </pc:sldLayoutChg>
        <pc:sldLayoutChg chg="ad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2460954070" sldId="2147483836"/>
            <pc:sldLayoutMk cId="3171841454" sldId="2147483844"/>
          </pc:sldLayoutMkLst>
        </pc:sldLayoutChg>
        <pc:sldLayoutChg chg="ad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2460954070" sldId="2147483836"/>
            <pc:sldLayoutMk cId="1718958274" sldId="2147483845"/>
          </pc:sldLayoutMkLst>
        </pc:sldLayoutChg>
        <pc:sldLayoutChg chg="ad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2460954070" sldId="2147483836"/>
            <pc:sldLayoutMk cId="2202905451" sldId="2147483846"/>
          </pc:sldLayoutMkLst>
        </pc:sldLayoutChg>
        <pc:sldLayoutChg chg="add">
          <pc:chgData name="Baker, Emily (STFC,DL,AST)" userId="S::emily.baker@stfc.ac.uk::cd63b128-5bbb-4867-bad5-e2b99d3ce767" providerId="AD" clId="Web-{335B1030-D839-E6AA-BDA5-B07413B4AB04}" dt="2021-11-08T09:06:56.207" v="6"/>
          <pc:sldLayoutMkLst>
            <pc:docMk/>
            <pc:sldMasterMk cId="2460954070" sldId="2147483836"/>
            <pc:sldLayoutMk cId="3479445657" sldId="2147483847"/>
          </pc:sldLayoutMkLst>
        </pc:sldLayoutChg>
      </pc:sldMasterChg>
    </pc:docChg>
  </pc:docChgLst>
  <pc:docChgLst>
    <pc:chgData name="Baker, Emily (STFC,DL,AST)" userId="S::emily.baker@stfc.ac.uk::cd63b128-5bbb-4867-bad5-e2b99d3ce767" providerId="AD" clId="Web-{53974F75-DFF2-20A2-99B0-10DBA7A3D45A}"/>
    <pc:docChg chg="addSld delSld modSld">
      <pc:chgData name="Baker, Emily (STFC,DL,AST)" userId="S::emily.baker@stfc.ac.uk::cd63b128-5bbb-4867-bad5-e2b99d3ce767" providerId="AD" clId="Web-{53974F75-DFF2-20A2-99B0-10DBA7A3D45A}" dt="2022-01-07T14:50:50.701" v="6"/>
      <pc:docMkLst>
        <pc:docMk/>
      </pc:docMkLst>
      <pc:sldChg chg="modSp">
        <pc:chgData name="Baker, Emily (STFC,DL,AST)" userId="S::emily.baker@stfc.ac.uk::cd63b128-5bbb-4867-bad5-e2b99d3ce767" providerId="AD" clId="Web-{53974F75-DFF2-20A2-99B0-10DBA7A3D45A}" dt="2022-01-07T14:50:36.810" v="5"/>
        <pc:sldMkLst>
          <pc:docMk/>
          <pc:sldMk cId="934678447" sldId="352"/>
        </pc:sldMkLst>
        <pc:spChg chg="mod">
          <ac:chgData name="Baker, Emily (STFC,DL,AST)" userId="S::emily.baker@stfc.ac.uk::cd63b128-5bbb-4867-bad5-e2b99d3ce767" providerId="AD" clId="Web-{53974F75-DFF2-20A2-99B0-10DBA7A3D45A}" dt="2022-01-07T14:50:16.356" v="1"/>
          <ac:spMkLst>
            <pc:docMk/>
            <pc:sldMk cId="934678447" sldId="352"/>
            <ac:spMk id="6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53974F75-DFF2-20A2-99B0-10DBA7A3D45A}" dt="2022-01-07T14:50:36.810" v="5"/>
          <ac:spMkLst>
            <pc:docMk/>
            <pc:sldMk cId="934678447" sldId="352"/>
            <ac:spMk id="7" creationId="{00000000-0000-0000-0000-000000000000}"/>
          </ac:spMkLst>
        </pc:spChg>
      </pc:sldChg>
      <pc:sldChg chg="add del">
        <pc:chgData name="Baker, Emily (STFC,DL,AST)" userId="S::emily.baker@stfc.ac.uk::cd63b128-5bbb-4867-bad5-e2b99d3ce767" providerId="AD" clId="Web-{53974F75-DFF2-20A2-99B0-10DBA7A3D45A}" dt="2022-01-07T14:50:50.701" v="6"/>
        <pc:sldMkLst>
          <pc:docMk/>
          <pc:sldMk cId="2013624769" sldId="353"/>
        </pc:sldMkLst>
      </pc:sldChg>
    </pc:docChg>
  </pc:docChgLst>
  <pc:docChgLst>
    <pc:chgData name="Baker, Emily (STFC,DL,AST)" userId="S::emily.baker@stfc.ac.uk::cd63b128-5bbb-4867-bad5-e2b99d3ce767" providerId="AD" clId="Web-{D4FD706A-75FE-997E-50E6-51E487B83608}"/>
    <pc:docChg chg="addSld delSld modSld sldOrd addMainMaster modMainMaster">
      <pc:chgData name="Baker, Emily (STFC,DL,AST)" userId="S::emily.baker@stfc.ac.uk::cd63b128-5bbb-4867-bad5-e2b99d3ce767" providerId="AD" clId="Web-{D4FD706A-75FE-997E-50E6-51E487B83608}" dt="2022-01-05T15:45:02.030" v="53"/>
      <pc:docMkLst>
        <pc:docMk/>
      </pc:docMkLst>
      <pc:sldChg chg="delSp modSp">
        <pc:chgData name="Baker, Emily (STFC,DL,AST)" userId="S::emily.baker@stfc.ac.uk::cd63b128-5bbb-4867-bad5-e2b99d3ce767" providerId="AD" clId="Web-{D4FD706A-75FE-997E-50E6-51E487B83608}" dt="2022-01-05T15:43:40.872" v="8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D4FD706A-75FE-997E-50E6-51E487B83608}" dt="2022-01-05T15:43:40.872" v="8" actId="20577"/>
          <ac:spMkLst>
            <pc:docMk/>
            <pc:sldMk cId="3224382533" sldId="257"/>
            <ac:spMk id="12" creationId="{00000000-0000-0000-0000-000000000000}"/>
          </ac:spMkLst>
        </pc:spChg>
        <pc:picChg chg="del">
          <ac:chgData name="Baker, Emily (STFC,DL,AST)" userId="S::emily.baker@stfc.ac.uk::cd63b128-5bbb-4867-bad5-e2b99d3ce767" providerId="AD" clId="Web-{D4FD706A-75FE-997E-50E6-51E487B83608}" dt="2022-01-05T15:43:32.060" v="1"/>
          <ac:picMkLst>
            <pc:docMk/>
            <pc:sldMk cId="3224382533" sldId="257"/>
            <ac:picMk id="9" creationId="{00000000-0000-0000-0000-000000000000}"/>
          </ac:picMkLst>
        </pc:picChg>
        <pc:picChg chg="del">
          <ac:chgData name="Baker, Emily (STFC,DL,AST)" userId="S::emily.baker@stfc.ac.uk::cd63b128-5bbb-4867-bad5-e2b99d3ce767" providerId="AD" clId="Web-{D4FD706A-75FE-997E-50E6-51E487B83608}" dt="2022-01-05T15:43:31.528" v="0"/>
          <ac:picMkLst>
            <pc:docMk/>
            <pc:sldMk cId="3224382533" sldId="257"/>
            <ac:picMk id="10" creationId="{00000000-0000-0000-0000-000000000000}"/>
          </ac:picMkLst>
        </pc:picChg>
      </pc:sldChg>
      <pc:sldChg chg="addSp delSp modSp">
        <pc:chgData name="Baker, Emily (STFC,DL,AST)" userId="S::emily.baker@stfc.ac.uk::cd63b128-5bbb-4867-bad5-e2b99d3ce767" providerId="AD" clId="Web-{D4FD706A-75FE-997E-50E6-51E487B83608}" dt="2022-01-05T15:44:31.623" v="46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D4FD706A-75FE-997E-50E6-51E487B83608}" dt="2022-01-05T15:44:31.623" v="46" actId="20577"/>
          <ac:spMkLst>
            <pc:docMk/>
            <pc:sldMk cId="3667547723" sldId="311"/>
            <ac:spMk id="16" creationId="{2422DBB9-7747-7041-8E78-C517CE8075C9}"/>
          </ac:spMkLst>
        </pc:spChg>
        <pc:picChg chg="add del mod">
          <ac:chgData name="Baker, Emily (STFC,DL,AST)" userId="S::emily.baker@stfc.ac.uk::cd63b128-5bbb-4867-bad5-e2b99d3ce767" providerId="AD" clId="Web-{D4FD706A-75FE-997E-50E6-51E487B83608}" dt="2022-01-05T15:44:13.826" v="35"/>
          <ac:picMkLst>
            <pc:docMk/>
            <pc:sldMk cId="3667547723" sldId="311"/>
            <ac:picMk id="3" creationId="{2067A8FB-CFC6-411C-BE8D-DF312F6FBA06}"/>
          </ac:picMkLst>
        </pc:picChg>
        <pc:picChg chg="add del mod">
          <ac:chgData name="Baker, Emily (STFC,DL,AST)" userId="S::emily.baker@stfc.ac.uk::cd63b128-5bbb-4867-bad5-e2b99d3ce767" providerId="AD" clId="Web-{D4FD706A-75FE-997E-50E6-51E487B83608}" dt="2022-01-05T15:44:21.576" v="37"/>
          <ac:picMkLst>
            <pc:docMk/>
            <pc:sldMk cId="3667547723" sldId="311"/>
            <ac:picMk id="4" creationId="{A8C71080-5207-47B1-BA49-847EB6FF1797}"/>
          </ac:picMkLst>
        </pc:picChg>
      </pc:sldChg>
      <pc:sldChg chg="ord">
        <pc:chgData name="Baker, Emily (STFC,DL,AST)" userId="S::emily.baker@stfc.ac.uk::cd63b128-5bbb-4867-bad5-e2b99d3ce767" providerId="AD" clId="Web-{D4FD706A-75FE-997E-50E6-51E487B83608}" dt="2022-01-05T15:45:02.030" v="53"/>
        <pc:sldMkLst>
          <pc:docMk/>
          <pc:sldMk cId="2367683399" sldId="345"/>
        </pc:sldMkLst>
      </pc:sldChg>
      <pc:sldChg chg="add">
        <pc:chgData name="Baker, Emily (STFC,DL,AST)" userId="S::emily.baker@stfc.ac.uk::cd63b128-5bbb-4867-bad5-e2b99d3ce767" providerId="AD" clId="Web-{D4FD706A-75FE-997E-50E6-51E487B83608}" dt="2022-01-05T15:44:55.764" v="47"/>
        <pc:sldMkLst>
          <pc:docMk/>
          <pc:sldMk cId="2291612668" sldId="346"/>
        </pc:sldMkLst>
      </pc:sldChg>
      <pc:sldChg chg="add">
        <pc:chgData name="Baker, Emily (STFC,DL,AST)" userId="S::emily.baker@stfc.ac.uk::cd63b128-5bbb-4867-bad5-e2b99d3ce767" providerId="AD" clId="Web-{D4FD706A-75FE-997E-50E6-51E487B83608}" dt="2022-01-05T15:44:55.874" v="48"/>
        <pc:sldMkLst>
          <pc:docMk/>
          <pc:sldMk cId="385848193" sldId="347"/>
        </pc:sldMkLst>
      </pc:sldChg>
      <pc:sldChg chg="add">
        <pc:chgData name="Baker, Emily (STFC,DL,AST)" userId="S::emily.baker@stfc.ac.uk::cd63b128-5bbb-4867-bad5-e2b99d3ce767" providerId="AD" clId="Web-{D4FD706A-75FE-997E-50E6-51E487B83608}" dt="2022-01-05T15:44:55.952" v="49"/>
        <pc:sldMkLst>
          <pc:docMk/>
          <pc:sldMk cId="2600009562" sldId="348"/>
        </pc:sldMkLst>
      </pc:sldChg>
      <pc:sldChg chg="add">
        <pc:chgData name="Baker, Emily (STFC,DL,AST)" userId="S::emily.baker@stfc.ac.uk::cd63b128-5bbb-4867-bad5-e2b99d3ce767" providerId="AD" clId="Web-{D4FD706A-75FE-997E-50E6-51E487B83608}" dt="2022-01-05T15:44:56.093" v="50"/>
        <pc:sldMkLst>
          <pc:docMk/>
          <pc:sldMk cId="725223808" sldId="349"/>
        </pc:sldMkLst>
      </pc:sldChg>
      <pc:sldChg chg="add">
        <pc:chgData name="Baker, Emily (STFC,DL,AST)" userId="S::emily.baker@stfc.ac.uk::cd63b128-5bbb-4867-bad5-e2b99d3ce767" providerId="AD" clId="Web-{D4FD706A-75FE-997E-50E6-51E487B83608}" dt="2022-01-05T15:44:56.327" v="51"/>
        <pc:sldMkLst>
          <pc:docMk/>
          <pc:sldMk cId="3315119417" sldId="350"/>
        </pc:sldMkLst>
      </pc:sldChg>
      <pc:sldChg chg="add">
        <pc:chgData name="Baker, Emily (STFC,DL,AST)" userId="S::emily.baker@stfc.ac.uk::cd63b128-5bbb-4867-bad5-e2b99d3ce767" providerId="AD" clId="Web-{D4FD706A-75FE-997E-50E6-51E487B83608}" dt="2022-01-05T15:44:56.514" v="52"/>
        <pc:sldMkLst>
          <pc:docMk/>
          <pc:sldMk cId="3615004036" sldId="351"/>
        </pc:sldMkLst>
      </pc:sldChg>
      <pc:sldChg chg="del">
        <pc:chgData name="Baker, Emily (STFC,DL,AST)" userId="S::emily.baker@stfc.ac.uk::cd63b128-5bbb-4867-bad5-e2b99d3ce767" providerId="AD" clId="Web-{D4FD706A-75FE-997E-50E6-51E487B83608}" dt="2022-01-05T15:44:04.201" v="33"/>
        <pc:sldMkLst>
          <pc:docMk/>
          <pc:sldMk cId="481848422" sldId="365"/>
        </pc:sldMkLst>
      </pc:sldChg>
      <pc:sldChg chg="del">
        <pc:chgData name="Baker, Emily (STFC,DL,AST)" userId="S::emily.baker@stfc.ac.uk::cd63b128-5bbb-4867-bad5-e2b99d3ce767" providerId="AD" clId="Web-{D4FD706A-75FE-997E-50E6-51E487B83608}" dt="2022-01-05T15:43:59.326" v="27"/>
        <pc:sldMkLst>
          <pc:docMk/>
          <pc:sldMk cId="1550720526" sldId="366"/>
        </pc:sldMkLst>
      </pc:sldChg>
      <pc:sldChg chg="del">
        <pc:chgData name="Baker, Emily (STFC,DL,AST)" userId="S::emily.baker@stfc.ac.uk::cd63b128-5bbb-4867-bad5-e2b99d3ce767" providerId="AD" clId="Web-{D4FD706A-75FE-997E-50E6-51E487B83608}" dt="2022-01-05T15:43:59.326" v="26"/>
        <pc:sldMkLst>
          <pc:docMk/>
          <pc:sldMk cId="2966689982" sldId="367"/>
        </pc:sldMkLst>
      </pc:sldChg>
      <pc:sldChg chg="del">
        <pc:chgData name="Baker, Emily (STFC,DL,AST)" userId="S::emily.baker@stfc.ac.uk::cd63b128-5bbb-4867-bad5-e2b99d3ce767" providerId="AD" clId="Web-{D4FD706A-75FE-997E-50E6-51E487B83608}" dt="2022-01-05T15:43:59.326" v="25"/>
        <pc:sldMkLst>
          <pc:docMk/>
          <pc:sldMk cId="3762923155" sldId="368"/>
        </pc:sldMkLst>
      </pc:sldChg>
      <pc:sldChg chg="del">
        <pc:chgData name="Baker, Emily (STFC,DL,AST)" userId="S::emily.baker@stfc.ac.uk::cd63b128-5bbb-4867-bad5-e2b99d3ce767" providerId="AD" clId="Web-{D4FD706A-75FE-997E-50E6-51E487B83608}" dt="2022-01-05T15:43:59.326" v="21"/>
        <pc:sldMkLst>
          <pc:docMk/>
          <pc:sldMk cId="3035035070" sldId="369"/>
        </pc:sldMkLst>
      </pc:sldChg>
      <pc:sldChg chg="del">
        <pc:chgData name="Baker, Emily (STFC,DL,AST)" userId="S::emily.baker@stfc.ac.uk::cd63b128-5bbb-4867-bad5-e2b99d3ce767" providerId="AD" clId="Web-{D4FD706A-75FE-997E-50E6-51E487B83608}" dt="2022-01-05T15:43:59.326" v="20"/>
        <pc:sldMkLst>
          <pc:docMk/>
          <pc:sldMk cId="3653736078" sldId="370"/>
        </pc:sldMkLst>
      </pc:sldChg>
      <pc:sldChg chg="del">
        <pc:chgData name="Baker, Emily (STFC,DL,AST)" userId="S::emily.baker@stfc.ac.uk::cd63b128-5bbb-4867-bad5-e2b99d3ce767" providerId="AD" clId="Web-{D4FD706A-75FE-997E-50E6-51E487B83608}" dt="2022-01-05T15:43:59.326" v="24"/>
        <pc:sldMkLst>
          <pc:docMk/>
          <pc:sldMk cId="603754773" sldId="371"/>
        </pc:sldMkLst>
      </pc:sldChg>
      <pc:sldChg chg="del">
        <pc:chgData name="Baker, Emily (STFC,DL,AST)" userId="S::emily.baker@stfc.ac.uk::cd63b128-5bbb-4867-bad5-e2b99d3ce767" providerId="AD" clId="Web-{D4FD706A-75FE-997E-50E6-51E487B83608}" dt="2022-01-05T15:43:59.326" v="23"/>
        <pc:sldMkLst>
          <pc:docMk/>
          <pc:sldMk cId="1522364335" sldId="372"/>
        </pc:sldMkLst>
      </pc:sldChg>
      <pc:sldChg chg="del">
        <pc:chgData name="Baker, Emily (STFC,DL,AST)" userId="S::emily.baker@stfc.ac.uk::cd63b128-5bbb-4867-bad5-e2b99d3ce767" providerId="AD" clId="Web-{D4FD706A-75FE-997E-50E6-51E487B83608}" dt="2022-01-05T15:44:04.201" v="29"/>
        <pc:sldMkLst>
          <pc:docMk/>
          <pc:sldMk cId="3515846182" sldId="373"/>
        </pc:sldMkLst>
      </pc:sldChg>
      <pc:sldChg chg="del">
        <pc:chgData name="Baker, Emily (STFC,DL,AST)" userId="S::emily.baker@stfc.ac.uk::cd63b128-5bbb-4867-bad5-e2b99d3ce767" providerId="AD" clId="Web-{D4FD706A-75FE-997E-50E6-51E487B83608}" dt="2022-01-05T15:44:04.201" v="32"/>
        <pc:sldMkLst>
          <pc:docMk/>
          <pc:sldMk cId="3187273966" sldId="374"/>
        </pc:sldMkLst>
      </pc:sldChg>
      <pc:sldChg chg="del">
        <pc:chgData name="Baker, Emily (STFC,DL,AST)" userId="S::emily.baker@stfc.ac.uk::cd63b128-5bbb-4867-bad5-e2b99d3ce767" providerId="AD" clId="Web-{D4FD706A-75FE-997E-50E6-51E487B83608}" dt="2022-01-05T15:44:04.201" v="31"/>
        <pc:sldMkLst>
          <pc:docMk/>
          <pc:sldMk cId="2668876525" sldId="375"/>
        </pc:sldMkLst>
      </pc:sldChg>
      <pc:sldChg chg="del">
        <pc:chgData name="Baker, Emily (STFC,DL,AST)" userId="S::emily.baker@stfc.ac.uk::cd63b128-5bbb-4867-bad5-e2b99d3ce767" providerId="AD" clId="Web-{D4FD706A-75FE-997E-50E6-51E487B83608}" dt="2022-01-05T15:44:04.201" v="30"/>
        <pc:sldMkLst>
          <pc:docMk/>
          <pc:sldMk cId="3949095794" sldId="376"/>
        </pc:sldMkLst>
      </pc:sldChg>
      <pc:sldChg chg="del">
        <pc:chgData name="Baker, Emily (STFC,DL,AST)" userId="S::emily.baker@stfc.ac.uk::cd63b128-5bbb-4867-bad5-e2b99d3ce767" providerId="AD" clId="Web-{D4FD706A-75FE-997E-50E6-51E487B83608}" dt="2022-01-05T15:43:59.326" v="22"/>
        <pc:sldMkLst>
          <pc:docMk/>
          <pc:sldMk cId="138757798" sldId="377"/>
        </pc:sldMkLst>
      </pc:sldChg>
      <pc:sldChg chg="del">
        <pc:chgData name="Baker, Emily (STFC,DL,AST)" userId="S::emily.baker@stfc.ac.uk::cd63b128-5bbb-4867-bad5-e2b99d3ce767" providerId="AD" clId="Web-{D4FD706A-75FE-997E-50E6-51E487B83608}" dt="2022-01-05T15:44:04.201" v="28"/>
        <pc:sldMkLst>
          <pc:docMk/>
          <pc:sldMk cId="2625565402" sldId="378"/>
        </pc:sldMkLst>
      </pc:sldChg>
      <pc:sldChg chg="del">
        <pc:chgData name="Baker, Emily (STFC,DL,AST)" userId="S::emily.baker@stfc.ac.uk::cd63b128-5bbb-4867-bad5-e2b99d3ce767" providerId="AD" clId="Web-{D4FD706A-75FE-997E-50E6-51E487B83608}" dt="2022-01-05T15:43:53.810" v="19"/>
        <pc:sldMkLst>
          <pc:docMk/>
          <pc:sldMk cId="3926515597" sldId="379"/>
        </pc:sldMkLst>
      </pc:sldChg>
      <pc:sldChg chg="del">
        <pc:chgData name="Baker, Emily (STFC,DL,AST)" userId="S::emily.baker@stfc.ac.uk::cd63b128-5bbb-4867-bad5-e2b99d3ce767" providerId="AD" clId="Web-{D4FD706A-75FE-997E-50E6-51E487B83608}" dt="2022-01-05T15:43:53.810" v="18"/>
        <pc:sldMkLst>
          <pc:docMk/>
          <pc:sldMk cId="2232114164" sldId="380"/>
        </pc:sldMkLst>
      </pc:sldChg>
      <pc:sldMasterChg chg="modSldLayout">
        <pc:chgData name="Baker, Emily (STFC,DL,AST)" userId="S::emily.baker@stfc.ac.uk::cd63b128-5bbb-4867-bad5-e2b99d3ce767" providerId="AD" clId="Web-{D4FD706A-75FE-997E-50E6-51E487B83608}" dt="2022-01-05T15:44:55.764" v="47"/>
        <pc:sldMasterMkLst>
          <pc:docMk/>
          <pc:sldMasterMk cId="251128307" sldId="2147483698"/>
        </pc:sldMasterMkLst>
        <pc:sldLayoutChg chg="replI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251128307" sldId="2147483698"/>
            <pc:sldLayoutMk cId="2447005915" sldId="2147483824"/>
          </pc:sldLayoutMkLst>
        </pc:sldLayoutChg>
      </pc:sldMasterChg>
      <pc:sldMasterChg chg="modSldLayout">
        <pc:chgData name="Baker, Emily (STFC,DL,AST)" userId="S::emily.baker@stfc.ac.uk::cd63b128-5bbb-4867-bad5-e2b99d3ce767" providerId="AD" clId="Web-{D4FD706A-75FE-997E-50E6-51E487B83608}" dt="2022-01-05T15:44:56.514" v="52"/>
        <pc:sldMasterMkLst>
          <pc:docMk/>
          <pc:sldMasterMk cId="4187440669" sldId="2147483802"/>
        </pc:sldMasterMkLst>
        <pc:sldLayoutChg chg="replI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4187440669" sldId="2147483802"/>
            <pc:sldLayoutMk cId="771516683" sldId="2147483848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4187440669" sldId="2147483802"/>
            <pc:sldLayoutMk cId="3018082446" sldId="2147483849"/>
          </pc:sldLayoutMkLst>
        </pc:sldLayoutChg>
      </pc:sldMasterChg>
      <pc:sldMasterChg chg="replId">
        <pc:chgData name="Baker, Emily (STFC,DL,AST)" userId="S::emily.baker@stfc.ac.uk::cd63b128-5bbb-4867-bad5-e2b99d3ce767" providerId="AD" clId="Web-{D4FD706A-75FE-997E-50E6-51E487B83608}" dt="2022-01-05T15:44:55.764" v="47"/>
        <pc:sldMasterMkLst>
          <pc:docMk/>
          <pc:sldMasterMk cId="3277669034" sldId="2147483825"/>
        </pc:sldMasterMkLst>
      </pc:sldMasterChg>
      <pc:sldMasterChg chg="replId modSldLayout">
        <pc:chgData name="Baker, Emily (STFC,DL,AST)" userId="S::emily.baker@stfc.ac.uk::cd63b128-5bbb-4867-bad5-e2b99d3ce767" providerId="AD" clId="Web-{D4FD706A-75FE-997E-50E6-51E487B83608}" dt="2022-01-05T15:44:55.764" v="47"/>
        <pc:sldMasterMkLst>
          <pc:docMk/>
          <pc:sldMasterMk cId="967685184" sldId="2147483826"/>
        </pc:sldMasterMkLst>
        <pc:sldLayoutChg chg="replI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967685184" sldId="2147483826"/>
            <pc:sldLayoutMk cId="229370617" sldId="2147483827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967685184" sldId="2147483826"/>
            <pc:sldLayoutMk cId="2023929089" sldId="2147483828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967685184" sldId="2147483826"/>
            <pc:sldLayoutMk cId="4118998753" sldId="2147483829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967685184" sldId="2147483826"/>
            <pc:sldLayoutMk cId="1594672914" sldId="2147483830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967685184" sldId="2147483826"/>
            <pc:sldLayoutMk cId="384870788" sldId="2147483831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967685184" sldId="2147483826"/>
            <pc:sldLayoutMk cId="3918961846" sldId="2147483832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967685184" sldId="2147483826"/>
            <pc:sldLayoutMk cId="3995455946" sldId="2147483833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967685184" sldId="2147483826"/>
            <pc:sldLayoutMk cId="818596691" sldId="2147483834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967685184" sldId="2147483826"/>
            <pc:sldLayoutMk cId="1749145785" sldId="2147483835"/>
          </pc:sldLayoutMkLst>
        </pc:sldLayoutChg>
      </pc:sldMasterChg>
      <pc:sldMasterChg chg="replId modSldLayout">
        <pc:chgData name="Baker, Emily (STFC,DL,AST)" userId="S::emily.baker@stfc.ac.uk::cd63b128-5bbb-4867-bad5-e2b99d3ce767" providerId="AD" clId="Web-{D4FD706A-75FE-997E-50E6-51E487B83608}" dt="2022-01-05T15:44:56.514" v="52"/>
        <pc:sldMasterMkLst>
          <pc:docMk/>
          <pc:sldMasterMk cId="2460954070" sldId="2147483836"/>
        </pc:sldMasterMkLst>
        <pc:sldLayoutChg chg="replI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2460954070" sldId="2147483836"/>
            <pc:sldLayoutMk cId="2385387890" sldId="2147483837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2460954070" sldId="2147483836"/>
            <pc:sldLayoutMk cId="949138452" sldId="2147483838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2460954070" sldId="2147483836"/>
            <pc:sldLayoutMk cId="2591524520" sldId="2147483839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2460954070" sldId="2147483836"/>
            <pc:sldLayoutMk cId="1203092039" sldId="2147483840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2460954070" sldId="2147483836"/>
            <pc:sldLayoutMk cId="3733172339" sldId="2147483841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2460954070" sldId="2147483836"/>
            <pc:sldLayoutMk cId="3210312558" sldId="2147483842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2460954070" sldId="2147483836"/>
            <pc:sldLayoutMk cId="3146388984" sldId="2147483843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2460954070" sldId="2147483836"/>
            <pc:sldLayoutMk cId="3171841454" sldId="2147483844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2460954070" sldId="2147483836"/>
            <pc:sldLayoutMk cId="1718958274" sldId="2147483845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2460954070" sldId="2147483836"/>
            <pc:sldLayoutMk cId="2202905451" sldId="2147483846"/>
          </pc:sldLayoutMkLst>
        </pc:sldLayoutChg>
        <pc:sldLayoutChg chg="replI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2460954070" sldId="2147483836"/>
            <pc:sldLayoutMk cId="3479445657" sldId="2147483847"/>
          </pc:sldLayoutMkLst>
        </pc:sldLayoutChg>
      </pc:sldMasterChg>
      <pc:sldMasterChg chg="add addSldLayout">
        <pc:chgData name="Baker, Emily (STFC,DL,AST)" userId="S::emily.baker@stfc.ac.uk::cd63b128-5bbb-4867-bad5-e2b99d3ce767" providerId="AD" clId="Web-{D4FD706A-75FE-997E-50E6-51E487B83608}" dt="2022-01-05T15:44:56.327" v="51"/>
        <pc:sldMasterMkLst>
          <pc:docMk/>
          <pc:sldMasterMk cId="1826360004" sldId="2147483870"/>
        </pc:sldMasterMkLst>
        <pc:sldLayoutChg chg="add">
          <pc:chgData name="Baker, Emily (STFC,DL,AST)" userId="S::emily.baker@stfc.ac.uk::cd63b128-5bbb-4867-bad5-e2b99d3ce767" providerId="AD" clId="Web-{D4FD706A-75FE-997E-50E6-51E487B83608}" dt="2022-01-05T15:44:56.327" v="51"/>
          <pc:sldLayoutMkLst>
            <pc:docMk/>
            <pc:sldMasterMk cId="1826360004" sldId="2147483870"/>
            <pc:sldLayoutMk cId="4088374598" sldId="2147483871"/>
          </pc:sldLayoutMkLst>
        </pc:sldLayoutChg>
      </pc:sldMasterChg>
      <pc:sldMasterChg chg="add addSldLayout">
        <pc:chgData name="Baker, Emily (STFC,DL,AST)" userId="S::emily.baker@stfc.ac.uk::cd63b128-5bbb-4867-bad5-e2b99d3ce767" providerId="AD" clId="Web-{D4FD706A-75FE-997E-50E6-51E487B83608}" dt="2022-01-05T15:44:55.764" v="47"/>
        <pc:sldMasterMkLst>
          <pc:docMk/>
          <pc:sldMasterMk cId="3179834436" sldId="2147483872"/>
        </pc:sldMasterMkLst>
        <pc:sldLayoutChg chg="ad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3179834436" sldId="2147483872"/>
            <pc:sldLayoutMk cId="2144658255" sldId="2147483685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3179834436" sldId="2147483872"/>
            <pc:sldLayoutMk cId="1393973679" sldId="2147483686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3179834436" sldId="2147483872"/>
            <pc:sldLayoutMk cId="1276917728" sldId="2147483687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3179834436" sldId="2147483872"/>
            <pc:sldLayoutMk cId="3139623031" sldId="2147483688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3179834436" sldId="2147483872"/>
            <pc:sldLayoutMk cId="2913726768" sldId="2147483689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3179834436" sldId="2147483872"/>
            <pc:sldLayoutMk cId="689272059" sldId="2147483691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3179834436" sldId="2147483872"/>
            <pc:sldLayoutMk cId="4042263727" sldId="2147483873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3179834436" sldId="2147483872"/>
            <pc:sldLayoutMk cId="2621825219" sldId="2147483874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3179834436" sldId="2147483872"/>
            <pc:sldLayoutMk cId="2364016466" sldId="2147483875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3179834436" sldId="2147483872"/>
            <pc:sldLayoutMk cId="3220720595" sldId="2147483876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3179834436" sldId="2147483872"/>
            <pc:sldLayoutMk cId="4143728737" sldId="2147483877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3179834436" sldId="2147483872"/>
            <pc:sldLayoutMk cId="1123661694" sldId="2147483878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5.764" v="47"/>
          <pc:sldLayoutMkLst>
            <pc:docMk/>
            <pc:sldMasterMk cId="3179834436" sldId="2147483872"/>
            <pc:sldLayoutMk cId="2172011506" sldId="2147483879"/>
          </pc:sldLayoutMkLst>
        </pc:sldLayoutChg>
      </pc:sldMasterChg>
      <pc:sldMasterChg chg="add addSldLayout">
        <pc:chgData name="Baker, Emily (STFC,DL,AST)" userId="S::emily.baker@stfc.ac.uk::cd63b128-5bbb-4867-bad5-e2b99d3ce767" providerId="AD" clId="Web-{D4FD706A-75FE-997E-50E6-51E487B83608}" dt="2022-01-05T15:44:56.514" v="52"/>
        <pc:sldMasterMkLst>
          <pc:docMk/>
          <pc:sldMasterMk cId="3660513036" sldId="2147483880"/>
        </pc:sldMasterMkLst>
        <pc:sldLayoutChg chg="ad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3660513036" sldId="2147483880"/>
            <pc:sldLayoutMk cId="1992108823" sldId="2147483868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3660513036" sldId="2147483880"/>
            <pc:sldLayoutMk cId="1051672296" sldId="2147483869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3660513036" sldId="2147483880"/>
            <pc:sldLayoutMk cId="830305465" sldId="2147483881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3660513036" sldId="2147483880"/>
            <pc:sldLayoutMk cId="2776780359" sldId="2147483882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3660513036" sldId="2147483880"/>
            <pc:sldLayoutMk cId="534196568" sldId="2147483883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3660513036" sldId="2147483880"/>
            <pc:sldLayoutMk cId="878029586" sldId="2147483884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3660513036" sldId="2147483880"/>
            <pc:sldLayoutMk cId="309972537" sldId="2147483885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3660513036" sldId="2147483880"/>
            <pc:sldLayoutMk cId="1597395783" sldId="2147483886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3660513036" sldId="2147483880"/>
            <pc:sldLayoutMk cId="3355185132" sldId="2147483887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3660513036" sldId="2147483880"/>
            <pc:sldLayoutMk cId="2694440228" sldId="2147483888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3660513036" sldId="2147483880"/>
            <pc:sldLayoutMk cId="2073095059" sldId="2147483889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3660513036" sldId="2147483880"/>
            <pc:sldLayoutMk cId="758618109" sldId="2147483890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3660513036" sldId="2147483880"/>
            <pc:sldLayoutMk cId="3666231632" sldId="2147483891"/>
          </pc:sldLayoutMkLst>
        </pc:sldLayoutChg>
        <pc:sldLayoutChg chg="add">
          <pc:chgData name="Baker, Emily (STFC,DL,AST)" userId="S::emily.baker@stfc.ac.uk::cd63b128-5bbb-4867-bad5-e2b99d3ce767" providerId="AD" clId="Web-{D4FD706A-75FE-997E-50E6-51E487B83608}" dt="2022-01-05T15:44:56.514" v="52"/>
          <pc:sldLayoutMkLst>
            <pc:docMk/>
            <pc:sldMasterMk cId="3660513036" sldId="2147483880"/>
            <pc:sldLayoutMk cId="3165847114" sldId="2147483892"/>
          </pc:sldLayoutMkLst>
        </pc:sldLayoutChg>
      </pc:sldMasterChg>
    </pc:docChg>
  </pc:docChgLst>
  <pc:docChgLst>
    <pc:chgData name="Baker, Emily (STFC,DL,AST)" userId="S::emily.baker@stfc.ac.uk::cd63b128-5bbb-4867-bad5-e2b99d3ce767" providerId="AD" clId="Web-{A5FBA082-9325-437A-ECBD-2F7C3C2A50A3}"/>
    <pc:docChg chg="modSld">
      <pc:chgData name="Baker, Emily (STFC,DL,AST)" userId="S::emily.baker@stfc.ac.uk::cd63b128-5bbb-4867-bad5-e2b99d3ce767" providerId="AD" clId="Web-{A5FBA082-9325-437A-ECBD-2F7C3C2A50A3}" dt="2020-09-22T08:31:44.145" v="1"/>
      <pc:docMkLst>
        <pc:docMk/>
      </pc:docMkLst>
      <pc:sldChg chg="addSp delSp modSp">
        <pc:chgData name="Baker, Emily (STFC,DL,AST)" userId="S::emily.baker@stfc.ac.uk::cd63b128-5bbb-4867-bad5-e2b99d3ce767" providerId="AD" clId="Web-{A5FBA082-9325-437A-ECBD-2F7C3C2A50A3}" dt="2020-09-22T08:31:44.145" v="1"/>
        <pc:sldMkLst>
          <pc:docMk/>
          <pc:sldMk cId="296948453" sldId="328"/>
        </pc:sldMkLst>
        <pc:picChg chg="add del mod">
          <ac:chgData name="Baker, Emily (STFC,DL,AST)" userId="S::emily.baker@stfc.ac.uk::cd63b128-5bbb-4867-bad5-e2b99d3ce767" providerId="AD" clId="Web-{A5FBA082-9325-437A-ECBD-2F7C3C2A50A3}" dt="2020-09-22T08:31:44.145" v="1"/>
          <ac:picMkLst>
            <pc:docMk/>
            <pc:sldMk cId="296948453" sldId="328"/>
            <ac:picMk id="2" creationId="{D52FE388-D208-4EBA-A2C7-EF75E64249BE}"/>
          </ac:picMkLst>
        </pc:picChg>
      </pc:sldChg>
    </pc:docChg>
  </pc:docChgLst>
  <pc:docChgLst>
    <pc:chgData name="Clarke, Jim (STFC,DL,AST)" userId="S::jim.clarke@stfc.ac.uk::cfbc3bf2-f1c3-43b3-bd3d-aaf645717052" providerId="AD" clId="Web-{D6F4EEC8-E603-7119-5A0B-1AD8754C2942}"/>
    <pc:docChg chg="addSld delSld modSld">
      <pc:chgData name="Clarke, Jim (STFC,DL,AST)" userId="S::jim.clarke@stfc.ac.uk::cfbc3bf2-f1c3-43b3-bd3d-aaf645717052" providerId="AD" clId="Web-{D6F4EEC8-E603-7119-5A0B-1AD8754C2942}" dt="2021-11-08T16:28:10.221" v="226"/>
      <pc:docMkLst>
        <pc:docMk/>
      </pc:docMkLst>
      <pc:sldChg chg="addSp delSp modSp">
        <pc:chgData name="Clarke, Jim (STFC,DL,AST)" userId="S::jim.clarke@stfc.ac.uk::cfbc3bf2-f1c3-43b3-bd3d-aaf645717052" providerId="AD" clId="Web-{D6F4EEC8-E603-7119-5A0B-1AD8754C2942}" dt="2021-11-08T16:28:10.221" v="226"/>
        <pc:sldMkLst>
          <pc:docMk/>
          <pc:sldMk cId="3667547723" sldId="311"/>
        </pc:sldMkLst>
        <pc:spChg chg="mod">
          <ac:chgData name="Clarke, Jim (STFC,DL,AST)" userId="S::jim.clarke@stfc.ac.uk::cfbc3bf2-f1c3-43b3-bd3d-aaf645717052" providerId="AD" clId="Web-{D6F4EEC8-E603-7119-5A0B-1AD8754C2942}" dt="2021-11-08T16:25:58.594" v="198" actId="20577"/>
          <ac:spMkLst>
            <pc:docMk/>
            <pc:sldMk cId="3667547723" sldId="311"/>
            <ac:spMk id="16" creationId="{2422DBB9-7747-7041-8E78-C517CE8075C9}"/>
          </ac:spMkLst>
        </pc:spChg>
        <pc:picChg chg="add del mod">
          <ac:chgData name="Clarke, Jim (STFC,DL,AST)" userId="S::jim.clarke@stfc.ac.uk::cfbc3bf2-f1c3-43b3-bd3d-aaf645717052" providerId="AD" clId="Web-{D6F4EEC8-E603-7119-5A0B-1AD8754C2942}" dt="2021-11-08T16:28:10.221" v="226"/>
          <ac:picMkLst>
            <pc:docMk/>
            <pc:sldMk cId="3667547723" sldId="311"/>
            <ac:picMk id="3" creationId="{4DDCDAF1-EFCC-4C84-AED8-0AB1257B45BB}"/>
          </ac:picMkLst>
        </pc:picChg>
      </pc:sldChg>
      <pc:sldChg chg="modSp">
        <pc:chgData name="Clarke, Jim (STFC,DL,AST)" userId="S::jim.clarke@stfc.ac.uk::cfbc3bf2-f1c3-43b3-bd3d-aaf645717052" providerId="AD" clId="Web-{D6F4EEC8-E603-7119-5A0B-1AD8754C2942}" dt="2021-11-08T16:27:03.626" v="224" actId="20577"/>
        <pc:sldMkLst>
          <pc:docMk/>
          <pc:sldMk cId="2803321705" sldId="363"/>
        </pc:sldMkLst>
        <pc:spChg chg="mod">
          <ac:chgData name="Clarke, Jim (STFC,DL,AST)" userId="S::jim.clarke@stfc.ac.uk::cfbc3bf2-f1c3-43b3-bd3d-aaf645717052" providerId="AD" clId="Web-{D6F4EEC8-E603-7119-5A0B-1AD8754C2942}" dt="2021-11-08T16:27:03.626" v="224" actId="20577"/>
          <ac:spMkLst>
            <pc:docMk/>
            <pc:sldMk cId="2803321705" sldId="363"/>
            <ac:spMk id="3" creationId="{00000000-0000-0000-0000-000000000000}"/>
          </ac:spMkLst>
        </pc:spChg>
      </pc:sldChg>
      <pc:sldChg chg="delSp modSp add replId">
        <pc:chgData name="Clarke, Jim (STFC,DL,AST)" userId="S::jim.clarke@stfc.ac.uk::cfbc3bf2-f1c3-43b3-bd3d-aaf645717052" providerId="AD" clId="Web-{D6F4EEC8-E603-7119-5A0B-1AD8754C2942}" dt="2021-11-08T16:24:53.624" v="192" actId="20577"/>
        <pc:sldMkLst>
          <pc:docMk/>
          <pc:sldMk cId="637103597" sldId="366"/>
        </pc:sldMkLst>
        <pc:spChg chg="mod">
          <ac:chgData name="Clarke, Jim (STFC,DL,AST)" userId="S::jim.clarke@stfc.ac.uk::cfbc3bf2-f1c3-43b3-bd3d-aaf645717052" providerId="AD" clId="Web-{D6F4EEC8-E603-7119-5A0B-1AD8754C2942}" dt="2021-11-08T16:17:50.788" v="18" actId="20577"/>
          <ac:spMkLst>
            <pc:docMk/>
            <pc:sldMk cId="637103597" sldId="366"/>
            <ac:spMk id="2" creationId="{68DF2DAB-537D-4AF4-B404-F7539B9A8D67}"/>
          </ac:spMkLst>
        </pc:spChg>
        <pc:spChg chg="mod">
          <ac:chgData name="Clarke, Jim (STFC,DL,AST)" userId="S::jim.clarke@stfc.ac.uk::cfbc3bf2-f1c3-43b3-bd3d-aaf645717052" providerId="AD" clId="Web-{D6F4EEC8-E603-7119-5A0B-1AD8754C2942}" dt="2021-11-08T16:24:53.624" v="192" actId="20577"/>
          <ac:spMkLst>
            <pc:docMk/>
            <pc:sldMk cId="637103597" sldId="366"/>
            <ac:spMk id="4" creationId="{0C8FB8C6-4EE4-4237-8561-0D73A641DB38}"/>
          </ac:spMkLst>
        </pc:spChg>
        <pc:spChg chg="del">
          <ac:chgData name="Clarke, Jim (STFC,DL,AST)" userId="S::jim.clarke@stfc.ac.uk::cfbc3bf2-f1c3-43b3-bd3d-aaf645717052" providerId="AD" clId="Web-{D6F4EEC8-E603-7119-5A0B-1AD8754C2942}" dt="2021-11-08T16:18:01.116" v="20"/>
          <ac:spMkLst>
            <pc:docMk/>
            <pc:sldMk cId="637103597" sldId="366"/>
            <ac:spMk id="5" creationId="{AAB3FA7F-8F02-4BD5-AFDD-12DF23774FC1}"/>
          </ac:spMkLst>
        </pc:spChg>
        <pc:picChg chg="del">
          <ac:chgData name="Clarke, Jim (STFC,DL,AST)" userId="S::jim.clarke@stfc.ac.uk::cfbc3bf2-f1c3-43b3-bd3d-aaf645717052" providerId="AD" clId="Web-{D6F4EEC8-E603-7119-5A0B-1AD8754C2942}" dt="2021-11-08T16:17:53.522" v="19"/>
          <ac:picMkLst>
            <pc:docMk/>
            <pc:sldMk cId="637103597" sldId="366"/>
            <ac:picMk id="1032" creationId="{6C2C4F78-BDC8-4036-AF88-68557EE92FD6}"/>
          </ac:picMkLst>
        </pc:picChg>
      </pc:sldChg>
      <pc:sldChg chg="new del">
        <pc:chgData name="Clarke, Jim (STFC,DL,AST)" userId="S::jim.clarke@stfc.ac.uk::cfbc3bf2-f1c3-43b3-bd3d-aaf645717052" providerId="AD" clId="Web-{D6F4EEC8-E603-7119-5A0B-1AD8754C2942}" dt="2021-11-08T16:17:30.162" v="10"/>
        <pc:sldMkLst>
          <pc:docMk/>
          <pc:sldMk cId="3782897522" sldId="366"/>
        </pc:sldMkLst>
      </pc:sldChg>
    </pc:docChg>
  </pc:docChgLst>
  <pc:docChgLst>
    <pc:chgData name="Baker, Emily (STFC,DL,AST)" userId="S::emily.baker@stfc.ac.uk::cd63b128-5bbb-4867-bad5-e2b99d3ce767" providerId="AD" clId="Web-{FD21EFC0-BB96-21BA-9140-BB5F17B2C0CB}"/>
    <pc:docChg chg="addSld delSld modSld">
      <pc:chgData name="Baker, Emily (STFC,DL,AST)" userId="S::emily.baker@stfc.ac.uk::cd63b128-5bbb-4867-bad5-e2b99d3ce767" providerId="AD" clId="Web-{FD21EFC0-BB96-21BA-9140-BB5F17B2C0CB}" dt="2022-11-03T08:50:37.685" v="43" actId="20577"/>
      <pc:docMkLst>
        <pc:docMk/>
      </pc:docMkLst>
      <pc:sldChg chg="new del">
        <pc:chgData name="Baker, Emily (STFC,DL,AST)" userId="S::emily.baker@stfc.ac.uk::cd63b128-5bbb-4867-bad5-e2b99d3ce767" providerId="AD" clId="Web-{FD21EFC0-BB96-21BA-9140-BB5F17B2C0CB}" dt="2022-11-03T08:45:55.584" v="2"/>
        <pc:sldMkLst>
          <pc:docMk/>
          <pc:sldMk cId="1249467383" sldId="332"/>
        </pc:sldMkLst>
      </pc:sldChg>
      <pc:sldChg chg="addSp modSp new mod modClrScheme chgLayout">
        <pc:chgData name="Baker, Emily (STFC,DL,AST)" userId="S::emily.baker@stfc.ac.uk::cd63b128-5bbb-4867-bad5-e2b99d3ce767" providerId="AD" clId="Web-{FD21EFC0-BB96-21BA-9140-BB5F17B2C0CB}" dt="2022-11-03T08:50:37.685" v="43" actId="20577"/>
        <pc:sldMkLst>
          <pc:docMk/>
          <pc:sldMk cId="1479694801" sldId="333"/>
        </pc:sldMkLst>
        <pc:spChg chg="add mod">
          <ac:chgData name="Baker, Emily (STFC,DL,AST)" userId="S::emily.baker@stfc.ac.uk::cd63b128-5bbb-4867-bad5-e2b99d3ce767" providerId="AD" clId="Web-{FD21EFC0-BB96-21BA-9140-BB5F17B2C0CB}" dt="2022-11-03T08:50:37.685" v="43" actId="20577"/>
          <ac:spMkLst>
            <pc:docMk/>
            <pc:sldMk cId="1479694801" sldId="333"/>
            <ac:spMk id="2" creationId="{C9CFB8A8-A50F-94FD-7972-6B8C816772CA}"/>
          </ac:spMkLst>
        </pc:spChg>
        <pc:spChg chg="add mod">
          <ac:chgData name="Baker, Emily (STFC,DL,AST)" userId="S::emily.baker@stfc.ac.uk::cd63b128-5bbb-4867-bad5-e2b99d3ce767" providerId="AD" clId="Web-{FD21EFC0-BB96-21BA-9140-BB5F17B2C0CB}" dt="2022-11-03T08:50:25.466" v="41" actId="1076"/>
          <ac:spMkLst>
            <pc:docMk/>
            <pc:sldMk cId="1479694801" sldId="333"/>
            <ac:spMk id="3" creationId="{21783994-860A-3D23-7FDA-F0D779998C8D}"/>
          </ac:spMkLst>
        </pc:spChg>
        <pc:picChg chg="add mod">
          <ac:chgData name="Baker, Emily (STFC,DL,AST)" userId="S::emily.baker@stfc.ac.uk::cd63b128-5bbb-4867-bad5-e2b99d3ce767" providerId="AD" clId="Web-{FD21EFC0-BB96-21BA-9140-BB5F17B2C0CB}" dt="2022-11-03T08:50:23.091" v="40" actId="1076"/>
          <ac:picMkLst>
            <pc:docMk/>
            <pc:sldMk cId="1479694801" sldId="333"/>
            <ac:picMk id="4" creationId="{320F31A8-BD61-E6A0-25C5-1E26A544616E}"/>
          </ac:picMkLst>
        </pc:picChg>
      </pc:sldChg>
    </pc:docChg>
  </pc:docChgLst>
  <pc:docChgLst>
    <pc:chgData name="Clarke, Jim (STFC,DL,AST)" userId="S::jim.clarke@stfc.ac.uk::cfbc3bf2-f1c3-43b3-bd3d-aaf645717052" providerId="AD" clId="Web-{4F1110FC-1646-1339-2383-66321BF95988}"/>
    <pc:docChg chg="addSld modSld sldOrd">
      <pc:chgData name="Clarke, Jim (STFC,DL,AST)" userId="S::jim.clarke@stfc.ac.uk::cfbc3bf2-f1c3-43b3-bd3d-aaf645717052" providerId="AD" clId="Web-{4F1110FC-1646-1339-2383-66321BF95988}" dt="2021-03-16T17:22:01.749" v="238"/>
      <pc:docMkLst>
        <pc:docMk/>
      </pc:docMkLst>
      <pc:sldChg chg="addSp delSp modSp">
        <pc:chgData name="Clarke, Jim (STFC,DL,AST)" userId="S::jim.clarke@stfc.ac.uk::cfbc3bf2-f1c3-43b3-bd3d-aaf645717052" providerId="AD" clId="Web-{4F1110FC-1646-1339-2383-66321BF95988}" dt="2021-03-16T17:01:52.443" v="183"/>
        <pc:sldMkLst>
          <pc:docMk/>
          <pc:sldMk cId="1765546322" sldId="321"/>
        </pc:sldMkLst>
        <pc:picChg chg="add del mod">
          <ac:chgData name="Clarke, Jim (STFC,DL,AST)" userId="S::jim.clarke@stfc.ac.uk::cfbc3bf2-f1c3-43b3-bd3d-aaf645717052" providerId="AD" clId="Web-{4F1110FC-1646-1339-2383-66321BF95988}" dt="2021-03-16T17:01:52.443" v="183"/>
          <ac:picMkLst>
            <pc:docMk/>
            <pc:sldMk cId="1765546322" sldId="321"/>
            <ac:picMk id="5" creationId="{7775A8F2-E938-4814-980D-21171E7611FE}"/>
          </ac:picMkLst>
        </pc:picChg>
      </pc:sldChg>
      <pc:sldChg chg="ord">
        <pc:chgData name="Clarke, Jim (STFC,DL,AST)" userId="S::jim.clarke@stfc.ac.uk::cfbc3bf2-f1c3-43b3-bd3d-aaf645717052" providerId="AD" clId="Web-{4F1110FC-1646-1339-2383-66321BF95988}" dt="2021-03-16T16:48:45.224" v="0"/>
        <pc:sldMkLst>
          <pc:docMk/>
          <pc:sldMk cId="3091611516" sldId="339"/>
        </pc:sldMkLst>
      </pc:sldChg>
      <pc:sldChg chg="delSp modSp add replId">
        <pc:chgData name="Clarke, Jim (STFC,DL,AST)" userId="S::jim.clarke@stfc.ac.uk::cfbc3bf2-f1c3-43b3-bd3d-aaf645717052" providerId="AD" clId="Web-{4F1110FC-1646-1339-2383-66321BF95988}" dt="2021-03-16T17:01:40.098" v="181" actId="20577"/>
        <pc:sldMkLst>
          <pc:docMk/>
          <pc:sldMk cId="3683712666" sldId="342"/>
        </pc:sldMkLst>
        <pc:spChg chg="del">
          <ac:chgData name="Clarke, Jim (STFC,DL,AST)" userId="S::jim.clarke@stfc.ac.uk::cfbc3bf2-f1c3-43b3-bd3d-aaf645717052" providerId="AD" clId="Web-{4F1110FC-1646-1339-2383-66321BF95988}" dt="2021-03-16T16:49:45.728" v="12"/>
          <ac:spMkLst>
            <pc:docMk/>
            <pc:sldMk cId="3683712666" sldId="342"/>
            <ac:spMk id="4" creationId="{00000000-0000-0000-0000-000000000000}"/>
          </ac:spMkLst>
        </pc:spChg>
        <pc:spChg chg="mod">
          <ac:chgData name="Clarke, Jim (STFC,DL,AST)" userId="S::jim.clarke@stfc.ac.uk::cfbc3bf2-f1c3-43b3-bd3d-aaf645717052" providerId="AD" clId="Web-{4F1110FC-1646-1339-2383-66321BF95988}" dt="2021-03-16T16:49:27.258" v="10" actId="20577"/>
          <ac:spMkLst>
            <pc:docMk/>
            <pc:sldMk cId="3683712666" sldId="342"/>
            <ac:spMk id="9" creationId="{DE67786B-8CF6-7140-A9BE-F2F0A0F1F7F0}"/>
          </ac:spMkLst>
        </pc:spChg>
        <pc:spChg chg="del">
          <ac:chgData name="Clarke, Jim (STFC,DL,AST)" userId="S::jim.clarke@stfc.ac.uk::cfbc3bf2-f1c3-43b3-bd3d-aaf645717052" providerId="AD" clId="Web-{4F1110FC-1646-1339-2383-66321BF95988}" dt="2021-03-16T16:49:40.556" v="11"/>
          <ac:spMkLst>
            <pc:docMk/>
            <pc:sldMk cId="3683712666" sldId="342"/>
            <ac:spMk id="10" creationId="{00000000-0000-0000-0000-000000000000}"/>
          </ac:spMkLst>
        </pc:spChg>
        <pc:spChg chg="mod">
          <ac:chgData name="Clarke, Jim (STFC,DL,AST)" userId="S::jim.clarke@stfc.ac.uk::cfbc3bf2-f1c3-43b3-bd3d-aaf645717052" providerId="AD" clId="Web-{4F1110FC-1646-1339-2383-66321BF95988}" dt="2021-03-16T17:01:40.098" v="181" actId="20577"/>
          <ac:spMkLst>
            <pc:docMk/>
            <pc:sldMk cId="3683712666" sldId="342"/>
            <ac:spMk id="11" creationId="{00000000-0000-0000-0000-000000000000}"/>
          </ac:spMkLst>
        </pc:spChg>
        <pc:spChg chg="mod">
          <ac:chgData name="Clarke, Jim (STFC,DL,AST)" userId="S::jim.clarke@stfc.ac.uk::cfbc3bf2-f1c3-43b3-bd3d-aaf645717052" providerId="AD" clId="Web-{4F1110FC-1646-1339-2383-66321BF95988}" dt="2021-03-16T16:49:14.023" v="5" actId="20577"/>
          <ac:spMkLst>
            <pc:docMk/>
            <pc:sldMk cId="3683712666" sldId="342"/>
            <ac:spMk id="12" creationId="{00000000-0000-0000-0000-000000000000}"/>
          </ac:spMkLst>
        </pc:spChg>
      </pc:sldChg>
      <pc:sldChg chg="addSp delSp modSp new">
        <pc:chgData name="Clarke, Jim (STFC,DL,AST)" userId="S::jim.clarke@stfc.ac.uk::cfbc3bf2-f1c3-43b3-bd3d-aaf645717052" providerId="AD" clId="Web-{4F1110FC-1646-1339-2383-66321BF95988}" dt="2021-03-16T17:19:46.303" v="229" actId="1076"/>
        <pc:sldMkLst>
          <pc:docMk/>
          <pc:sldMk cId="3500133721" sldId="343"/>
        </pc:sldMkLst>
        <pc:spChg chg="add mod">
          <ac:chgData name="Clarke, Jim (STFC,DL,AST)" userId="S::jim.clarke@stfc.ac.uk::cfbc3bf2-f1c3-43b3-bd3d-aaf645717052" providerId="AD" clId="Web-{4F1110FC-1646-1339-2383-66321BF95988}" dt="2021-03-16T17:19:46.303" v="229" actId="1076"/>
          <ac:spMkLst>
            <pc:docMk/>
            <pc:sldMk cId="3500133721" sldId="343"/>
            <ac:spMk id="5" creationId="{1E74EF0E-079A-4DB2-A769-0500DEF99BDE}"/>
          </ac:spMkLst>
        </pc:spChg>
        <pc:picChg chg="add del mod">
          <ac:chgData name="Clarke, Jim (STFC,DL,AST)" userId="S::jim.clarke@stfc.ac.uk::cfbc3bf2-f1c3-43b3-bd3d-aaf645717052" providerId="AD" clId="Web-{4F1110FC-1646-1339-2383-66321BF95988}" dt="2021-03-16T17:03:27.386" v="193"/>
          <ac:picMkLst>
            <pc:docMk/>
            <pc:sldMk cId="3500133721" sldId="343"/>
            <ac:picMk id="3" creationId="{3F6F2D80-23CF-4D81-AD65-8291BCC82445}"/>
          </ac:picMkLst>
        </pc:picChg>
        <pc:picChg chg="add mod">
          <ac:chgData name="Clarke, Jim (STFC,DL,AST)" userId="S::jim.clarke@stfc.ac.uk::cfbc3bf2-f1c3-43b3-bd3d-aaf645717052" providerId="AD" clId="Web-{4F1110FC-1646-1339-2383-66321BF95988}" dt="2021-03-16T17:15:19.491" v="197" actId="1076"/>
          <ac:picMkLst>
            <pc:docMk/>
            <pc:sldMk cId="3500133721" sldId="343"/>
            <ac:picMk id="4" creationId="{A7D84711-AFC8-487E-AA66-55D07BA1436A}"/>
          </ac:picMkLst>
        </pc:picChg>
      </pc:sldChg>
      <pc:sldChg chg="addSp delSp modSp new mod setBg setClrOvrMap">
        <pc:chgData name="Clarke, Jim (STFC,DL,AST)" userId="S::jim.clarke@stfc.ac.uk::cfbc3bf2-f1c3-43b3-bd3d-aaf645717052" providerId="AD" clId="Web-{4F1110FC-1646-1339-2383-66321BF95988}" dt="2021-03-16T17:21:08.089" v="230"/>
        <pc:sldMkLst>
          <pc:docMk/>
          <pc:sldMk cId="2848582126" sldId="344"/>
        </pc:sldMkLst>
        <pc:spChg chg="mod">
          <ac:chgData name="Clarke, Jim (STFC,DL,AST)" userId="S::jim.clarke@stfc.ac.uk::cfbc3bf2-f1c3-43b3-bd3d-aaf645717052" providerId="AD" clId="Web-{4F1110FC-1646-1339-2383-66321BF95988}" dt="2021-03-16T17:15:59.743" v="205"/>
          <ac:spMkLst>
            <pc:docMk/>
            <pc:sldMk cId="2848582126" sldId="344"/>
            <ac:spMk id="2" creationId="{2942DDC3-E0B7-4881-8EBD-93CA19F64487}"/>
          </ac:spMkLst>
        </pc:spChg>
        <pc:spChg chg="add">
          <ac:chgData name="Clarke, Jim (STFC,DL,AST)" userId="S::jim.clarke@stfc.ac.uk::cfbc3bf2-f1c3-43b3-bd3d-aaf645717052" providerId="AD" clId="Web-{4F1110FC-1646-1339-2383-66321BF95988}" dt="2021-03-16T17:21:08.089" v="230"/>
          <ac:spMkLst>
            <pc:docMk/>
            <pc:sldMk cId="2848582126" sldId="344"/>
            <ac:spMk id="4" creationId="{F44189EE-E464-424C-AD2B-15234542687E}"/>
          </ac:spMkLst>
        </pc:spChg>
        <pc:spChg chg="add del">
          <ac:chgData name="Clarke, Jim (STFC,DL,AST)" userId="S::jim.clarke@stfc.ac.uk::cfbc3bf2-f1c3-43b3-bd3d-aaf645717052" providerId="AD" clId="Web-{4F1110FC-1646-1339-2383-66321BF95988}" dt="2021-03-16T17:15:56.915" v="202"/>
          <ac:spMkLst>
            <pc:docMk/>
            <pc:sldMk cId="2848582126" sldId="344"/>
            <ac:spMk id="8" creationId="{A4AC5506-6312-4701-8D3C-40187889A947}"/>
          </ac:spMkLst>
        </pc:spChg>
        <pc:picChg chg="add mod">
          <ac:chgData name="Clarke, Jim (STFC,DL,AST)" userId="S::jim.clarke@stfc.ac.uk::cfbc3bf2-f1c3-43b3-bd3d-aaf645717052" providerId="AD" clId="Web-{4F1110FC-1646-1339-2383-66321BF95988}" dt="2021-03-16T17:16:07.400" v="207" actId="1076"/>
          <ac:picMkLst>
            <pc:docMk/>
            <pc:sldMk cId="2848582126" sldId="344"/>
            <ac:picMk id="3" creationId="{0C09D330-72E2-4189-ABCA-33CDB40A413E}"/>
          </ac:picMkLst>
        </pc:picChg>
      </pc:sldChg>
      <pc:sldChg chg="addSp modSp new mod setBg">
        <pc:chgData name="Clarke, Jim (STFC,DL,AST)" userId="S::jim.clarke@stfc.ac.uk::cfbc3bf2-f1c3-43b3-bd3d-aaf645717052" providerId="AD" clId="Web-{4F1110FC-1646-1339-2383-66321BF95988}" dt="2021-03-16T17:21:10.136" v="231"/>
        <pc:sldMkLst>
          <pc:docMk/>
          <pc:sldMk cId="487697541" sldId="345"/>
        </pc:sldMkLst>
        <pc:spChg chg="mod">
          <ac:chgData name="Clarke, Jim (STFC,DL,AST)" userId="S::jim.clarke@stfc.ac.uk::cfbc3bf2-f1c3-43b3-bd3d-aaf645717052" providerId="AD" clId="Web-{4F1110FC-1646-1339-2383-66321BF95988}" dt="2021-03-16T17:16:46.621" v="209"/>
          <ac:spMkLst>
            <pc:docMk/>
            <pc:sldMk cId="487697541" sldId="345"/>
            <ac:spMk id="2" creationId="{CBEE803A-232E-45DF-B8D3-BFDBCFC2E529}"/>
          </ac:spMkLst>
        </pc:spChg>
        <pc:spChg chg="add">
          <ac:chgData name="Clarke, Jim (STFC,DL,AST)" userId="S::jim.clarke@stfc.ac.uk::cfbc3bf2-f1c3-43b3-bd3d-aaf645717052" providerId="AD" clId="Web-{4F1110FC-1646-1339-2383-66321BF95988}" dt="2021-03-16T17:21:10.136" v="231"/>
          <ac:spMkLst>
            <pc:docMk/>
            <pc:sldMk cId="487697541" sldId="345"/>
            <ac:spMk id="5" creationId="{80521733-779A-4DB9-B2D5-A6792C589574}"/>
          </ac:spMkLst>
        </pc:spChg>
        <pc:picChg chg="add mod">
          <ac:chgData name="Clarke, Jim (STFC,DL,AST)" userId="S::jim.clarke@stfc.ac.uk::cfbc3bf2-f1c3-43b3-bd3d-aaf645717052" providerId="AD" clId="Web-{4F1110FC-1646-1339-2383-66321BF95988}" dt="2021-03-16T17:16:54.543" v="212" actId="1076"/>
          <ac:picMkLst>
            <pc:docMk/>
            <pc:sldMk cId="487697541" sldId="345"/>
            <ac:picMk id="3" creationId="{735B5C2C-7120-4731-979F-02FD5825B529}"/>
          </ac:picMkLst>
        </pc:picChg>
      </pc:sldChg>
      <pc:sldChg chg="addSp delSp modSp new mod setBg">
        <pc:chgData name="Clarke, Jim (STFC,DL,AST)" userId="S::jim.clarke@stfc.ac.uk::cfbc3bf2-f1c3-43b3-bd3d-aaf645717052" providerId="AD" clId="Web-{4F1110FC-1646-1339-2383-66321BF95988}" dt="2021-03-16T17:22:01.749" v="238"/>
        <pc:sldMkLst>
          <pc:docMk/>
          <pc:sldMk cId="3501696861" sldId="346"/>
        </pc:sldMkLst>
        <pc:spChg chg="mod">
          <ac:chgData name="Clarke, Jim (STFC,DL,AST)" userId="S::jim.clarke@stfc.ac.uk::cfbc3bf2-f1c3-43b3-bd3d-aaf645717052" providerId="AD" clId="Web-{4F1110FC-1646-1339-2383-66321BF95988}" dt="2021-03-16T17:17:17.607" v="214"/>
          <ac:spMkLst>
            <pc:docMk/>
            <pc:sldMk cId="3501696861" sldId="346"/>
            <ac:spMk id="2" creationId="{A4C8C128-00C4-4EC3-BBDE-FEF176E914D6}"/>
          </ac:spMkLst>
        </pc:spChg>
        <pc:spChg chg="add">
          <ac:chgData name="Clarke, Jim (STFC,DL,AST)" userId="S::jim.clarke@stfc.ac.uk::cfbc3bf2-f1c3-43b3-bd3d-aaf645717052" providerId="AD" clId="Web-{4F1110FC-1646-1339-2383-66321BF95988}" dt="2021-03-16T17:21:12.230" v="232"/>
          <ac:spMkLst>
            <pc:docMk/>
            <pc:sldMk cId="3501696861" sldId="346"/>
            <ac:spMk id="5" creationId="{F56970BC-93FF-4DB1-950F-FAAC76BEF869}"/>
          </ac:spMkLst>
        </pc:spChg>
        <pc:spChg chg="add del mod">
          <ac:chgData name="Clarke, Jim (STFC,DL,AST)" userId="S::jim.clarke@stfc.ac.uk::cfbc3bf2-f1c3-43b3-bd3d-aaf645717052" providerId="AD" clId="Web-{4F1110FC-1646-1339-2383-66321BF95988}" dt="2021-03-16T17:22:01.749" v="238"/>
          <ac:spMkLst>
            <pc:docMk/>
            <pc:sldMk cId="3501696861" sldId="346"/>
            <ac:spMk id="6" creationId="{C6CF0DDB-3F49-4DAE-BCEE-82F6FBB355F8}"/>
          </ac:spMkLst>
        </pc:spChg>
        <pc:picChg chg="add mod">
          <ac:chgData name="Clarke, Jim (STFC,DL,AST)" userId="S::jim.clarke@stfc.ac.uk::cfbc3bf2-f1c3-43b3-bd3d-aaf645717052" providerId="AD" clId="Web-{4F1110FC-1646-1339-2383-66321BF95988}" dt="2021-03-16T17:17:27.764" v="217" actId="14100"/>
          <ac:picMkLst>
            <pc:docMk/>
            <pc:sldMk cId="3501696861" sldId="346"/>
            <ac:picMk id="3" creationId="{7153DD13-44A4-44D2-A9A7-AB3F68ACC622}"/>
          </ac:picMkLst>
        </pc:picChg>
      </pc:sldChg>
      <pc:sldChg chg="addSp modSp new mod setBg">
        <pc:chgData name="Clarke, Jim (STFC,DL,AST)" userId="S::jim.clarke@stfc.ac.uk::cfbc3bf2-f1c3-43b3-bd3d-aaf645717052" providerId="AD" clId="Web-{4F1110FC-1646-1339-2383-66321BF95988}" dt="2021-03-16T17:21:15.793" v="233"/>
        <pc:sldMkLst>
          <pc:docMk/>
          <pc:sldMk cId="2369670665" sldId="347"/>
        </pc:sldMkLst>
        <pc:spChg chg="mod">
          <ac:chgData name="Clarke, Jim (STFC,DL,AST)" userId="S::jim.clarke@stfc.ac.uk::cfbc3bf2-f1c3-43b3-bd3d-aaf645717052" providerId="AD" clId="Web-{4F1110FC-1646-1339-2383-66321BF95988}" dt="2021-03-16T17:18:49.097" v="219"/>
          <ac:spMkLst>
            <pc:docMk/>
            <pc:sldMk cId="2369670665" sldId="347"/>
            <ac:spMk id="2" creationId="{DD368F29-E87E-4FE3-8501-515B5E373A51}"/>
          </ac:spMkLst>
        </pc:spChg>
        <pc:spChg chg="add">
          <ac:chgData name="Clarke, Jim (STFC,DL,AST)" userId="S::jim.clarke@stfc.ac.uk::cfbc3bf2-f1c3-43b3-bd3d-aaf645717052" providerId="AD" clId="Web-{4F1110FC-1646-1339-2383-66321BF95988}" dt="2021-03-16T17:21:15.793" v="233"/>
          <ac:spMkLst>
            <pc:docMk/>
            <pc:sldMk cId="2369670665" sldId="347"/>
            <ac:spMk id="5" creationId="{8E4B27FF-EB75-4D14-8054-77F88778E3B7}"/>
          </ac:spMkLst>
        </pc:spChg>
        <pc:picChg chg="add mod">
          <ac:chgData name="Clarke, Jim (STFC,DL,AST)" userId="S::jim.clarke@stfc.ac.uk::cfbc3bf2-f1c3-43b3-bd3d-aaf645717052" providerId="AD" clId="Web-{4F1110FC-1646-1339-2383-66321BF95988}" dt="2021-03-16T17:19:02.410" v="223" actId="14100"/>
          <ac:picMkLst>
            <pc:docMk/>
            <pc:sldMk cId="2369670665" sldId="347"/>
            <ac:picMk id="3" creationId="{96847E1E-ADB0-4F5D-817A-2899D4D6B4F5}"/>
          </ac:picMkLst>
        </pc:picChg>
      </pc:sldChg>
    </pc:docChg>
  </pc:docChgLst>
  <pc:docChgLst>
    <pc:chgData name="Baker, Emily (STFC,DL,AST)" userId="S::emily.baker@stfc.ac.uk::cd63b128-5bbb-4867-bad5-e2b99d3ce767" providerId="AD" clId="Web-{17F476BC-0F84-6D79-E39D-31A99EF67296}"/>
    <pc:docChg chg="modSld">
      <pc:chgData name="Baker, Emily (STFC,DL,AST)" userId="S::emily.baker@stfc.ac.uk::cd63b128-5bbb-4867-bad5-e2b99d3ce767" providerId="AD" clId="Web-{17F476BC-0F84-6D79-E39D-31A99EF67296}" dt="2021-12-09T16:01:27.413" v="40" actId="20577"/>
      <pc:docMkLst>
        <pc:docMk/>
      </pc:docMkLst>
      <pc:sldChg chg="modSp">
        <pc:chgData name="Baker, Emily (STFC,DL,AST)" userId="S::emily.baker@stfc.ac.uk::cd63b128-5bbb-4867-bad5-e2b99d3ce767" providerId="AD" clId="Web-{17F476BC-0F84-6D79-E39D-31A99EF67296}" dt="2021-12-09T16:01:27.413" v="40" actId="20577"/>
        <pc:sldMkLst>
          <pc:docMk/>
          <pc:sldMk cId="2966689982" sldId="367"/>
        </pc:sldMkLst>
        <pc:spChg chg="mod">
          <ac:chgData name="Baker, Emily (STFC,DL,AST)" userId="S::emily.baker@stfc.ac.uk::cd63b128-5bbb-4867-bad5-e2b99d3ce767" providerId="AD" clId="Web-{17F476BC-0F84-6D79-E39D-31A99EF67296}" dt="2021-12-09T16:01:27.413" v="40" actId="20577"/>
          <ac:spMkLst>
            <pc:docMk/>
            <pc:sldMk cId="2966689982" sldId="367"/>
            <ac:spMk id="2" creationId="{B50FA52B-9080-45C2-9FB6-05A7BE33BBCA}"/>
          </ac:spMkLst>
        </pc:spChg>
        <pc:spChg chg="mod">
          <ac:chgData name="Baker, Emily (STFC,DL,AST)" userId="S::emily.baker@stfc.ac.uk::cd63b128-5bbb-4867-bad5-e2b99d3ce767" providerId="AD" clId="Web-{17F476BC-0F84-6D79-E39D-31A99EF67296}" dt="2021-12-09T15:49:03.411" v="7" actId="1076"/>
          <ac:spMkLst>
            <pc:docMk/>
            <pc:sldMk cId="2966689982" sldId="367"/>
            <ac:spMk id="5" creationId="{CC7B4768-390E-45C6-88D2-AF09354FFC47}"/>
          </ac:spMkLst>
        </pc:spChg>
        <pc:picChg chg="mod">
          <ac:chgData name="Baker, Emily (STFC,DL,AST)" userId="S::emily.baker@stfc.ac.uk::cd63b128-5bbb-4867-bad5-e2b99d3ce767" providerId="AD" clId="Web-{17F476BC-0F84-6D79-E39D-31A99EF67296}" dt="2021-12-09T15:49:03.395" v="6" actId="1076"/>
          <ac:picMkLst>
            <pc:docMk/>
            <pc:sldMk cId="2966689982" sldId="367"/>
            <ac:picMk id="3" creationId="{AF99750D-AF72-4A4D-B44E-216F1413A21F}"/>
          </ac:picMkLst>
        </pc:picChg>
      </pc:sldChg>
    </pc:docChg>
  </pc:docChgLst>
  <pc:docChgLst>
    <pc:chgData name="Clarke, Jim (STFC,DL,AST)" userId="S::jim.clarke@stfc.ac.uk::cfbc3bf2-f1c3-43b3-bd3d-aaf645717052" providerId="AD" clId="Web-{CF1B2CC9-FC22-CF40-E8E0-B2A9F82C5850}"/>
    <pc:docChg chg="delSld">
      <pc:chgData name="Clarke, Jim (STFC,DL,AST)" userId="S::jim.clarke@stfc.ac.uk::cfbc3bf2-f1c3-43b3-bd3d-aaf645717052" providerId="AD" clId="Web-{CF1B2CC9-FC22-CF40-E8E0-B2A9F82C5850}" dt="2021-11-09T12:20:39.104" v="0"/>
      <pc:docMkLst>
        <pc:docMk/>
      </pc:docMkLst>
      <pc:sldChg chg="del">
        <pc:chgData name="Clarke, Jim (STFC,DL,AST)" userId="S::jim.clarke@stfc.ac.uk::cfbc3bf2-f1c3-43b3-bd3d-aaf645717052" providerId="AD" clId="Web-{CF1B2CC9-FC22-CF40-E8E0-B2A9F82C5850}" dt="2021-11-09T12:20:39.104" v="0"/>
        <pc:sldMkLst>
          <pc:docMk/>
          <pc:sldMk cId="2803321705" sldId="363"/>
        </pc:sldMkLst>
      </pc:sldChg>
    </pc:docChg>
  </pc:docChgLst>
  <pc:docChgLst>
    <pc:chgData name="Baker, Emily (STFC,DL,AST)" userId="S::emily.baker@stfc.ac.uk::cd63b128-5bbb-4867-bad5-e2b99d3ce767" providerId="AD" clId="Web-{2898239A-5116-BE73-22B3-284B02B39D23}"/>
    <pc:docChg chg="addSld modSld">
      <pc:chgData name="Baker, Emily (STFC,DL,AST)" userId="S::emily.baker@stfc.ac.uk::cd63b128-5bbb-4867-bad5-e2b99d3ce767" providerId="AD" clId="Web-{2898239A-5116-BE73-22B3-284B02B39D23}" dt="2022-02-08T11:52:12.151" v="95" actId="1076"/>
      <pc:docMkLst>
        <pc:docMk/>
      </pc:docMkLst>
      <pc:sldChg chg="modSp">
        <pc:chgData name="Baker, Emily (STFC,DL,AST)" userId="S::emily.baker@stfc.ac.uk::cd63b128-5bbb-4867-bad5-e2b99d3ce767" providerId="AD" clId="Web-{2898239A-5116-BE73-22B3-284B02B39D23}" dt="2022-02-08T11:48:01.801" v="33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2898239A-5116-BE73-22B3-284B02B39D23}" dt="2022-02-08T11:48:01.801" v="33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">
        <pc:chgData name="Baker, Emily (STFC,DL,AST)" userId="S::emily.baker@stfc.ac.uk::cd63b128-5bbb-4867-bad5-e2b99d3ce767" providerId="AD" clId="Web-{2898239A-5116-BE73-22B3-284B02B39D23}" dt="2022-02-08T11:50:13.101" v="78" actId="20577"/>
        <pc:sldMkLst>
          <pc:docMk/>
          <pc:sldMk cId="2367683399" sldId="345"/>
        </pc:sldMkLst>
        <pc:spChg chg="mod">
          <ac:chgData name="Baker, Emily (STFC,DL,AST)" userId="S::emily.baker@stfc.ac.uk::cd63b128-5bbb-4867-bad5-e2b99d3ce767" providerId="AD" clId="Web-{2898239A-5116-BE73-22B3-284B02B39D23}" dt="2022-02-08T11:50:13.101" v="78" actId="20577"/>
          <ac:spMkLst>
            <pc:docMk/>
            <pc:sldMk cId="2367683399" sldId="345"/>
            <ac:spMk id="3" creationId="{00000000-0000-0000-0000-000000000000}"/>
          </ac:spMkLst>
        </pc:spChg>
      </pc:sldChg>
      <pc:sldChg chg="add replId">
        <pc:chgData name="Baker, Emily (STFC,DL,AST)" userId="S::emily.baker@stfc.ac.uk::cd63b128-5bbb-4867-bad5-e2b99d3ce767" providerId="AD" clId="Web-{2898239A-5116-BE73-22B3-284B02B39D23}" dt="2022-02-08T11:47:07.487" v="14"/>
        <pc:sldMkLst>
          <pc:docMk/>
          <pc:sldMk cId="2308084112" sldId="360"/>
        </pc:sldMkLst>
      </pc:sldChg>
      <pc:sldChg chg="addSp delSp modSp new">
        <pc:chgData name="Baker, Emily (STFC,DL,AST)" userId="S::emily.baker@stfc.ac.uk::cd63b128-5bbb-4867-bad5-e2b99d3ce767" providerId="AD" clId="Web-{2898239A-5116-BE73-22B3-284B02B39D23}" dt="2022-02-08T11:52:12.151" v="95" actId="1076"/>
        <pc:sldMkLst>
          <pc:docMk/>
          <pc:sldMk cId="1380270057" sldId="361"/>
        </pc:sldMkLst>
        <pc:spChg chg="mod">
          <ac:chgData name="Baker, Emily (STFC,DL,AST)" userId="S::emily.baker@stfc.ac.uk::cd63b128-5bbb-4867-bad5-e2b99d3ce767" providerId="AD" clId="Web-{2898239A-5116-BE73-22B3-284B02B39D23}" dt="2022-02-08T11:50:08.367" v="77" actId="20577"/>
          <ac:spMkLst>
            <pc:docMk/>
            <pc:sldMk cId="1380270057" sldId="361"/>
            <ac:spMk id="2" creationId="{6C5EC33C-2B9F-479E-B710-DE03CEF77125}"/>
          </ac:spMkLst>
        </pc:spChg>
        <pc:spChg chg="add mod">
          <ac:chgData name="Baker, Emily (STFC,DL,AST)" userId="S::emily.baker@stfc.ac.uk::cd63b128-5bbb-4867-bad5-e2b99d3ce767" providerId="AD" clId="Web-{2898239A-5116-BE73-22B3-284B02B39D23}" dt="2022-02-08T11:52:08.432" v="94" actId="14100"/>
          <ac:spMkLst>
            <pc:docMk/>
            <pc:sldMk cId="1380270057" sldId="361"/>
            <ac:spMk id="3" creationId="{27457DE8-32AF-47F5-825D-7EF81B68CF27}"/>
          </ac:spMkLst>
        </pc:spChg>
        <pc:spChg chg="add mod">
          <ac:chgData name="Baker, Emily (STFC,DL,AST)" userId="S::emily.baker@stfc.ac.uk::cd63b128-5bbb-4867-bad5-e2b99d3ce767" providerId="AD" clId="Web-{2898239A-5116-BE73-22B3-284B02B39D23}" dt="2022-02-08T11:52:12.151" v="95" actId="1076"/>
          <ac:spMkLst>
            <pc:docMk/>
            <pc:sldMk cId="1380270057" sldId="361"/>
            <ac:spMk id="4" creationId="{7CA9E753-7036-4D45-95EB-AA219FB0452B}"/>
          </ac:spMkLst>
        </pc:spChg>
        <pc:picChg chg="add del mod">
          <ac:chgData name="Baker, Emily (STFC,DL,AST)" userId="S::emily.baker@stfc.ac.uk::cd63b128-5bbb-4867-bad5-e2b99d3ce767" providerId="AD" clId="Web-{2898239A-5116-BE73-22B3-284B02B39D23}" dt="2022-02-08T11:50:43.039" v="83"/>
          <ac:picMkLst>
            <pc:docMk/>
            <pc:sldMk cId="1380270057" sldId="361"/>
            <ac:picMk id="5" creationId="{71537D40-9C64-4FA6-A6EA-43933C5C4D7B}"/>
          </ac:picMkLst>
        </pc:picChg>
        <pc:picChg chg="add mod">
          <ac:chgData name="Baker, Emily (STFC,DL,AST)" userId="S::emily.baker@stfc.ac.uk::cd63b128-5bbb-4867-bad5-e2b99d3ce767" providerId="AD" clId="Web-{2898239A-5116-BE73-22B3-284B02B39D23}" dt="2022-02-08T11:52:06.526" v="93" actId="1076"/>
          <ac:picMkLst>
            <pc:docMk/>
            <pc:sldMk cId="1380270057" sldId="361"/>
            <ac:picMk id="6" creationId="{E22830E0-0AAE-4A9A-AD0B-38A422EFEA4C}"/>
          </ac:picMkLst>
        </pc:picChg>
      </pc:sldChg>
    </pc:docChg>
  </pc:docChgLst>
  <pc:docChgLst>
    <pc:chgData name="Baker, Emily (STFC,DL,AST)" userId="S::emily.baker@stfc.ac.uk::cd63b128-5bbb-4867-bad5-e2b99d3ce767" providerId="AD" clId="Web-{216FA0D9-1379-130D-636A-458FC46E761A}"/>
    <pc:docChg chg="addSld sldOrd addMainMaster">
      <pc:chgData name="Baker, Emily (STFC,DL,AST)" userId="S::emily.baker@stfc.ac.uk::cd63b128-5bbb-4867-bad5-e2b99d3ce767" providerId="AD" clId="Web-{216FA0D9-1379-130D-636A-458FC46E761A}" dt="2021-10-12T09:38:34.350" v="1"/>
      <pc:docMkLst>
        <pc:docMk/>
      </pc:docMkLst>
      <pc:sldChg chg="add ord">
        <pc:chgData name="Baker, Emily (STFC,DL,AST)" userId="S::emily.baker@stfc.ac.uk::cd63b128-5bbb-4867-bad5-e2b99d3ce767" providerId="AD" clId="Web-{216FA0D9-1379-130D-636A-458FC46E761A}" dt="2021-10-12T09:38:34.350" v="1"/>
        <pc:sldMkLst>
          <pc:docMk/>
          <pc:sldMk cId="3419160459" sldId="384"/>
        </pc:sldMkLst>
      </pc:sldChg>
      <pc:sldMasterChg chg="add addSldLayout">
        <pc:chgData name="Baker, Emily (STFC,DL,AST)" userId="S::emily.baker@stfc.ac.uk::cd63b128-5bbb-4867-bad5-e2b99d3ce767" providerId="AD" clId="Web-{216FA0D9-1379-130D-636A-458FC46E761A}" dt="2021-10-12T09:38:31.678" v="0"/>
        <pc:sldMasterMkLst>
          <pc:docMk/>
          <pc:sldMasterMk cId="967685184" sldId="2147483791"/>
        </pc:sldMasterMkLst>
        <pc:sldLayoutChg chg="add">
          <pc:chgData name="Baker, Emily (STFC,DL,AST)" userId="S::emily.baker@stfc.ac.uk::cd63b128-5bbb-4867-bad5-e2b99d3ce767" providerId="AD" clId="Web-{216FA0D9-1379-130D-636A-458FC46E761A}" dt="2021-10-12T09:38:31.678" v="0"/>
          <pc:sldLayoutMkLst>
            <pc:docMk/>
            <pc:sldMasterMk cId="967685184" sldId="2147483791"/>
            <pc:sldLayoutMk cId="229370617" sldId="2147483792"/>
          </pc:sldLayoutMkLst>
        </pc:sldLayoutChg>
        <pc:sldLayoutChg chg="add">
          <pc:chgData name="Baker, Emily (STFC,DL,AST)" userId="S::emily.baker@stfc.ac.uk::cd63b128-5bbb-4867-bad5-e2b99d3ce767" providerId="AD" clId="Web-{216FA0D9-1379-130D-636A-458FC46E761A}" dt="2021-10-12T09:38:31.678" v="0"/>
          <pc:sldLayoutMkLst>
            <pc:docMk/>
            <pc:sldMasterMk cId="967685184" sldId="2147483791"/>
            <pc:sldLayoutMk cId="2023929089" sldId="2147483793"/>
          </pc:sldLayoutMkLst>
        </pc:sldLayoutChg>
        <pc:sldLayoutChg chg="add">
          <pc:chgData name="Baker, Emily (STFC,DL,AST)" userId="S::emily.baker@stfc.ac.uk::cd63b128-5bbb-4867-bad5-e2b99d3ce767" providerId="AD" clId="Web-{216FA0D9-1379-130D-636A-458FC46E761A}" dt="2021-10-12T09:38:31.678" v="0"/>
          <pc:sldLayoutMkLst>
            <pc:docMk/>
            <pc:sldMasterMk cId="967685184" sldId="2147483791"/>
            <pc:sldLayoutMk cId="4118998753" sldId="2147483794"/>
          </pc:sldLayoutMkLst>
        </pc:sldLayoutChg>
        <pc:sldLayoutChg chg="add">
          <pc:chgData name="Baker, Emily (STFC,DL,AST)" userId="S::emily.baker@stfc.ac.uk::cd63b128-5bbb-4867-bad5-e2b99d3ce767" providerId="AD" clId="Web-{216FA0D9-1379-130D-636A-458FC46E761A}" dt="2021-10-12T09:38:31.678" v="0"/>
          <pc:sldLayoutMkLst>
            <pc:docMk/>
            <pc:sldMasterMk cId="967685184" sldId="2147483791"/>
            <pc:sldLayoutMk cId="1594672914" sldId="2147483795"/>
          </pc:sldLayoutMkLst>
        </pc:sldLayoutChg>
        <pc:sldLayoutChg chg="add">
          <pc:chgData name="Baker, Emily (STFC,DL,AST)" userId="S::emily.baker@stfc.ac.uk::cd63b128-5bbb-4867-bad5-e2b99d3ce767" providerId="AD" clId="Web-{216FA0D9-1379-130D-636A-458FC46E761A}" dt="2021-10-12T09:38:31.678" v="0"/>
          <pc:sldLayoutMkLst>
            <pc:docMk/>
            <pc:sldMasterMk cId="967685184" sldId="2147483791"/>
            <pc:sldLayoutMk cId="384870788" sldId="2147483796"/>
          </pc:sldLayoutMkLst>
        </pc:sldLayoutChg>
        <pc:sldLayoutChg chg="add">
          <pc:chgData name="Baker, Emily (STFC,DL,AST)" userId="S::emily.baker@stfc.ac.uk::cd63b128-5bbb-4867-bad5-e2b99d3ce767" providerId="AD" clId="Web-{216FA0D9-1379-130D-636A-458FC46E761A}" dt="2021-10-12T09:38:31.678" v="0"/>
          <pc:sldLayoutMkLst>
            <pc:docMk/>
            <pc:sldMasterMk cId="967685184" sldId="2147483791"/>
            <pc:sldLayoutMk cId="3918961846" sldId="2147483797"/>
          </pc:sldLayoutMkLst>
        </pc:sldLayoutChg>
        <pc:sldLayoutChg chg="add">
          <pc:chgData name="Baker, Emily (STFC,DL,AST)" userId="S::emily.baker@stfc.ac.uk::cd63b128-5bbb-4867-bad5-e2b99d3ce767" providerId="AD" clId="Web-{216FA0D9-1379-130D-636A-458FC46E761A}" dt="2021-10-12T09:38:31.678" v="0"/>
          <pc:sldLayoutMkLst>
            <pc:docMk/>
            <pc:sldMasterMk cId="967685184" sldId="2147483791"/>
            <pc:sldLayoutMk cId="3995455946" sldId="2147483798"/>
          </pc:sldLayoutMkLst>
        </pc:sldLayoutChg>
        <pc:sldLayoutChg chg="add">
          <pc:chgData name="Baker, Emily (STFC,DL,AST)" userId="S::emily.baker@stfc.ac.uk::cd63b128-5bbb-4867-bad5-e2b99d3ce767" providerId="AD" clId="Web-{216FA0D9-1379-130D-636A-458FC46E761A}" dt="2021-10-12T09:38:31.678" v="0"/>
          <pc:sldLayoutMkLst>
            <pc:docMk/>
            <pc:sldMasterMk cId="967685184" sldId="2147483791"/>
            <pc:sldLayoutMk cId="818596691" sldId="2147483799"/>
          </pc:sldLayoutMkLst>
        </pc:sldLayoutChg>
        <pc:sldLayoutChg chg="add">
          <pc:chgData name="Baker, Emily (STFC,DL,AST)" userId="S::emily.baker@stfc.ac.uk::cd63b128-5bbb-4867-bad5-e2b99d3ce767" providerId="AD" clId="Web-{216FA0D9-1379-130D-636A-458FC46E761A}" dt="2021-10-12T09:38:31.678" v="0"/>
          <pc:sldLayoutMkLst>
            <pc:docMk/>
            <pc:sldMasterMk cId="967685184" sldId="2147483791"/>
            <pc:sldLayoutMk cId="2985277991" sldId="2147483800"/>
          </pc:sldLayoutMkLst>
        </pc:sldLayoutChg>
        <pc:sldLayoutChg chg="add">
          <pc:chgData name="Baker, Emily (STFC,DL,AST)" userId="S::emily.baker@stfc.ac.uk::cd63b128-5bbb-4867-bad5-e2b99d3ce767" providerId="AD" clId="Web-{216FA0D9-1379-130D-636A-458FC46E761A}" dt="2021-10-12T09:38:31.678" v="0"/>
          <pc:sldLayoutMkLst>
            <pc:docMk/>
            <pc:sldMasterMk cId="967685184" sldId="2147483791"/>
            <pc:sldLayoutMk cId="1749145785" sldId="2147483801"/>
          </pc:sldLayoutMkLst>
        </pc:sldLayoutChg>
        <pc:sldLayoutChg chg="add">
          <pc:chgData name="Baker, Emily (STFC,DL,AST)" userId="S::emily.baker@stfc.ac.uk::cd63b128-5bbb-4867-bad5-e2b99d3ce767" providerId="AD" clId="Web-{216FA0D9-1379-130D-636A-458FC46E761A}" dt="2021-10-12T09:38:31.678" v="0"/>
          <pc:sldLayoutMkLst>
            <pc:docMk/>
            <pc:sldMasterMk cId="967685184" sldId="2147483791"/>
            <pc:sldLayoutMk cId="3600670342" sldId="2147483802"/>
          </pc:sldLayoutMkLst>
        </pc:sldLayoutChg>
      </pc:sldMasterChg>
    </pc:docChg>
  </pc:docChgLst>
  <pc:docChgLst>
    <pc:chgData name="Clarke, Jim (STFC,DL,AST)" userId="S::jim.clarke@stfc.ac.uk::cfbc3bf2-f1c3-43b3-bd3d-aaf645717052" providerId="AD" clId="Web-{67A1855F-C695-942C-E216-CF151014A08C}"/>
    <pc:docChg chg="modSld">
      <pc:chgData name="Clarke, Jim (STFC,DL,AST)" userId="S::jim.clarke@stfc.ac.uk::cfbc3bf2-f1c3-43b3-bd3d-aaf645717052" providerId="AD" clId="Web-{67A1855F-C695-942C-E216-CF151014A08C}" dt="2020-09-22T10:23:52.238" v="11" actId="20577"/>
      <pc:docMkLst>
        <pc:docMk/>
      </pc:docMkLst>
      <pc:sldChg chg="modSp">
        <pc:chgData name="Clarke, Jim (STFC,DL,AST)" userId="S::jim.clarke@stfc.ac.uk::cfbc3bf2-f1c3-43b3-bd3d-aaf645717052" providerId="AD" clId="Web-{67A1855F-C695-942C-E216-CF151014A08C}" dt="2020-09-22T10:20:06.896" v="1" actId="14100"/>
        <pc:sldMkLst>
          <pc:docMk/>
          <pc:sldMk cId="1388128490" sldId="327"/>
        </pc:sldMkLst>
        <pc:picChg chg="mod">
          <ac:chgData name="Clarke, Jim (STFC,DL,AST)" userId="S::jim.clarke@stfc.ac.uk::cfbc3bf2-f1c3-43b3-bd3d-aaf645717052" providerId="AD" clId="Web-{67A1855F-C695-942C-E216-CF151014A08C}" dt="2020-09-22T10:20:03.787" v="0" actId="14100"/>
          <ac:picMkLst>
            <pc:docMk/>
            <pc:sldMk cId="1388128490" sldId="327"/>
            <ac:picMk id="4" creationId="{2DABBDC0-F06E-43FC-885C-F8F49FBD1394}"/>
          </ac:picMkLst>
        </pc:picChg>
        <pc:picChg chg="mod">
          <ac:chgData name="Clarke, Jim (STFC,DL,AST)" userId="S::jim.clarke@stfc.ac.uk::cfbc3bf2-f1c3-43b3-bd3d-aaf645717052" providerId="AD" clId="Web-{67A1855F-C695-942C-E216-CF151014A08C}" dt="2020-09-22T10:20:06.896" v="1" actId="14100"/>
          <ac:picMkLst>
            <pc:docMk/>
            <pc:sldMk cId="1388128490" sldId="327"/>
            <ac:picMk id="5" creationId="{E26FC152-6B24-4DB5-87B9-0985549B2AC1}"/>
          </ac:picMkLst>
        </pc:picChg>
      </pc:sldChg>
      <pc:sldChg chg="modSp">
        <pc:chgData name="Clarke, Jim (STFC,DL,AST)" userId="S::jim.clarke@stfc.ac.uk::cfbc3bf2-f1c3-43b3-bd3d-aaf645717052" providerId="AD" clId="Web-{67A1855F-C695-942C-E216-CF151014A08C}" dt="2020-09-22T10:21:07.384" v="6" actId="20577"/>
        <pc:sldMkLst>
          <pc:docMk/>
          <pc:sldMk cId="244256866" sldId="331"/>
        </pc:sldMkLst>
        <pc:spChg chg="mod">
          <ac:chgData name="Clarke, Jim (STFC,DL,AST)" userId="S::jim.clarke@stfc.ac.uk::cfbc3bf2-f1c3-43b3-bd3d-aaf645717052" providerId="AD" clId="Web-{67A1855F-C695-942C-E216-CF151014A08C}" dt="2020-09-22T10:21:07.384" v="6" actId="20577"/>
          <ac:spMkLst>
            <pc:docMk/>
            <pc:sldMk cId="244256866" sldId="331"/>
            <ac:spMk id="16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67A1855F-C695-942C-E216-CF151014A08C}" dt="2020-09-22T10:23:52.238" v="10" actId="20577"/>
        <pc:sldMkLst>
          <pc:docMk/>
          <pc:sldMk cId="2294957185" sldId="333"/>
        </pc:sldMkLst>
        <pc:spChg chg="mod">
          <ac:chgData name="Clarke, Jim (STFC,DL,AST)" userId="S::jim.clarke@stfc.ac.uk::cfbc3bf2-f1c3-43b3-bd3d-aaf645717052" providerId="AD" clId="Web-{67A1855F-C695-942C-E216-CF151014A08C}" dt="2020-09-22T10:23:52.238" v="10" actId="20577"/>
          <ac:spMkLst>
            <pc:docMk/>
            <pc:sldMk cId="2294957185" sldId="333"/>
            <ac:spMk id="3" creationId="{697BFE5A-7C82-E244-83C3-A634D5C30E22}"/>
          </ac:spMkLst>
        </pc:spChg>
      </pc:sldChg>
    </pc:docChg>
  </pc:docChgLst>
  <pc:docChgLst>
    <pc:chgData name="Cooper, Alison (STFC,DL,AST)" userId="S::alison.cooper@stfc.ac.uk::10fbe303-8818-42e4-8b6d-3d55e496baf7" providerId="AD" clId="Web-{DDFED264-9589-FF80-16FA-5844A0122607}"/>
    <pc:docChg chg="addSld modSld">
      <pc:chgData name="Cooper, Alison (STFC,DL,AST)" userId="S::alison.cooper@stfc.ac.uk::10fbe303-8818-42e4-8b6d-3d55e496baf7" providerId="AD" clId="Web-{DDFED264-9589-FF80-16FA-5844A0122607}" dt="2022-06-10T15:14:25.638" v="30" actId="20577"/>
      <pc:docMkLst>
        <pc:docMk/>
      </pc:docMkLst>
      <pc:sldChg chg="modSp">
        <pc:chgData name="Cooper, Alison (STFC,DL,AST)" userId="S::alison.cooper@stfc.ac.uk::10fbe303-8818-42e4-8b6d-3d55e496baf7" providerId="AD" clId="Web-{DDFED264-9589-FF80-16FA-5844A0122607}" dt="2022-06-10T15:11:50.347" v="7" actId="20577"/>
        <pc:sldMkLst>
          <pc:docMk/>
          <pc:sldMk cId="3667547723" sldId="311"/>
        </pc:sldMkLst>
        <pc:spChg chg="mod">
          <ac:chgData name="Cooper, Alison (STFC,DL,AST)" userId="S::alison.cooper@stfc.ac.uk::10fbe303-8818-42e4-8b6d-3d55e496baf7" providerId="AD" clId="Web-{DDFED264-9589-FF80-16FA-5844A0122607}" dt="2022-06-10T15:11:50.347" v="7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">
        <pc:chgData name="Cooper, Alison (STFC,DL,AST)" userId="S::alison.cooper@stfc.ac.uk::10fbe303-8818-42e4-8b6d-3d55e496baf7" providerId="AD" clId="Web-{DDFED264-9589-FF80-16FA-5844A0122607}" dt="2022-06-10T15:13:52.198" v="23" actId="1076"/>
        <pc:sldMkLst>
          <pc:docMk/>
          <pc:sldMk cId="2964655766" sldId="318"/>
        </pc:sldMkLst>
        <pc:spChg chg="mod">
          <ac:chgData name="Cooper, Alison (STFC,DL,AST)" userId="S::alison.cooper@stfc.ac.uk::10fbe303-8818-42e4-8b6d-3d55e496baf7" providerId="AD" clId="Web-{DDFED264-9589-FF80-16FA-5844A0122607}" dt="2022-06-10T15:13:52.198" v="23" actId="1076"/>
          <ac:spMkLst>
            <pc:docMk/>
            <pc:sldMk cId="2964655766" sldId="318"/>
            <ac:spMk id="4" creationId="{5021207A-C734-817C-34B2-DF6D0FB9DEBC}"/>
          </ac:spMkLst>
        </pc:spChg>
        <pc:picChg chg="mod">
          <ac:chgData name="Cooper, Alison (STFC,DL,AST)" userId="S::alison.cooper@stfc.ac.uk::10fbe303-8818-42e4-8b6d-3d55e496baf7" providerId="AD" clId="Web-{DDFED264-9589-FF80-16FA-5844A0122607}" dt="2022-06-10T15:13:45.479" v="21" actId="1076"/>
          <ac:picMkLst>
            <pc:docMk/>
            <pc:sldMk cId="2964655766" sldId="318"/>
            <ac:picMk id="2" creationId="{9C506B91-26B9-76B0-B0B5-66BEBB9149A5}"/>
          </ac:picMkLst>
        </pc:picChg>
      </pc:sldChg>
      <pc:sldChg chg="modSp">
        <pc:chgData name="Cooper, Alison (STFC,DL,AST)" userId="S::alison.cooper@stfc.ac.uk::10fbe303-8818-42e4-8b6d-3d55e496baf7" providerId="AD" clId="Web-{DDFED264-9589-FF80-16FA-5844A0122607}" dt="2022-06-10T15:14:25.638" v="30" actId="20577"/>
        <pc:sldMkLst>
          <pc:docMk/>
          <pc:sldMk cId="982420637" sldId="319"/>
        </pc:sldMkLst>
        <pc:spChg chg="mod">
          <ac:chgData name="Cooper, Alison (STFC,DL,AST)" userId="S::alison.cooper@stfc.ac.uk::10fbe303-8818-42e4-8b6d-3d55e496baf7" providerId="AD" clId="Web-{DDFED264-9589-FF80-16FA-5844A0122607}" dt="2022-06-10T15:14:25.638" v="30" actId="20577"/>
          <ac:spMkLst>
            <pc:docMk/>
            <pc:sldMk cId="982420637" sldId="319"/>
            <ac:spMk id="4" creationId="{9BA4D504-ACE5-B20C-8242-22F24B31CBB4}"/>
          </ac:spMkLst>
        </pc:spChg>
        <pc:picChg chg="mod">
          <ac:chgData name="Cooper, Alison (STFC,DL,AST)" userId="S::alison.cooper@stfc.ac.uk::10fbe303-8818-42e4-8b6d-3d55e496baf7" providerId="AD" clId="Web-{DDFED264-9589-FF80-16FA-5844A0122607}" dt="2022-06-10T15:14:00.324" v="25" actId="1076"/>
          <ac:picMkLst>
            <pc:docMk/>
            <pc:sldMk cId="982420637" sldId="319"/>
            <ac:picMk id="2" creationId="{A1B7479E-3D94-5BCE-3662-953B8BE9C818}"/>
          </ac:picMkLst>
        </pc:picChg>
      </pc:sldChg>
      <pc:sldChg chg="modSp">
        <pc:chgData name="Cooper, Alison (STFC,DL,AST)" userId="S::alison.cooper@stfc.ac.uk::10fbe303-8818-42e4-8b6d-3d55e496baf7" providerId="AD" clId="Web-{DDFED264-9589-FF80-16FA-5844A0122607}" dt="2022-06-10T15:12:46.288" v="16" actId="20577"/>
        <pc:sldMkLst>
          <pc:docMk/>
          <pc:sldMk cId="2954483383" sldId="325"/>
        </pc:sldMkLst>
        <pc:spChg chg="mod">
          <ac:chgData name="Cooper, Alison (STFC,DL,AST)" userId="S::alison.cooper@stfc.ac.uk::10fbe303-8818-42e4-8b6d-3d55e496baf7" providerId="AD" clId="Web-{DDFED264-9589-FF80-16FA-5844A0122607}" dt="2022-06-10T15:12:46.288" v="16" actId="20577"/>
          <ac:spMkLst>
            <pc:docMk/>
            <pc:sldMk cId="2954483383" sldId="325"/>
            <ac:spMk id="12" creationId="{8FEA68CA-E2CD-5C5E-B076-F10C6BC4E45B}"/>
          </ac:spMkLst>
        </pc:spChg>
      </pc:sldChg>
      <pc:sldChg chg="modSp add replId">
        <pc:chgData name="Cooper, Alison (STFC,DL,AST)" userId="S::alison.cooper@stfc.ac.uk::10fbe303-8818-42e4-8b6d-3d55e496baf7" providerId="AD" clId="Web-{DDFED264-9589-FF80-16FA-5844A0122607}" dt="2022-06-10T15:12:06.660" v="12" actId="20577"/>
        <pc:sldMkLst>
          <pc:docMk/>
          <pc:sldMk cId="3892877432" sldId="326"/>
        </pc:sldMkLst>
        <pc:spChg chg="mod">
          <ac:chgData name="Cooper, Alison (STFC,DL,AST)" userId="S::alison.cooper@stfc.ac.uk::10fbe303-8818-42e4-8b6d-3d55e496baf7" providerId="AD" clId="Web-{DDFED264-9589-FF80-16FA-5844A0122607}" dt="2022-06-10T15:12:06.660" v="12" actId="20577"/>
          <ac:spMkLst>
            <pc:docMk/>
            <pc:sldMk cId="3892877432" sldId="326"/>
            <ac:spMk id="8" creationId="{A1A39C34-E01A-FD49-8603-2E8AE6BB5606}"/>
          </ac:spMkLst>
        </pc:spChg>
      </pc:sldChg>
      <pc:sldChg chg="add">
        <pc:chgData name="Cooper, Alison (STFC,DL,AST)" userId="S::alison.cooper@stfc.ac.uk::10fbe303-8818-42e4-8b6d-3d55e496baf7" providerId="AD" clId="Web-{DDFED264-9589-FF80-16FA-5844A0122607}" dt="2022-06-10T15:12:14.552" v="13"/>
        <pc:sldMkLst>
          <pc:docMk/>
          <pc:sldMk cId="3730178670" sldId="327"/>
        </pc:sldMkLst>
      </pc:sldChg>
      <pc:sldChg chg="add">
        <pc:chgData name="Cooper, Alison (STFC,DL,AST)" userId="S::alison.cooper@stfc.ac.uk::10fbe303-8818-42e4-8b6d-3d55e496baf7" providerId="AD" clId="Web-{DDFED264-9589-FF80-16FA-5844A0122607}" dt="2022-06-10T15:12:14.739" v="14"/>
        <pc:sldMkLst>
          <pc:docMk/>
          <pc:sldMk cId="538165221" sldId="328"/>
        </pc:sldMkLst>
      </pc:sldChg>
    </pc:docChg>
  </pc:docChgLst>
  <pc:docChgLst>
    <pc:chgData name="Clarke, Jim (STFC,DL,AST)" userId="S::jim.clarke@stfc.ac.uk::cfbc3bf2-f1c3-43b3-bd3d-aaf645717052" providerId="AD" clId="Web-{E380821C-ED08-66FD-D966-A5323E577CA1}"/>
    <pc:docChg chg="modSld">
      <pc:chgData name="Clarke, Jim (STFC,DL,AST)" userId="S::jim.clarke@stfc.ac.uk::cfbc3bf2-f1c3-43b3-bd3d-aaf645717052" providerId="AD" clId="Web-{E380821C-ED08-66FD-D966-A5323E577CA1}" dt="2020-12-15T12:19:43.687" v="24" actId="20577"/>
      <pc:docMkLst>
        <pc:docMk/>
      </pc:docMkLst>
      <pc:sldChg chg="modSp">
        <pc:chgData name="Clarke, Jim (STFC,DL,AST)" userId="S::jim.clarke@stfc.ac.uk::cfbc3bf2-f1c3-43b3-bd3d-aaf645717052" providerId="AD" clId="Web-{E380821C-ED08-66FD-D966-A5323E577CA1}" dt="2020-12-15T12:19:41.812" v="22" actId="20577"/>
        <pc:sldMkLst>
          <pc:docMk/>
          <pc:sldMk cId="3667547723" sldId="311"/>
        </pc:sldMkLst>
        <pc:spChg chg="mod">
          <ac:chgData name="Clarke, Jim (STFC,DL,AST)" userId="S::jim.clarke@stfc.ac.uk::cfbc3bf2-f1c3-43b3-bd3d-aaf645717052" providerId="AD" clId="Web-{E380821C-ED08-66FD-D966-A5323E577CA1}" dt="2020-12-15T12:19:41.812" v="22" actId="20577"/>
          <ac:spMkLst>
            <pc:docMk/>
            <pc:sldMk cId="3667547723" sldId="311"/>
            <ac:spMk id="16" creationId="{2422DBB9-7747-7041-8E78-C517CE8075C9}"/>
          </ac:spMkLst>
        </pc:spChg>
      </pc:sldChg>
    </pc:docChg>
  </pc:docChgLst>
  <pc:docChgLst>
    <pc:chgData name="Baker, Emily (STFC,DL,AST)" userId="S::emily.baker@stfc.ac.uk::cd63b128-5bbb-4867-bad5-e2b99d3ce767" providerId="AD" clId="Web-{4D577EA7-230F-6365-F7E6-4F669FEED383}"/>
    <pc:docChg chg="addSld modSld">
      <pc:chgData name="Baker, Emily (STFC,DL,AST)" userId="S::emily.baker@stfc.ac.uk::cd63b128-5bbb-4867-bad5-e2b99d3ce767" providerId="AD" clId="Web-{4D577EA7-230F-6365-F7E6-4F669FEED383}" dt="2021-12-06T11:23:34.095" v="96" actId="20577"/>
      <pc:docMkLst>
        <pc:docMk/>
      </pc:docMkLst>
      <pc:sldChg chg="modSp add">
        <pc:chgData name="Baker, Emily (STFC,DL,AST)" userId="S::emily.baker@stfc.ac.uk::cd63b128-5bbb-4867-bad5-e2b99d3ce767" providerId="AD" clId="Web-{4D577EA7-230F-6365-F7E6-4F669FEED383}" dt="2021-12-06T11:23:34.095" v="96" actId="20577"/>
        <pc:sldMkLst>
          <pc:docMk/>
          <pc:sldMk cId="1550720526" sldId="366"/>
        </pc:sldMkLst>
        <pc:spChg chg="mod">
          <ac:chgData name="Baker, Emily (STFC,DL,AST)" userId="S::emily.baker@stfc.ac.uk::cd63b128-5bbb-4867-bad5-e2b99d3ce767" providerId="AD" clId="Web-{4D577EA7-230F-6365-F7E6-4F669FEED383}" dt="2021-12-06T11:23:34.095" v="96" actId="20577"/>
          <ac:spMkLst>
            <pc:docMk/>
            <pc:sldMk cId="1550720526" sldId="366"/>
            <ac:spMk id="2" creationId="{B03CDE6F-8E2B-48B1-A0BF-94D5EB2ED375}"/>
          </ac:spMkLst>
        </pc:spChg>
        <pc:spChg chg="mod">
          <ac:chgData name="Baker, Emily (STFC,DL,AST)" userId="S::emily.baker@stfc.ac.uk::cd63b128-5bbb-4867-bad5-e2b99d3ce767" providerId="AD" clId="Web-{4D577EA7-230F-6365-F7E6-4F669FEED383}" dt="2021-12-06T11:21:35.670" v="2" actId="20577"/>
          <ac:spMkLst>
            <pc:docMk/>
            <pc:sldMk cId="1550720526" sldId="366"/>
            <ac:spMk id="9" creationId="{DE67786B-8CF6-7140-A9BE-F2F0A0F1F7F0}"/>
          </ac:spMkLst>
        </pc:spChg>
      </pc:sldChg>
    </pc:docChg>
  </pc:docChgLst>
  <pc:docChgLst>
    <pc:chgData name="Clarke, Jim (STFC,DL,AST)" userId="S::jim.clarke@stfc.ac.uk::cfbc3bf2-f1c3-43b3-bd3d-aaf645717052" providerId="AD" clId="Web-{836025F8-A14B-7946-F247-B68BCD2B4CA8}"/>
    <pc:docChg chg="modSld">
      <pc:chgData name="Clarke, Jim (STFC,DL,AST)" userId="S::jim.clarke@stfc.ac.uk::cfbc3bf2-f1c3-43b3-bd3d-aaf645717052" providerId="AD" clId="Web-{836025F8-A14B-7946-F247-B68BCD2B4CA8}" dt="2021-05-27T14:57:27.153" v="2" actId="20577"/>
      <pc:docMkLst>
        <pc:docMk/>
      </pc:docMkLst>
      <pc:sldChg chg="modSp">
        <pc:chgData name="Clarke, Jim (STFC,DL,AST)" userId="S::jim.clarke@stfc.ac.uk::cfbc3bf2-f1c3-43b3-bd3d-aaf645717052" providerId="AD" clId="Web-{836025F8-A14B-7946-F247-B68BCD2B4CA8}" dt="2021-05-27T14:57:27.153" v="2" actId="20577"/>
        <pc:sldMkLst>
          <pc:docMk/>
          <pc:sldMk cId="3667547723" sldId="311"/>
        </pc:sldMkLst>
        <pc:spChg chg="mod">
          <ac:chgData name="Clarke, Jim (STFC,DL,AST)" userId="S::jim.clarke@stfc.ac.uk::cfbc3bf2-f1c3-43b3-bd3d-aaf645717052" providerId="AD" clId="Web-{836025F8-A14B-7946-F247-B68BCD2B4CA8}" dt="2021-05-27T14:57:27.153" v="2" actId="20577"/>
          <ac:spMkLst>
            <pc:docMk/>
            <pc:sldMk cId="3667547723" sldId="311"/>
            <ac:spMk id="16" creationId="{2422DBB9-7747-7041-8E78-C517CE8075C9}"/>
          </ac:spMkLst>
        </pc:spChg>
      </pc:sldChg>
    </pc:docChg>
  </pc:docChgLst>
  <pc:docChgLst>
    <pc:chgData name="Baker, Emily (STFC,DL,AST)" userId="S::emily.baker@stfc.ac.uk::cd63b128-5bbb-4867-bad5-e2b99d3ce767" providerId="AD" clId="Web-{5F6CC972-6640-9E86-6ABD-87B8E08765DD}"/>
    <pc:docChg chg="addSld delSld modSld">
      <pc:chgData name="Baker, Emily (STFC,DL,AST)" userId="S::emily.baker@stfc.ac.uk::cd63b128-5bbb-4867-bad5-e2b99d3ce767" providerId="AD" clId="Web-{5F6CC972-6640-9E86-6ABD-87B8E08765DD}" dt="2021-07-15T15:24:42.156" v="35"/>
      <pc:docMkLst>
        <pc:docMk/>
      </pc:docMkLst>
      <pc:sldChg chg="modSp">
        <pc:chgData name="Baker, Emily (STFC,DL,AST)" userId="S::emily.baker@stfc.ac.uk::cd63b128-5bbb-4867-bad5-e2b99d3ce767" providerId="AD" clId="Web-{5F6CC972-6640-9E86-6ABD-87B8E08765DD}" dt="2021-07-15T15:23:40.576" v="2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5F6CC972-6640-9E86-6ABD-87B8E08765DD}" dt="2021-07-15T15:23:40.576" v="2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del">
        <pc:chgData name="Baker, Emily (STFC,DL,AST)" userId="S::emily.baker@stfc.ac.uk::cd63b128-5bbb-4867-bad5-e2b99d3ce767" providerId="AD" clId="Web-{5F6CC972-6640-9E86-6ABD-87B8E08765DD}" dt="2021-07-15T15:23:45.342" v="4"/>
        <pc:sldMkLst>
          <pc:docMk/>
          <pc:sldMk cId="882438037" sldId="350"/>
        </pc:sldMkLst>
      </pc:sldChg>
      <pc:sldChg chg="del">
        <pc:chgData name="Baker, Emily (STFC,DL,AST)" userId="S::emily.baker@stfc.ac.uk::cd63b128-5bbb-4867-bad5-e2b99d3ce767" providerId="AD" clId="Web-{5F6CC972-6640-9E86-6ABD-87B8E08765DD}" dt="2021-07-15T15:23:45.342" v="5"/>
        <pc:sldMkLst>
          <pc:docMk/>
          <pc:sldMk cId="827685167" sldId="351"/>
        </pc:sldMkLst>
      </pc:sldChg>
      <pc:sldChg chg="del">
        <pc:chgData name="Baker, Emily (STFC,DL,AST)" userId="S::emily.baker@stfc.ac.uk::cd63b128-5bbb-4867-bad5-e2b99d3ce767" providerId="AD" clId="Web-{5F6CC972-6640-9E86-6ABD-87B8E08765DD}" dt="2021-07-15T15:24:36.546" v="30"/>
        <pc:sldMkLst>
          <pc:docMk/>
          <pc:sldMk cId="1256873134" sldId="352"/>
        </pc:sldMkLst>
      </pc:sldChg>
      <pc:sldChg chg="del">
        <pc:chgData name="Baker, Emily (STFC,DL,AST)" userId="S::emily.baker@stfc.ac.uk::cd63b128-5bbb-4867-bad5-e2b99d3ce767" providerId="AD" clId="Web-{5F6CC972-6640-9E86-6ABD-87B8E08765DD}" dt="2021-07-15T15:23:53.842" v="10"/>
        <pc:sldMkLst>
          <pc:docMk/>
          <pc:sldMk cId="1690587885" sldId="353"/>
        </pc:sldMkLst>
      </pc:sldChg>
      <pc:sldChg chg="del">
        <pc:chgData name="Baker, Emily (STFC,DL,AST)" userId="S::emily.baker@stfc.ac.uk::cd63b128-5bbb-4867-bad5-e2b99d3ce767" providerId="AD" clId="Web-{5F6CC972-6640-9E86-6ABD-87B8E08765DD}" dt="2021-07-15T15:23:53.842" v="9"/>
        <pc:sldMkLst>
          <pc:docMk/>
          <pc:sldMk cId="922298146" sldId="354"/>
        </pc:sldMkLst>
      </pc:sldChg>
      <pc:sldChg chg="del">
        <pc:chgData name="Baker, Emily (STFC,DL,AST)" userId="S::emily.baker@stfc.ac.uk::cd63b128-5bbb-4867-bad5-e2b99d3ce767" providerId="AD" clId="Web-{5F6CC972-6640-9E86-6ABD-87B8E08765DD}" dt="2021-07-15T15:24:42.156" v="34"/>
        <pc:sldMkLst>
          <pc:docMk/>
          <pc:sldMk cId="3650926253" sldId="355"/>
        </pc:sldMkLst>
      </pc:sldChg>
      <pc:sldChg chg="del">
        <pc:chgData name="Baker, Emily (STFC,DL,AST)" userId="S::emily.baker@stfc.ac.uk::cd63b128-5bbb-4867-bad5-e2b99d3ce767" providerId="AD" clId="Web-{5F6CC972-6640-9E86-6ABD-87B8E08765DD}" dt="2021-07-15T15:24:42.156" v="35"/>
        <pc:sldMkLst>
          <pc:docMk/>
          <pc:sldMk cId="3393037558" sldId="356"/>
        </pc:sldMkLst>
      </pc:sldChg>
      <pc:sldChg chg="del">
        <pc:chgData name="Baker, Emily (STFC,DL,AST)" userId="S::emily.baker@stfc.ac.uk::cd63b128-5bbb-4867-bad5-e2b99d3ce767" providerId="AD" clId="Web-{5F6CC972-6640-9E86-6ABD-87B8E08765DD}" dt="2021-07-15T15:24:37.749" v="31"/>
        <pc:sldMkLst>
          <pc:docMk/>
          <pc:sldMk cId="1244064117" sldId="357"/>
        </pc:sldMkLst>
      </pc:sldChg>
      <pc:sldChg chg="del">
        <pc:chgData name="Baker, Emily (STFC,DL,AST)" userId="S::emily.baker@stfc.ac.uk::cd63b128-5bbb-4867-bad5-e2b99d3ce767" providerId="AD" clId="Web-{5F6CC972-6640-9E86-6ABD-87B8E08765DD}" dt="2021-07-15T15:24:39.327" v="33"/>
        <pc:sldMkLst>
          <pc:docMk/>
          <pc:sldMk cId="3590181752" sldId="358"/>
        </pc:sldMkLst>
      </pc:sldChg>
      <pc:sldChg chg="del">
        <pc:chgData name="Baker, Emily (STFC,DL,AST)" userId="S::emily.baker@stfc.ac.uk::cd63b128-5bbb-4867-bad5-e2b99d3ce767" providerId="AD" clId="Web-{5F6CC972-6640-9E86-6ABD-87B8E08765DD}" dt="2021-07-15T15:23:53.842" v="8"/>
        <pc:sldMkLst>
          <pc:docMk/>
          <pc:sldMk cId="1834061047" sldId="359"/>
        </pc:sldMkLst>
      </pc:sldChg>
      <pc:sldChg chg="del">
        <pc:chgData name="Baker, Emily (STFC,DL,AST)" userId="S::emily.baker@stfc.ac.uk::cd63b128-5bbb-4867-bad5-e2b99d3ce767" providerId="AD" clId="Web-{5F6CC972-6640-9E86-6ABD-87B8E08765DD}" dt="2021-07-15T15:24:38.452" v="32"/>
        <pc:sldMkLst>
          <pc:docMk/>
          <pc:sldMk cId="2430661078" sldId="360"/>
        </pc:sldMkLst>
      </pc:sldChg>
      <pc:sldChg chg="modSp add replId">
        <pc:chgData name="Baker, Emily (STFC,DL,AST)" userId="S::emily.baker@stfc.ac.uk::cd63b128-5bbb-4867-bad5-e2b99d3ce767" providerId="AD" clId="Web-{5F6CC972-6640-9E86-6ABD-87B8E08765DD}" dt="2021-07-15T15:24:31.702" v="29" actId="20577"/>
        <pc:sldMkLst>
          <pc:docMk/>
          <pc:sldMk cId="302086603" sldId="361"/>
        </pc:sldMkLst>
        <pc:spChg chg="mod">
          <ac:chgData name="Baker, Emily (STFC,DL,AST)" userId="S::emily.baker@stfc.ac.uk::cd63b128-5bbb-4867-bad5-e2b99d3ce767" providerId="AD" clId="Web-{5F6CC972-6640-9E86-6ABD-87B8E08765DD}" dt="2021-07-15T15:24:29.358" v="27" actId="20577"/>
          <ac:spMkLst>
            <pc:docMk/>
            <pc:sldMk cId="302086603" sldId="361"/>
            <ac:spMk id="9" creationId="{DE67786B-8CF6-7140-A9BE-F2F0A0F1F7F0}"/>
          </ac:spMkLst>
        </pc:spChg>
        <pc:spChg chg="mod">
          <ac:chgData name="Baker, Emily (STFC,DL,AST)" userId="S::emily.baker@stfc.ac.uk::cd63b128-5bbb-4867-bad5-e2b99d3ce767" providerId="AD" clId="Web-{5F6CC972-6640-9E86-6ABD-87B8E08765DD}" dt="2021-07-15T15:24:31.702" v="29" actId="20577"/>
          <ac:spMkLst>
            <pc:docMk/>
            <pc:sldMk cId="302086603" sldId="361"/>
            <ac:spMk id="11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5F6CC972-6640-9E86-6ABD-87B8E08765DD}" dt="2021-07-15T15:24:13.546" v="15" actId="20577"/>
          <ac:spMkLst>
            <pc:docMk/>
            <pc:sldMk cId="302086603" sldId="361"/>
            <ac:spMk id="12" creationId="{00000000-0000-0000-0000-000000000000}"/>
          </ac:spMkLst>
        </pc:spChg>
      </pc:sldChg>
      <pc:sldChg chg="del">
        <pc:chgData name="Baker, Emily (STFC,DL,AST)" userId="S::emily.baker@stfc.ac.uk::cd63b128-5bbb-4867-bad5-e2b99d3ce767" providerId="AD" clId="Web-{5F6CC972-6640-9E86-6ABD-87B8E08765DD}" dt="2021-07-15T15:23:45.342" v="3"/>
        <pc:sldMkLst>
          <pc:docMk/>
          <pc:sldMk cId="2029927503" sldId="361"/>
        </pc:sldMkLst>
      </pc:sldChg>
      <pc:sldChg chg="del">
        <pc:chgData name="Baker, Emily (STFC,DL,AST)" userId="S::emily.baker@stfc.ac.uk::cd63b128-5bbb-4867-bad5-e2b99d3ce767" providerId="AD" clId="Web-{5F6CC972-6640-9E86-6ABD-87B8E08765DD}" dt="2021-07-15T15:23:51.264" v="7"/>
        <pc:sldMkLst>
          <pc:docMk/>
          <pc:sldMk cId="1055796838" sldId="362"/>
        </pc:sldMkLst>
      </pc:sldChg>
      <pc:sldChg chg="del">
        <pc:chgData name="Baker, Emily (STFC,DL,AST)" userId="S::emily.baker@stfc.ac.uk::cd63b128-5bbb-4867-bad5-e2b99d3ce767" providerId="AD" clId="Web-{5F6CC972-6640-9E86-6ABD-87B8E08765DD}" dt="2021-07-15T15:23:47.811" v="6"/>
        <pc:sldMkLst>
          <pc:docMk/>
          <pc:sldMk cId="1966902364" sldId="363"/>
        </pc:sldMkLst>
      </pc:sldChg>
    </pc:docChg>
  </pc:docChgLst>
  <pc:docChgLst>
    <pc:chgData name="Baker, Emily (STFC,DL,AST)" userId="S::emily.baker@stfc.ac.uk::cd63b128-5bbb-4867-bad5-e2b99d3ce767" providerId="AD" clId="Web-{743E1739-D9E6-73E5-7023-41CB3646CBDC}"/>
    <pc:docChg chg="modSld sldOrd">
      <pc:chgData name="Baker, Emily (STFC,DL,AST)" userId="S::emily.baker@stfc.ac.uk::cd63b128-5bbb-4867-bad5-e2b99d3ce767" providerId="AD" clId="Web-{743E1739-D9E6-73E5-7023-41CB3646CBDC}" dt="2020-09-22T08:44:43.083" v="51"/>
      <pc:docMkLst>
        <pc:docMk/>
      </pc:docMkLst>
      <pc:sldChg chg="modSp">
        <pc:chgData name="Baker, Emily (STFC,DL,AST)" userId="S::emily.baker@stfc.ac.uk::cd63b128-5bbb-4867-bad5-e2b99d3ce767" providerId="AD" clId="Web-{743E1739-D9E6-73E5-7023-41CB3646CBDC}" dt="2020-09-22T08:41:37.581" v="10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743E1739-D9E6-73E5-7023-41CB3646CBDC}" dt="2020-09-22T08:41:37.581" v="10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ord">
        <pc:chgData name="Baker, Emily (STFC,DL,AST)" userId="S::emily.baker@stfc.ac.uk::cd63b128-5bbb-4867-bad5-e2b99d3ce767" providerId="AD" clId="Web-{743E1739-D9E6-73E5-7023-41CB3646CBDC}" dt="2020-09-22T08:44:43.083" v="51"/>
        <pc:sldMkLst>
          <pc:docMk/>
          <pc:sldMk cId="296948453" sldId="328"/>
        </pc:sldMkLst>
      </pc:sldChg>
      <pc:sldChg chg="ord">
        <pc:chgData name="Baker, Emily (STFC,DL,AST)" userId="S::emily.baker@stfc.ac.uk::cd63b128-5bbb-4867-bad5-e2b99d3ce767" providerId="AD" clId="Web-{743E1739-D9E6-73E5-7023-41CB3646CBDC}" dt="2020-09-22T08:43:40.488" v="13"/>
        <pc:sldMkLst>
          <pc:docMk/>
          <pc:sldMk cId="2857967657" sldId="330"/>
        </pc:sldMkLst>
      </pc:sldChg>
      <pc:sldChg chg="addSp modSp">
        <pc:chgData name="Baker, Emily (STFC,DL,AST)" userId="S::emily.baker@stfc.ac.uk::cd63b128-5bbb-4867-bad5-e2b99d3ce767" providerId="AD" clId="Web-{743E1739-D9E6-73E5-7023-41CB3646CBDC}" dt="2020-09-22T08:44:37.520" v="50" actId="1076"/>
        <pc:sldMkLst>
          <pc:docMk/>
          <pc:sldMk cId="244256866" sldId="331"/>
        </pc:sldMkLst>
        <pc:spChg chg="add mod">
          <ac:chgData name="Baker, Emily (STFC,DL,AST)" userId="S::emily.baker@stfc.ac.uk::cd63b128-5bbb-4867-bad5-e2b99d3ce767" providerId="AD" clId="Web-{743E1739-D9E6-73E5-7023-41CB3646CBDC}" dt="2020-09-22T08:44:37.520" v="50" actId="1076"/>
          <ac:spMkLst>
            <pc:docMk/>
            <pc:sldMk cId="244256866" sldId="331"/>
            <ac:spMk id="2" creationId="{CE8EF831-34E4-405B-B65E-38CBA367F841}"/>
          </ac:spMkLst>
        </pc:spChg>
        <pc:spChg chg="mod">
          <ac:chgData name="Baker, Emily (STFC,DL,AST)" userId="S::emily.baker@stfc.ac.uk::cd63b128-5bbb-4867-bad5-e2b99d3ce767" providerId="AD" clId="Web-{743E1739-D9E6-73E5-7023-41CB3646CBDC}" dt="2020-09-22T08:44:10.817" v="28" actId="20577"/>
          <ac:spMkLst>
            <pc:docMk/>
            <pc:sldMk cId="244256866" sldId="331"/>
            <ac:spMk id="5" creationId="{D7BE17AB-FEAE-1A42-84B8-5376345F5709}"/>
          </ac:spMkLst>
        </pc:spChg>
        <pc:spChg chg="mod">
          <ac:chgData name="Baker, Emily (STFC,DL,AST)" userId="S::emily.baker@stfc.ac.uk::cd63b128-5bbb-4867-bad5-e2b99d3ce767" providerId="AD" clId="Web-{743E1739-D9E6-73E5-7023-41CB3646CBDC}" dt="2020-09-22T08:44:14.098" v="31" actId="1076"/>
          <ac:spMkLst>
            <pc:docMk/>
            <pc:sldMk cId="244256866" sldId="331"/>
            <ac:spMk id="16" creationId="{00000000-0000-0000-0000-000000000000}"/>
          </ac:spMkLst>
        </pc:spChg>
      </pc:sldChg>
    </pc:docChg>
  </pc:docChgLst>
  <pc:docChgLst>
    <pc:chgData name="Baker, Emily (STFC,DL,AST)" userId="S::emily.baker@stfc.ac.uk::cd63b128-5bbb-4867-bad5-e2b99d3ce767" providerId="AD" clId="Web-{0AE1054A-DBD8-7E9E-C81D-7EEE52CE4D09}"/>
    <pc:docChg chg="modSld">
      <pc:chgData name="Baker, Emily (STFC,DL,AST)" userId="S::emily.baker@stfc.ac.uk::cd63b128-5bbb-4867-bad5-e2b99d3ce767" providerId="AD" clId="Web-{0AE1054A-DBD8-7E9E-C81D-7EEE52CE4D09}" dt="2022-06-09T14:52:39.238" v="55" actId="20577"/>
      <pc:docMkLst>
        <pc:docMk/>
      </pc:docMkLst>
      <pc:sldChg chg="addSp modSp">
        <pc:chgData name="Baker, Emily (STFC,DL,AST)" userId="S::emily.baker@stfc.ac.uk::cd63b128-5bbb-4867-bad5-e2b99d3ce767" providerId="AD" clId="Web-{0AE1054A-DBD8-7E9E-C81D-7EEE52CE4D09}" dt="2022-06-09T14:52:39.238" v="55" actId="20577"/>
        <pc:sldMkLst>
          <pc:docMk/>
          <pc:sldMk cId="2954483383" sldId="325"/>
        </pc:sldMkLst>
        <pc:spChg chg="mod">
          <ac:chgData name="Baker, Emily (STFC,DL,AST)" userId="S::emily.baker@stfc.ac.uk::cd63b128-5bbb-4867-bad5-e2b99d3ce767" providerId="AD" clId="Web-{0AE1054A-DBD8-7E9E-C81D-7EEE52CE4D09}" dt="2022-06-09T14:51:25.876" v="30" actId="14100"/>
          <ac:spMkLst>
            <pc:docMk/>
            <pc:sldMk cId="2954483383" sldId="325"/>
            <ac:spMk id="4" creationId="{494E5F47-B21E-1B36-1748-E03382471058}"/>
          </ac:spMkLst>
        </pc:spChg>
        <pc:spChg chg="add mod">
          <ac:chgData name="Baker, Emily (STFC,DL,AST)" userId="S::emily.baker@stfc.ac.uk::cd63b128-5bbb-4867-bad5-e2b99d3ce767" providerId="AD" clId="Web-{0AE1054A-DBD8-7E9E-C81D-7EEE52CE4D09}" dt="2022-06-09T14:52:39.238" v="55" actId="20577"/>
          <ac:spMkLst>
            <pc:docMk/>
            <pc:sldMk cId="2954483383" sldId="325"/>
            <ac:spMk id="5" creationId="{4ABD50F2-D362-CC62-6077-3748D14BAB1C}"/>
          </ac:spMkLst>
        </pc:spChg>
        <pc:spChg chg="add mod">
          <ac:chgData name="Baker, Emily (STFC,DL,AST)" userId="S::emily.baker@stfc.ac.uk::cd63b128-5bbb-4867-bad5-e2b99d3ce767" providerId="AD" clId="Web-{0AE1054A-DBD8-7E9E-C81D-7EEE52CE4D09}" dt="2022-06-09T14:52:29.815" v="52" actId="1076"/>
          <ac:spMkLst>
            <pc:docMk/>
            <pc:sldMk cId="2954483383" sldId="325"/>
            <ac:spMk id="9" creationId="{3BA3F75C-BD94-147B-9D47-DDB736C4F4FD}"/>
          </ac:spMkLst>
        </pc:spChg>
      </pc:sldChg>
    </pc:docChg>
  </pc:docChgLst>
  <pc:docChgLst>
    <pc:chgData name="Clarke, Jim (STFC,DL,AST)" userId="S::jim.clarke@stfc.ac.uk::cfbc3bf2-f1c3-43b3-bd3d-aaf645717052" providerId="AD" clId="Web-{7D54697D-D20B-2FB4-7E30-2A064FAC4CFD}"/>
    <pc:docChg chg="modSld">
      <pc:chgData name="Clarke, Jim (STFC,DL,AST)" userId="S::jim.clarke@stfc.ac.uk::cfbc3bf2-f1c3-43b3-bd3d-aaf645717052" providerId="AD" clId="Web-{7D54697D-D20B-2FB4-7E30-2A064FAC4CFD}" dt="2020-09-22T11:20:14.297" v="33" actId="20577"/>
      <pc:docMkLst>
        <pc:docMk/>
      </pc:docMkLst>
      <pc:sldChg chg="modSp">
        <pc:chgData name="Clarke, Jim (STFC,DL,AST)" userId="S::jim.clarke@stfc.ac.uk::cfbc3bf2-f1c3-43b3-bd3d-aaf645717052" providerId="AD" clId="Web-{7D54697D-D20B-2FB4-7E30-2A064FAC4CFD}" dt="2020-09-22T11:20:14.297" v="32" actId="20577"/>
        <pc:sldMkLst>
          <pc:docMk/>
          <pc:sldMk cId="1646370894" sldId="325"/>
        </pc:sldMkLst>
        <pc:spChg chg="mod">
          <ac:chgData name="Clarke, Jim (STFC,DL,AST)" userId="S::jim.clarke@stfc.ac.uk::cfbc3bf2-f1c3-43b3-bd3d-aaf645717052" providerId="AD" clId="Web-{7D54697D-D20B-2FB4-7E30-2A064FAC4CFD}" dt="2020-09-22T11:20:14.297" v="32" actId="20577"/>
          <ac:spMkLst>
            <pc:docMk/>
            <pc:sldMk cId="1646370894" sldId="325"/>
            <ac:spMk id="16" creationId="{2422DBB9-7747-7041-8E78-C517CE8075C9}"/>
          </ac:spMkLst>
        </pc:spChg>
      </pc:sldChg>
      <pc:sldChg chg="modSp">
        <pc:chgData name="Clarke, Jim (STFC,DL,AST)" userId="S::jim.clarke@stfc.ac.uk::cfbc3bf2-f1c3-43b3-bd3d-aaf645717052" providerId="AD" clId="Web-{7D54697D-D20B-2FB4-7E30-2A064FAC4CFD}" dt="2020-09-22T11:19:41.453" v="16" actId="20577"/>
        <pc:sldMkLst>
          <pc:docMk/>
          <pc:sldMk cId="652883175" sldId="326"/>
        </pc:sldMkLst>
        <pc:spChg chg="mod">
          <ac:chgData name="Clarke, Jim (STFC,DL,AST)" userId="S::jim.clarke@stfc.ac.uk::cfbc3bf2-f1c3-43b3-bd3d-aaf645717052" providerId="AD" clId="Web-{7D54697D-D20B-2FB4-7E30-2A064FAC4CFD}" dt="2020-09-22T11:19:41.453" v="16" actId="20577"/>
          <ac:spMkLst>
            <pc:docMk/>
            <pc:sldMk cId="652883175" sldId="326"/>
            <ac:spMk id="16" creationId="{2422DBB9-7747-7041-8E78-C517CE8075C9}"/>
          </ac:spMkLst>
        </pc:spChg>
      </pc:sldChg>
      <pc:sldChg chg="modSp">
        <pc:chgData name="Clarke, Jim (STFC,DL,AST)" userId="S::jim.clarke@stfc.ac.uk::cfbc3bf2-f1c3-43b3-bd3d-aaf645717052" providerId="AD" clId="Web-{7D54697D-D20B-2FB4-7E30-2A064FAC4CFD}" dt="2020-09-22T11:18:45.469" v="4" actId="20577"/>
        <pc:sldMkLst>
          <pc:docMk/>
          <pc:sldMk cId="774156470" sldId="334"/>
        </pc:sldMkLst>
        <pc:spChg chg="mod">
          <ac:chgData name="Clarke, Jim (STFC,DL,AST)" userId="S::jim.clarke@stfc.ac.uk::cfbc3bf2-f1c3-43b3-bd3d-aaf645717052" providerId="AD" clId="Web-{7D54697D-D20B-2FB4-7E30-2A064FAC4CFD}" dt="2020-09-22T11:18:45.469" v="4" actId="20577"/>
          <ac:spMkLst>
            <pc:docMk/>
            <pc:sldMk cId="774156470" sldId="334"/>
            <ac:spMk id="3" creationId="{2422DBB9-7747-7041-8E78-C517CE8075C9}"/>
          </ac:spMkLst>
        </pc:spChg>
      </pc:sldChg>
    </pc:docChg>
  </pc:docChgLst>
  <pc:docChgLst>
    <pc:chgData name="Baker, Emily (STFC,DL,AST)" userId="S::emily.baker@stfc.ac.uk::cd63b128-5bbb-4867-bad5-e2b99d3ce767" providerId="AD" clId="Web-{41088DAD-26BD-0F8F-5FFE-8FD914C5690C}"/>
    <pc:docChg chg="modSld">
      <pc:chgData name="Baker, Emily (STFC,DL,AST)" userId="S::emily.baker@stfc.ac.uk::cd63b128-5bbb-4867-bad5-e2b99d3ce767" providerId="AD" clId="Web-{41088DAD-26BD-0F8F-5FFE-8FD914C5690C}" dt="2022-06-10T12:46:44.484" v="44" actId="1076"/>
      <pc:docMkLst>
        <pc:docMk/>
      </pc:docMkLst>
      <pc:sldChg chg="addSp modSp">
        <pc:chgData name="Baker, Emily (STFC,DL,AST)" userId="S::emily.baker@stfc.ac.uk::cd63b128-5bbb-4867-bad5-e2b99d3ce767" providerId="AD" clId="Web-{41088DAD-26BD-0F8F-5FFE-8FD914C5690C}" dt="2022-06-10T12:46:44.484" v="44" actId="1076"/>
        <pc:sldMkLst>
          <pc:docMk/>
          <pc:sldMk cId="982420637" sldId="319"/>
        </pc:sldMkLst>
        <pc:spChg chg="add mod">
          <ac:chgData name="Baker, Emily (STFC,DL,AST)" userId="S::emily.baker@stfc.ac.uk::cd63b128-5bbb-4867-bad5-e2b99d3ce767" providerId="AD" clId="Web-{41088DAD-26BD-0F8F-5FFE-8FD914C5690C}" dt="2022-06-10T12:46:44.484" v="44" actId="1076"/>
          <ac:spMkLst>
            <pc:docMk/>
            <pc:sldMk cId="982420637" sldId="319"/>
            <ac:spMk id="4" creationId="{9BA4D504-ACE5-B20C-8242-22F24B31CBB4}"/>
          </ac:spMkLst>
        </pc:spChg>
        <pc:picChg chg="add mod">
          <ac:chgData name="Baker, Emily (STFC,DL,AST)" userId="S::emily.baker@stfc.ac.uk::cd63b128-5bbb-4867-bad5-e2b99d3ce767" providerId="AD" clId="Web-{41088DAD-26BD-0F8F-5FFE-8FD914C5690C}" dt="2022-06-10T12:41:34.462" v="4" actId="1076"/>
          <ac:picMkLst>
            <pc:docMk/>
            <pc:sldMk cId="982420637" sldId="319"/>
            <ac:picMk id="2" creationId="{A1B7479E-3D94-5BCE-3662-953B8BE9C818}"/>
          </ac:picMkLst>
        </pc:picChg>
      </pc:sldChg>
    </pc:docChg>
  </pc:docChgLst>
  <pc:docChgLst>
    <pc:chgData name="Baker, Emily (STFC,DL,AST)" userId="S::emily.baker@stfc.ac.uk::cd63b128-5bbb-4867-bad5-e2b99d3ce767" providerId="AD" clId="Web-{F41DA25E-2A8A-1044-5546-EA2F4A7A98B8}"/>
    <pc:docChg chg="addSld modSld addMainMaster modMainMaster">
      <pc:chgData name="Baker, Emily (STFC,DL,AST)" userId="S::emily.baker@stfc.ac.uk::cd63b128-5bbb-4867-bad5-e2b99d3ce767" providerId="AD" clId="Web-{F41DA25E-2A8A-1044-5546-EA2F4A7A98B8}" dt="2021-07-13T07:57:29.390" v="21" actId="14100"/>
      <pc:docMkLst>
        <pc:docMk/>
      </pc:docMkLst>
      <pc:sldChg chg="addSp delSp modSp">
        <pc:chgData name="Baker, Emily (STFC,DL,AST)" userId="S::emily.baker@stfc.ac.uk::cd63b128-5bbb-4867-bad5-e2b99d3ce767" providerId="AD" clId="Web-{F41DA25E-2A8A-1044-5546-EA2F4A7A98B8}" dt="2021-07-13T07:57:29.390" v="21" actId="14100"/>
        <pc:sldMkLst>
          <pc:docMk/>
          <pc:sldMk cId="882438037" sldId="350"/>
        </pc:sldMkLst>
        <pc:spChg chg="add del mod">
          <ac:chgData name="Baker, Emily (STFC,DL,AST)" userId="S::emily.baker@stfc.ac.uk::cd63b128-5bbb-4867-bad5-e2b99d3ce767" providerId="AD" clId="Web-{F41DA25E-2A8A-1044-5546-EA2F4A7A98B8}" dt="2021-07-13T07:55:53.635" v="4"/>
          <ac:spMkLst>
            <pc:docMk/>
            <pc:sldMk cId="882438037" sldId="350"/>
            <ac:spMk id="5" creationId="{20E0C567-13D7-4E2E-8387-CF17BC57EC14}"/>
          </ac:spMkLst>
        </pc:spChg>
        <pc:picChg chg="del">
          <ac:chgData name="Baker, Emily (STFC,DL,AST)" userId="S::emily.baker@stfc.ac.uk::cd63b128-5bbb-4867-bad5-e2b99d3ce767" providerId="AD" clId="Web-{F41DA25E-2A8A-1044-5546-EA2F4A7A98B8}" dt="2021-07-13T07:57:14.811" v="14"/>
          <ac:picMkLst>
            <pc:docMk/>
            <pc:sldMk cId="882438037" sldId="350"/>
            <ac:picMk id="4" creationId="{00000000-0000-0000-0000-000000000000}"/>
          </ac:picMkLst>
        </pc:picChg>
        <pc:picChg chg="add mod modCrop">
          <ac:chgData name="Baker, Emily (STFC,DL,AST)" userId="S::emily.baker@stfc.ac.uk::cd63b128-5bbb-4867-bad5-e2b99d3ce767" providerId="AD" clId="Web-{F41DA25E-2A8A-1044-5546-EA2F4A7A98B8}" dt="2021-07-13T07:57:29.390" v="21" actId="14100"/>
          <ac:picMkLst>
            <pc:docMk/>
            <pc:sldMk cId="882438037" sldId="350"/>
            <ac:picMk id="6" creationId="{CE7C0417-9FF0-4F0C-8CF4-B8C7E94F8332}"/>
          </ac:picMkLst>
        </pc:picChg>
      </pc:sldChg>
      <pc:sldChg chg="add">
        <pc:chgData name="Baker, Emily (STFC,DL,AST)" userId="S::emily.baker@stfc.ac.uk::cd63b128-5bbb-4867-bad5-e2b99d3ce767" providerId="AD" clId="Web-{F41DA25E-2A8A-1044-5546-EA2F4A7A98B8}" dt="2021-07-13T07:56:01.589" v="5"/>
        <pc:sldMkLst>
          <pc:docMk/>
          <pc:sldMk cId="2029927503" sldId="361"/>
        </pc:sldMkLst>
      </pc:sldChg>
      <pc:sldMasterChg chg="replId modSldLayout">
        <pc:chgData name="Baker, Emily (STFC,DL,AST)" userId="S::emily.baker@stfc.ac.uk::cd63b128-5bbb-4867-bad5-e2b99d3ce767" providerId="AD" clId="Web-{F41DA25E-2A8A-1044-5546-EA2F4A7A98B8}" dt="2021-07-13T07:56:01.589" v="5"/>
        <pc:sldMasterMkLst>
          <pc:docMk/>
          <pc:sldMasterMk cId="1669030205" sldId="2147483726"/>
        </pc:sldMasterMkLst>
        <pc:sldLayoutChg chg="replI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1669030205" sldId="2147483726"/>
            <pc:sldLayoutMk cId="2034287179" sldId="2147483727"/>
          </pc:sldLayoutMkLst>
        </pc:sldLayoutChg>
        <pc:sldLayoutChg chg="replI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1669030205" sldId="2147483726"/>
            <pc:sldLayoutMk cId="1397115382" sldId="2147483728"/>
          </pc:sldLayoutMkLst>
        </pc:sldLayoutChg>
        <pc:sldLayoutChg chg="replI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1669030205" sldId="2147483726"/>
            <pc:sldLayoutMk cId="3773023694" sldId="2147483729"/>
          </pc:sldLayoutMkLst>
        </pc:sldLayoutChg>
        <pc:sldLayoutChg chg="replI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1669030205" sldId="2147483726"/>
            <pc:sldLayoutMk cId="713851552" sldId="2147483730"/>
          </pc:sldLayoutMkLst>
        </pc:sldLayoutChg>
        <pc:sldLayoutChg chg="replI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1669030205" sldId="2147483726"/>
            <pc:sldLayoutMk cId="1771203161" sldId="2147483731"/>
          </pc:sldLayoutMkLst>
        </pc:sldLayoutChg>
        <pc:sldLayoutChg chg="replI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1669030205" sldId="2147483726"/>
            <pc:sldLayoutMk cId="2907603257" sldId="2147483732"/>
          </pc:sldLayoutMkLst>
        </pc:sldLayoutChg>
        <pc:sldLayoutChg chg="replI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1669030205" sldId="2147483726"/>
            <pc:sldLayoutMk cId="2652498805" sldId="2147483733"/>
          </pc:sldLayoutMkLst>
        </pc:sldLayoutChg>
        <pc:sldLayoutChg chg="replI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1669030205" sldId="2147483726"/>
            <pc:sldLayoutMk cId="1598959814" sldId="2147483734"/>
          </pc:sldLayoutMkLst>
        </pc:sldLayoutChg>
        <pc:sldLayoutChg chg="replI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1669030205" sldId="2147483726"/>
            <pc:sldLayoutMk cId="123425617" sldId="2147483735"/>
          </pc:sldLayoutMkLst>
        </pc:sldLayoutChg>
        <pc:sldLayoutChg chg="replI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1669030205" sldId="2147483726"/>
            <pc:sldLayoutMk cId="16765571" sldId="2147483736"/>
          </pc:sldLayoutMkLst>
        </pc:sldLayoutChg>
        <pc:sldLayoutChg chg="replI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1669030205" sldId="2147483726"/>
            <pc:sldLayoutMk cId="2792815393" sldId="2147483737"/>
          </pc:sldLayoutMkLst>
        </pc:sldLayoutChg>
      </pc:sldMasterChg>
      <pc:sldMasterChg chg="add addSldLayout">
        <pc:chgData name="Baker, Emily (STFC,DL,AST)" userId="S::emily.baker@stfc.ac.uk::cd63b128-5bbb-4867-bad5-e2b99d3ce767" providerId="AD" clId="Web-{F41DA25E-2A8A-1044-5546-EA2F4A7A98B8}" dt="2021-07-13T07:56:01.589" v="5"/>
        <pc:sldMasterMkLst>
          <pc:docMk/>
          <pc:sldMasterMk cId="3963992166" sldId="2147483738"/>
        </pc:sldMasterMkLst>
        <pc:sldLayoutChg chg="ad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3963992166" sldId="2147483738"/>
            <pc:sldLayoutMk cId="2208534630" sldId="2147483739"/>
          </pc:sldLayoutMkLst>
        </pc:sldLayoutChg>
        <pc:sldLayoutChg chg="ad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3963992166" sldId="2147483738"/>
            <pc:sldLayoutMk cId="1541356849" sldId="2147483740"/>
          </pc:sldLayoutMkLst>
        </pc:sldLayoutChg>
        <pc:sldLayoutChg chg="ad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3963992166" sldId="2147483738"/>
            <pc:sldLayoutMk cId="2251684574" sldId="2147483741"/>
          </pc:sldLayoutMkLst>
        </pc:sldLayoutChg>
        <pc:sldLayoutChg chg="ad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3963992166" sldId="2147483738"/>
            <pc:sldLayoutMk cId="3992503238" sldId="2147483742"/>
          </pc:sldLayoutMkLst>
        </pc:sldLayoutChg>
        <pc:sldLayoutChg chg="ad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3963992166" sldId="2147483738"/>
            <pc:sldLayoutMk cId="2956065494" sldId="2147483743"/>
          </pc:sldLayoutMkLst>
        </pc:sldLayoutChg>
        <pc:sldLayoutChg chg="ad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3963992166" sldId="2147483738"/>
            <pc:sldLayoutMk cId="3652534112" sldId="2147483744"/>
          </pc:sldLayoutMkLst>
        </pc:sldLayoutChg>
        <pc:sldLayoutChg chg="ad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3963992166" sldId="2147483738"/>
            <pc:sldLayoutMk cId="554829949" sldId="2147483745"/>
          </pc:sldLayoutMkLst>
        </pc:sldLayoutChg>
        <pc:sldLayoutChg chg="ad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3963992166" sldId="2147483738"/>
            <pc:sldLayoutMk cId="754249386" sldId="2147483746"/>
          </pc:sldLayoutMkLst>
        </pc:sldLayoutChg>
        <pc:sldLayoutChg chg="ad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3963992166" sldId="2147483738"/>
            <pc:sldLayoutMk cId="3530628647" sldId="2147483747"/>
          </pc:sldLayoutMkLst>
        </pc:sldLayoutChg>
        <pc:sldLayoutChg chg="ad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3963992166" sldId="2147483738"/>
            <pc:sldLayoutMk cId="1571751828" sldId="2147483748"/>
          </pc:sldLayoutMkLst>
        </pc:sldLayoutChg>
        <pc:sldLayoutChg chg="ad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3963992166" sldId="2147483738"/>
            <pc:sldLayoutMk cId="2119444964" sldId="2147483749"/>
          </pc:sldLayoutMkLst>
        </pc:sldLayoutChg>
        <pc:sldLayoutChg chg="add">
          <pc:chgData name="Baker, Emily (STFC,DL,AST)" userId="S::emily.baker@stfc.ac.uk::cd63b128-5bbb-4867-bad5-e2b99d3ce767" providerId="AD" clId="Web-{F41DA25E-2A8A-1044-5546-EA2F4A7A98B8}" dt="2021-07-13T07:56:01.589" v="5"/>
          <pc:sldLayoutMkLst>
            <pc:docMk/>
            <pc:sldMasterMk cId="3963992166" sldId="2147483738"/>
            <pc:sldLayoutMk cId="1378427798" sldId="2147483750"/>
          </pc:sldLayoutMkLst>
        </pc:sldLayoutChg>
      </pc:sldMasterChg>
    </pc:docChg>
  </pc:docChgLst>
  <pc:docChgLst>
    <pc:chgData name="Baker, Emily (STFC,DL,AST)" userId="S::emily.baker@stfc.ac.uk::cd63b128-5bbb-4867-bad5-e2b99d3ce767" providerId="AD" clId="Web-{EE250822-C2AD-BED8-89E8-18C9ACB725E2}"/>
    <pc:docChg chg="addSld delSld modSld">
      <pc:chgData name="Baker, Emily (STFC,DL,AST)" userId="S::emily.baker@stfc.ac.uk::cd63b128-5bbb-4867-bad5-e2b99d3ce767" providerId="AD" clId="Web-{EE250822-C2AD-BED8-89E8-18C9ACB725E2}" dt="2021-05-04T14:49:33.328" v="25" actId="20577"/>
      <pc:docMkLst>
        <pc:docMk/>
      </pc:docMkLst>
      <pc:sldChg chg="modSp">
        <pc:chgData name="Baker, Emily (STFC,DL,AST)" userId="S::emily.baker@stfc.ac.uk::cd63b128-5bbb-4867-bad5-e2b99d3ce767" providerId="AD" clId="Web-{EE250822-C2AD-BED8-89E8-18C9ACB725E2}" dt="2021-05-04T14:48:38.340" v="0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EE250822-C2AD-BED8-89E8-18C9ACB725E2}" dt="2021-05-04T14:48:38.340" v="0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Baker, Emily (STFC,DL,AST)" userId="S::emily.baker@stfc.ac.uk::cd63b128-5bbb-4867-bad5-e2b99d3ce767" providerId="AD" clId="Web-{EE250822-C2AD-BED8-89E8-18C9ACB725E2}" dt="2021-05-04T14:49:30.078" v="24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EE250822-C2AD-BED8-89E8-18C9ACB725E2}" dt="2021-05-04T14:49:30.078" v="24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Baker, Emily (STFC,DL,AST)" userId="S::emily.baker@stfc.ac.uk::cd63b128-5bbb-4867-bad5-e2b99d3ce767" providerId="AD" clId="Web-{EE250822-C2AD-BED8-89E8-18C9ACB725E2}" dt="2021-05-04T14:48:58.326" v="12"/>
        <pc:sldMkLst>
          <pc:docMk/>
          <pc:sldMk cId="1765546322" sldId="321"/>
        </pc:sldMkLst>
      </pc:sldChg>
      <pc:sldChg chg="del">
        <pc:chgData name="Baker, Emily (STFC,DL,AST)" userId="S::emily.baker@stfc.ac.uk::cd63b128-5bbb-4867-bad5-e2b99d3ce767" providerId="AD" clId="Web-{EE250822-C2AD-BED8-89E8-18C9ACB725E2}" dt="2021-05-04T14:48:41.340" v="1"/>
        <pc:sldMkLst>
          <pc:docMk/>
          <pc:sldMk cId="2593447445" sldId="322"/>
        </pc:sldMkLst>
      </pc:sldChg>
      <pc:sldChg chg="del">
        <pc:chgData name="Baker, Emily (STFC,DL,AST)" userId="S::emily.baker@stfc.ac.uk::cd63b128-5bbb-4867-bad5-e2b99d3ce767" providerId="AD" clId="Web-{EE250822-C2AD-BED8-89E8-18C9ACB725E2}" dt="2021-05-04T14:48:42.309" v="2"/>
        <pc:sldMkLst>
          <pc:docMk/>
          <pc:sldMk cId="2755422610" sldId="323"/>
        </pc:sldMkLst>
      </pc:sldChg>
      <pc:sldChg chg="del">
        <pc:chgData name="Baker, Emily (STFC,DL,AST)" userId="S::emily.baker@stfc.ac.uk::cd63b128-5bbb-4867-bad5-e2b99d3ce767" providerId="AD" clId="Web-{EE250822-C2AD-BED8-89E8-18C9ACB725E2}" dt="2021-05-04T14:48:50.482" v="6"/>
        <pc:sldMkLst>
          <pc:docMk/>
          <pc:sldMk cId="3672454154" sldId="324"/>
        </pc:sldMkLst>
      </pc:sldChg>
      <pc:sldChg chg="del">
        <pc:chgData name="Baker, Emily (STFC,DL,AST)" userId="S::emily.baker@stfc.ac.uk::cd63b128-5bbb-4867-bad5-e2b99d3ce767" providerId="AD" clId="Web-{EE250822-C2AD-BED8-89E8-18C9ACB725E2}" dt="2021-05-04T14:48:51.544" v="7"/>
        <pc:sldMkLst>
          <pc:docMk/>
          <pc:sldMk cId="412053501" sldId="325"/>
        </pc:sldMkLst>
      </pc:sldChg>
      <pc:sldChg chg="del">
        <pc:chgData name="Baker, Emily (STFC,DL,AST)" userId="S::emily.baker@stfc.ac.uk::cd63b128-5bbb-4867-bad5-e2b99d3ce767" providerId="AD" clId="Web-{EE250822-C2AD-BED8-89E8-18C9ACB725E2}" dt="2021-05-04T14:48:55.716" v="11"/>
        <pc:sldMkLst>
          <pc:docMk/>
          <pc:sldMk cId="1236944294" sldId="326"/>
        </pc:sldMkLst>
      </pc:sldChg>
      <pc:sldChg chg="del">
        <pc:chgData name="Baker, Emily (STFC,DL,AST)" userId="S::emily.baker@stfc.ac.uk::cd63b128-5bbb-4867-bad5-e2b99d3ce767" providerId="AD" clId="Web-{EE250822-C2AD-BED8-89E8-18C9ACB725E2}" dt="2021-05-04T14:48:51.904" v="8"/>
        <pc:sldMkLst>
          <pc:docMk/>
          <pc:sldMk cId="1174924143" sldId="327"/>
        </pc:sldMkLst>
      </pc:sldChg>
      <pc:sldChg chg="del">
        <pc:chgData name="Baker, Emily (STFC,DL,AST)" userId="S::emily.baker@stfc.ac.uk::cd63b128-5bbb-4867-bad5-e2b99d3ce767" providerId="AD" clId="Web-{EE250822-C2AD-BED8-89E8-18C9ACB725E2}" dt="2021-05-04T14:48:53.466" v="9"/>
        <pc:sldMkLst>
          <pc:docMk/>
          <pc:sldMk cId="1920081071" sldId="328"/>
        </pc:sldMkLst>
      </pc:sldChg>
      <pc:sldChg chg="del">
        <pc:chgData name="Baker, Emily (STFC,DL,AST)" userId="S::emily.baker@stfc.ac.uk::cd63b128-5bbb-4867-bad5-e2b99d3ce767" providerId="AD" clId="Web-{EE250822-C2AD-BED8-89E8-18C9ACB725E2}" dt="2021-05-04T14:48:54.857" v="10"/>
        <pc:sldMkLst>
          <pc:docMk/>
          <pc:sldMk cId="2319777057" sldId="329"/>
        </pc:sldMkLst>
      </pc:sldChg>
      <pc:sldChg chg="del">
        <pc:chgData name="Baker, Emily (STFC,DL,AST)" userId="S::emily.baker@stfc.ac.uk::cd63b128-5bbb-4867-bad5-e2b99d3ce767" providerId="AD" clId="Web-{EE250822-C2AD-BED8-89E8-18C9ACB725E2}" dt="2021-05-04T14:48:43.294" v="3"/>
        <pc:sldMkLst>
          <pc:docMk/>
          <pc:sldMk cId="989502874" sldId="331"/>
        </pc:sldMkLst>
      </pc:sldChg>
      <pc:sldChg chg="del">
        <pc:chgData name="Baker, Emily (STFC,DL,AST)" userId="S::emily.baker@stfc.ac.uk::cd63b128-5bbb-4867-bad5-e2b99d3ce767" providerId="AD" clId="Web-{EE250822-C2AD-BED8-89E8-18C9ACB725E2}" dt="2021-05-04T14:48:43.950" v="4"/>
        <pc:sldMkLst>
          <pc:docMk/>
          <pc:sldMk cId="3274628880" sldId="332"/>
        </pc:sldMkLst>
      </pc:sldChg>
      <pc:sldChg chg="del">
        <pc:chgData name="Baker, Emily (STFC,DL,AST)" userId="S::emily.baker@stfc.ac.uk::cd63b128-5bbb-4867-bad5-e2b99d3ce767" providerId="AD" clId="Web-{EE250822-C2AD-BED8-89E8-18C9ACB725E2}" dt="2021-05-04T14:48:45.513" v="5"/>
        <pc:sldMkLst>
          <pc:docMk/>
          <pc:sldMk cId="1685513290" sldId="333"/>
        </pc:sldMkLst>
      </pc:sldChg>
      <pc:sldChg chg="new del">
        <pc:chgData name="Baker, Emily (STFC,DL,AST)" userId="S::emily.baker@stfc.ac.uk::cd63b128-5bbb-4867-bad5-e2b99d3ce767" providerId="AD" clId="Web-{EE250822-C2AD-BED8-89E8-18C9ACB725E2}" dt="2021-05-04T14:49:12.952" v="16"/>
        <pc:sldMkLst>
          <pc:docMk/>
          <pc:sldMk cId="505691392" sldId="335"/>
        </pc:sldMkLst>
      </pc:sldChg>
      <pc:sldChg chg="modSp add replId">
        <pc:chgData name="Baker, Emily (STFC,DL,AST)" userId="S::emily.baker@stfc.ac.uk::cd63b128-5bbb-4867-bad5-e2b99d3ce767" providerId="AD" clId="Web-{EE250822-C2AD-BED8-89E8-18C9ACB725E2}" dt="2021-05-04T14:49:33.328" v="25" actId="20577"/>
        <pc:sldMkLst>
          <pc:docMk/>
          <pc:sldMk cId="4101527231" sldId="335"/>
        </pc:sldMkLst>
        <pc:spChg chg="mod">
          <ac:chgData name="Baker, Emily (STFC,DL,AST)" userId="S::emily.baker@stfc.ac.uk::cd63b128-5bbb-4867-bad5-e2b99d3ce767" providerId="AD" clId="Web-{EE250822-C2AD-BED8-89E8-18C9ACB725E2}" dt="2021-05-04T14:49:33.328" v="25" actId="20577"/>
          <ac:spMkLst>
            <pc:docMk/>
            <pc:sldMk cId="4101527231" sldId="335"/>
            <ac:spMk id="3" creationId="{00000000-0000-0000-0000-000000000000}"/>
          </ac:spMkLst>
        </pc:spChg>
      </pc:sldChg>
    </pc:docChg>
  </pc:docChgLst>
  <pc:docChgLst>
    <pc:chgData name="Baker, Emily (STFC,DL,AST)" userId="S::emily.baker@stfc.ac.uk::cd63b128-5bbb-4867-bad5-e2b99d3ce767" providerId="AD" clId="Web-{4D9D94CC-64D7-34BB-3884-00A6729E6708}"/>
    <pc:docChg chg="addSld delSld modSld">
      <pc:chgData name="Baker, Emily (STFC,DL,AST)" userId="S::emily.baker@stfc.ac.uk::cd63b128-5bbb-4867-bad5-e2b99d3ce767" providerId="AD" clId="Web-{4D9D94CC-64D7-34BB-3884-00A6729E6708}" dt="2022-02-28T10:46:57.284" v="51" actId="20577"/>
      <pc:docMkLst>
        <pc:docMk/>
      </pc:docMkLst>
      <pc:sldChg chg="modSp">
        <pc:chgData name="Baker, Emily (STFC,DL,AST)" userId="S::emily.baker@stfc.ac.uk::cd63b128-5bbb-4867-bad5-e2b99d3ce767" providerId="AD" clId="Web-{4D9D94CC-64D7-34BB-3884-00A6729E6708}" dt="2022-02-28T10:46:17.892" v="4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4D9D94CC-64D7-34BB-3884-00A6729E6708}" dt="2022-02-28T10:46:17.892" v="4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Baker, Emily (STFC,DL,AST)" userId="S::emily.baker@stfc.ac.uk::cd63b128-5bbb-4867-bad5-e2b99d3ce767" providerId="AD" clId="Web-{4D9D94CC-64D7-34BB-3884-00A6729E6708}" dt="2022-02-28T10:46:48.080" v="38" actId="20577"/>
        <pc:sldMkLst>
          <pc:docMk/>
          <pc:sldMk cId="3188145418" sldId="260"/>
        </pc:sldMkLst>
        <pc:spChg chg="mod">
          <ac:chgData name="Baker, Emily (STFC,DL,AST)" userId="S::emily.baker@stfc.ac.uk::cd63b128-5bbb-4867-bad5-e2b99d3ce767" providerId="AD" clId="Web-{4D9D94CC-64D7-34BB-3884-00A6729E6708}" dt="2022-02-28T10:46:48.080" v="38" actId="20577"/>
          <ac:spMkLst>
            <pc:docMk/>
            <pc:sldMk cId="3188145418" sldId="260"/>
            <ac:spMk id="8" creationId="{A1A39C34-E01A-FD49-8603-2E8AE6BB5606}"/>
          </ac:spMkLst>
        </pc:spChg>
      </pc:sldChg>
      <pc:sldChg chg="addSp delSp modSp">
        <pc:chgData name="Baker, Emily (STFC,DL,AST)" userId="S::emily.baker@stfc.ac.uk::cd63b128-5bbb-4867-bad5-e2b99d3ce767" providerId="AD" clId="Web-{4D9D94CC-64D7-34BB-3884-00A6729E6708}" dt="2022-02-28T10:46:57.284" v="51" actId="20577"/>
        <pc:sldMkLst>
          <pc:docMk/>
          <pc:sldMk cId="3667547723" sldId="311"/>
        </pc:sldMkLst>
        <pc:spChg chg="add del mod">
          <ac:chgData name="Baker, Emily (STFC,DL,AST)" userId="S::emily.baker@stfc.ac.uk::cd63b128-5bbb-4867-bad5-e2b99d3ce767" providerId="AD" clId="Web-{4D9D94CC-64D7-34BB-3884-00A6729E6708}" dt="2022-02-28T10:46:57.284" v="51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add replId">
        <pc:chgData name="Baker, Emily (STFC,DL,AST)" userId="S::emily.baker@stfc.ac.uk::cd63b128-5bbb-4867-bad5-e2b99d3ce767" providerId="AD" clId="Web-{4D9D94CC-64D7-34BB-3884-00A6729E6708}" dt="2022-02-28T10:46:32.502" v="18"/>
        <pc:sldMkLst>
          <pc:docMk/>
          <pc:sldMk cId="1649584647" sldId="312"/>
        </pc:sldMkLst>
      </pc:sldChg>
      <pc:sldChg chg="del">
        <pc:chgData name="Baker, Emily (STFC,DL,AST)" userId="S::emily.baker@stfc.ac.uk::cd63b128-5bbb-4867-bad5-e2b99d3ce767" providerId="AD" clId="Web-{4D9D94CC-64D7-34BB-3884-00A6729E6708}" dt="2022-02-28T10:46:30.252" v="17"/>
        <pc:sldMkLst>
          <pc:docMk/>
          <pc:sldMk cId="2367683399" sldId="345"/>
        </pc:sldMkLst>
      </pc:sldChg>
      <pc:sldChg chg="del">
        <pc:chgData name="Baker, Emily (STFC,DL,AST)" userId="S::emily.baker@stfc.ac.uk::cd63b128-5bbb-4867-bad5-e2b99d3ce767" providerId="AD" clId="Web-{4D9D94CC-64D7-34BB-3884-00A6729E6708}" dt="2022-02-28T10:46:30.252" v="12"/>
        <pc:sldMkLst>
          <pc:docMk/>
          <pc:sldMk cId="3008890734" sldId="349"/>
        </pc:sldMkLst>
      </pc:sldChg>
      <pc:sldChg chg="del">
        <pc:chgData name="Baker, Emily (STFC,DL,AST)" userId="S::emily.baker@stfc.ac.uk::cd63b128-5bbb-4867-bad5-e2b99d3ce767" providerId="AD" clId="Web-{4D9D94CC-64D7-34BB-3884-00A6729E6708}" dt="2022-02-28T10:46:30.236" v="5"/>
        <pc:sldMkLst>
          <pc:docMk/>
          <pc:sldMk cId="1033658629" sldId="350"/>
        </pc:sldMkLst>
      </pc:sldChg>
      <pc:sldChg chg="del">
        <pc:chgData name="Baker, Emily (STFC,DL,AST)" userId="S::emily.baker@stfc.ac.uk::cd63b128-5bbb-4867-bad5-e2b99d3ce767" providerId="AD" clId="Web-{4D9D94CC-64D7-34BB-3884-00A6729E6708}" dt="2022-02-28T10:46:30.236" v="6"/>
        <pc:sldMkLst>
          <pc:docMk/>
          <pc:sldMk cId="2750661972" sldId="351"/>
        </pc:sldMkLst>
      </pc:sldChg>
      <pc:sldChg chg="del">
        <pc:chgData name="Baker, Emily (STFC,DL,AST)" userId="S::emily.baker@stfc.ac.uk::cd63b128-5bbb-4867-bad5-e2b99d3ce767" providerId="AD" clId="Web-{4D9D94CC-64D7-34BB-3884-00A6729E6708}" dt="2022-02-28T10:46:30.236" v="7"/>
        <pc:sldMkLst>
          <pc:docMk/>
          <pc:sldMk cId="2425874359" sldId="352"/>
        </pc:sldMkLst>
      </pc:sldChg>
      <pc:sldChg chg="del">
        <pc:chgData name="Baker, Emily (STFC,DL,AST)" userId="S::emily.baker@stfc.ac.uk::cd63b128-5bbb-4867-bad5-e2b99d3ce767" providerId="AD" clId="Web-{4D9D94CC-64D7-34BB-3884-00A6729E6708}" dt="2022-02-28T10:46:30.252" v="13"/>
        <pc:sldMkLst>
          <pc:docMk/>
          <pc:sldMk cId="669433651" sldId="353"/>
        </pc:sldMkLst>
      </pc:sldChg>
      <pc:sldChg chg="del">
        <pc:chgData name="Baker, Emily (STFC,DL,AST)" userId="S::emily.baker@stfc.ac.uk::cd63b128-5bbb-4867-bad5-e2b99d3ce767" providerId="AD" clId="Web-{4D9D94CC-64D7-34BB-3884-00A6729E6708}" dt="2022-02-28T10:46:30.252" v="14"/>
        <pc:sldMkLst>
          <pc:docMk/>
          <pc:sldMk cId="1309130658" sldId="354"/>
        </pc:sldMkLst>
      </pc:sldChg>
      <pc:sldChg chg="del">
        <pc:chgData name="Baker, Emily (STFC,DL,AST)" userId="S::emily.baker@stfc.ac.uk::cd63b128-5bbb-4867-bad5-e2b99d3ce767" providerId="AD" clId="Web-{4D9D94CC-64D7-34BB-3884-00A6729E6708}" dt="2022-02-28T10:46:30.236" v="11"/>
        <pc:sldMkLst>
          <pc:docMk/>
          <pc:sldMk cId="1433618451" sldId="355"/>
        </pc:sldMkLst>
      </pc:sldChg>
      <pc:sldChg chg="del">
        <pc:chgData name="Baker, Emily (STFC,DL,AST)" userId="S::emily.baker@stfc.ac.uk::cd63b128-5bbb-4867-bad5-e2b99d3ce767" providerId="AD" clId="Web-{4D9D94CC-64D7-34BB-3884-00A6729E6708}" dt="2022-02-28T10:46:30.236" v="8"/>
        <pc:sldMkLst>
          <pc:docMk/>
          <pc:sldMk cId="2987354865" sldId="357"/>
        </pc:sldMkLst>
      </pc:sldChg>
      <pc:sldChg chg="del">
        <pc:chgData name="Baker, Emily (STFC,DL,AST)" userId="S::emily.baker@stfc.ac.uk::cd63b128-5bbb-4867-bad5-e2b99d3ce767" providerId="AD" clId="Web-{4D9D94CC-64D7-34BB-3884-00A6729E6708}" dt="2022-02-28T10:46:30.236" v="10"/>
        <pc:sldMkLst>
          <pc:docMk/>
          <pc:sldMk cId="3317013449" sldId="358"/>
        </pc:sldMkLst>
      </pc:sldChg>
      <pc:sldChg chg="del">
        <pc:chgData name="Baker, Emily (STFC,DL,AST)" userId="S::emily.baker@stfc.ac.uk::cd63b128-5bbb-4867-bad5-e2b99d3ce767" providerId="AD" clId="Web-{4D9D94CC-64D7-34BB-3884-00A6729E6708}" dt="2022-02-28T10:46:30.236" v="9"/>
        <pc:sldMkLst>
          <pc:docMk/>
          <pc:sldMk cId="3321583881" sldId="359"/>
        </pc:sldMkLst>
      </pc:sldChg>
      <pc:sldChg chg="del">
        <pc:chgData name="Baker, Emily (STFC,DL,AST)" userId="S::emily.baker@stfc.ac.uk::cd63b128-5bbb-4867-bad5-e2b99d3ce767" providerId="AD" clId="Web-{4D9D94CC-64D7-34BB-3884-00A6729E6708}" dt="2022-02-28T10:46:30.252" v="15"/>
        <pc:sldMkLst>
          <pc:docMk/>
          <pc:sldMk cId="2308084112" sldId="360"/>
        </pc:sldMkLst>
      </pc:sldChg>
      <pc:sldChg chg="del">
        <pc:chgData name="Baker, Emily (STFC,DL,AST)" userId="S::emily.baker@stfc.ac.uk::cd63b128-5bbb-4867-bad5-e2b99d3ce767" providerId="AD" clId="Web-{4D9D94CC-64D7-34BB-3884-00A6729E6708}" dt="2022-02-28T10:46:30.252" v="16"/>
        <pc:sldMkLst>
          <pc:docMk/>
          <pc:sldMk cId="1380270057" sldId="361"/>
        </pc:sldMkLst>
      </pc:sldChg>
    </pc:docChg>
  </pc:docChgLst>
  <pc:docChgLst>
    <pc:chgData name="Baker, Emily (STFC,DL,AST)" userId="S::emily.baker@stfc.ac.uk::cd63b128-5bbb-4867-bad5-e2b99d3ce767" providerId="AD" clId="Web-{22C87600-0EB1-2687-56C5-93BEBB7BA6A0}"/>
    <pc:docChg chg="delSld modSld">
      <pc:chgData name="Baker, Emily (STFC,DL,AST)" userId="S::emily.baker@stfc.ac.uk::cd63b128-5bbb-4867-bad5-e2b99d3ce767" providerId="AD" clId="Web-{22C87600-0EB1-2687-56C5-93BEBB7BA6A0}" dt="2020-12-11T10:51:05.793" v="15"/>
      <pc:docMkLst>
        <pc:docMk/>
      </pc:docMkLst>
      <pc:sldChg chg="modSp">
        <pc:chgData name="Baker, Emily (STFC,DL,AST)" userId="S::emily.baker@stfc.ac.uk::cd63b128-5bbb-4867-bad5-e2b99d3ce767" providerId="AD" clId="Web-{22C87600-0EB1-2687-56C5-93BEBB7BA6A0}" dt="2020-12-11T10:50:51.746" v="2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22C87600-0EB1-2687-56C5-93BEBB7BA6A0}" dt="2020-12-11T10:50:51.746" v="2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del">
        <pc:chgData name="Baker, Emily (STFC,DL,AST)" userId="S::emily.baker@stfc.ac.uk::cd63b128-5bbb-4867-bad5-e2b99d3ce767" providerId="AD" clId="Web-{22C87600-0EB1-2687-56C5-93BEBB7BA6A0}" dt="2020-12-11T10:50:54.246" v="4"/>
        <pc:sldMkLst>
          <pc:docMk/>
          <pc:sldMk cId="3430929497" sldId="322"/>
        </pc:sldMkLst>
      </pc:sldChg>
      <pc:sldChg chg="del">
        <pc:chgData name="Baker, Emily (STFC,DL,AST)" userId="S::emily.baker@stfc.ac.uk::cd63b128-5bbb-4867-bad5-e2b99d3ce767" providerId="AD" clId="Web-{22C87600-0EB1-2687-56C5-93BEBB7BA6A0}" dt="2020-12-11T10:51:02.949" v="13"/>
        <pc:sldMkLst>
          <pc:docMk/>
          <pc:sldMk cId="3823407310" sldId="323"/>
        </pc:sldMkLst>
      </pc:sldChg>
      <pc:sldChg chg="del">
        <pc:chgData name="Baker, Emily (STFC,DL,AST)" userId="S::emily.baker@stfc.ac.uk::cd63b128-5bbb-4867-bad5-e2b99d3ce767" providerId="AD" clId="Web-{22C87600-0EB1-2687-56C5-93BEBB7BA6A0}" dt="2020-12-11T10:51:03.449" v="14"/>
        <pc:sldMkLst>
          <pc:docMk/>
          <pc:sldMk cId="3241390502" sldId="324"/>
        </pc:sldMkLst>
      </pc:sldChg>
      <pc:sldChg chg="del">
        <pc:chgData name="Baker, Emily (STFC,DL,AST)" userId="S::emily.baker@stfc.ac.uk::cd63b128-5bbb-4867-bad5-e2b99d3ce767" providerId="AD" clId="Web-{22C87600-0EB1-2687-56C5-93BEBB7BA6A0}" dt="2020-12-11T10:50:55.340" v="5"/>
        <pc:sldMkLst>
          <pc:docMk/>
          <pc:sldMk cId="65874379" sldId="325"/>
        </pc:sldMkLst>
      </pc:sldChg>
      <pc:sldChg chg="del">
        <pc:chgData name="Baker, Emily (STFC,DL,AST)" userId="S::emily.baker@stfc.ac.uk::cd63b128-5bbb-4867-bad5-e2b99d3ce767" providerId="AD" clId="Web-{22C87600-0EB1-2687-56C5-93BEBB7BA6A0}" dt="2020-12-11T10:51:00.777" v="12"/>
        <pc:sldMkLst>
          <pc:docMk/>
          <pc:sldMk cId="3027000152" sldId="326"/>
        </pc:sldMkLst>
      </pc:sldChg>
      <pc:sldChg chg="del">
        <pc:chgData name="Baker, Emily (STFC,DL,AST)" userId="S::emily.baker@stfc.ac.uk::cd63b128-5bbb-4867-bad5-e2b99d3ce767" providerId="AD" clId="Web-{22C87600-0EB1-2687-56C5-93BEBB7BA6A0}" dt="2020-12-11T10:50:58.152" v="8"/>
        <pc:sldMkLst>
          <pc:docMk/>
          <pc:sldMk cId="3658021047" sldId="327"/>
        </pc:sldMkLst>
      </pc:sldChg>
      <pc:sldChg chg="del">
        <pc:chgData name="Baker, Emily (STFC,DL,AST)" userId="S::emily.baker@stfc.ac.uk::cd63b128-5bbb-4867-bad5-e2b99d3ce767" providerId="AD" clId="Web-{22C87600-0EB1-2687-56C5-93BEBB7BA6A0}" dt="2020-12-11T10:50:59.684" v="10"/>
        <pc:sldMkLst>
          <pc:docMk/>
          <pc:sldMk cId="1371616437" sldId="328"/>
        </pc:sldMkLst>
      </pc:sldChg>
      <pc:sldChg chg="del">
        <pc:chgData name="Baker, Emily (STFC,DL,AST)" userId="S::emily.baker@stfc.ac.uk::cd63b128-5bbb-4867-bad5-e2b99d3ce767" providerId="AD" clId="Web-{22C87600-0EB1-2687-56C5-93BEBB7BA6A0}" dt="2020-12-11T10:51:00.230" v="11"/>
        <pc:sldMkLst>
          <pc:docMk/>
          <pc:sldMk cId="3922821776" sldId="329"/>
        </pc:sldMkLst>
      </pc:sldChg>
      <pc:sldChg chg="del">
        <pc:chgData name="Baker, Emily (STFC,DL,AST)" userId="S::emily.baker@stfc.ac.uk::cd63b128-5bbb-4867-bad5-e2b99d3ce767" providerId="AD" clId="Web-{22C87600-0EB1-2687-56C5-93BEBB7BA6A0}" dt="2020-12-11T10:51:05.793" v="15"/>
        <pc:sldMkLst>
          <pc:docMk/>
          <pc:sldMk cId="1810060762" sldId="330"/>
        </pc:sldMkLst>
      </pc:sldChg>
      <pc:sldChg chg="del">
        <pc:chgData name="Baker, Emily (STFC,DL,AST)" userId="S::emily.baker@stfc.ac.uk::cd63b128-5bbb-4867-bad5-e2b99d3ce767" providerId="AD" clId="Web-{22C87600-0EB1-2687-56C5-93BEBB7BA6A0}" dt="2020-12-11T10:50:58.746" v="9"/>
        <pc:sldMkLst>
          <pc:docMk/>
          <pc:sldMk cId="1145018528" sldId="331"/>
        </pc:sldMkLst>
      </pc:sldChg>
      <pc:sldChg chg="del">
        <pc:chgData name="Baker, Emily (STFC,DL,AST)" userId="S::emily.baker@stfc.ac.uk::cd63b128-5bbb-4867-bad5-e2b99d3ce767" providerId="AD" clId="Web-{22C87600-0EB1-2687-56C5-93BEBB7BA6A0}" dt="2020-12-11T10:50:55.871" v="6"/>
        <pc:sldMkLst>
          <pc:docMk/>
          <pc:sldMk cId="1603677599" sldId="332"/>
        </pc:sldMkLst>
      </pc:sldChg>
      <pc:sldChg chg="del">
        <pc:chgData name="Baker, Emily (STFC,DL,AST)" userId="S::emily.baker@stfc.ac.uk::cd63b128-5bbb-4867-bad5-e2b99d3ce767" providerId="AD" clId="Web-{22C87600-0EB1-2687-56C5-93BEBB7BA6A0}" dt="2020-12-11T10:50:56.480" v="7"/>
        <pc:sldMkLst>
          <pc:docMk/>
          <pc:sldMk cId="125197700" sldId="333"/>
        </pc:sldMkLst>
      </pc:sldChg>
    </pc:docChg>
  </pc:docChgLst>
  <pc:docChgLst>
    <pc:chgData name="Angal-Kalinin, Deepa (STFC,DL,AST)" userId="S::deepa.angal-kalinin@stfc.ac.uk::c042ba6a-0a3e-48bf-9c18-fd031f915517" providerId="AD" clId="Web-{A5F21AEB-5780-97E2-6E63-C2DB8A3AEAC8}"/>
    <pc:docChg chg="modSld">
      <pc:chgData name="Angal-Kalinin, Deepa (STFC,DL,AST)" userId="S::deepa.angal-kalinin@stfc.ac.uk::c042ba6a-0a3e-48bf-9c18-fd031f915517" providerId="AD" clId="Web-{A5F21AEB-5780-97E2-6E63-C2DB8A3AEAC8}" dt="2022-02-08T12:27:16.480" v="9" actId="1076"/>
      <pc:docMkLst>
        <pc:docMk/>
      </pc:docMkLst>
      <pc:sldChg chg="modSp">
        <pc:chgData name="Angal-Kalinin, Deepa (STFC,DL,AST)" userId="S::deepa.angal-kalinin@stfc.ac.uk::c042ba6a-0a3e-48bf-9c18-fd031f915517" providerId="AD" clId="Web-{A5F21AEB-5780-97E2-6E63-C2DB8A3AEAC8}" dt="2022-02-08T12:27:16.480" v="9" actId="1076"/>
        <pc:sldMkLst>
          <pc:docMk/>
          <pc:sldMk cId="2750661972" sldId="351"/>
        </pc:sldMkLst>
        <pc:spChg chg="mod">
          <ac:chgData name="Angal-Kalinin, Deepa (STFC,DL,AST)" userId="S::deepa.angal-kalinin@stfc.ac.uk::c042ba6a-0a3e-48bf-9c18-fd031f915517" providerId="AD" clId="Web-{A5F21AEB-5780-97E2-6E63-C2DB8A3AEAC8}" dt="2022-02-08T12:27:16.480" v="9" actId="1076"/>
          <ac:spMkLst>
            <pc:docMk/>
            <pc:sldMk cId="2750661972" sldId="351"/>
            <ac:spMk id="7" creationId="{00000000-0000-0000-0000-000000000000}"/>
          </ac:spMkLst>
        </pc:spChg>
      </pc:sldChg>
    </pc:docChg>
  </pc:docChgLst>
  <pc:docChgLst>
    <pc:chgData name="Baker, Emily (STFC,DL,AST)" userId="S::emily.baker@stfc.ac.uk::cd63b128-5bbb-4867-bad5-e2b99d3ce767" providerId="AD" clId="Web-{0CE7EDDD-61A8-29B3-91F4-37E86C2C70AB}"/>
    <pc:docChg chg="addSld modSld">
      <pc:chgData name="Baker, Emily (STFC,DL,AST)" userId="S::emily.baker@stfc.ac.uk::cd63b128-5bbb-4867-bad5-e2b99d3ce767" providerId="AD" clId="Web-{0CE7EDDD-61A8-29B3-91F4-37E86C2C70AB}" dt="2021-12-13T14:58:06.014" v="120" actId="1076"/>
      <pc:docMkLst>
        <pc:docMk/>
      </pc:docMkLst>
      <pc:sldChg chg="modSp">
        <pc:chgData name="Baker, Emily (STFC,DL,AST)" userId="S::emily.baker@stfc.ac.uk::cd63b128-5bbb-4867-bad5-e2b99d3ce767" providerId="AD" clId="Web-{0CE7EDDD-61A8-29B3-91F4-37E86C2C70AB}" dt="2021-12-13T14:51:25.723" v="11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0CE7EDDD-61A8-29B3-91F4-37E86C2C70AB}" dt="2021-12-13T14:51:25.723" v="11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 add replId">
        <pc:chgData name="Baker, Emily (STFC,DL,AST)" userId="S::emily.baker@stfc.ac.uk::cd63b128-5bbb-4867-bad5-e2b99d3ce767" providerId="AD" clId="Web-{0CE7EDDD-61A8-29B3-91F4-37E86C2C70AB}" dt="2021-12-13T14:51:35.364" v="15" actId="20577"/>
        <pc:sldMkLst>
          <pc:docMk/>
          <pc:sldMk cId="2668876525" sldId="375"/>
        </pc:sldMkLst>
        <pc:spChg chg="mod">
          <ac:chgData name="Baker, Emily (STFC,DL,AST)" userId="S::emily.baker@stfc.ac.uk::cd63b128-5bbb-4867-bad5-e2b99d3ce767" providerId="AD" clId="Web-{0CE7EDDD-61A8-29B3-91F4-37E86C2C70AB}" dt="2021-12-13T14:51:35.364" v="15" actId="20577"/>
          <ac:spMkLst>
            <pc:docMk/>
            <pc:sldMk cId="2668876525" sldId="375"/>
            <ac:spMk id="3" creationId="{00000000-0000-0000-0000-000000000000}"/>
          </ac:spMkLst>
        </pc:spChg>
      </pc:sldChg>
      <pc:sldChg chg="addSp delSp modSp new">
        <pc:chgData name="Baker, Emily (STFC,DL,AST)" userId="S::emily.baker@stfc.ac.uk::cd63b128-5bbb-4867-bad5-e2b99d3ce767" providerId="AD" clId="Web-{0CE7EDDD-61A8-29B3-91F4-37E86C2C70AB}" dt="2021-12-13T14:58:06.014" v="120" actId="1076"/>
        <pc:sldMkLst>
          <pc:docMk/>
          <pc:sldMk cId="3949095794" sldId="376"/>
        </pc:sldMkLst>
        <pc:spChg chg="mod">
          <ac:chgData name="Baker, Emily (STFC,DL,AST)" userId="S::emily.baker@stfc.ac.uk::cd63b128-5bbb-4867-bad5-e2b99d3ce767" providerId="AD" clId="Web-{0CE7EDDD-61A8-29B3-91F4-37E86C2C70AB}" dt="2021-12-13T14:53:17.475" v="45" actId="20577"/>
          <ac:spMkLst>
            <pc:docMk/>
            <pc:sldMk cId="3949095794" sldId="376"/>
            <ac:spMk id="2" creationId="{E7E2AE62-1BD5-4367-887F-DE707AD6E808}"/>
          </ac:spMkLst>
        </pc:spChg>
        <pc:spChg chg="add mod">
          <ac:chgData name="Baker, Emily (STFC,DL,AST)" userId="S::emily.baker@stfc.ac.uk::cd63b128-5bbb-4867-bad5-e2b99d3ce767" providerId="AD" clId="Web-{0CE7EDDD-61A8-29B3-91F4-37E86C2C70AB}" dt="2021-12-13T14:58:06.014" v="120" actId="1076"/>
          <ac:spMkLst>
            <pc:docMk/>
            <pc:sldMk cId="3949095794" sldId="376"/>
            <ac:spMk id="5" creationId="{A6E0C83B-42C1-4F0D-9DE0-21766E6ADFC1}"/>
          </ac:spMkLst>
        </pc:spChg>
        <pc:picChg chg="add del mod modCrop">
          <ac:chgData name="Baker, Emily (STFC,DL,AST)" userId="S::emily.baker@stfc.ac.uk::cd63b128-5bbb-4867-bad5-e2b99d3ce767" providerId="AD" clId="Web-{0CE7EDDD-61A8-29B3-91F4-37E86C2C70AB}" dt="2021-12-13T14:53:00.850" v="39"/>
          <ac:picMkLst>
            <pc:docMk/>
            <pc:sldMk cId="3949095794" sldId="376"/>
            <ac:picMk id="3" creationId="{F290B426-96CA-489D-A2BE-76541372D324}"/>
          </ac:picMkLst>
        </pc:picChg>
        <pc:picChg chg="add mod modCrop">
          <ac:chgData name="Baker, Emily (STFC,DL,AST)" userId="S::emily.baker@stfc.ac.uk::cd63b128-5bbb-4867-bad5-e2b99d3ce767" providerId="AD" clId="Web-{0CE7EDDD-61A8-29B3-91F4-37E86C2C70AB}" dt="2021-12-13T14:57:13.888" v="112"/>
          <ac:picMkLst>
            <pc:docMk/>
            <pc:sldMk cId="3949095794" sldId="376"/>
            <ac:picMk id="4" creationId="{024E2CFA-4A43-42BD-9A96-67CC2E9014FF}"/>
          </ac:picMkLst>
        </pc:picChg>
      </pc:sldChg>
    </pc:docChg>
  </pc:docChgLst>
  <pc:docChgLst>
    <pc:chgData name="Baker, Emily (STFC,DL,AST)" userId="S::emily.baker@stfc.ac.uk::cd63b128-5bbb-4867-bad5-e2b99d3ce767" providerId="AD" clId="Web-{A04624FC-00E6-7682-7CC1-945C54F00CDB}"/>
    <pc:docChg chg="delSld modSld">
      <pc:chgData name="Baker, Emily (STFC,DL,AST)" userId="S::emily.baker@stfc.ac.uk::cd63b128-5bbb-4867-bad5-e2b99d3ce767" providerId="AD" clId="Web-{A04624FC-00E6-7682-7CC1-945C54F00CDB}" dt="2021-04-08T09:03:55.654" v="29"/>
      <pc:docMkLst>
        <pc:docMk/>
      </pc:docMkLst>
      <pc:sldChg chg="modSp">
        <pc:chgData name="Baker, Emily (STFC,DL,AST)" userId="S::emily.baker@stfc.ac.uk::cd63b128-5bbb-4867-bad5-e2b99d3ce767" providerId="AD" clId="Web-{A04624FC-00E6-7682-7CC1-945C54F00CDB}" dt="2021-04-08T09:03:30.763" v="13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A04624FC-00E6-7682-7CC1-945C54F00CDB}" dt="2021-04-08T09:03:30.763" v="13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del">
        <pc:chgData name="Baker, Emily (STFC,DL,AST)" userId="S::emily.baker@stfc.ac.uk::cd63b128-5bbb-4867-bad5-e2b99d3ce767" providerId="AD" clId="Web-{A04624FC-00E6-7682-7CC1-945C54F00CDB}" dt="2021-04-08T09:03:35.966" v="16"/>
        <pc:sldMkLst>
          <pc:docMk/>
          <pc:sldMk cId="3091611516" sldId="339"/>
        </pc:sldMkLst>
      </pc:sldChg>
      <pc:sldChg chg="del">
        <pc:chgData name="Baker, Emily (STFC,DL,AST)" userId="S::emily.baker@stfc.ac.uk::cd63b128-5bbb-4867-bad5-e2b99d3ce767" providerId="AD" clId="Web-{A04624FC-00E6-7682-7CC1-945C54F00CDB}" dt="2021-04-08T09:03:34.904" v="15"/>
        <pc:sldMkLst>
          <pc:docMk/>
          <pc:sldMk cId="2312414222" sldId="340"/>
        </pc:sldMkLst>
      </pc:sldChg>
      <pc:sldChg chg="del">
        <pc:chgData name="Baker, Emily (STFC,DL,AST)" userId="S::emily.baker@stfc.ac.uk::cd63b128-5bbb-4867-bad5-e2b99d3ce767" providerId="AD" clId="Web-{A04624FC-00E6-7682-7CC1-945C54F00CDB}" dt="2021-04-08T09:03:33.122" v="14"/>
        <pc:sldMkLst>
          <pc:docMk/>
          <pc:sldMk cId="3332001527" sldId="341"/>
        </pc:sldMkLst>
      </pc:sldChg>
      <pc:sldChg chg="del">
        <pc:chgData name="Baker, Emily (STFC,DL,AST)" userId="S::emily.baker@stfc.ac.uk::cd63b128-5bbb-4867-bad5-e2b99d3ce767" providerId="AD" clId="Web-{A04624FC-00E6-7682-7CC1-945C54F00CDB}" dt="2021-04-08T09:03:37.044" v="17"/>
        <pc:sldMkLst>
          <pc:docMk/>
          <pc:sldMk cId="3683712666" sldId="342"/>
        </pc:sldMkLst>
      </pc:sldChg>
      <pc:sldChg chg="del">
        <pc:chgData name="Baker, Emily (STFC,DL,AST)" userId="S::emily.baker@stfc.ac.uk::cd63b128-5bbb-4867-bad5-e2b99d3ce767" providerId="AD" clId="Web-{A04624FC-00E6-7682-7CC1-945C54F00CDB}" dt="2021-04-08T09:03:51.982" v="24"/>
        <pc:sldMkLst>
          <pc:docMk/>
          <pc:sldMk cId="3500133721" sldId="343"/>
        </pc:sldMkLst>
      </pc:sldChg>
      <pc:sldChg chg="del">
        <pc:chgData name="Baker, Emily (STFC,DL,AST)" userId="S::emily.baker@stfc.ac.uk::cd63b128-5bbb-4867-bad5-e2b99d3ce767" providerId="AD" clId="Web-{A04624FC-00E6-7682-7CC1-945C54F00CDB}" dt="2021-04-08T09:03:52.326" v="25"/>
        <pc:sldMkLst>
          <pc:docMk/>
          <pc:sldMk cId="2848582126" sldId="344"/>
        </pc:sldMkLst>
      </pc:sldChg>
      <pc:sldChg chg="del">
        <pc:chgData name="Baker, Emily (STFC,DL,AST)" userId="S::emily.baker@stfc.ac.uk::cd63b128-5bbb-4867-bad5-e2b99d3ce767" providerId="AD" clId="Web-{A04624FC-00E6-7682-7CC1-945C54F00CDB}" dt="2021-04-08T09:03:53.420" v="26"/>
        <pc:sldMkLst>
          <pc:docMk/>
          <pc:sldMk cId="487697541" sldId="345"/>
        </pc:sldMkLst>
      </pc:sldChg>
      <pc:sldChg chg="del">
        <pc:chgData name="Baker, Emily (STFC,DL,AST)" userId="S::emily.baker@stfc.ac.uk::cd63b128-5bbb-4867-bad5-e2b99d3ce767" providerId="AD" clId="Web-{A04624FC-00E6-7682-7CC1-945C54F00CDB}" dt="2021-04-08T09:03:54.029" v="27"/>
        <pc:sldMkLst>
          <pc:docMk/>
          <pc:sldMk cId="3501696861" sldId="346"/>
        </pc:sldMkLst>
      </pc:sldChg>
      <pc:sldChg chg="del">
        <pc:chgData name="Baker, Emily (STFC,DL,AST)" userId="S::emily.baker@stfc.ac.uk::cd63b128-5bbb-4867-bad5-e2b99d3ce767" providerId="AD" clId="Web-{A04624FC-00E6-7682-7CC1-945C54F00CDB}" dt="2021-04-08T09:03:54.873" v="28"/>
        <pc:sldMkLst>
          <pc:docMk/>
          <pc:sldMk cId="2369670665" sldId="347"/>
        </pc:sldMkLst>
      </pc:sldChg>
      <pc:sldChg chg="del">
        <pc:chgData name="Baker, Emily (STFC,DL,AST)" userId="S::emily.baker@stfc.ac.uk::cd63b128-5bbb-4867-bad5-e2b99d3ce767" providerId="AD" clId="Web-{A04624FC-00E6-7682-7CC1-945C54F00CDB}" dt="2021-04-08T09:03:44.654" v="20"/>
        <pc:sldMkLst>
          <pc:docMk/>
          <pc:sldMk cId="1890239204" sldId="349"/>
        </pc:sldMkLst>
      </pc:sldChg>
      <pc:sldChg chg="del">
        <pc:chgData name="Baker, Emily (STFC,DL,AST)" userId="S::emily.baker@stfc.ac.uk::cd63b128-5bbb-4867-bad5-e2b99d3ce767" providerId="AD" clId="Web-{A04624FC-00E6-7682-7CC1-945C54F00CDB}" dt="2021-04-08T09:03:50.935" v="23"/>
        <pc:sldMkLst>
          <pc:docMk/>
          <pc:sldMk cId="1802106908" sldId="350"/>
        </pc:sldMkLst>
      </pc:sldChg>
      <pc:sldChg chg="del">
        <pc:chgData name="Baker, Emily (STFC,DL,AST)" userId="S::emily.baker@stfc.ac.uk::cd63b128-5bbb-4867-bad5-e2b99d3ce767" providerId="AD" clId="Web-{A04624FC-00E6-7682-7CC1-945C54F00CDB}" dt="2021-04-08T09:03:37.919" v="18"/>
        <pc:sldMkLst>
          <pc:docMk/>
          <pc:sldMk cId="2988077600" sldId="351"/>
        </pc:sldMkLst>
      </pc:sldChg>
      <pc:sldChg chg="del">
        <pc:chgData name="Baker, Emily (STFC,DL,AST)" userId="S::emily.baker@stfc.ac.uk::cd63b128-5bbb-4867-bad5-e2b99d3ce767" providerId="AD" clId="Web-{A04624FC-00E6-7682-7CC1-945C54F00CDB}" dt="2021-04-08T09:03:40.591" v="19"/>
        <pc:sldMkLst>
          <pc:docMk/>
          <pc:sldMk cId="2332150312" sldId="352"/>
        </pc:sldMkLst>
      </pc:sldChg>
      <pc:sldChg chg="del">
        <pc:chgData name="Baker, Emily (STFC,DL,AST)" userId="S::emily.baker@stfc.ac.uk::cd63b128-5bbb-4867-bad5-e2b99d3ce767" providerId="AD" clId="Web-{A04624FC-00E6-7682-7CC1-945C54F00CDB}" dt="2021-04-08T09:03:45.888" v="21"/>
        <pc:sldMkLst>
          <pc:docMk/>
          <pc:sldMk cId="1118100706" sldId="353"/>
        </pc:sldMkLst>
      </pc:sldChg>
      <pc:sldChg chg="del">
        <pc:chgData name="Baker, Emily (STFC,DL,AST)" userId="S::emily.baker@stfc.ac.uk::cd63b128-5bbb-4867-bad5-e2b99d3ce767" providerId="AD" clId="Web-{A04624FC-00E6-7682-7CC1-945C54F00CDB}" dt="2021-04-08T09:03:47.107" v="22"/>
        <pc:sldMkLst>
          <pc:docMk/>
          <pc:sldMk cId="1512843486" sldId="354"/>
        </pc:sldMkLst>
      </pc:sldChg>
      <pc:sldChg chg="del">
        <pc:chgData name="Baker, Emily (STFC,DL,AST)" userId="S::emily.baker@stfc.ac.uk::cd63b128-5bbb-4867-bad5-e2b99d3ce767" providerId="AD" clId="Web-{A04624FC-00E6-7682-7CC1-945C54F00CDB}" dt="2021-04-08T09:03:55.654" v="29"/>
        <pc:sldMkLst>
          <pc:docMk/>
          <pc:sldMk cId="1723434493" sldId="355"/>
        </pc:sldMkLst>
      </pc:sldChg>
    </pc:docChg>
  </pc:docChgLst>
  <pc:docChgLst>
    <pc:chgData name="Clarke, Jim (STFC,DL,AST)" userId="S::jim.clarke@stfc.ac.uk::cfbc3bf2-f1c3-43b3-bd3d-aaf645717052" providerId="AD" clId="Web-{D3E2A0BC-530C-4B7D-0E8E-D0AE5F10A3AD}"/>
    <pc:docChg chg="addSld modSld">
      <pc:chgData name="Clarke, Jim (STFC,DL,AST)" userId="S::jim.clarke@stfc.ac.uk::cfbc3bf2-f1c3-43b3-bd3d-aaf645717052" providerId="AD" clId="Web-{D3E2A0BC-530C-4B7D-0E8E-D0AE5F10A3AD}" dt="2022-11-04T16:27:15.533" v="17" actId="20577"/>
      <pc:docMkLst>
        <pc:docMk/>
      </pc:docMkLst>
      <pc:sldChg chg="addSp delSp modSp">
        <pc:chgData name="Clarke, Jim (STFC,DL,AST)" userId="S::jim.clarke@stfc.ac.uk::cfbc3bf2-f1c3-43b3-bd3d-aaf645717052" providerId="AD" clId="Web-{D3E2A0BC-530C-4B7D-0E8E-D0AE5F10A3AD}" dt="2022-11-04T16:27:15.533" v="17" actId="20577"/>
        <pc:sldMkLst>
          <pc:docMk/>
          <pc:sldMk cId="1479694801" sldId="333"/>
        </pc:sldMkLst>
        <pc:spChg chg="mod">
          <ac:chgData name="Clarke, Jim (STFC,DL,AST)" userId="S::jim.clarke@stfc.ac.uk::cfbc3bf2-f1c3-43b3-bd3d-aaf645717052" providerId="AD" clId="Web-{D3E2A0BC-530C-4B7D-0E8E-D0AE5F10A3AD}" dt="2022-11-04T16:27:15.533" v="17" actId="20577"/>
          <ac:spMkLst>
            <pc:docMk/>
            <pc:sldMk cId="1479694801" sldId="333"/>
            <ac:spMk id="2" creationId="{C9CFB8A8-A50F-94FD-7972-6B8C816772CA}"/>
          </ac:spMkLst>
        </pc:spChg>
        <pc:spChg chg="del">
          <ac:chgData name="Clarke, Jim (STFC,DL,AST)" userId="S::jim.clarke@stfc.ac.uk::cfbc3bf2-f1c3-43b3-bd3d-aaf645717052" providerId="AD" clId="Web-{D3E2A0BC-530C-4B7D-0E8E-D0AE5F10A3AD}" dt="2022-11-04T16:26:47.969" v="16"/>
          <ac:spMkLst>
            <pc:docMk/>
            <pc:sldMk cId="1479694801" sldId="333"/>
            <ac:spMk id="3" creationId="{21783994-860A-3D23-7FDA-F0D779998C8D}"/>
          </ac:spMkLst>
        </pc:spChg>
        <pc:spChg chg="add mod">
          <ac:chgData name="Clarke, Jim (STFC,DL,AST)" userId="S::jim.clarke@stfc.ac.uk::cfbc3bf2-f1c3-43b3-bd3d-aaf645717052" providerId="AD" clId="Web-{D3E2A0BC-530C-4B7D-0E8E-D0AE5F10A3AD}" dt="2022-11-04T16:26:47.969" v="16"/>
          <ac:spMkLst>
            <pc:docMk/>
            <pc:sldMk cId="1479694801" sldId="333"/>
            <ac:spMk id="6" creationId="{B87FA719-4DEB-CFEA-B92B-DFEAAA4B8581}"/>
          </ac:spMkLst>
        </pc:spChg>
        <pc:picChg chg="del">
          <ac:chgData name="Clarke, Jim (STFC,DL,AST)" userId="S::jim.clarke@stfc.ac.uk::cfbc3bf2-f1c3-43b3-bd3d-aaf645717052" providerId="AD" clId="Web-{D3E2A0BC-530C-4B7D-0E8E-D0AE5F10A3AD}" dt="2022-11-04T16:26:43.766" v="15"/>
          <ac:picMkLst>
            <pc:docMk/>
            <pc:sldMk cId="1479694801" sldId="333"/>
            <ac:picMk id="4" creationId="{320F31A8-BD61-E6A0-25C5-1E26A544616E}"/>
          </ac:picMkLst>
        </pc:picChg>
      </pc:sldChg>
      <pc:sldChg chg="add replId">
        <pc:chgData name="Clarke, Jim (STFC,DL,AST)" userId="S::jim.clarke@stfc.ac.uk::cfbc3bf2-f1c3-43b3-bd3d-aaf645717052" providerId="AD" clId="Web-{D3E2A0BC-530C-4B7D-0E8E-D0AE5F10A3AD}" dt="2022-11-04T16:26:27.203" v="0"/>
        <pc:sldMkLst>
          <pc:docMk/>
          <pc:sldMk cId="2194784609" sldId="353"/>
        </pc:sldMkLst>
      </pc:sldChg>
    </pc:docChg>
  </pc:docChgLst>
  <pc:docChgLst>
    <pc:chgData name="Baker, Emily (STFC,DL,AST)" userId="S::emily.baker@stfc.ac.uk::cd63b128-5bbb-4867-bad5-e2b99d3ce767" providerId="AD" clId="Web-{BA86F85C-070B-1607-0BE8-2D57E1B6B9BE}"/>
    <pc:docChg chg="delSld modSld">
      <pc:chgData name="Baker, Emily (STFC,DL,AST)" userId="S::emily.baker@stfc.ac.uk::cd63b128-5bbb-4867-bad5-e2b99d3ce767" providerId="AD" clId="Web-{BA86F85C-070B-1607-0BE8-2D57E1B6B9BE}" dt="2021-10-20T14:15:59.958" v="22"/>
      <pc:docMkLst>
        <pc:docMk/>
      </pc:docMkLst>
      <pc:sldChg chg="modSp">
        <pc:chgData name="Baker, Emily (STFC,DL,AST)" userId="S::emily.baker@stfc.ac.uk::cd63b128-5bbb-4867-bad5-e2b99d3ce767" providerId="AD" clId="Web-{BA86F85C-070B-1607-0BE8-2D57E1B6B9BE}" dt="2021-10-20T14:15:48.880" v="9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BA86F85C-070B-1607-0BE8-2D57E1B6B9BE}" dt="2021-10-20T14:15:48.880" v="9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del">
        <pc:chgData name="Baker, Emily (STFC,DL,AST)" userId="S::emily.baker@stfc.ac.uk::cd63b128-5bbb-4867-bad5-e2b99d3ce767" providerId="AD" clId="Web-{BA86F85C-070B-1607-0BE8-2D57E1B6B9BE}" dt="2021-10-20T14:15:59.958" v="21"/>
        <pc:sldMkLst>
          <pc:docMk/>
          <pc:sldMk cId="3968392657" sldId="370"/>
        </pc:sldMkLst>
      </pc:sldChg>
      <pc:sldChg chg="del">
        <pc:chgData name="Baker, Emily (STFC,DL,AST)" userId="S::emily.baker@stfc.ac.uk::cd63b128-5bbb-4867-bad5-e2b99d3ce767" providerId="AD" clId="Web-{BA86F85C-070B-1607-0BE8-2D57E1B6B9BE}" dt="2021-10-20T14:15:59.958" v="22"/>
        <pc:sldMkLst>
          <pc:docMk/>
          <pc:sldMk cId="182859093" sldId="372"/>
        </pc:sldMkLst>
      </pc:sldChg>
      <pc:sldChg chg="del">
        <pc:chgData name="Baker, Emily (STFC,DL,AST)" userId="S::emily.baker@stfc.ac.uk::cd63b128-5bbb-4867-bad5-e2b99d3ce767" providerId="AD" clId="Web-{BA86F85C-070B-1607-0BE8-2D57E1B6B9BE}" dt="2021-10-20T14:15:56.317" v="16"/>
        <pc:sldMkLst>
          <pc:docMk/>
          <pc:sldMk cId="1865632644" sldId="373"/>
        </pc:sldMkLst>
      </pc:sldChg>
      <pc:sldChg chg="del">
        <pc:chgData name="Baker, Emily (STFC,DL,AST)" userId="S::emily.baker@stfc.ac.uk::cd63b128-5bbb-4867-bad5-e2b99d3ce767" providerId="AD" clId="Web-{BA86F85C-070B-1607-0BE8-2D57E1B6B9BE}" dt="2021-10-20T14:15:51.708" v="11"/>
        <pc:sldMkLst>
          <pc:docMk/>
          <pc:sldMk cId="368772803" sldId="374"/>
        </pc:sldMkLst>
      </pc:sldChg>
      <pc:sldChg chg="del">
        <pc:chgData name="Baker, Emily (STFC,DL,AST)" userId="S::emily.baker@stfc.ac.uk::cd63b128-5bbb-4867-bad5-e2b99d3ce767" providerId="AD" clId="Web-{BA86F85C-070B-1607-0BE8-2D57E1B6B9BE}" dt="2021-10-20T14:15:52.161" v="12"/>
        <pc:sldMkLst>
          <pc:docMk/>
          <pc:sldMk cId="4058155424" sldId="375"/>
        </pc:sldMkLst>
      </pc:sldChg>
      <pc:sldChg chg="del">
        <pc:chgData name="Baker, Emily (STFC,DL,AST)" userId="S::emily.baker@stfc.ac.uk::cd63b128-5bbb-4867-bad5-e2b99d3ce767" providerId="AD" clId="Web-{BA86F85C-070B-1607-0BE8-2D57E1B6B9BE}" dt="2021-10-20T14:15:51.255" v="10"/>
        <pc:sldMkLst>
          <pc:docMk/>
          <pc:sldMk cId="3253091301" sldId="376"/>
        </pc:sldMkLst>
      </pc:sldChg>
      <pc:sldChg chg="del">
        <pc:chgData name="Baker, Emily (STFC,DL,AST)" userId="S::emily.baker@stfc.ac.uk::cd63b128-5bbb-4867-bad5-e2b99d3ce767" providerId="AD" clId="Web-{BA86F85C-070B-1607-0BE8-2D57E1B6B9BE}" dt="2021-10-20T14:15:52.677" v="13"/>
        <pc:sldMkLst>
          <pc:docMk/>
          <pc:sldMk cId="1235604767" sldId="377"/>
        </pc:sldMkLst>
      </pc:sldChg>
      <pc:sldChg chg="del">
        <pc:chgData name="Baker, Emily (STFC,DL,AST)" userId="S::emily.baker@stfc.ac.uk::cd63b128-5bbb-4867-bad5-e2b99d3ce767" providerId="AD" clId="Web-{BA86F85C-070B-1607-0BE8-2D57E1B6B9BE}" dt="2021-10-20T14:15:59.958" v="20"/>
        <pc:sldMkLst>
          <pc:docMk/>
          <pc:sldMk cId="1937930805" sldId="378"/>
        </pc:sldMkLst>
      </pc:sldChg>
      <pc:sldChg chg="del">
        <pc:chgData name="Baker, Emily (STFC,DL,AST)" userId="S::emily.baker@stfc.ac.uk::cd63b128-5bbb-4867-bad5-e2b99d3ce767" providerId="AD" clId="Web-{BA86F85C-070B-1607-0BE8-2D57E1B6B9BE}" dt="2021-10-20T14:15:54.083" v="14"/>
        <pc:sldMkLst>
          <pc:docMk/>
          <pc:sldMk cId="1628879640" sldId="379"/>
        </pc:sldMkLst>
      </pc:sldChg>
      <pc:sldChg chg="del">
        <pc:chgData name="Baker, Emily (STFC,DL,AST)" userId="S::emily.baker@stfc.ac.uk::cd63b128-5bbb-4867-bad5-e2b99d3ce767" providerId="AD" clId="Web-{BA86F85C-070B-1607-0BE8-2D57E1B6B9BE}" dt="2021-10-20T14:15:55.177" v="15"/>
        <pc:sldMkLst>
          <pc:docMk/>
          <pc:sldMk cId="3323793254" sldId="381"/>
        </pc:sldMkLst>
      </pc:sldChg>
      <pc:sldChg chg="del">
        <pc:chgData name="Baker, Emily (STFC,DL,AST)" userId="S::emily.baker@stfc.ac.uk::cd63b128-5bbb-4867-bad5-e2b99d3ce767" providerId="AD" clId="Web-{BA86F85C-070B-1607-0BE8-2D57E1B6B9BE}" dt="2021-10-20T14:15:59.958" v="19"/>
        <pc:sldMkLst>
          <pc:docMk/>
          <pc:sldMk cId="71349478" sldId="382"/>
        </pc:sldMkLst>
      </pc:sldChg>
      <pc:sldChg chg="del">
        <pc:chgData name="Baker, Emily (STFC,DL,AST)" userId="S::emily.baker@stfc.ac.uk::cd63b128-5bbb-4867-bad5-e2b99d3ce767" providerId="AD" clId="Web-{BA86F85C-070B-1607-0BE8-2D57E1B6B9BE}" dt="2021-10-20T14:15:59.958" v="18"/>
        <pc:sldMkLst>
          <pc:docMk/>
          <pc:sldMk cId="2883550670" sldId="383"/>
        </pc:sldMkLst>
      </pc:sldChg>
      <pc:sldChg chg="del">
        <pc:chgData name="Baker, Emily (STFC,DL,AST)" userId="S::emily.baker@stfc.ac.uk::cd63b128-5bbb-4867-bad5-e2b99d3ce767" providerId="AD" clId="Web-{BA86F85C-070B-1607-0BE8-2D57E1B6B9BE}" dt="2021-10-20T14:15:59.958" v="17"/>
        <pc:sldMkLst>
          <pc:docMk/>
          <pc:sldMk cId="3419160459" sldId="384"/>
        </pc:sldMkLst>
      </pc:sldChg>
    </pc:docChg>
  </pc:docChgLst>
  <pc:docChgLst>
    <pc:chgData name="Baker, Emily (STFC,DL,AST)" userId="S::emily.baker@stfc.ac.uk::cd63b128-5bbb-4867-bad5-e2b99d3ce767" providerId="AD" clId="Web-{60F3DAF9-784D-B9B2-D76D-1EBBA73033DC}"/>
    <pc:docChg chg="addSld modSld">
      <pc:chgData name="Baker, Emily (STFC,DL,AST)" userId="S::emily.baker@stfc.ac.uk::cd63b128-5bbb-4867-bad5-e2b99d3ce767" providerId="AD" clId="Web-{60F3DAF9-784D-B9B2-D76D-1EBBA73033DC}" dt="2022-09-13T08:42:08.701" v="309"/>
      <pc:docMkLst>
        <pc:docMk/>
      </pc:docMkLst>
      <pc:sldChg chg="modSp">
        <pc:chgData name="Baker, Emily (STFC,DL,AST)" userId="S::emily.baker@stfc.ac.uk::cd63b128-5bbb-4867-bad5-e2b99d3ce767" providerId="AD" clId="Web-{60F3DAF9-784D-B9B2-D76D-1EBBA73033DC}" dt="2022-09-13T08:37:03.429" v="5" actId="20577"/>
        <pc:sldMkLst>
          <pc:docMk/>
          <pc:sldMk cId="1825016392" sldId="333"/>
        </pc:sldMkLst>
        <pc:spChg chg="mod">
          <ac:chgData name="Baker, Emily (STFC,DL,AST)" userId="S::emily.baker@stfc.ac.uk::cd63b128-5bbb-4867-bad5-e2b99d3ce767" providerId="AD" clId="Web-{60F3DAF9-784D-B9B2-D76D-1EBBA73033DC}" dt="2022-09-13T08:37:03.429" v="5" actId="20577"/>
          <ac:spMkLst>
            <pc:docMk/>
            <pc:sldMk cId="1825016392" sldId="333"/>
            <ac:spMk id="8" creationId="{A1A39C34-E01A-FD49-8603-2E8AE6BB5606}"/>
          </ac:spMkLst>
        </pc:spChg>
      </pc:sldChg>
      <pc:sldChg chg="add replId">
        <pc:chgData name="Baker, Emily (STFC,DL,AST)" userId="S::emily.baker@stfc.ac.uk::cd63b128-5bbb-4867-bad5-e2b99d3ce767" providerId="AD" clId="Web-{60F3DAF9-784D-B9B2-D76D-1EBBA73033DC}" dt="2022-09-13T08:36:56.804" v="0"/>
        <pc:sldMkLst>
          <pc:docMk/>
          <pc:sldMk cId="2171119735" sldId="349"/>
        </pc:sldMkLst>
      </pc:sldChg>
      <pc:sldChg chg="addSp delSp modSp add replId">
        <pc:chgData name="Baker, Emily (STFC,DL,AST)" userId="S::emily.baker@stfc.ac.uk::cd63b128-5bbb-4867-bad5-e2b99d3ce767" providerId="AD" clId="Web-{60F3DAF9-784D-B9B2-D76D-1EBBA73033DC}" dt="2022-09-13T08:42:08.701" v="309"/>
        <pc:sldMkLst>
          <pc:docMk/>
          <pc:sldMk cId="1083456502" sldId="350"/>
        </pc:sldMkLst>
        <pc:spChg chg="del">
          <ac:chgData name="Baker, Emily (STFC,DL,AST)" userId="S::emily.baker@stfc.ac.uk::cd63b128-5bbb-4867-bad5-e2b99d3ce767" providerId="AD" clId="Web-{60F3DAF9-784D-B9B2-D76D-1EBBA73033DC}" dt="2022-09-13T08:37:16.320" v="13"/>
          <ac:spMkLst>
            <pc:docMk/>
            <pc:sldMk cId="1083456502" sldId="350"/>
            <ac:spMk id="2" creationId="{9FD2B5A0-9A7A-5EAC-5027-E9946DF8E5E3}"/>
          </ac:spMkLst>
        </pc:spChg>
        <pc:spChg chg="del mod">
          <ac:chgData name="Baker, Emily (STFC,DL,AST)" userId="S::emily.baker@stfc.ac.uk::cd63b128-5bbb-4867-bad5-e2b99d3ce767" providerId="AD" clId="Web-{60F3DAF9-784D-B9B2-D76D-1EBBA73033DC}" dt="2022-09-13T08:37:30.601" v="21"/>
          <ac:spMkLst>
            <pc:docMk/>
            <pc:sldMk cId="1083456502" sldId="350"/>
            <ac:spMk id="3" creationId="{8BCC704D-1D94-6DDF-4169-19DCD9412667}"/>
          </ac:spMkLst>
        </pc:spChg>
        <pc:spChg chg="add del mod">
          <ac:chgData name="Baker, Emily (STFC,DL,AST)" userId="S::emily.baker@stfc.ac.uk::cd63b128-5bbb-4867-bad5-e2b99d3ce767" providerId="AD" clId="Web-{60F3DAF9-784D-B9B2-D76D-1EBBA73033DC}" dt="2022-09-13T08:37:51.742" v="27"/>
          <ac:spMkLst>
            <pc:docMk/>
            <pc:sldMk cId="1083456502" sldId="350"/>
            <ac:spMk id="6" creationId="{0022434D-1B6B-002E-F834-D35CBE231CDB}"/>
          </ac:spMkLst>
        </pc:spChg>
        <pc:spChg chg="add del mod">
          <ac:chgData name="Baker, Emily (STFC,DL,AST)" userId="S::emily.baker@stfc.ac.uk::cd63b128-5bbb-4867-bad5-e2b99d3ce767" providerId="AD" clId="Web-{60F3DAF9-784D-B9B2-D76D-1EBBA73033DC}" dt="2022-09-13T08:41:43.576" v="296"/>
          <ac:spMkLst>
            <pc:docMk/>
            <pc:sldMk cId="1083456502" sldId="350"/>
            <ac:spMk id="7" creationId="{0E43E3DF-1AC5-08F0-BC76-7D3854945FEA}"/>
          </ac:spMkLst>
        </pc:spChg>
        <pc:spChg chg="del">
          <ac:chgData name="Baker, Emily (STFC,DL,AST)" userId="S::emily.baker@stfc.ac.uk::cd63b128-5bbb-4867-bad5-e2b99d3ce767" providerId="AD" clId="Web-{60F3DAF9-784D-B9B2-D76D-1EBBA73033DC}" dt="2022-09-13T08:37:10.741" v="9"/>
          <ac:spMkLst>
            <pc:docMk/>
            <pc:sldMk cId="1083456502" sldId="350"/>
            <ac:spMk id="12" creationId="{8FEA68CA-E2CD-5C5E-B076-F10C6BC4E45B}"/>
          </ac:spMkLst>
        </pc:spChg>
        <pc:spChg chg="add del mod">
          <ac:chgData name="Baker, Emily (STFC,DL,AST)" userId="S::emily.baker@stfc.ac.uk::cd63b128-5bbb-4867-bad5-e2b99d3ce767" providerId="AD" clId="Web-{60F3DAF9-784D-B9B2-D76D-1EBBA73033DC}" dt="2022-09-13T08:41:49.482" v="298"/>
          <ac:spMkLst>
            <pc:docMk/>
            <pc:sldMk cId="1083456502" sldId="350"/>
            <ac:spMk id="14" creationId="{2F0B22C5-FCC4-D18A-4478-760EFCBD3E74}"/>
          </ac:spMkLst>
        </pc:spChg>
        <pc:spChg chg="del">
          <ac:chgData name="Baker, Emily (STFC,DL,AST)" userId="S::emily.baker@stfc.ac.uk::cd63b128-5bbb-4867-bad5-e2b99d3ce767" providerId="AD" clId="Web-{60F3DAF9-784D-B9B2-D76D-1EBBA73033DC}" dt="2022-09-13T08:37:16.335" v="14"/>
          <ac:spMkLst>
            <pc:docMk/>
            <pc:sldMk cId="1083456502" sldId="350"/>
            <ac:spMk id="15" creationId="{67837613-222F-C7E6-26A9-0C114F3AD514}"/>
          </ac:spMkLst>
        </pc:spChg>
        <pc:spChg chg="add del mod">
          <ac:chgData name="Baker, Emily (STFC,DL,AST)" userId="S::emily.baker@stfc.ac.uk::cd63b128-5bbb-4867-bad5-e2b99d3ce767" providerId="AD" clId="Web-{60F3DAF9-784D-B9B2-D76D-1EBBA73033DC}" dt="2022-09-13T08:42:08.701" v="308"/>
          <ac:spMkLst>
            <pc:docMk/>
            <pc:sldMk cId="1083456502" sldId="350"/>
            <ac:spMk id="19" creationId="{FB95C6B3-3E33-43CA-9252-1AD93E700241}"/>
          </ac:spMkLst>
        </pc:spChg>
        <pc:graphicFrameChg chg="add del mod">
          <ac:chgData name="Baker, Emily (STFC,DL,AST)" userId="S::emily.baker@stfc.ac.uk::cd63b128-5bbb-4867-bad5-e2b99d3ce767" providerId="AD" clId="Web-{60F3DAF9-784D-B9B2-D76D-1EBBA73033DC}" dt="2022-09-13T08:37:51.742" v="28"/>
          <ac:graphicFrameMkLst>
            <pc:docMk/>
            <pc:sldMk cId="1083456502" sldId="350"/>
            <ac:graphicFrameMk id="5" creationId="{40C4B028-0118-83BD-684F-0F3B02ADC126}"/>
          </ac:graphicFrameMkLst>
        </pc:graphicFrameChg>
        <pc:graphicFrameChg chg="add del mod modGraphic">
          <ac:chgData name="Baker, Emily (STFC,DL,AST)" userId="S::emily.baker@stfc.ac.uk::cd63b128-5bbb-4867-bad5-e2b99d3ce767" providerId="AD" clId="Web-{60F3DAF9-784D-B9B2-D76D-1EBBA73033DC}" dt="2022-09-13T08:38:46.494" v="67"/>
          <ac:graphicFrameMkLst>
            <pc:docMk/>
            <pc:sldMk cId="1083456502" sldId="350"/>
            <ac:graphicFrameMk id="10" creationId="{F4BD36AA-31D3-3022-42BC-BD02D5B59FB7}"/>
          </ac:graphicFrameMkLst>
        </pc:graphicFrameChg>
        <pc:graphicFrameChg chg="add del mod">
          <ac:chgData name="Baker, Emily (STFC,DL,AST)" userId="S::emily.baker@stfc.ac.uk::cd63b128-5bbb-4867-bad5-e2b99d3ce767" providerId="AD" clId="Web-{60F3DAF9-784D-B9B2-D76D-1EBBA73033DC}" dt="2022-09-13T08:38:44.087" v="66"/>
          <ac:graphicFrameMkLst>
            <pc:docMk/>
            <pc:sldMk cId="1083456502" sldId="350"/>
            <ac:graphicFrameMk id="13" creationId="{2A413AE5-13C2-D25D-0D4D-342F2FD12388}"/>
          </ac:graphicFrameMkLst>
        </pc:graphicFrameChg>
        <pc:graphicFrameChg chg="add mod modGraphic">
          <ac:chgData name="Baker, Emily (STFC,DL,AST)" userId="S::emily.baker@stfc.ac.uk::cd63b128-5bbb-4867-bad5-e2b99d3ce767" providerId="AD" clId="Web-{60F3DAF9-784D-B9B2-D76D-1EBBA73033DC}" dt="2022-09-13T08:42:02.607" v="303"/>
          <ac:graphicFrameMkLst>
            <pc:docMk/>
            <pc:sldMk cId="1083456502" sldId="350"/>
            <ac:graphicFrameMk id="16" creationId="{9C28F110-84AB-AE0D-B595-DD9F5F1042A8}"/>
          </ac:graphicFrameMkLst>
        </pc:graphicFrameChg>
        <pc:graphicFrameChg chg="add del mod">
          <ac:chgData name="Baker, Emily (STFC,DL,AST)" userId="S::emily.baker@stfc.ac.uk::cd63b128-5bbb-4867-bad5-e2b99d3ce767" providerId="AD" clId="Web-{60F3DAF9-784D-B9B2-D76D-1EBBA73033DC}" dt="2022-09-13T08:42:08.701" v="309"/>
          <ac:graphicFrameMkLst>
            <pc:docMk/>
            <pc:sldMk cId="1083456502" sldId="350"/>
            <ac:graphicFrameMk id="18" creationId="{D2B0985E-57A0-EC78-6CF8-E0E759445A18}"/>
          </ac:graphicFrameMkLst>
        </pc:graphicFrameChg>
        <pc:picChg chg="del mod">
          <ac:chgData name="Baker, Emily (STFC,DL,AST)" userId="S::emily.baker@stfc.ac.uk::cd63b128-5bbb-4867-bad5-e2b99d3ce767" providerId="AD" clId="Web-{60F3DAF9-784D-B9B2-D76D-1EBBA73033DC}" dt="2022-09-13T08:37:09.085" v="8"/>
          <ac:picMkLst>
            <pc:docMk/>
            <pc:sldMk cId="1083456502" sldId="350"/>
            <ac:picMk id="8" creationId="{D51058E5-E089-9AE0-A45A-E4ADDC27952B}"/>
          </ac:picMkLst>
        </pc:picChg>
      </pc:sldChg>
    </pc:docChg>
  </pc:docChgLst>
  <pc:docChgLst>
    <pc:chgData name="Clarke, Jim (STFC,DL,AST)" userId="S::jim.clarke@stfc.ac.uk::cfbc3bf2-f1c3-43b3-bd3d-aaf645717052" providerId="AD" clId="Web-{6FF9AC5E-96A4-40E3-4642-6D84AED8B3B7}"/>
    <pc:docChg chg="delSld modSld">
      <pc:chgData name="Clarke, Jim (STFC,DL,AST)" userId="S::jim.clarke@stfc.ac.uk::cfbc3bf2-f1c3-43b3-bd3d-aaf645717052" providerId="AD" clId="Web-{6FF9AC5E-96A4-40E3-4642-6D84AED8B3B7}" dt="2023-01-10T12:33:30.356" v="27" actId="20577"/>
      <pc:docMkLst>
        <pc:docMk/>
      </pc:docMkLst>
      <pc:sldChg chg="modSp">
        <pc:chgData name="Clarke, Jim (STFC,DL,AST)" userId="S::jim.clarke@stfc.ac.uk::cfbc3bf2-f1c3-43b3-bd3d-aaf645717052" providerId="AD" clId="Web-{6FF9AC5E-96A4-40E3-4642-6D84AED8B3B7}" dt="2023-01-10T12:31:01.033" v="6" actId="20577"/>
        <pc:sldMkLst>
          <pc:docMk/>
          <pc:sldMk cId="3667547723" sldId="311"/>
        </pc:sldMkLst>
        <pc:spChg chg="mod">
          <ac:chgData name="Clarke, Jim (STFC,DL,AST)" userId="S::jim.clarke@stfc.ac.uk::cfbc3bf2-f1c3-43b3-bd3d-aaf645717052" providerId="AD" clId="Web-{6FF9AC5E-96A4-40E3-4642-6D84AED8B3B7}" dt="2023-01-10T12:31:01.033" v="6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">
        <pc:chgData name="Clarke, Jim (STFC,DL,AST)" userId="S::jim.clarke@stfc.ac.uk::cfbc3bf2-f1c3-43b3-bd3d-aaf645717052" providerId="AD" clId="Web-{6FF9AC5E-96A4-40E3-4642-6D84AED8B3B7}" dt="2023-01-10T12:32:36.618" v="18" actId="20577"/>
        <pc:sldMkLst>
          <pc:docMk/>
          <pc:sldMk cId="959564006" sldId="321"/>
        </pc:sldMkLst>
        <pc:spChg chg="mod">
          <ac:chgData name="Clarke, Jim (STFC,DL,AST)" userId="S::jim.clarke@stfc.ac.uk::cfbc3bf2-f1c3-43b3-bd3d-aaf645717052" providerId="AD" clId="Web-{6FF9AC5E-96A4-40E3-4642-6D84AED8B3B7}" dt="2023-01-10T12:32:36.618" v="18" actId="20577"/>
          <ac:spMkLst>
            <pc:docMk/>
            <pc:sldMk cId="959564006" sldId="321"/>
            <ac:spMk id="6" creationId="{FA37BE0B-028D-5BA3-58C1-94A04044642D}"/>
          </ac:spMkLst>
        </pc:spChg>
      </pc:sldChg>
      <pc:sldChg chg="del">
        <pc:chgData name="Clarke, Jim (STFC,DL,AST)" userId="S::jim.clarke@stfc.ac.uk::cfbc3bf2-f1c3-43b3-bd3d-aaf645717052" providerId="AD" clId="Web-{6FF9AC5E-96A4-40E3-4642-6D84AED8B3B7}" dt="2023-01-10T12:30:49.830" v="1"/>
        <pc:sldMkLst>
          <pc:docMk/>
          <pc:sldMk cId="3941351561" sldId="326"/>
        </pc:sldMkLst>
      </pc:sldChg>
      <pc:sldChg chg="modSp">
        <pc:chgData name="Clarke, Jim (STFC,DL,AST)" userId="S::jim.clarke@stfc.ac.uk::cfbc3bf2-f1c3-43b3-bd3d-aaf645717052" providerId="AD" clId="Web-{6FF9AC5E-96A4-40E3-4642-6D84AED8B3B7}" dt="2023-01-10T12:33:30.356" v="27" actId="20577"/>
        <pc:sldMkLst>
          <pc:docMk/>
          <pc:sldMk cId="3254713922" sldId="327"/>
        </pc:sldMkLst>
        <pc:spChg chg="mod">
          <ac:chgData name="Clarke, Jim (STFC,DL,AST)" userId="S::jim.clarke@stfc.ac.uk::cfbc3bf2-f1c3-43b3-bd3d-aaf645717052" providerId="AD" clId="Web-{6FF9AC5E-96A4-40E3-4642-6D84AED8B3B7}" dt="2023-01-10T12:33:30.356" v="27" actId="20577"/>
          <ac:spMkLst>
            <pc:docMk/>
            <pc:sldMk cId="3254713922" sldId="327"/>
            <ac:spMk id="6" creationId="{FA37BE0B-028D-5BA3-58C1-94A04044642D}"/>
          </ac:spMkLst>
        </pc:spChg>
      </pc:sldChg>
      <pc:sldChg chg="del">
        <pc:chgData name="Clarke, Jim (STFC,DL,AST)" userId="S::jim.clarke@stfc.ac.uk::cfbc3bf2-f1c3-43b3-bd3d-aaf645717052" providerId="AD" clId="Web-{6FF9AC5E-96A4-40E3-4642-6D84AED8B3B7}" dt="2023-01-10T12:30:48.814" v="0"/>
        <pc:sldMkLst>
          <pc:docMk/>
          <pc:sldMk cId="2950370464" sldId="330"/>
        </pc:sldMkLst>
      </pc:sldChg>
    </pc:docChg>
  </pc:docChgLst>
  <pc:docChgLst>
    <pc:chgData name="Cooper, Alison (STFC,DL,AST)" userId="S::alison.cooper@stfc.ac.uk::10fbe303-8818-42e4-8b6d-3d55e496baf7" providerId="AD" clId="Web-{9662CA2C-BCFF-7E53-737D-8D6DEA7E1BBA}"/>
    <pc:docChg chg="addSld modSld sldOrd">
      <pc:chgData name="Cooper, Alison (STFC,DL,AST)" userId="S::alison.cooper@stfc.ac.uk::10fbe303-8818-42e4-8b6d-3d55e496baf7" providerId="AD" clId="Web-{9662CA2C-BCFF-7E53-737D-8D6DEA7E1BBA}" dt="2022-04-11T17:02:21.373" v="18"/>
      <pc:docMkLst>
        <pc:docMk/>
      </pc:docMkLst>
      <pc:sldChg chg="modSp">
        <pc:chgData name="Cooper, Alison (STFC,DL,AST)" userId="S::alison.cooper@stfc.ac.uk::10fbe303-8818-42e4-8b6d-3d55e496baf7" providerId="AD" clId="Web-{9662CA2C-BCFF-7E53-737D-8D6DEA7E1BBA}" dt="2022-04-11T17:01:46.183" v="3" actId="20577"/>
        <pc:sldMkLst>
          <pc:docMk/>
          <pc:sldMk cId="3667547723" sldId="311"/>
        </pc:sldMkLst>
        <pc:spChg chg="mod">
          <ac:chgData name="Cooper, Alison (STFC,DL,AST)" userId="S::alison.cooper@stfc.ac.uk::10fbe303-8818-42e4-8b6d-3d55e496baf7" providerId="AD" clId="Web-{9662CA2C-BCFF-7E53-737D-8D6DEA7E1BBA}" dt="2022-04-11T17:01:46.183" v="3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 add ord replId">
        <pc:chgData name="Cooper, Alison (STFC,DL,AST)" userId="S::alison.cooper@stfc.ac.uk::10fbe303-8818-42e4-8b6d-3d55e496baf7" providerId="AD" clId="Web-{9662CA2C-BCFF-7E53-737D-8D6DEA7E1BBA}" dt="2022-04-11T17:01:57.856" v="12" actId="20577"/>
        <pc:sldMkLst>
          <pc:docMk/>
          <pc:sldMk cId="3950918655" sldId="337"/>
        </pc:sldMkLst>
        <pc:spChg chg="mod">
          <ac:chgData name="Cooper, Alison (STFC,DL,AST)" userId="S::alison.cooper@stfc.ac.uk::10fbe303-8818-42e4-8b6d-3d55e496baf7" providerId="AD" clId="Web-{9662CA2C-BCFF-7E53-737D-8D6DEA7E1BBA}" dt="2022-04-11T17:01:57.856" v="12" actId="20577"/>
          <ac:spMkLst>
            <pc:docMk/>
            <pc:sldMk cId="3950918655" sldId="337"/>
            <ac:spMk id="8" creationId="{A1A39C34-E01A-FD49-8603-2E8AE6BB5606}"/>
          </ac:spMkLst>
        </pc:spChg>
      </pc:sldChg>
      <pc:sldChg chg="add">
        <pc:chgData name="Cooper, Alison (STFC,DL,AST)" userId="S::alison.cooper@stfc.ac.uk::10fbe303-8818-42e4-8b6d-3d55e496baf7" providerId="AD" clId="Web-{9662CA2C-BCFF-7E53-737D-8D6DEA7E1BBA}" dt="2022-04-11T17:02:20.513" v="13"/>
        <pc:sldMkLst>
          <pc:docMk/>
          <pc:sldMk cId="195006273" sldId="338"/>
        </pc:sldMkLst>
      </pc:sldChg>
      <pc:sldChg chg="add">
        <pc:chgData name="Cooper, Alison (STFC,DL,AST)" userId="S::alison.cooper@stfc.ac.uk::10fbe303-8818-42e4-8b6d-3d55e496baf7" providerId="AD" clId="Web-{9662CA2C-BCFF-7E53-737D-8D6DEA7E1BBA}" dt="2022-04-11T17:02:20.732" v="14"/>
        <pc:sldMkLst>
          <pc:docMk/>
          <pc:sldMk cId="1402595190" sldId="339"/>
        </pc:sldMkLst>
      </pc:sldChg>
      <pc:sldChg chg="add">
        <pc:chgData name="Cooper, Alison (STFC,DL,AST)" userId="S::alison.cooper@stfc.ac.uk::10fbe303-8818-42e4-8b6d-3d55e496baf7" providerId="AD" clId="Web-{9662CA2C-BCFF-7E53-737D-8D6DEA7E1BBA}" dt="2022-04-11T17:02:20.842" v="15"/>
        <pc:sldMkLst>
          <pc:docMk/>
          <pc:sldMk cId="1156955163" sldId="340"/>
        </pc:sldMkLst>
      </pc:sldChg>
      <pc:sldChg chg="add">
        <pc:chgData name="Cooper, Alison (STFC,DL,AST)" userId="S::alison.cooper@stfc.ac.uk::10fbe303-8818-42e4-8b6d-3d55e496baf7" providerId="AD" clId="Web-{9662CA2C-BCFF-7E53-737D-8D6DEA7E1BBA}" dt="2022-04-11T17:02:21.045" v="16"/>
        <pc:sldMkLst>
          <pc:docMk/>
          <pc:sldMk cId="3149813932" sldId="341"/>
        </pc:sldMkLst>
      </pc:sldChg>
      <pc:sldChg chg="add">
        <pc:chgData name="Cooper, Alison (STFC,DL,AST)" userId="S::alison.cooper@stfc.ac.uk::10fbe303-8818-42e4-8b6d-3d55e496baf7" providerId="AD" clId="Web-{9662CA2C-BCFF-7E53-737D-8D6DEA7E1BBA}" dt="2022-04-11T17:02:21.123" v="17"/>
        <pc:sldMkLst>
          <pc:docMk/>
          <pc:sldMk cId="1191764529" sldId="342"/>
        </pc:sldMkLst>
      </pc:sldChg>
      <pc:sldChg chg="add">
        <pc:chgData name="Cooper, Alison (STFC,DL,AST)" userId="S::alison.cooper@stfc.ac.uk::10fbe303-8818-42e4-8b6d-3d55e496baf7" providerId="AD" clId="Web-{9662CA2C-BCFF-7E53-737D-8D6DEA7E1BBA}" dt="2022-04-11T17:02:21.373" v="18"/>
        <pc:sldMkLst>
          <pc:docMk/>
          <pc:sldMk cId="2089486215" sldId="343"/>
        </pc:sldMkLst>
      </pc:sldChg>
    </pc:docChg>
  </pc:docChgLst>
  <pc:docChgLst>
    <pc:chgData name="Baker, Emily (STFC,DL,AST)" userId="S::emily.baker@stfc.ac.uk::cd63b128-5bbb-4867-bad5-e2b99d3ce767" providerId="AD" clId="Web-{753A2C5F-1708-831A-02FD-0506258BDD88}"/>
    <pc:docChg chg="addSld delSld modSld">
      <pc:chgData name="Baker, Emily (STFC,DL,AST)" userId="S::emily.baker@stfc.ac.uk::cd63b128-5bbb-4867-bad5-e2b99d3ce767" providerId="AD" clId="Web-{753A2C5F-1708-831A-02FD-0506258BDD88}" dt="2021-11-09T09:56:17.261" v="384" actId="20577"/>
      <pc:docMkLst>
        <pc:docMk/>
      </pc:docMkLst>
      <pc:sldChg chg="addSp delSp modSp new">
        <pc:chgData name="Baker, Emily (STFC,DL,AST)" userId="S::emily.baker@stfc.ac.uk::cd63b128-5bbb-4867-bad5-e2b99d3ce767" providerId="AD" clId="Web-{753A2C5F-1708-831A-02FD-0506258BDD88}" dt="2021-11-09T09:56:17.261" v="384" actId="20577"/>
        <pc:sldMkLst>
          <pc:docMk/>
          <pc:sldMk cId="800333677" sldId="369"/>
        </pc:sldMkLst>
        <pc:spChg chg="mod">
          <ac:chgData name="Baker, Emily (STFC,DL,AST)" userId="S::emily.baker@stfc.ac.uk::cd63b128-5bbb-4867-bad5-e2b99d3ce767" providerId="AD" clId="Web-{753A2C5F-1708-831A-02FD-0506258BDD88}" dt="2021-11-09T09:46:36.825" v="138"/>
          <ac:spMkLst>
            <pc:docMk/>
            <pc:sldMk cId="800333677" sldId="369"/>
            <ac:spMk id="2" creationId="{CCEB234D-177A-45B0-978F-FB578ECE2366}"/>
          </ac:spMkLst>
        </pc:spChg>
        <pc:spChg chg="add mod">
          <ac:chgData name="Baker, Emily (STFC,DL,AST)" userId="S::emily.baker@stfc.ac.uk::cd63b128-5bbb-4867-bad5-e2b99d3ce767" providerId="AD" clId="Web-{753A2C5F-1708-831A-02FD-0506258BDD88}" dt="2021-11-09T09:56:17.261" v="384" actId="20577"/>
          <ac:spMkLst>
            <pc:docMk/>
            <pc:sldMk cId="800333677" sldId="369"/>
            <ac:spMk id="3" creationId="{83B154DE-2B49-4BF2-AD91-6A9E3E127AB4}"/>
          </ac:spMkLst>
        </pc:spChg>
        <pc:picChg chg="add mod">
          <ac:chgData name="Baker, Emily (STFC,DL,AST)" userId="S::emily.baker@stfc.ac.uk::cd63b128-5bbb-4867-bad5-e2b99d3ce767" providerId="AD" clId="Web-{753A2C5F-1708-831A-02FD-0506258BDD88}" dt="2021-11-09T09:53:22.866" v="275" actId="1076"/>
          <ac:picMkLst>
            <pc:docMk/>
            <pc:sldMk cId="800333677" sldId="369"/>
            <ac:picMk id="4" creationId="{4EA9F605-8873-4971-8341-488CE525264A}"/>
          </ac:picMkLst>
        </pc:picChg>
        <pc:picChg chg="add del mod modCrop">
          <ac:chgData name="Baker, Emily (STFC,DL,AST)" userId="S::emily.baker@stfc.ac.uk::cd63b128-5bbb-4867-bad5-e2b99d3ce767" providerId="AD" clId="Web-{753A2C5F-1708-831A-02FD-0506258BDD88}" dt="2021-11-09T09:53:21.054" v="274"/>
          <ac:picMkLst>
            <pc:docMk/>
            <pc:sldMk cId="800333677" sldId="369"/>
            <ac:picMk id="5" creationId="{2CBEB813-E94D-4E74-84BD-053AEE6C832F}"/>
          </ac:picMkLst>
        </pc:picChg>
      </pc:sldChg>
      <pc:sldChg chg="add del">
        <pc:chgData name="Baker, Emily (STFC,DL,AST)" userId="S::emily.baker@stfc.ac.uk::cd63b128-5bbb-4867-bad5-e2b99d3ce767" providerId="AD" clId="Web-{753A2C5F-1708-831A-02FD-0506258BDD88}" dt="2021-11-09T09:50:03.814" v="256"/>
        <pc:sldMkLst>
          <pc:docMk/>
          <pc:sldMk cId="2385364841" sldId="370"/>
        </pc:sldMkLst>
      </pc:sldChg>
    </pc:docChg>
  </pc:docChgLst>
  <pc:docChgLst>
    <pc:chgData name="Baker, Emily (STFC,DL,AST)" userId="S::emily.baker@stfc.ac.uk::cd63b128-5bbb-4867-bad5-e2b99d3ce767" providerId="AD" clId="Web-{795B452A-1B1F-4F11-0DCC-754DF450C47A}"/>
    <pc:docChg chg="addSld delSld modSld">
      <pc:chgData name="Baker, Emily (STFC,DL,AST)" userId="S::emily.baker@stfc.ac.uk::cd63b128-5bbb-4867-bad5-e2b99d3ce767" providerId="AD" clId="Web-{795B452A-1B1F-4F11-0DCC-754DF450C47A}" dt="2022-07-08T14:40:16.070" v="51" actId="1076"/>
      <pc:docMkLst>
        <pc:docMk/>
      </pc:docMkLst>
      <pc:sldChg chg="delSp modSp">
        <pc:chgData name="Baker, Emily (STFC,DL,AST)" userId="S::emily.baker@stfc.ac.uk::cd63b128-5bbb-4867-bad5-e2b99d3ce767" providerId="AD" clId="Web-{795B452A-1B1F-4F11-0DCC-754DF450C47A}" dt="2022-07-08T14:40:16.070" v="51" actId="1076"/>
        <pc:sldMkLst>
          <pc:docMk/>
          <pc:sldMk cId="369379001" sldId="319"/>
        </pc:sldMkLst>
        <pc:spChg chg="mod">
          <ac:chgData name="Baker, Emily (STFC,DL,AST)" userId="S::emily.baker@stfc.ac.uk::cd63b128-5bbb-4867-bad5-e2b99d3ce767" providerId="AD" clId="Web-{795B452A-1B1F-4F11-0DCC-754DF450C47A}" dt="2022-07-08T14:40:16.070" v="50" actId="1076"/>
          <ac:spMkLst>
            <pc:docMk/>
            <pc:sldMk cId="369379001" sldId="319"/>
            <ac:spMk id="2" creationId="{9FD2B5A0-9A7A-5EAC-5027-E9946DF8E5E3}"/>
          </ac:spMkLst>
        </pc:spChg>
        <pc:spChg chg="mod">
          <ac:chgData name="Baker, Emily (STFC,DL,AST)" userId="S::emily.baker@stfc.ac.uk::cd63b128-5bbb-4867-bad5-e2b99d3ce767" providerId="AD" clId="Web-{795B452A-1B1F-4F11-0DCC-754DF450C47A}" dt="2022-07-08T14:40:05.538" v="47" actId="20577"/>
          <ac:spMkLst>
            <pc:docMk/>
            <pc:sldMk cId="369379001" sldId="319"/>
            <ac:spMk id="3" creationId="{8BCC704D-1D94-6DDF-4169-19DCD9412667}"/>
          </ac:spMkLst>
        </pc:spChg>
        <pc:spChg chg="del mod">
          <ac:chgData name="Baker, Emily (STFC,DL,AST)" userId="S::emily.baker@stfc.ac.uk::cd63b128-5bbb-4867-bad5-e2b99d3ce767" providerId="AD" clId="Web-{795B452A-1B1F-4F11-0DCC-754DF450C47A}" dt="2022-07-08T14:40:07.710" v="48"/>
          <ac:spMkLst>
            <pc:docMk/>
            <pc:sldMk cId="369379001" sldId="319"/>
            <ac:spMk id="4" creationId="{494E5F47-B21E-1B36-1748-E03382471058}"/>
          </ac:spMkLst>
        </pc:spChg>
        <pc:spChg chg="del">
          <ac:chgData name="Baker, Emily (STFC,DL,AST)" userId="S::emily.baker@stfc.ac.uk::cd63b128-5bbb-4867-bad5-e2b99d3ce767" providerId="AD" clId="Web-{795B452A-1B1F-4F11-0DCC-754DF450C47A}" dt="2022-07-08T14:38:20.191" v="10"/>
          <ac:spMkLst>
            <pc:docMk/>
            <pc:sldMk cId="369379001" sldId="319"/>
            <ac:spMk id="5" creationId="{4ABD50F2-D362-CC62-6077-3748D14BAB1C}"/>
          </ac:spMkLst>
        </pc:spChg>
        <pc:spChg chg="del mod">
          <ac:chgData name="Baker, Emily (STFC,DL,AST)" userId="S::emily.baker@stfc.ac.uk::cd63b128-5bbb-4867-bad5-e2b99d3ce767" providerId="AD" clId="Web-{795B452A-1B1F-4F11-0DCC-754DF450C47A}" dt="2022-07-08T14:39:59.288" v="46"/>
          <ac:spMkLst>
            <pc:docMk/>
            <pc:sldMk cId="369379001" sldId="319"/>
            <ac:spMk id="9" creationId="{3BA3F75C-BD94-147B-9D47-DDB736C4F4FD}"/>
          </ac:spMkLst>
        </pc:spChg>
        <pc:spChg chg="mod">
          <ac:chgData name="Baker, Emily (STFC,DL,AST)" userId="S::emily.baker@stfc.ac.uk::cd63b128-5bbb-4867-bad5-e2b99d3ce767" providerId="AD" clId="Web-{795B452A-1B1F-4F11-0DCC-754DF450C47A}" dt="2022-07-08T14:40:16.070" v="51" actId="1076"/>
          <ac:spMkLst>
            <pc:docMk/>
            <pc:sldMk cId="369379001" sldId="319"/>
            <ac:spMk id="12" creationId="{8FEA68CA-E2CD-5C5E-B076-F10C6BC4E45B}"/>
          </ac:spMkLst>
        </pc:spChg>
        <pc:spChg chg="mod">
          <ac:chgData name="Baker, Emily (STFC,DL,AST)" userId="S::emily.baker@stfc.ac.uk::cd63b128-5bbb-4867-bad5-e2b99d3ce767" providerId="AD" clId="Web-{795B452A-1B1F-4F11-0DCC-754DF450C47A}" dt="2022-07-08T14:40:10.226" v="49" actId="1076"/>
          <ac:spMkLst>
            <pc:docMk/>
            <pc:sldMk cId="369379001" sldId="319"/>
            <ac:spMk id="15" creationId="{67837613-222F-C7E6-26A9-0C114F3AD514}"/>
          </ac:spMkLst>
        </pc:spChg>
      </pc:sldChg>
      <pc:sldChg chg="delSp modSp add del replId">
        <pc:chgData name="Baker, Emily (STFC,DL,AST)" userId="S::emily.baker@stfc.ac.uk::cd63b128-5bbb-4867-bad5-e2b99d3ce767" providerId="AD" clId="Web-{795B452A-1B1F-4F11-0DCC-754DF450C47A}" dt="2022-07-08T14:38:08.034" v="5"/>
        <pc:sldMkLst>
          <pc:docMk/>
          <pc:sldMk cId="4038562445" sldId="320"/>
        </pc:sldMkLst>
        <pc:spChg chg="del mod">
          <ac:chgData name="Baker, Emily (STFC,DL,AST)" userId="S::emily.baker@stfc.ac.uk::cd63b128-5bbb-4867-bad5-e2b99d3ce767" providerId="AD" clId="Web-{795B452A-1B1F-4F11-0DCC-754DF450C47A}" dt="2022-07-08T14:38:05.487" v="4"/>
          <ac:spMkLst>
            <pc:docMk/>
            <pc:sldMk cId="4038562445" sldId="320"/>
            <ac:spMk id="8" creationId="{A1A39C34-E01A-FD49-8603-2E8AE6BB5606}"/>
          </ac:spMkLst>
        </pc:spChg>
      </pc:sldChg>
    </pc:docChg>
  </pc:docChgLst>
  <pc:docChgLst>
    <pc:chgData name="Baker, Emily (STFC,DL,AST)" userId="S::emily.baker@stfc.ac.uk::cd63b128-5bbb-4867-bad5-e2b99d3ce767" providerId="AD" clId="Web-{C505B9DD-C144-A1AC-FF53-D7809758FF10}"/>
    <pc:docChg chg="addSld modSld">
      <pc:chgData name="Baker, Emily (STFC,DL,AST)" userId="S::emily.baker@stfc.ac.uk::cd63b128-5bbb-4867-bad5-e2b99d3ce767" providerId="AD" clId="Web-{C505B9DD-C144-A1AC-FF53-D7809758FF10}" dt="2022-12-09T13:08:45.425" v="15"/>
      <pc:docMkLst>
        <pc:docMk/>
      </pc:docMkLst>
      <pc:sldChg chg="modSp">
        <pc:chgData name="Baker, Emily (STFC,DL,AST)" userId="S::emily.baker@stfc.ac.uk::cd63b128-5bbb-4867-bad5-e2b99d3ce767" providerId="AD" clId="Web-{C505B9DD-C144-A1AC-FF53-D7809758FF10}" dt="2022-12-09T13:08:29.190" v="7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C505B9DD-C144-A1AC-FF53-D7809758FF10}" dt="2022-12-09T13:08:29.190" v="7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">
        <pc:chgData name="Baker, Emily (STFC,DL,AST)" userId="S::emily.baker@stfc.ac.uk::cd63b128-5bbb-4867-bad5-e2b99d3ce767" providerId="AD" clId="Web-{C505B9DD-C144-A1AC-FF53-D7809758FF10}" dt="2022-12-09T13:08:37.613" v="13" actId="20577"/>
        <pc:sldMkLst>
          <pc:docMk/>
          <pc:sldMk cId="1155360766" sldId="331"/>
        </pc:sldMkLst>
        <pc:spChg chg="mod">
          <ac:chgData name="Baker, Emily (STFC,DL,AST)" userId="S::emily.baker@stfc.ac.uk::cd63b128-5bbb-4867-bad5-e2b99d3ce767" providerId="AD" clId="Web-{C505B9DD-C144-A1AC-FF53-D7809758FF10}" dt="2022-12-09T13:08:37.613" v="13" actId="20577"/>
          <ac:spMkLst>
            <pc:docMk/>
            <pc:sldMk cId="1155360766" sldId="331"/>
            <ac:spMk id="8" creationId="{A1A39C34-E01A-FD49-8603-2E8AE6BB5606}"/>
          </ac:spMkLst>
        </pc:spChg>
      </pc:sldChg>
      <pc:sldChg chg="add replId">
        <pc:chgData name="Baker, Emily (STFC,DL,AST)" userId="S::emily.baker@stfc.ac.uk::cd63b128-5bbb-4867-bad5-e2b99d3ce767" providerId="AD" clId="Web-{C505B9DD-C144-A1AC-FF53-D7809758FF10}" dt="2022-12-09T13:08:33.847" v="8"/>
        <pc:sldMkLst>
          <pc:docMk/>
          <pc:sldMk cId="4274978566" sldId="336"/>
        </pc:sldMkLst>
      </pc:sldChg>
      <pc:sldChg chg="add">
        <pc:chgData name="Baker, Emily (STFC,DL,AST)" userId="S::emily.baker@stfc.ac.uk::cd63b128-5bbb-4867-bad5-e2b99d3ce767" providerId="AD" clId="Web-{C505B9DD-C144-A1AC-FF53-D7809758FF10}" dt="2022-12-09T13:08:45.316" v="14"/>
        <pc:sldMkLst>
          <pc:docMk/>
          <pc:sldMk cId="2769009787" sldId="337"/>
        </pc:sldMkLst>
      </pc:sldChg>
      <pc:sldChg chg="add">
        <pc:chgData name="Baker, Emily (STFC,DL,AST)" userId="S::emily.baker@stfc.ac.uk::cd63b128-5bbb-4867-bad5-e2b99d3ce767" providerId="AD" clId="Web-{C505B9DD-C144-A1AC-FF53-D7809758FF10}" dt="2022-12-09T13:08:45.425" v="15"/>
        <pc:sldMkLst>
          <pc:docMk/>
          <pc:sldMk cId="3853414405" sldId="338"/>
        </pc:sldMkLst>
      </pc:sldChg>
    </pc:docChg>
  </pc:docChgLst>
  <pc:docChgLst>
    <pc:chgData name="Baker, Emily (STFC,DL,AST)" userId="S::emily.baker@stfc.ac.uk::cd63b128-5bbb-4867-bad5-e2b99d3ce767" providerId="AD" clId="Web-{0EAB2836-01C3-5877-D76B-AD37024267B5}"/>
    <pc:docChg chg="addSld modSld">
      <pc:chgData name="Baker, Emily (STFC,DL,AST)" userId="S::emily.baker@stfc.ac.uk::cd63b128-5bbb-4867-bad5-e2b99d3ce767" providerId="AD" clId="Web-{0EAB2836-01C3-5877-D76B-AD37024267B5}" dt="2022-06-13T08:05:04.689" v="26" actId="1076"/>
      <pc:docMkLst>
        <pc:docMk/>
      </pc:docMkLst>
      <pc:sldChg chg="addSp modSp add replId">
        <pc:chgData name="Baker, Emily (STFC,DL,AST)" userId="S::emily.baker@stfc.ac.uk::cd63b128-5bbb-4867-bad5-e2b99d3ce767" providerId="AD" clId="Web-{0EAB2836-01C3-5877-D76B-AD37024267B5}" dt="2022-06-13T08:05:04.689" v="26" actId="1076"/>
        <pc:sldMkLst>
          <pc:docMk/>
          <pc:sldMk cId="4079593524" sldId="329"/>
        </pc:sldMkLst>
        <pc:spChg chg="mod">
          <ac:chgData name="Baker, Emily (STFC,DL,AST)" userId="S::emily.baker@stfc.ac.uk::cd63b128-5bbb-4867-bad5-e2b99d3ce767" providerId="AD" clId="Web-{0EAB2836-01C3-5877-D76B-AD37024267B5}" dt="2022-06-13T08:04:09.157" v="6" actId="20577"/>
          <ac:spMkLst>
            <pc:docMk/>
            <pc:sldMk cId="4079593524" sldId="329"/>
            <ac:spMk id="3" creationId="{996AFEAE-F9E7-B9C0-455A-53A82B88724A}"/>
          </ac:spMkLst>
        </pc:spChg>
        <pc:spChg chg="add mod">
          <ac:chgData name="Baker, Emily (STFC,DL,AST)" userId="S::emily.baker@stfc.ac.uk::cd63b128-5bbb-4867-bad5-e2b99d3ce767" providerId="AD" clId="Web-{0EAB2836-01C3-5877-D76B-AD37024267B5}" dt="2022-06-13T08:04:58.423" v="25" actId="20577"/>
          <ac:spMkLst>
            <pc:docMk/>
            <pc:sldMk cId="4079593524" sldId="329"/>
            <ac:spMk id="5" creationId="{BEA12762-21DD-2E9C-9BB4-918B750E3C75}"/>
          </ac:spMkLst>
        </pc:spChg>
        <pc:picChg chg="add mod">
          <ac:chgData name="Baker, Emily (STFC,DL,AST)" userId="S::emily.baker@stfc.ac.uk::cd63b128-5bbb-4867-bad5-e2b99d3ce767" providerId="AD" clId="Web-{0EAB2836-01C3-5877-D76B-AD37024267B5}" dt="2022-06-13T08:04:18.594" v="10" actId="1076"/>
          <ac:picMkLst>
            <pc:docMk/>
            <pc:sldMk cId="4079593524" sldId="329"/>
            <ac:picMk id="2" creationId="{09546560-ED28-1F58-46B7-06486E3EB093}"/>
          </ac:picMkLst>
        </pc:picChg>
        <pc:picChg chg="add mod">
          <ac:chgData name="Baker, Emily (STFC,DL,AST)" userId="S::emily.baker@stfc.ac.uk::cd63b128-5bbb-4867-bad5-e2b99d3ce767" providerId="AD" clId="Web-{0EAB2836-01C3-5877-D76B-AD37024267B5}" dt="2022-06-13T08:05:04.689" v="26" actId="1076"/>
          <ac:picMkLst>
            <pc:docMk/>
            <pc:sldMk cId="4079593524" sldId="329"/>
            <ac:picMk id="4" creationId="{43A368CE-3D6D-9DCF-B0DB-088D2FB005EF}"/>
          </ac:picMkLst>
        </pc:picChg>
      </pc:sldChg>
    </pc:docChg>
  </pc:docChgLst>
  <pc:docChgLst>
    <pc:chgData name="Baker, Emily (STFC,DL,AST)" userId="S::emily.baker@stfc.ac.uk::cd63b128-5bbb-4867-bad5-e2b99d3ce767" providerId="AD" clId="Web-{7722820F-C875-0015-B391-59D738EBC4BB}"/>
    <pc:docChg chg="addSld delSld">
      <pc:chgData name="Baker, Emily (STFC,DL,AST)" userId="S::emily.baker@stfc.ac.uk::cd63b128-5bbb-4867-bad5-e2b99d3ce767" providerId="AD" clId="Web-{7722820F-C875-0015-B391-59D738EBC4BB}" dt="2022-02-07T09:06:01.655" v="1"/>
      <pc:docMkLst>
        <pc:docMk/>
      </pc:docMkLst>
      <pc:sldChg chg="add del">
        <pc:chgData name="Baker, Emily (STFC,DL,AST)" userId="S::emily.baker@stfc.ac.uk::cd63b128-5bbb-4867-bad5-e2b99d3ce767" providerId="AD" clId="Web-{7722820F-C875-0015-B391-59D738EBC4BB}" dt="2022-02-07T09:06:01.655" v="1"/>
        <pc:sldMkLst>
          <pc:docMk/>
          <pc:sldMk cId="3008890734" sldId="349"/>
        </pc:sldMkLst>
      </pc:sldChg>
    </pc:docChg>
  </pc:docChgLst>
  <pc:docChgLst>
    <pc:chgData name="Clarke, Jim (STFC,DL,AST)" userId="S::jim.clarke@stfc.ac.uk::cfbc3bf2-f1c3-43b3-bd3d-aaf645717052" providerId="AD" clId="Web-{48F73749-D61A-373C-04D1-1D8186AA547F}"/>
    <pc:docChg chg="modSld">
      <pc:chgData name="Clarke, Jim (STFC,DL,AST)" userId="S::jim.clarke@stfc.ac.uk::cfbc3bf2-f1c3-43b3-bd3d-aaf645717052" providerId="AD" clId="Web-{48F73749-D61A-373C-04D1-1D8186AA547F}" dt="2022-07-15T09:20:17.273" v="15" actId="20577"/>
      <pc:docMkLst>
        <pc:docMk/>
      </pc:docMkLst>
      <pc:sldChg chg="modSp">
        <pc:chgData name="Clarke, Jim (STFC,DL,AST)" userId="S::jim.clarke@stfc.ac.uk::cfbc3bf2-f1c3-43b3-bd3d-aaf645717052" providerId="AD" clId="Web-{48F73749-D61A-373C-04D1-1D8186AA547F}" dt="2022-07-15T09:20:17.273" v="15" actId="20577"/>
        <pc:sldMkLst>
          <pc:docMk/>
          <pc:sldMk cId="3667547723" sldId="311"/>
        </pc:sldMkLst>
        <pc:spChg chg="mod">
          <ac:chgData name="Clarke, Jim (STFC,DL,AST)" userId="S::jim.clarke@stfc.ac.uk::cfbc3bf2-f1c3-43b3-bd3d-aaf645717052" providerId="AD" clId="Web-{48F73749-D61A-373C-04D1-1D8186AA547F}" dt="2022-07-15T09:20:17.273" v="15" actId="20577"/>
          <ac:spMkLst>
            <pc:docMk/>
            <pc:sldMk cId="3667547723" sldId="311"/>
            <ac:spMk id="16" creationId="{2422DBB9-7747-7041-8E78-C517CE8075C9}"/>
          </ac:spMkLst>
        </pc:spChg>
      </pc:sldChg>
    </pc:docChg>
  </pc:docChgLst>
  <pc:docChgLst>
    <pc:chgData name="Baker, Emily (STFC,DL,AST)" userId="S::emily.baker@stfc.ac.uk::cd63b128-5bbb-4867-bad5-e2b99d3ce767" providerId="AD" clId="Web-{D1578AF1-7ACB-2A34-7044-228B1CB1C344}"/>
    <pc:docChg chg="modSld">
      <pc:chgData name="Baker, Emily (STFC,DL,AST)" userId="S::emily.baker@stfc.ac.uk::cd63b128-5bbb-4867-bad5-e2b99d3ce767" providerId="AD" clId="Web-{D1578AF1-7ACB-2A34-7044-228B1CB1C344}" dt="2022-03-07T15:27:12.511" v="105" actId="20577"/>
      <pc:docMkLst>
        <pc:docMk/>
      </pc:docMkLst>
      <pc:sldChg chg="modSp">
        <pc:chgData name="Baker, Emily (STFC,DL,AST)" userId="S::emily.baker@stfc.ac.uk::cd63b128-5bbb-4867-bad5-e2b99d3ce767" providerId="AD" clId="Web-{D1578AF1-7ACB-2A34-7044-228B1CB1C344}" dt="2022-03-07T15:23:04.169" v="12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D1578AF1-7ACB-2A34-7044-228B1CB1C344}" dt="2022-03-07T15:23:04.169" v="12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addSp delSp modSp">
        <pc:chgData name="Baker, Emily (STFC,DL,AST)" userId="S::emily.baker@stfc.ac.uk::cd63b128-5bbb-4867-bad5-e2b99d3ce767" providerId="AD" clId="Web-{D1578AF1-7ACB-2A34-7044-228B1CB1C344}" dt="2022-03-07T15:27:12.511" v="105" actId="20577"/>
        <pc:sldMkLst>
          <pc:docMk/>
          <pc:sldMk cId="2566159516" sldId="313"/>
        </pc:sldMkLst>
        <pc:spChg chg="mod">
          <ac:chgData name="Baker, Emily (STFC,DL,AST)" userId="S::emily.baker@stfc.ac.uk::cd63b128-5bbb-4867-bad5-e2b99d3ce767" providerId="AD" clId="Web-{D1578AF1-7ACB-2A34-7044-228B1CB1C344}" dt="2022-03-07T15:26:42.743" v="92" actId="1076"/>
          <ac:spMkLst>
            <pc:docMk/>
            <pc:sldMk cId="2566159516" sldId="313"/>
            <ac:spMk id="3" creationId="{914DC482-620C-4E3D-BDD2-7E01A7BBECFF}"/>
          </ac:spMkLst>
        </pc:spChg>
        <pc:spChg chg="del">
          <ac:chgData name="Baker, Emily (STFC,DL,AST)" userId="S::emily.baker@stfc.ac.uk::cd63b128-5bbb-4867-bad5-e2b99d3ce767" providerId="AD" clId="Web-{D1578AF1-7ACB-2A34-7044-228B1CB1C344}" dt="2022-03-07T15:23:18.388" v="18"/>
          <ac:spMkLst>
            <pc:docMk/>
            <pc:sldMk cId="2566159516" sldId="313"/>
            <ac:spMk id="4" creationId="{36202DD9-16AF-4D6E-9E05-99AC64DE1B26}"/>
          </ac:spMkLst>
        </pc:spChg>
        <pc:spChg chg="add mod">
          <ac:chgData name="Baker, Emily (STFC,DL,AST)" userId="S::emily.baker@stfc.ac.uk::cd63b128-5bbb-4867-bad5-e2b99d3ce767" providerId="AD" clId="Web-{D1578AF1-7ACB-2A34-7044-228B1CB1C344}" dt="2022-03-07T15:27:12.511" v="105" actId="20577"/>
          <ac:spMkLst>
            <pc:docMk/>
            <pc:sldMk cId="2566159516" sldId="313"/>
            <ac:spMk id="5" creationId="{B0C42542-62AA-4974-97C7-804D1DB7EA67}"/>
          </ac:spMkLst>
        </pc:spChg>
        <pc:spChg chg="add del mod">
          <ac:chgData name="Baker, Emily (STFC,DL,AST)" userId="S::emily.baker@stfc.ac.uk::cd63b128-5bbb-4867-bad5-e2b99d3ce767" providerId="AD" clId="Web-{D1578AF1-7ACB-2A34-7044-228B1CB1C344}" dt="2022-03-07T15:25:29.083" v="57"/>
          <ac:spMkLst>
            <pc:docMk/>
            <pc:sldMk cId="2566159516" sldId="313"/>
            <ac:spMk id="9" creationId="{06D077FB-8ACD-403B-87DA-98A9AA4B54FE}"/>
          </ac:spMkLst>
        </pc:spChg>
        <pc:spChg chg="add mod">
          <ac:chgData name="Baker, Emily (STFC,DL,AST)" userId="S::emily.baker@stfc.ac.uk::cd63b128-5bbb-4867-bad5-e2b99d3ce767" providerId="AD" clId="Web-{D1578AF1-7ACB-2A34-7044-228B1CB1C344}" dt="2022-03-07T15:26:23.102" v="88" actId="20577"/>
          <ac:spMkLst>
            <pc:docMk/>
            <pc:sldMk cId="2566159516" sldId="313"/>
            <ac:spMk id="10" creationId="{2E22D2E3-D685-435A-ADAD-EE45DAFC594A}"/>
          </ac:spMkLst>
        </pc:spChg>
        <pc:picChg chg="add del mod">
          <ac:chgData name="Baker, Emily (STFC,DL,AST)" userId="S::emily.baker@stfc.ac.uk::cd63b128-5bbb-4867-bad5-e2b99d3ce767" providerId="AD" clId="Web-{D1578AF1-7ACB-2A34-7044-228B1CB1C344}" dt="2022-03-07T15:23:29.045" v="23"/>
          <ac:picMkLst>
            <pc:docMk/>
            <pc:sldMk cId="2566159516" sldId="313"/>
            <ac:picMk id="2" creationId="{70DCBC1E-C7BE-4A94-BC2F-67E420BD5290}"/>
          </ac:picMkLst>
        </pc:picChg>
        <pc:picChg chg="add del mod">
          <ac:chgData name="Baker, Emily (STFC,DL,AST)" userId="S::emily.baker@stfc.ac.uk::cd63b128-5bbb-4867-bad5-e2b99d3ce767" providerId="AD" clId="Web-{D1578AF1-7ACB-2A34-7044-228B1CB1C344}" dt="2022-03-07T15:24:09.079" v="38"/>
          <ac:picMkLst>
            <pc:docMk/>
            <pc:sldMk cId="2566159516" sldId="313"/>
            <ac:picMk id="6" creationId="{4BD64748-DFAD-48F9-BA51-8DC2C7EF625B}"/>
          </ac:picMkLst>
        </pc:picChg>
        <pc:picChg chg="add del mod">
          <ac:chgData name="Baker, Emily (STFC,DL,AST)" userId="S::emily.baker@stfc.ac.uk::cd63b128-5bbb-4867-bad5-e2b99d3ce767" providerId="AD" clId="Web-{D1578AF1-7ACB-2A34-7044-228B1CB1C344}" dt="2022-03-07T15:24:33.424" v="45"/>
          <ac:picMkLst>
            <pc:docMk/>
            <pc:sldMk cId="2566159516" sldId="313"/>
            <ac:picMk id="7" creationId="{44438470-009F-42E2-88F3-33F225460821}"/>
          </ac:picMkLst>
        </pc:picChg>
        <pc:picChg chg="add mod">
          <ac:chgData name="Baker, Emily (STFC,DL,AST)" userId="S::emily.baker@stfc.ac.uk::cd63b128-5bbb-4867-bad5-e2b99d3ce767" providerId="AD" clId="Web-{D1578AF1-7ACB-2A34-7044-228B1CB1C344}" dt="2022-03-07T15:26:39.556" v="91" actId="1076"/>
          <ac:picMkLst>
            <pc:docMk/>
            <pc:sldMk cId="2566159516" sldId="313"/>
            <ac:picMk id="8" creationId="{9188EDDC-DCCB-4756-8687-32CC064ACB5B}"/>
          </ac:picMkLst>
        </pc:picChg>
        <pc:picChg chg="add del mod">
          <ac:chgData name="Baker, Emily (STFC,DL,AST)" userId="S::emily.baker@stfc.ac.uk::cd63b128-5bbb-4867-bad5-e2b99d3ce767" providerId="AD" clId="Web-{D1578AF1-7ACB-2A34-7044-228B1CB1C344}" dt="2022-03-07T15:27:07.573" v="103"/>
          <ac:picMkLst>
            <pc:docMk/>
            <pc:sldMk cId="2566159516" sldId="313"/>
            <ac:picMk id="11" creationId="{FBC6FC77-FC1C-4840-BE04-18973AADF4B0}"/>
          </ac:picMkLst>
        </pc:picChg>
      </pc:sldChg>
    </pc:docChg>
  </pc:docChgLst>
  <pc:docChgLst>
    <pc:chgData name="Cooper, Alison (STFC,DL,AST)" userId="10fbe303-8818-42e4-8b6d-3d55e496baf7" providerId="ADAL" clId="{E7378E76-331D-4B15-B836-395445431C45}"/>
    <pc:docChg chg="custSel addSld delSld modSld sldOrd">
      <pc:chgData name="Cooper, Alison (STFC,DL,AST)" userId="10fbe303-8818-42e4-8b6d-3d55e496baf7" providerId="ADAL" clId="{E7378E76-331D-4B15-B836-395445431C45}" dt="2022-03-07T18:11:27.812" v="30" actId="478"/>
      <pc:docMkLst>
        <pc:docMk/>
      </pc:docMkLst>
      <pc:sldChg chg="modSp mod">
        <pc:chgData name="Cooper, Alison (STFC,DL,AST)" userId="10fbe303-8818-42e4-8b6d-3d55e496baf7" providerId="ADAL" clId="{E7378E76-331D-4B15-B836-395445431C45}" dt="2022-03-07T18:10:13.977" v="11" actId="20577"/>
        <pc:sldMkLst>
          <pc:docMk/>
          <pc:sldMk cId="2958026855" sldId="316"/>
        </pc:sldMkLst>
        <pc:spChg chg="mod">
          <ac:chgData name="Cooper, Alison (STFC,DL,AST)" userId="10fbe303-8818-42e4-8b6d-3d55e496baf7" providerId="ADAL" clId="{E7378E76-331D-4B15-B836-395445431C45}" dt="2022-03-07T18:10:13.977" v="11" actId="20577"/>
          <ac:spMkLst>
            <pc:docMk/>
            <pc:sldMk cId="2958026855" sldId="316"/>
            <ac:spMk id="8" creationId="{A1A39C34-E01A-FD49-8603-2E8AE6BB5606}"/>
          </ac:spMkLst>
        </pc:spChg>
      </pc:sldChg>
      <pc:sldChg chg="add del setBg">
        <pc:chgData name="Cooper, Alison (STFC,DL,AST)" userId="10fbe303-8818-42e4-8b6d-3d55e496baf7" providerId="ADAL" clId="{E7378E76-331D-4B15-B836-395445431C45}" dt="2022-03-07T18:10:39.795" v="23" actId="47"/>
        <pc:sldMkLst>
          <pc:docMk/>
          <pc:sldMk cId="3348338925" sldId="325"/>
        </pc:sldMkLst>
      </pc:sldChg>
      <pc:sldChg chg="add del setBg">
        <pc:chgData name="Cooper, Alison (STFC,DL,AST)" userId="10fbe303-8818-42e4-8b6d-3d55e496baf7" providerId="ADAL" clId="{E7378E76-331D-4B15-B836-395445431C45}" dt="2022-03-07T18:10:38.990" v="22" actId="47"/>
        <pc:sldMkLst>
          <pc:docMk/>
          <pc:sldMk cId="2714155809" sldId="326"/>
        </pc:sldMkLst>
      </pc:sldChg>
      <pc:sldChg chg="modSp mod">
        <pc:chgData name="Cooper, Alison (STFC,DL,AST)" userId="10fbe303-8818-42e4-8b6d-3d55e496baf7" providerId="ADAL" clId="{E7378E76-331D-4B15-B836-395445431C45}" dt="2022-03-07T18:10:36.322" v="21" actId="20577"/>
        <pc:sldMkLst>
          <pc:docMk/>
          <pc:sldMk cId="3860650694" sldId="327"/>
        </pc:sldMkLst>
        <pc:spChg chg="mod">
          <ac:chgData name="Cooper, Alison (STFC,DL,AST)" userId="10fbe303-8818-42e4-8b6d-3d55e496baf7" providerId="ADAL" clId="{E7378E76-331D-4B15-B836-395445431C45}" dt="2022-03-07T18:10:36.322" v="21" actId="20577"/>
          <ac:spMkLst>
            <pc:docMk/>
            <pc:sldMk cId="3860650694" sldId="327"/>
            <ac:spMk id="8" creationId="{A1A39C34-E01A-FD49-8603-2E8AE6BB5606}"/>
          </ac:spMkLst>
        </pc:spChg>
      </pc:sldChg>
      <pc:sldChg chg="add del ord">
        <pc:chgData name="Cooper, Alison (STFC,DL,AST)" userId="10fbe303-8818-42e4-8b6d-3d55e496baf7" providerId="ADAL" clId="{E7378E76-331D-4B15-B836-395445431C45}" dt="2022-03-07T18:10:53.215" v="27" actId="2696"/>
        <pc:sldMkLst>
          <pc:docMk/>
          <pc:sldMk cId="2584594720" sldId="328"/>
        </pc:sldMkLst>
      </pc:sldChg>
      <pc:sldChg chg="delSp add del mod">
        <pc:chgData name="Cooper, Alison (STFC,DL,AST)" userId="10fbe303-8818-42e4-8b6d-3d55e496baf7" providerId="ADAL" clId="{E7378E76-331D-4B15-B836-395445431C45}" dt="2022-03-07T18:11:27.812" v="30" actId="478"/>
        <pc:sldMkLst>
          <pc:docMk/>
          <pc:sldMk cId="2912731089" sldId="364"/>
        </pc:sldMkLst>
        <pc:spChg chg="del">
          <ac:chgData name="Cooper, Alison (STFC,DL,AST)" userId="10fbe303-8818-42e4-8b6d-3d55e496baf7" providerId="ADAL" clId="{E7378E76-331D-4B15-B836-395445431C45}" dt="2022-03-07T18:11:27.812" v="30" actId="478"/>
          <ac:spMkLst>
            <pc:docMk/>
            <pc:sldMk cId="2912731089" sldId="364"/>
            <ac:spMk id="19" creationId="{583EC2CC-F737-4A03-88AA-0785788574CE}"/>
          </ac:spMkLst>
        </pc:spChg>
      </pc:sldChg>
    </pc:docChg>
  </pc:docChgLst>
  <pc:docChgLst>
    <pc:chgData name="Clarke, Jim (STFC,DL,AST)" userId="S::jim.clarke@stfc.ac.uk::cfbc3bf2-f1c3-43b3-bd3d-aaf645717052" providerId="AD" clId="Web-{4083ED18-DF76-A927-0C5D-4571D6E14B58}"/>
    <pc:docChg chg="modSld">
      <pc:chgData name="Clarke, Jim (STFC,DL,AST)" userId="S::jim.clarke@stfc.ac.uk::cfbc3bf2-f1c3-43b3-bd3d-aaf645717052" providerId="AD" clId="Web-{4083ED18-DF76-A927-0C5D-4571D6E14B58}" dt="2023-01-06T15:53:32.425" v="242" actId="20577"/>
      <pc:docMkLst>
        <pc:docMk/>
      </pc:docMkLst>
      <pc:sldChg chg="modSp">
        <pc:chgData name="Clarke, Jim (STFC,DL,AST)" userId="S::jim.clarke@stfc.ac.uk::cfbc3bf2-f1c3-43b3-bd3d-aaf645717052" providerId="AD" clId="Web-{4083ED18-DF76-A927-0C5D-4571D6E14B58}" dt="2023-01-06T15:53:32.425" v="242" actId="20577"/>
        <pc:sldMkLst>
          <pc:docMk/>
          <pc:sldMk cId="2151936836" sldId="324"/>
        </pc:sldMkLst>
        <pc:spChg chg="mod">
          <ac:chgData name="Clarke, Jim (STFC,DL,AST)" userId="S::jim.clarke@stfc.ac.uk::cfbc3bf2-f1c3-43b3-bd3d-aaf645717052" providerId="AD" clId="Web-{4083ED18-DF76-A927-0C5D-4571D6E14B58}" dt="2023-01-06T15:53:32.425" v="242" actId="20577"/>
          <ac:spMkLst>
            <pc:docMk/>
            <pc:sldMk cId="2151936836" sldId="324"/>
            <ac:spMk id="6" creationId="{FA37BE0B-028D-5BA3-58C1-94A04044642D}"/>
          </ac:spMkLst>
        </pc:spChg>
      </pc:sldChg>
    </pc:docChg>
  </pc:docChgLst>
  <pc:docChgLst>
    <pc:chgData name="Baker, Emily (STFC,DL,AST)" userId="S::emily.baker@stfc.ac.uk::cd63b128-5bbb-4867-bad5-e2b99d3ce767" providerId="AD" clId="Web-{8E71DF9D-F1DE-9F54-D3EA-75EA25219994}"/>
    <pc:docChg chg="addSld modSld addMainMaster">
      <pc:chgData name="Baker, Emily (STFC,DL,AST)" userId="S::emily.baker@stfc.ac.uk::cd63b128-5bbb-4867-bad5-e2b99d3ce767" providerId="AD" clId="Web-{8E71DF9D-F1DE-9F54-D3EA-75EA25219994}" dt="2022-11-07T17:09:10.583" v="38" actId="20577"/>
      <pc:docMkLst>
        <pc:docMk/>
      </pc:docMkLst>
      <pc:sldChg chg="modSp">
        <pc:chgData name="Baker, Emily (STFC,DL,AST)" userId="S::emily.baker@stfc.ac.uk::cd63b128-5bbb-4867-bad5-e2b99d3ce767" providerId="AD" clId="Web-{8E71DF9D-F1DE-9F54-D3EA-75EA25219994}" dt="2022-11-07T17:08:13.425" v="10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8E71DF9D-F1DE-9F54-D3EA-75EA25219994}" dt="2022-11-07T17:08:13.425" v="10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">
        <pc:chgData name="Baker, Emily (STFC,DL,AST)" userId="S::emily.baker@stfc.ac.uk::cd63b128-5bbb-4867-bad5-e2b99d3ce767" providerId="AD" clId="Web-{8E71DF9D-F1DE-9F54-D3EA-75EA25219994}" dt="2022-11-07T17:08:26.019" v="22" actId="20577"/>
        <pc:sldMkLst>
          <pc:docMk/>
          <pc:sldMk cId="3292320747" sldId="336"/>
        </pc:sldMkLst>
        <pc:spChg chg="mod">
          <ac:chgData name="Baker, Emily (STFC,DL,AST)" userId="S::emily.baker@stfc.ac.uk::cd63b128-5bbb-4867-bad5-e2b99d3ce767" providerId="AD" clId="Web-{8E71DF9D-F1DE-9F54-D3EA-75EA25219994}" dt="2022-11-07T17:08:26.019" v="22" actId="20577"/>
          <ac:spMkLst>
            <pc:docMk/>
            <pc:sldMk cId="3292320747" sldId="336"/>
            <ac:spMk id="8" creationId="{A1A39C34-E01A-FD49-8603-2E8AE6BB5606}"/>
          </ac:spMkLst>
        </pc:spChg>
      </pc:sldChg>
      <pc:sldChg chg="add replId">
        <pc:chgData name="Baker, Emily (STFC,DL,AST)" userId="S::emily.baker@stfc.ac.uk::cd63b128-5bbb-4867-bad5-e2b99d3ce767" providerId="AD" clId="Web-{8E71DF9D-F1DE-9F54-D3EA-75EA25219994}" dt="2022-11-07T17:08:15.628" v="11"/>
        <pc:sldMkLst>
          <pc:docMk/>
          <pc:sldMk cId="1427602706" sldId="357"/>
        </pc:sldMkLst>
      </pc:sldChg>
      <pc:sldChg chg="modSp add">
        <pc:chgData name="Baker, Emily (STFC,DL,AST)" userId="S::emily.baker@stfc.ac.uk::cd63b128-5bbb-4867-bad5-e2b99d3ce767" providerId="AD" clId="Web-{8E71DF9D-F1DE-9F54-D3EA-75EA25219994}" dt="2022-11-07T17:09:10.583" v="38" actId="20577"/>
        <pc:sldMkLst>
          <pc:docMk/>
          <pc:sldMk cId="3944613810" sldId="358"/>
        </pc:sldMkLst>
        <pc:spChg chg="mod">
          <ac:chgData name="Baker, Emily (STFC,DL,AST)" userId="S::emily.baker@stfc.ac.uk::cd63b128-5bbb-4867-bad5-e2b99d3ce767" providerId="AD" clId="Web-{8E71DF9D-F1DE-9F54-D3EA-75EA25219994}" dt="2022-11-07T17:09:10.489" v="35" actId="20577"/>
          <ac:spMkLst>
            <pc:docMk/>
            <pc:sldMk cId="3944613810" sldId="358"/>
            <ac:spMk id="4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8E71DF9D-F1DE-9F54-D3EA-75EA25219994}" dt="2022-11-07T17:09:10.489" v="36" actId="20577"/>
          <ac:spMkLst>
            <pc:docMk/>
            <pc:sldMk cId="3944613810" sldId="358"/>
            <ac:spMk id="5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8E71DF9D-F1DE-9F54-D3EA-75EA25219994}" dt="2022-11-07T17:09:10.536" v="37" actId="20577"/>
          <ac:spMkLst>
            <pc:docMk/>
            <pc:sldMk cId="3944613810" sldId="358"/>
            <ac:spMk id="6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8E71DF9D-F1DE-9F54-D3EA-75EA25219994}" dt="2022-11-07T17:09:10.583" v="38" actId="20577"/>
          <ac:spMkLst>
            <pc:docMk/>
            <pc:sldMk cId="3944613810" sldId="358"/>
            <ac:spMk id="7" creationId="{00000000-0000-0000-0000-000000000000}"/>
          </ac:spMkLst>
        </pc:spChg>
      </pc:sldChg>
      <pc:sldChg chg="modSp add">
        <pc:chgData name="Baker, Emily (STFC,DL,AST)" userId="S::emily.baker@stfc.ac.uk::cd63b128-5bbb-4867-bad5-e2b99d3ce767" providerId="AD" clId="Web-{8E71DF9D-F1DE-9F54-D3EA-75EA25219994}" dt="2022-11-07T17:09:02.645" v="33" actId="1076"/>
        <pc:sldMkLst>
          <pc:docMk/>
          <pc:sldMk cId="1749161806" sldId="359"/>
        </pc:sldMkLst>
        <pc:spChg chg="mod">
          <ac:chgData name="Baker, Emily (STFC,DL,AST)" userId="S::emily.baker@stfc.ac.uk::cd63b128-5bbb-4867-bad5-e2b99d3ce767" providerId="AD" clId="Web-{8E71DF9D-F1DE-9F54-D3EA-75EA25219994}" dt="2022-11-07T17:08:48.551" v="29" actId="14100"/>
          <ac:spMkLst>
            <pc:docMk/>
            <pc:sldMk cId="1749161806" sldId="359"/>
            <ac:spMk id="2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8E71DF9D-F1DE-9F54-D3EA-75EA25219994}" dt="2022-11-07T17:09:02.645" v="33" actId="1076"/>
          <ac:spMkLst>
            <pc:docMk/>
            <pc:sldMk cId="1749161806" sldId="359"/>
            <ac:spMk id="3" creationId="{00000000-0000-0000-0000-000000000000}"/>
          </ac:spMkLst>
        </pc:spChg>
        <pc:picChg chg="mod">
          <ac:chgData name="Baker, Emily (STFC,DL,AST)" userId="S::emily.baker@stfc.ac.uk::cd63b128-5bbb-4867-bad5-e2b99d3ce767" providerId="AD" clId="Web-{8E71DF9D-F1DE-9F54-D3EA-75EA25219994}" dt="2022-11-07T17:08:48.598" v="31" actId="14100"/>
          <ac:picMkLst>
            <pc:docMk/>
            <pc:sldMk cId="1749161806" sldId="359"/>
            <ac:picMk id="10" creationId="{00000000-0000-0000-0000-000000000000}"/>
          </ac:picMkLst>
        </pc:picChg>
      </pc:sldChg>
      <pc:sldMasterChg chg="add addSldLayout">
        <pc:chgData name="Baker, Emily (STFC,DL,AST)" userId="S::emily.baker@stfc.ac.uk::cd63b128-5bbb-4867-bad5-e2b99d3ce767" providerId="AD" clId="Web-{8E71DF9D-F1DE-9F54-D3EA-75EA25219994}" dt="2022-11-07T17:08:35.707" v="23"/>
        <pc:sldMasterMkLst>
          <pc:docMk/>
          <pc:sldMasterMk cId="2836698347" sldId="2147483988"/>
        </pc:sldMasterMkLst>
        <pc:sldLayoutChg chg="add">
          <pc:chgData name="Baker, Emily (STFC,DL,AST)" userId="S::emily.baker@stfc.ac.uk::cd63b128-5bbb-4867-bad5-e2b99d3ce767" providerId="AD" clId="Web-{8E71DF9D-F1DE-9F54-D3EA-75EA25219994}" dt="2022-11-07T17:08:35.707" v="23"/>
          <pc:sldLayoutMkLst>
            <pc:docMk/>
            <pc:sldMasterMk cId="2836698347" sldId="2147483988"/>
            <pc:sldLayoutMk cId="2726331820" sldId="2147483989"/>
          </pc:sldLayoutMkLst>
        </pc:sldLayoutChg>
        <pc:sldLayoutChg chg="add">
          <pc:chgData name="Baker, Emily (STFC,DL,AST)" userId="S::emily.baker@stfc.ac.uk::cd63b128-5bbb-4867-bad5-e2b99d3ce767" providerId="AD" clId="Web-{8E71DF9D-F1DE-9F54-D3EA-75EA25219994}" dt="2022-11-07T17:08:35.707" v="23"/>
          <pc:sldLayoutMkLst>
            <pc:docMk/>
            <pc:sldMasterMk cId="2836698347" sldId="2147483988"/>
            <pc:sldLayoutMk cId="2741804528" sldId="2147483990"/>
          </pc:sldLayoutMkLst>
        </pc:sldLayoutChg>
        <pc:sldLayoutChg chg="add">
          <pc:chgData name="Baker, Emily (STFC,DL,AST)" userId="S::emily.baker@stfc.ac.uk::cd63b128-5bbb-4867-bad5-e2b99d3ce767" providerId="AD" clId="Web-{8E71DF9D-F1DE-9F54-D3EA-75EA25219994}" dt="2022-11-07T17:08:35.707" v="23"/>
          <pc:sldLayoutMkLst>
            <pc:docMk/>
            <pc:sldMasterMk cId="2836698347" sldId="2147483988"/>
            <pc:sldLayoutMk cId="573403992" sldId="2147483991"/>
          </pc:sldLayoutMkLst>
        </pc:sldLayoutChg>
        <pc:sldLayoutChg chg="add">
          <pc:chgData name="Baker, Emily (STFC,DL,AST)" userId="S::emily.baker@stfc.ac.uk::cd63b128-5bbb-4867-bad5-e2b99d3ce767" providerId="AD" clId="Web-{8E71DF9D-F1DE-9F54-D3EA-75EA25219994}" dt="2022-11-07T17:08:35.707" v="23"/>
          <pc:sldLayoutMkLst>
            <pc:docMk/>
            <pc:sldMasterMk cId="2836698347" sldId="2147483988"/>
            <pc:sldLayoutMk cId="2972493982" sldId="2147483992"/>
          </pc:sldLayoutMkLst>
        </pc:sldLayoutChg>
        <pc:sldLayoutChg chg="add">
          <pc:chgData name="Baker, Emily (STFC,DL,AST)" userId="S::emily.baker@stfc.ac.uk::cd63b128-5bbb-4867-bad5-e2b99d3ce767" providerId="AD" clId="Web-{8E71DF9D-F1DE-9F54-D3EA-75EA25219994}" dt="2022-11-07T17:08:35.707" v="23"/>
          <pc:sldLayoutMkLst>
            <pc:docMk/>
            <pc:sldMasterMk cId="2836698347" sldId="2147483988"/>
            <pc:sldLayoutMk cId="3103194987" sldId="2147483993"/>
          </pc:sldLayoutMkLst>
        </pc:sldLayoutChg>
        <pc:sldLayoutChg chg="add">
          <pc:chgData name="Baker, Emily (STFC,DL,AST)" userId="S::emily.baker@stfc.ac.uk::cd63b128-5bbb-4867-bad5-e2b99d3ce767" providerId="AD" clId="Web-{8E71DF9D-F1DE-9F54-D3EA-75EA25219994}" dt="2022-11-07T17:08:35.707" v="23"/>
          <pc:sldLayoutMkLst>
            <pc:docMk/>
            <pc:sldMasterMk cId="2836698347" sldId="2147483988"/>
            <pc:sldLayoutMk cId="1651420320" sldId="2147483994"/>
          </pc:sldLayoutMkLst>
        </pc:sldLayoutChg>
        <pc:sldLayoutChg chg="add">
          <pc:chgData name="Baker, Emily (STFC,DL,AST)" userId="S::emily.baker@stfc.ac.uk::cd63b128-5bbb-4867-bad5-e2b99d3ce767" providerId="AD" clId="Web-{8E71DF9D-F1DE-9F54-D3EA-75EA25219994}" dt="2022-11-07T17:08:35.707" v="23"/>
          <pc:sldLayoutMkLst>
            <pc:docMk/>
            <pc:sldMasterMk cId="2836698347" sldId="2147483988"/>
            <pc:sldLayoutMk cId="1313824213" sldId="2147483995"/>
          </pc:sldLayoutMkLst>
        </pc:sldLayoutChg>
        <pc:sldLayoutChg chg="add">
          <pc:chgData name="Baker, Emily (STFC,DL,AST)" userId="S::emily.baker@stfc.ac.uk::cd63b128-5bbb-4867-bad5-e2b99d3ce767" providerId="AD" clId="Web-{8E71DF9D-F1DE-9F54-D3EA-75EA25219994}" dt="2022-11-07T17:08:35.707" v="23"/>
          <pc:sldLayoutMkLst>
            <pc:docMk/>
            <pc:sldMasterMk cId="2836698347" sldId="2147483988"/>
            <pc:sldLayoutMk cId="1448926322" sldId="2147483996"/>
          </pc:sldLayoutMkLst>
        </pc:sldLayoutChg>
        <pc:sldLayoutChg chg="add">
          <pc:chgData name="Baker, Emily (STFC,DL,AST)" userId="S::emily.baker@stfc.ac.uk::cd63b128-5bbb-4867-bad5-e2b99d3ce767" providerId="AD" clId="Web-{8E71DF9D-F1DE-9F54-D3EA-75EA25219994}" dt="2022-11-07T17:08:35.707" v="23"/>
          <pc:sldLayoutMkLst>
            <pc:docMk/>
            <pc:sldMasterMk cId="2836698347" sldId="2147483988"/>
            <pc:sldLayoutMk cId="361953451" sldId="2147483997"/>
          </pc:sldLayoutMkLst>
        </pc:sldLayoutChg>
        <pc:sldLayoutChg chg="add">
          <pc:chgData name="Baker, Emily (STFC,DL,AST)" userId="S::emily.baker@stfc.ac.uk::cd63b128-5bbb-4867-bad5-e2b99d3ce767" providerId="AD" clId="Web-{8E71DF9D-F1DE-9F54-D3EA-75EA25219994}" dt="2022-11-07T17:08:35.707" v="23"/>
          <pc:sldLayoutMkLst>
            <pc:docMk/>
            <pc:sldMasterMk cId="2836698347" sldId="2147483988"/>
            <pc:sldLayoutMk cId="2594532391" sldId="2147483998"/>
          </pc:sldLayoutMkLst>
        </pc:sldLayoutChg>
        <pc:sldLayoutChg chg="add">
          <pc:chgData name="Baker, Emily (STFC,DL,AST)" userId="S::emily.baker@stfc.ac.uk::cd63b128-5bbb-4867-bad5-e2b99d3ce767" providerId="AD" clId="Web-{8E71DF9D-F1DE-9F54-D3EA-75EA25219994}" dt="2022-11-07T17:08:35.707" v="23"/>
          <pc:sldLayoutMkLst>
            <pc:docMk/>
            <pc:sldMasterMk cId="2836698347" sldId="2147483988"/>
            <pc:sldLayoutMk cId="2332572411" sldId="2147483999"/>
          </pc:sldLayoutMkLst>
        </pc:sldLayoutChg>
      </pc:sldMasterChg>
    </pc:docChg>
  </pc:docChgLst>
  <pc:docChgLst>
    <pc:chgData name="Baker, Emily (STFC,DL,AST)" userId="cd63b128-5bbb-4867-bad5-e2b99d3ce767" providerId="ADAL" clId="{EAC87454-492E-4ABB-A337-31809350CFAE}"/>
    <pc:docChg chg="undo custSel addSld delSld modSld sldOrd">
      <pc:chgData name="Baker, Emily (STFC,DL,AST)" userId="cd63b128-5bbb-4867-bad5-e2b99d3ce767" providerId="ADAL" clId="{EAC87454-492E-4ABB-A337-31809350CFAE}" dt="2022-09-13T08:58:24.520" v="815" actId="207"/>
      <pc:docMkLst>
        <pc:docMk/>
      </pc:docMkLst>
      <pc:sldChg chg="addSp delSp modSp mod">
        <pc:chgData name="Baker, Emily (STFC,DL,AST)" userId="cd63b128-5bbb-4867-bad5-e2b99d3ce767" providerId="ADAL" clId="{EAC87454-492E-4ABB-A337-31809350CFAE}" dt="2022-09-13T08:58:24.520" v="815" actId="207"/>
        <pc:sldMkLst>
          <pc:docMk/>
          <pc:sldMk cId="1083456502" sldId="350"/>
        </pc:sldMkLst>
        <pc:spChg chg="add del mod ord">
          <ac:chgData name="Baker, Emily (STFC,DL,AST)" userId="cd63b128-5bbb-4867-bad5-e2b99d3ce767" providerId="ADAL" clId="{EAC87454-492E-4ABB-A337-31809350CFAE}" dt="2022-09-13T08:55:40.790" v="769" actId="478"/>
          <ac:spMkLst>
            <pc:docMk/>
            <pc:sldMk cId="1083456502" sldId="350"/>
            <ac:spMk id="4" creationId="{BB5F5EA1-8B83-431E-93B6-B4307C8C2330}"/>
          </ac:spMkLst>
        </pc:spChg>
        <pc:spChg chg="add mod">
          <ac:chgData name="Baker, Emily (STFC,DL,AST)" userId="cd63b128-5bbb-4867-bad5-e2b99d3ce767" providerId="ADAL" clId="{EAC87454-492E-4ABB-A337-31809350CFAE}" dt="2022-09-13T08:58:05.950" v="813" actId="1076"/>
          <ac:spMkLst>
            <pc:docMk/>
            <pc:sldMk cId="1083456502" sldId="350"/>
            <ac:spMk id="5" creationId="{3C310670-F26C-4FC3-8A35-3864C7553D60}"/>
          </ac:spMkLst>
        </pc:spChg>
        <pc:graphicFrameChg chg="add mod modGraphic">
          <ac:chgData name="Baker, Emily (STFC,DL,AST)" userId="cd63b128-5bbb-4867-bad5-e2b99d3ce767" providerId="ADAL" clId="{EAC87454-492E-4ABB-A337-31809350CFAE}" dt="2022-09-13T08:57:17.008" v="807" actId="14734"/>
          <ac:graphicFrameMkLst>
            <pc:docMk/>
            <pc:sldMk cId="1083456502" sldId="350"/>
            <ac:graphicFrameMk id="6" creationId="{7F379513-CBF8-4B06-A9D0-8D9226DD2A38}"/>
          </ac:graphicFrameMkLst>
        </pc:graphicFrameChg>
        <pc:graphicFrameChg chg="add del mod modGraphic">
          <ac:chgData name="Baker, Emily (STFC,DL,AST)" userId="cd63b128-5bbb-4867-bad5-e2b99d3ce767" providerId="ADAL" clId="{EAC87454-492E-4ABB-A337-31809350CFAE}" dt="2022-09-13T08:54:38.939" v="757" actId="478"/>
          <ac:graphicFrameMkLst>
            <pc:docMk/>
            <pc:sldMk cId="1083456502" sldId="350"/>
            <ac:graphicFrameMk id="7" creationId="{F19CDC45-DAAF-4F35-9519-5ADA73482205}"/>
          </ac:graphicFrameMkLst>
        </pc:graphicFrameChg>
        <pc:graphicFrameChg chg="add mod modGraphic">
          <ac:chgData name="Baker, Emily (STFC,DL,AST)" userId="cd63b128-5bbb-4867-bad5-e2b99d3ce767" providerId="ADAL" clId="{EAC87454-492E-4ABB-A337-31809350CFAE}" dt="2022-09-13T08:55:49.216" v="770" actId="1076"/>
          <ac:graphicFrameMkLst>
            <pc:docMk/>
            <pc:sldMk cId="1083456502" sldId="350"/>
            <ac:graphicFrameMk id="8" creationId="{910DFF5E-8304-4E09-BD82-669CF3520255}"/>
          </ac:graphicFrameMkLst>
        </pc:graphicFrameChg>
        <pc:graphicFrameChg chg="add mod modGraphic">
          <ac:chgData name="Baker, Emily (STFC,DL,AST)" userId="cd63b128-5bbb-4867-bad5-e2b99d3ce767" providerId="ADAL" clId="{EAC87454-492E-4ABB-A337-31809350CFAE}" dt="2022-09-13T08:55:49.216" v="770" actId="1076"/>
          <ac:graphicFrameMkLst>
            <pc:docMk/>
            <pc:sldMk cId="1083456502" sldId="350"/>
            <ac:graphicFrameMk id="9" creationId="{235D1B7A-F5EB-43AE-AA22-A3A6EEAA8BE1}"/>
          </ac:graphicFrameMkLst>
        </pc:graphicFrameChg>
        <pc:graphicFrameChg chg="add mod modGraphic">
          <ac:chgData name="Baker, Emily (STFC,DL,AST)" userId="cd63b128-5bbb-4867-bad5-e2b99d3ce767" providerId="ADAL" clId="{EAC87454-492E-4ABB-A337-31809350CFAE}" dt="2022-09-13T08:58:24.520" v="815" actId="207"/>
          <ac:graphicFrameMkLst>
            <pc:docMk/>
            <pc:sldMk cId="1083456502" sldId="350"/>
            <ac:graphicFrameMk id="10" creationId="{0921A467-FD0A-4F3A-A546-30E41EA89581}"/>
          </ac:graphicFrameMkLst>
        </pc:graphicFrameChg>
        <pc:graphicFrameChg chg="mod modGraphic">
          <ac:chgData name="Baker, Emily (STFC,DL,AST)" userId="cd63b128-5bbb-4867-bad5-e2b99d3ce767" providerId="ADAL" clId="{EAC87454-492E-4ABB-A337-31809350CFAE}" dt="2022-09-13T08:57:23.900" v="808" actId="14734"/>
          <ac:graphicFrameMkLst>
            <pc:docMk/>
            <pc:sldMk cId="1083456502" sldId="350"/>
            <ac:graphicFrameMk id="16" creationId="{9C28F110-84AB-AE0D-B595-DD9F5F1042A8}"/>
          </ac:graphicFrameMkLst>
        </pc:graphicFrameChg>
        <pc:picChg chg="add del">
          <ac:chgData name="Baker, Emily (STFC,DL,AST)" userId="cd63b128-5bbb-4867-bad5-e2b99d3ce767" providerId="ADAL" clId="{EAC87454-492E-4ABB-A337-31809350CFAE}" dt="2022-09-13T08:42:39.795" v="2" actId="22"/>
          <ac:picMkLst>
            <pc:docMk/>
            <pc:sldMk cId="1083456502" sldId="350"/>
            <ac:picMk id="3" creationId="{90F45B1B-0714-4D56-B619-C843CE115CF6}"/>
          </ac:picMkLst>
        </pc:picChg>
      </pc:sldChg>
      <pc:sldChg chg="add del ord setBg">
        <pc:chgData name="Baker, Emily (STFC,DL,AST)" userId="cd63b128-5bbb-4867-bad5-e2b99d3ce767" providerId="ADAL" clId="{EAC87454-492E-4ABB-A337-31809350CFAE}" dt="2022-09-13T08:43:53.933" v="14" actId="47"/>
        <pc:sldMkLst>
          <pc:docMk/>
          <pc:sldMk cId="3042331732" sldId="351"/>
        </pc:sldMkLst>
      </pc:sldChg>
    </pc:docChg>
  </pc:docChgLst>
  <pc:docChgLst>
    <pc:chgData name="Baker, Emily (STFC,DL,AST)" userId="S::emily.baker@stfc.ac.uk::cd63b128-5bbb-4867-bad5-e2b99d3ce767" providerId="AD" clId="Web-{0FB825EE-B096-8499-3F05-4AAD12BFD438}"/>
    <pc:docChg chg="addSld delSld modSld">
      <pc:chgData name="Baker, Emily (STFC,DL,AST)" userId="S::emily.baker@stfc.ac.uk::cd63b128-5bbb-4867-bad5-e2b99d3ce767" providerId="AD" clId="Web-{0FB825EE-B096-8499-3F05-4AAD12BFD438}" dt="2021-01-04T11:57:52.264" v="14"/>
      <pc:docMkLst>
        <pc:docMk/>
      </pc:docMkLst>
      <pc:sldChg chg="modSp">
        <pc:chgData name="Baker, Emily (STFC,DL,AST)" userId="S::emily.baker@stfc.ac.uk::cd63b128-5bbb-4867-bad5-e2b99d3ce767" providerId="AD" clId="Web-{0FB825EE-B096-8499-3F05-4AAD12BFD438}" dt="2021-01-04T11:57:00.417" v="2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0FB825EE-B096-8499-3F05-4AAD12BFD438}" dt="2021-01-04T11:57:00.417" v="2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Baker, Emily (STFC,DL,AST)" userId="S::emily.baker@stfc.ac.uk::cd63b128-5bbb-4867-bad5-e2b99d3ce767" providerId="AD" clId="Web-{0FB825EE-B096-8499-3F05-4AAD12BFD438}" dt="2021-01-04T11:57:18.559" v="6"/>
        <pc:sldMkLst>
          <pc:docMk/>
          <pc:sldMk cId="52744330" sldId="322"/>
        </pc:sldMkLst>
      </pc:sldChg>
      <pc:sldChg chg="del">
        <pc:chgData name="Baker, Emily (STFC,DL,AST)" userId="S::emily.baker@stfc.ac.uk::cd63b128-5bbb-4867-bad5-e2b99d3ce767" providerId="AD" clId="Web-{0FB825EE-B096-8499-3F05-4AAD12BFD438}" dt="2021-01-04T11:57:32.904" v="10"/>
        <pc:sldMkLst>
          <pc:docMk/>
          <pc:sldMk cId="2068355445" sldId="323"/>
        </pc:sldMkLst>
      </pc:sldChg>
      <pc:sldChg chg="del">
        <pc:chgData name="Baker, Emily (STFC,DL,AST)" userId="S::emily.baker@stfc.ac.uk::cd63b128-5bbb-4867-bad5-e2b99d3ce767" providerId="AD" clId="Web-{0FB825EE-B096-8499-3F05-4AAD12BFD438}" dt="2021-01-04T11:57:37.748" v="12"/>
        <pc:sldMkLst>
          <pc:docMk/>
          <pc:sldMk cId="2504566388" sldId="324"/>
        </pc:sldMkLst>
      </pc:sldChg>
      <pc:sldChg chg="del">
        <pc:chgData name="Baker, Emily (STFC,DL,AST)" userId="S::emily.baker@stfc.ac.uk::cd63b128-5bbb-4867-bad5-e2b99d3ce767" providerId="AD" clId="Web-{0FB825EE-B096-8499-3F05-4AAD12BFD438}" dt="2021-01-04T11:57:38.513" v="13"/>
        <pc:sldMkLst>
          <pc:docMk/>
          <pc:sldMk cId="2296441203" sldId="325"/>
        </pc:sldMkLst>
      </pc:sldChg>
      <pc:sldChg chg="del">
        <pc:chgData name="Baker, Emily (STFC,DL,AST)" userId="S::emily.baker@stfc.ac.uk::cd63b128-5bbb-4867-bad5-e2b99d3ce767" providerId="AD" clId="Web-{0FB825EE-B096-8499-3F05-4AAD12BFD438}" dt="2021-01-04T11:57:33.700" v="11"/>
        <pc:sldMkLst>
          <pc:docMk/>
          <pc:sldMk cId="3496580462" sldId="326"/>
        </pc:sldMkLst>
      </pc:sldChg>
      <pc:sldChg chg="del">
        <pc:chgData name="Baker, Emily (STFC,DL,AST)" userId="S::emily.baker@stfc.ac.uk::cd63b128-5bbb-4867-bad5-e2b99d3ce767" providerId="AD" clId="Web-{0FB825EE-B096-8499-3F05-4AAD12BFD438}" dt="2021-01-04T11:57:12.809" v="4"/>
        <pc:sldMkLst>
          <pc:docMk/>
          <pc:sldMk cId="1220935160" sldId="327"/>
        </pc:sldMkLst>
      </pc:sldChg>
      <pc:sldChg chg="del">
        <pc:chgData name="Baker, Emily (STFC,DL,AST)" userId="S::emily.baker@stfc.ac.uk::cd63b128-5bbb-4867-bad5-e2b99d3ce767" providerId="AD" clId="Web-{0FB825EE-B096-8499-3F05-4AAD12BFD438}" dt="2021-01-04T11:57:16.075" v="5"/>
        <pc:sldMkLst>
          <pc:docMk/>
          <pc:sldMk cId="808250890" sldId="328"/>
        </pc:sldMkLst>
      </pc:sldChg>
      <pc:sldChg chg="add del">
        <pc:chgData name="Baker, Emily (STFC,DL,AST)" userId="S::emily.baker@stfc.ac.uk::cd63b128-5bbb-4867-bad5-e2b99d3ce767" providerId="AD" clId="Web-{0FB825EE-B096-8499-3F05-4AAD12BFD438}" dt="2021-01-04T11:57:31.310" v="9"/>
        <pc:sldMkLst>
          <pc:docMk/>
          <pc:sldMk cId="1269874291" sldId="329"/>
        </pc:sldMkLst>
      </pc:sldChg>
      <pc:sldChg chg="del">
        <pc:chgData name="Baker, Emily (STFC,DL,AST)" userId="S::emily.baker@stfc.ac.uk::cd63b128-5bbb-4867-bad5-e2b99d3ce767" providerId="AD" clId="Web-{0FB825EE-B096-8499-3F05-4AAD12BFD438}" dt="2021-01-04T11:57:52.264" v="14"/>
        <pc:sldMkLst>
          <pc:docMk/>
          <pc:sldMk cId="1511054067" sldId="331"/>
        </pc:sldMkLst>
      </pc:sldChg>
    </pc:docChg>
  </pc:docChgLst>
  <pc:docChgLst>
    <pc:chgData name="Baker, Emily (STFC,DL,AST)" userId="S::emily.baker@stfc.ac.uk::cd63b128-5bbb-4867-bad5-e2b99d3ce767" providerId="AD" clId="Web-{7B6A7C92-EAD1-3B79-609E-B00816B1363E}"/>
    <pc:docChg chg="addSld modSld addMainMaster modMainMaster">
      <pc:chgData name="Baker, Emily (STFC,DL,AST)" userId="S::emily.baker@stfc.ac.uk::cd63b128-5bbb-4867-bad5-e2b99d3ce767" providerId="AD" clId="Web-{7B6A7C92-EAD1-3B79-609E-B00816B1363E}" dt="2021-03-16T11:43:23.151" v="17" actId="1076"/>
      <pc:docMkLst>
        <pc:docMk/>
      </pc:docMkLst>
      <pc:sldChg chg="modSp">
        <pc:chgData name="Baker, Emily (STFC,DL,AST)" userId="S::emily.baker@stfc.ac.uk::cd63b128-5bbb-4867-bad5-e2b99d3ce767" providerId="AD" clId="Web-{7B6A7C92-EAD1-3B79-609E-B00816B1363E}" dt="2021-03-16T11:42:30.009" v="2" actId="20577"/>
        <pc:sldMkLst>
          <pc:docMk/>
          <pc:sldMk cId="3091611516" sldId="339"/>
        </pc:sldMkLst>
        <pc:spChg chg="mod">
          <ac:chgData name="Baker, Emily (STFC,DL,AST)" userId="S::emily.baker@stfc.ac.uk::cd63b128-5bbb-4867-bad5-e2b99d3ce767" providerId="AD" clId="Web-{7B6A7C92-EAD1-3B79-609E-B00816B1363E}" dt="2021-03-16T11:42:30.009" v="2" actId="20577"/>
          <ac:spMkLst>
            <pc:docMk/>
            <pc:sldMk cId="3091611516" sldId="339"/>
            <ac:spMk id="11" creationId="{00000000-0000-0000-0000-000000000000}"/>
          </ac:spMkLst>
        </pc:spChg>
      </pc:sldChg>
      <pc:sldChg chg="modSp add">
        <pc:chgData name="Baker, Emily (STFC,DL,AST)" userId="S::emily.baker@stfc.ac.uk::cd63b128-5bbb-4867-bad5-e2b99d3ce767" providerId="AD" clId="Web-{7B6A7C92-EAD1-3B79-609E-B00816B1363E}" dt="2021-03-16T11:43:23.151" v="17" actId="1076"/>
        <pc:sldMkLst>
          <pc:docMk/>
          <pc:sldMk cId="2312414222" sldId="340"/>
        </pc:sldMkLst>
        <pc:spChg chg="mod">
          <ac:chgData name="Baker, Emily (STFC,DL,AST)" userId="S::emily.baker@stfc.ac.uk::cd63b128-5bbb-4867-bad5-e2b99d3ce767" providerId="AD" clId="Web-{7B6A7C92-EAD1-3B79-609E-B00816B1363E}" dt="2021-03-16T11:42:49.056" v="5" actId="1076"/>
          <ac:spMkLst>
            <pc:docMk/>
            <pc:sldMk cId="2312414222" sldId="340"/>
            <ac:spMk id="2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7B6A7C92-EAD1-3B79-609E-B00816B1363E}" dt="2021-03-16T11:43:23.151" v="17" actId="1076"/>
          <ac:spMkLst>
            <pc:docMk/>
            <pc:sldMk cId="2312414222" sldId="340"/>
            <ac:spMk id="12" creationId="{00000000-0000-0000-0000-000000000000}"/>
          </ac:spMkLst>
        </pc:spChg>
      </pc:sldChg>
      <pc:sldMasterChg chg="add addSldLayout">
        <pc:chgData name="Baker, Emily (STFC,DL,AST)" userId="S::emily.baker@stfc.ac.uk::cd63b128-5bbb-4867-bad5-e2b99d3ce767" providerId="AD" clId="Web-{7B6A7C92-EAD1-3B79-609E-B00816B1363E}" dt="2021-03-16T11:42:37.775" v="3"/>
        <pc:sldMasterMkLst>
          <pc:docMk/>
          <pc:sldMasterMk cId="3963992166" sldId="2147483701"/>
        </pc:sldMasterMkLst>
        <pc:sldLayoutChg chg="add">
          <pc:chgData name="Baker, Emily (STFC,DL,AST)" userId="S::emily.baker@stfc.ac.uk::cd63b128-5bbb-4867-bad5-e2b99d3ce767" providerId="AD" clId="Web-{7B6A7C92-EAD1-3B79-609E-B00816B1363E}" dt="2021-03-16T11:42:37.775" v="3"/>
          <pc:sldLayoutMkLst>
            <pc:docMk/>
            <pc:sldMasterMk cId="3963992166" sldId="2147483701"/>
            <pc:sldLayoutMk cId="1378427798" sldId="2147483660"/>
          </pc:sldLayoutMkLst>
        </pc:sldLayoutChg>
        <pc:sldLayoutChg chg="add">
          <pc:chgData name="Baker, Emily (STFC,DL,AST)" userId="S::emily.baker@stfc.ac.uk::cd63b128-5bbb-4867-bad5-e2b99d3ce767" providerId="AD" clId="Web-{7B6A7C92-EAD1-3B79-609E-B00816B1363E}" dt="2021-03-16T11:42:37.775" v="3"/>
          <pc:sldLayoutMkLst>
            <pc:docMk/>
            <pc:sldMasterMk cId="3963992166" sldId="2147483701"/>
            <pc:sldLayoutMk cId="2208534630" sldId="2147483702"/>
          </pc:sldLayoutMkLst>
        </pc:sldLayoutChg>
        <pc:sldLayoutChg chg="add">
          <pc:chgData name="Baker, Emily (STFC,DL,AST)" userId="S::emily.baker@stfc.ac.uk::cd63b128-5bbb-4867-bad5-e2b99d3ce767" providerId="AD" clId="Web-{7B6A7C92-EAD1-3B79-609E-B00816B1363E}" dt="2021-03-16T11:42:37.775" v="3"/>
          <pc:sldLayoutMkLst>
            <pc:docMk/>
            <pc:sldMasterMk cId="3963992166" sldId="2147483701"/>
            <pc:sldLayoutMk cId="1541356849" sldId="2147483703"/>
          </pc:sldLayoutMkLst>
        </pc:sldLayoutChg>
        <pc:sldLayoutChg chg="add">
          <pc:chgData name="Baker, Emily (STFC,DL,AST)" userId="S::emily.baker@stfc.ac.uk::cd63b128-5bbb-4867-bad5-e2b99d3ce767" providerId="AD" clId="Web-{7B6A7C92-EAD1-3B79-609E-B00816B1363E}" dt="2021-03-16T11:42:37.775" v="3"/>
          <pc:sldLayoutMkLst>
            <pc:docMk/>
            <pc:sldMasterMk cId="3963992166" sldId="2147483701"/>
            <pc:sldLayoutMk cId="2251684574" sldId="2147483704"/>
          </pc:sldLayoutMkLst>
        </pc:sldLayoutChg>
        <pc:sldLayoutChg chg="add">
          <pc:chgData name="Baker, Emily (STFC,DL,AST)" userId="S::emily.baker@stfc.ac.uk::cd63b128-5bbb-4867-bad5-e2b99d3ce767" providerId="AD" clId="Web-{7B6A7C92-EAD1-3B79-609E-B00816B1363E}" dt="2021-03-16T11:42:37.775" v="3"/>
          <pc:sldLayoutMkLst>
            <pc:docMk/>
            <pc:sldMasterMk cId="3963992166" sldId="2147483701"/>
            <pc:sldLayoutMk cId="3992503238" sldId="2147483705"/>
          </pc:sldLayoutMkLst>
        </pc:sldLayoutChg>
        <pc:sldLayoutChg chg="add">
          <pc:chgData name="Baker, Emily (STFC,DL,AST)" userId="S::emily.baker@stfc.ac.uk::cd63b128-5bbb-4867-bad5-e2b99d3ce767" providerId="AD" clId="Web-{7B6A7C92-EAD1-3B79-609E-B00816B1363E}" dt="2021-03-16T11:42:37.775" v="3"/>
          <pc:sldLayoutMkLst>
            <pc:docMk/>
            <pc:sldMasterMk cId="3963992166" sldId="2147483701"/>
            <pc:sldLayoutMk cId="2956065494" sldId="2147483706"/>
          </pc:sldLayoutMkLst>
        </pc:sldLayoutChg>
        <pc:sldLayoutChg chg="add">
          <pc:chgData name="Baker, Emily (STFC,DL,AST)" userId="S::emily.baker@stfc.ac.uk::cd63b128-5bbb-4867-bad5-e2b99d3ce767" providerId="AD" clId="Web-{7B6A7C92-EAD1-3B79-609E-B00816B1363E}" dt="2021-03-16T11:42:37.775" v="3"/>
          <pc:sldLayoutMkLst>
            <pc:docMk/>
            <pc:sldMasterMk cId="3963992166" sldId="2147483701"/>
            <pc:sldLayoutMk cId="3652534112" sldId="2147483707"/>
          </pc:sldLayoutMkLst>
        </pc:sldLayoutChg>
        <pc:sldLayoutChg chg="add">
          <pc:chgData name="Baker, Emily (STFC,DL,AST)" userId="S::emily.baker@stfc.ac.uk::cd63b128-5bbb-4867-bad5-e2b99d3ce767" providerId="AD" clId="Web-{7B6A7C92-EAD1-3B79-609E-B00816B1363E}" dt="2021-03-16T11:42:37.775" v="3"/>
          <pc:sldLayoutMkLst>
            <pc:docMk/>
            <pc:sldMasterMk cId="3963992166" sldId="2147483701"/>
            <pc:sldLayoutMk cId="554829949" sldId="2147483708"/>
          </pc:sldLayoutMkLst>
        </pc:sldLayoutChg>
        <pc:sldLayoutChg chg="add">
          <pc:chgData name="Baker, Emily (STFC,DL,AST)" userId="S::emily.baker@stfc.ac.uk::cd63b128-5bbb-4867-bad5-e2b99d3ce767" providerId="AD" clId="Web-{7B6A7C92-EAD1-3B79-609E-B00816B1363E}" dt="2021-03-16T11:42:37.775" v="3"/>
          <pc:sldLayoutMkLst>
            <pc:docMk/>
            <pc:sldMasterMk cId="3963992166" sldId="2147483701"/>
            <pc:sldLayoutMk cId="754249386" sldId="2147483709"/>
          </pc:sldLayoutMkLst>
        </pc:sldLayoutChg>
        <pc:sldLayoutChg chg="add">
          <pc:chgData name="Baker, Emily (STFC,DL,AST)" userId="S::emily.baker@stfc.ac.uk::cd63b128-5bbb-4867-bad5-e2b99d3ce767" providerId="AD" clId="Web-{7B6A7C92-EAD1-3B79-609E-B00816B1363E}" dt="2021-03-16T11:42:37.775" v="3"/>
          <pc:sldLayoutMkLst>
            <pc:docMk/>
            <pc:sldMasterMk cId="3963992166" sldId="2147483701"/>
            <pc:sldLayoutMk cId="3530628647" sldId="2147483710"/>
          </pc:sldLayoutMkLst>
        </pc:sldLayoutChg>
        <pc:sldLayoutChg chg="add">
          <pc:chgData name="Baker, Emily (STFC,DL,AST)" userId="S::emily.baker@stfc.ac.uk::cd63b128-5bbb-4867-bad5-e2b99d3ce767" providerId="AD" clId="Web-{7B6A7C92-EAD1-3B79-609E-B00816B1363E}" dt="2021-03-16T11:42:37.775" v="3"/>
          <pc:sldLayoutMkLst>
            <pc:docMk/>
            <pc:sldMasterMk cId="3963992166" sldId="2147483701"/>
            <pc:sldLayoutMk cId="1571751828" sldId="2147483711"/>
          </pc:sldLayoutMkLst>
        </pc:sldLayoutChg>
        <pc:sldLayoutChg chg="add">
          <pc:chgData name="Baker, Emily (STFC,DL,AST)" userId="S::emily.baker@stfc.ac.uk::cd63b128-5bbb-4867-bad5-e2b99d3ce767" providerId="AD" clId="Web-{7B6A7C92-EAD1-3B79-609E-B00816B1363E}" dt="2021-03-16T11:42:37.775" v="3"/>
          <pc:sldLayoutMkLst>
            <pc:docMk/>
            <pc:sldMasterMk cId="3963992166" sldId="2147483701"/>
            <pc:sldLayoutMk cId="2119444964" sldId="2147483712"/>
          </pc:sldLayoutMkLst>
        </pc:sldLayoutChg>
      </pc:sldMasterChg>
      <pc:sldMasterChg chg="replId">
        <pc:chgData name="Baker, Emily (STFC,DL,AST)" userId="S::emily.baker@stfc.ac.uk::cd63b128-5bbb-4867-bad5-e2b99d3ce767" providerId="AD" clId="Web-{7B6A7C92-EAD1-3B79-609E-B00816B1363E}" dt="2021-03-16T11:42:37.775" v="3"/>
        <pc:sldMasterMkLst>
          <pc:docMk/>
          <pc:sldMasterMk cId="3329901280" sldId="2147484013"/>
        </pc:sldMasterMkLst>
      </pc:sldMasterChg>
    </pc:docChg>
  </pc:docChgLst>
  <pc:docChgLst>
    <pc:chgData name="Baker, Emily (STFC,DL,AST)" userId="S::emily.baker@stfc.ac.uk::cd63b128-5bbb-4867-bad5-e2b99d3ce767" providerId="AD" clId="Web-{87716ACD-CB9B-AC8F-86A5-50B860249106}"/>
    <pc:docChg chg="addSld modSld addMainMaster modMainMaster">
      <pc:chgData name="Baker, Emily (STFC,DL,AST)" userId="S::emily.baker@stfc.ac.uk::cd63b128-5bbb-4867-bad5-e2b99d3ce767" providerId="AD" clId="Web-{87716ACD-CB9B-AC8F-86A5-50B860249106}" dt="2021-09-09T11:09:41.545" v="24" actId="1076"/>
      <pc:docMkLst>
        <pc:docMk/>
      </pc:docMkLst>
      <pc:sldChg chg="modSp add">
        <pc:chgData name="Baker, Emily (STFC,DL,AST)" userId="S::emily.baker@stfc.ac.uk::cd63b128-5bbb-4867-bad5-e2b99d3ce767" providerId="AD" clId="Web-{87716ACD-CB9B-AC8F-86A5-50B860249106}" dt="2021-09-09T11:09:41.545" v="24" actId="1076"/>
        <pc:sldMkLst>
          <pc:docMk/>
          <pc:sldMk cId="425307636" sldId="364"/>
        </pc:sldMkLst>
        <pc:spChg chg="mod">
          <ac:chgData name="Baker, Emily (STFC,DL,AST)" userId="S::emily.baker@stfc.ac.uk::cd63b128-5bbb-4867-bad5-e2b99d3ce767" providerId="AD" clId="Web-{87716ACD-CB9B-AC8F-86A5-50B860249106}" dt="2021-09-09T11:09:41.545" v="24" actId="1076"/>
          <ac:spMkLst>
            <pc:docMk/>
            <pc:sldMk cId="425307636" sldId="364"/>
            <ac:spMk id="4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87716ACD-CB9B-AC8F-86A5-50B860249106}" dt="2021-09-09T11:09:29.826" v="21"/>
          <ac:spMkLst>
            <pc:docMk/>
            <pc:sldMk cId="425307636" sldId="364"/>
            <ac:spMk id="6" creationId="{00000000-0000-0000-0000-000000000000}"/>
          </ac:spMkLst>
        </pc:spChg>
      </pc:sldChg>
      <pc:sldMasterChg chg="replId modSldLayout">
        <pc:chgData name="Baker, Emily (STFC,DL,AST)" userId="S::emily.baker@stfc.ac.uk::cd63b128-5bbb-4867-bad5-e2b99d3ce767" providerId="AD" clId="Web-{87716ACD-CB9B-AC8F-86A5-50B860249106}" dt="2021-09-09T11:08:05.886" v="0"/>
        <pc:sldMasterMkLst>
          <pc:docMk/>
          <pc:sldMasterMk cId="3963992166" sldId="2147483738"/>
        </pc:sldMasterMkLst>
        <pc:sldLayoutChg chg="replI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963992166" sldId="2147483738"/>
            <pc:sldLayoutMk cId="2208534630" sldId="2147483739"/>
          </pc:sldLayoutMkLst>
        </pc:sldLayoutChg>
        <pc:sldLayoutChg chg="replI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963992166" sldId="2147483738"/>
            <pc:sldLayoutMk cId="1541356849" sldId="2147483740"/>
          </pc:sldLayoutMkLst>
        </pc:sldLayoutChg>
        <pc:sldLayoutChg chg="replI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963992166" sldId="2147483738"/>
            <pc:sldLayoutMk cId="2251684574" sldId="2147483741"/>
          </pc:sldLayoutMkLst>
        </pc:sldLayoutChg>
        <pc:sldLayoutChg chg="replI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963992166" sldId="2147483738"/>
            <pc:sldLayoutMk cId="3992503238" sldId="2147483742"/>
          </pc:sldLayoutMkLst>
        </pc:sldLayoutChg>
        <pc:sldLayoutChg chg="replI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963992166" sldId="2147483738"/>
            <pc:sldLayoutMk cId="2956065494" sldId="2147483743"/>
          </pc:sldLayoutMkLst>
        </pc:sldLayoutChg>
        <pc:sldLayoutChg chg="replI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963992166" sldId="2147483738"/>
            <pc:sldLayoutMk cId="3652534112" sldId="2147483744"/>
          </pc:sldLayoutMkLst>
        </pc:sldLayoutChg>
        <pc:sldLayoutChg chg="replI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963992166" sldId="2147483738"/>
            <pc:sldLayoutMk cId="554829949" sldId="2147483745"/>
          </pc:sldLayoutMkLst>
        </pc:sldLayoutChg>
        <pc:sldLayoutChg chg="replI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963992166" sldId="2147483738"/>
            <pc:sldLayoutMk cId="754249386" sldId="2147483746"/>
          </pc:sldLayoutMkLst>
        </pc:sldLayoutChg>
        <pc:sldLayoutChg chg="replI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963992166" sldId="2147483738"/>
            <pc:sldLayoutMk cId="3530628647" sldId="2147483747"/>
          </pc:sldLayoutMkLst>
        </pc:sldLayoutChg>
        <pc:sldLayoutChg chg="replI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963992166" sldId="2147483738"/>
            <pc:sldLayoutMk cId="1571751828" sldId="2147483748"/>
          </pc:sldLayoutMkLst>
        </pc:sldLayoutChg>
        <pc:sldLayoutChg chg="replI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963992166" sldId="2147483738"/>
            <pc:sldLayoutMk cId="2119444964" sldId="2147483749"/>
          </pc:sldLayoutMkLst>
        </pc:sldLayoutChg>
      </pc:sldMasterChg>
      <pc:sldMasterChg chg="add addSldLayout">
        <pc:chgData name="Baker, Emily (STFC,DL,AST)" userId="S::emily.baker@stfc.ac.uk::cd63b128-5bbb-4867-bad5-e2b99d3ce767" providerId="AD" clId="Web-{87716ACD-CB9B-AC8F-86A5-50B860249106}" dt="2021-09-09T11:08:05.886" v="0"/>
        <pc:sldMasterMkLst>
          <pc:docMk/>
          <pc:sldMasterMk cId="331763296" sldId="2147483763"/>
        </pc:sldMasterMkLst>
        <pc:sldLayoutChg chg="ad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31763296" sldId="2147483763"/>
            <pc:sldLayoutMk cId="2775261754" sldId="2147483764"/>
          </pc:sldLayoutMkLst>
        </pc:sldLayoutChg>
        <pc:sldLayoutChg chg="ad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31763296" sldId="2147483763"/>
            <pc:sldLayoutMk cId="245728761" sldId="2147483765"/>
          </pc:sldLayoutMkLst>
        </pc:sldLayoutChg>
        <pc:sldLayoutChg chg="ad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31763296" sldId="2147483763"/>
            <pc:sldLayoutMk cId="1679991175" sldId="2147483766"/>
          </pc:sldLayoutMkLst>
        </pc:sldLayoutChg>
        <pc:sldLayoutChg chg="ad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31763296" sldId="2147483763"/>
            <pc:sldLayoutMk cId="2642697596" sldId="2147483767"/>
          </pc:sldLayoutMkLst>
        </pc:sldLayoutChg>
        <pc:sldLayoutChg chg="ad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31763296" sldId="2147483763"/>
            <pc:sldLayoutMk cId="3460866907" sldId="2147483768"/>
          </pc:sldLayoutMkLst>
        </pc:sldLayoutChg>
        <pc:sldLayoutChg chg="ad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31763296" sldId="2147483763"/>
            <pc:sldLayoutMk cId="4135119431" sldId="2147483769"/>
          </pc:sldLayoutMkLst>
        </pc:sldLayoutChg>
        <pc:sldLayoutChg chg="ad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31763296" sldId="2147483763"/>
            <pc:sldLayoutMk cId="1725274949" sldId="2147483770"/>
          </pc:sldLayoutMkLst>
        </pc:sldLayoutChg>
        <pc:sldLayoutChg chg="ad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31763296" sldId="2147483763"/>
            <pc:sldLayoutMk cId="341595567" sldId="2147483771"/>
          </pc:sldLayoutMkLst>
        </pc:sldLayoutChg>
        <pc:sldLayoutChg chg="ad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31763296" sldId="2147483763"/>
            <pc:sldLayoutMk cId="3762624179" sldId="2147483772"/>
          </pc:sldLayoutMkLst>
        </pc:sldLayoutChg>
        <pc:sldLayoutChg chg="ad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31763296" sldId="2147483763"/>
            <pc:sldLayoutMk cId="3587612472" sldId="2147483773"/>
          </pc:sldLayoutMkLst>
        </pc:sldLayoutChg>
        <pc:sldLayoutChg chg="add">
          <pc:chgData name="Baker, Emily (STFC,DL,AST)" userId="S::emily.baker@stfc.ac.uk::cd63b128-5bbb-4867-bad5-e2b99d3ce767" providerId="AD" clId="Web-{87716ACD-CB9B-AC8F-86A5-50B860249106}" dt="2021-09-09T11:08:05.886" v="0"/>
          <pc:sldLayoutMkLst>
            <pc:docMk/>
            <pc:sldMasterMk cId="331763296" sldId="2147483763"/>
            <pc:sldLayoutMk cId="4286809906" sldId="2147483774"/>
          </pc:sldLayoutMkLst>
        </pc:sldLayoutChg>
      </pc:sldMasterChg>
    </pc:docChg>
  </pc:docChgLst>
  <pc:docChgLst>
    <pc:chgData name="Baker, Emily (STFC,DL,AST)" userId="S::emily.baker@stfc.ac.uk::cd63b128-5bbb-4867-bad5-e2b99d3ce767" providerId="AD" clId="Web-{06778539-18AA-EA34-9435-E3475A4185A7}"/>
    <pc:docChg chg="addSld">
      <pc:chgData name="Baker, Emily (STFC,DL,AST)" userId="S::emily.baker@stfc.ac.uk::cd63b128-5bbb-4867-bad5-e2b99d3ce767" providerId="AD" clId="Web-{06778539-18AA-EA34-9435-E3475A4185A7}" dt="2021-05-10T14:28:42.976" v="1"/>
      <pc:docMkLst>
        <pc:docMk/>
      </pc:docMkLst>
      <pc:sldChg chg="add">
        <pc:chgData name="Baker, Emily (STFC,DL,AST)" userId="S::emily.baker@stfc.ac.uk::cd63b128-5bbb-4867-bad5-e2b99d3ce767" providerId="AD" clId="Web-{06778539-18AA-EA34-9435-E3475A4185A7}" dt="2021-05-10T14:28:42.866" v="0"/>
        <pc:sldMkLst>
          <pc:docMk/>
          <pc:sldMk cId="1686840157" sldId="352"/>
        </pc:sldMkLst>
      </pc:sldChg>
      <pc:sldChg chg="add">
        <pc:chgData name="Baker, Emily (STFC,DL,AST)" userId="S::emily.baker@stfc.ac.uk::cd63b128-5bbb-4867-bad5-e2b99d3ce767" providerId="AD" clId="Web-{06778539-18AA-EA34-9435-E3475A4185A7}" dt="2021-05-10T14:28:42.976" v="1"/>
        <pc:sldMkLst>
          <pc:docMk/>
          <pc:sldMk cId="2966475464" sldId="353"/>
        </pc:sldMkLst>
      </pc:sldChg>
    </pc:docChg>
  </pc:docChgLst>
  <pc:docChgLst>
    <pc:chgData name="Cooper, Alison (STFC,DL,AST)" userId="S::alison.cooper@stfc.ac.uk::10fbe303-8818-42e4-8b6d-3d55e496baf7" providerId="AD" clId="Web-{211F030C-B514-42EE-C631-6044BFE175FE}"/>
    <pc:docChg chg="modSld">
      <pc:chgData name="Cooper, Alison (STFC,DL,AST)" userId="S::alison.cooper@stfc.ac.uk::10fbe303-8818-42e4-8b6d-3d55e496baf7" providerId="AD" clId="Web-{211F030C-B514-42EE-C631-6044BFE175FE}" dt="2021-03-17T10:40:23.603" v="415" actId="20577"/>
      <pc:docMkLst>
        <pc:docMk/>
      </pc:docMkLst>
      <pc:sldChg chg="modSp">
        <pc:chgData name="Cooper, Alison (STFC,DL,AST)" userId="S::alison.cooper@stfc.ac.uk::10fbe303-8818-42e4-8b6d-3d55e496baf7" providerId="AD" clId="Web-{211F030C-B514-42EE-C631-6044BFE175FE}" dt="2021-03-17T10:40:23.603" v="415" actId="20577"/>
        <pc:sldMkLst>
          <pc:docMk/>
          <pc:sldMk cId="1118100706" sldId="353"/>
        </pc:sldMkLst>
        <pc:spChg chg="mod">
          <ac:chgData name="Cooper, Alison (STFC,DL,AST)" userId="S::alison.cooper@stfc.ac.uk::10fbe303-8818-42e4-8b6d-3d55e496baf7" providerId="AD" clId="Web-{211F030C-B514-42EE-C631-6044BFE175FE}" dt="2021-03-17T10:40:23.603" v="415" actId="20577"/>
          <ac:spMkLst>
            <pc:docMk/>
            <pc:sldMk cId="1118100706" sldId="353"/>
            <ac:spMk id="5" creationId="{0E17AEA8-660C-483B-B98D-CEDE91792022}"/>
          </ac:spMkLst>
        </pc:spChg>
      </pc:sldChg>
      <pc:sldChg chg="addSp delSp modSp">
        <pc:chgData name="Cooper, Alison (STFC,DL,AST)" userId="S::alison.cooper@stfc.ac.uk::10fbe303-8818-42e4-8b6d-3d55e496baf7" providerId="AD" clId="Web-{211F030C-B514-42EE-C631-6044BFE175FE}" dt="2021-03-17T10:40:04.321" v="414" actId="20577"/>
        <pc:sldMkLst>
          <pc:docMk/>
          <pc:sldMk cId="1512843486" sldId="354"/>
        </pc:sldMkLst>
        <pc:spChg chg="del">
          <ac:chgData name="Cooper, Alison (STFC,DL,AST)" userId="S::alison.cooper@stfc.ac.uk::10fbe303-8818-42e4-8b6d-3d55e496baf7" providerId="AD" clId="Web-{211F030C-B514-42EE-C631-6044BFE175FE}" dt="2021-03-17T10:35:23.767" v="0"/>
          <ac:spMkLst>
            <pc:docMk/>
            <pc:sldMk cId="1512843486" sldId="354"/>
            <ac:spMk id="2" creationId="{F1701DCF-F2AC-4235-9681-7D920DCD3A99}"/>
          </ac:spMkLst>
        </pc:spChg>
        <pc:spChg chg="add">
          <ac:chgData name="Cooper, Alison (STFC,DL,AST)" userId="S::alison.cooper@stfc.ac.uk::10fbe303-8818-42e4-8b6d-3d55e496baf7" providerId="AD" clId="Web-{211F030C-B514-42EE-C631-6044BFE175FE}" dt="2021-03-17T10:35:24.580" v="1"/>
          <ac:spMkLst>
            <pc:docMk/>
            <pc:sldMk cId="1512843486" sldId="354"/>
            <ac:spMk id="3" creationId="{9C4C681C-6420-4A11-9042-3C8F003ACC31}"/>
          </ac:spMkLst>
        </pc:spChg>
        <pc:spChg chg="add mod">
          <ac:chgData name="Cooper, Alison (STFC,DL,AST)" userId="S::alison.cooper@stfc.ac.uk::10fbe303-8818-42e4-8b6d-3d55e496baf7" providerId="AD" clId="Web-{211F030C-B514-42EE-C631-6044BFE175FE}" dt="2021-03-17T10:40:04.321" v="414" actId="20577"/>
          <ac:spMkLst>
            <pc:docMk/>
            <pc:sldMk cId="1512843486" sldId="354"/>
            <ac:spMk id="4" creationId="{B7F53E7C-996B-4B2A-B7F3-2146EC0CC4D2}"/>
          </ac:spMkLst>
        </pc:spChg>
        <pc:spChg chg="add">
          <ac:chgData name="Cooper, Alison (STFC,DL,AST)" userId="S::alison.cooper@stfc.ac.uk::10fbe303-8818-42e4-8b6d-3d55e496baf7" providerId="AD" clId="Web-{211F030C-B514-42EE-C631-6044BFE175FE}" dt="2021-03-17T10:35:24.580" v="1"/>
          <ac:spMkLst>
            <pc:docMk/>
            <pc:sldMk cId="1512843486" sldId="354"/>
            <ac:spMk id="6" creationId="{17D5B87D-E36E-4B09-9CDB-DF070C39CE4D}"/>
          </ac:spMkLst>
        </pc:spChg>
        <pc:spChg chg="add mod">
          <ac:chgData name="Cooper, Alison (STFC,DL,AST)" userId="S::alison.cooper@stfc.ac.uk::10fbe303-8818-42e4-8b6d-3d55e496baf7" providerId="AD" clId="Web-{211F030C-B514-42EE-C631-6044BFE175FE}" dt="2021-03-17T10:36:43.285" v="73" actId="1076"/>
          <ac:spMkLst>
            <pc:docMk/>
            <pc:sldMk cId="1512843486" sldId="354"/>
            <ac:spMk id="8" creationId="{1E91886E-FAD0-447F-A698-93E2E7D24672}"/>
          </ac:spMkLst>
        </pc:spChg>
        <pc:spChg chg="add mod">
          <ac:chgData name="Cooper, Alison (STFC,DL,AST)" userId="S::alison.cooper@stfc.ac.uk::10fbe303-8818-42e4-8b6d-3d55e496baf7" providerId="AD" clId="Web-{211F030C-B514-42EE-C631-6044BFE175FE}" dt="2021-03-17T10:36:48.301" v="75" actId="1076"/>
          <ac:spMkLst>
            <pc:docMk/>
            <pc:sldMk cId="1512843486" sldId="354"/>
            <ac:spMk id="9" creationId="{EEB3CB0C-BE45-4DC1-9FED-F8646A79AA22}"/>
          </ac:spMkLst>
        </pc:spChg>
        <pc:spChg chg="add mod">
          <ac:chgData name="Cooper, Alison (STFC,DL,AST)" userId="S::alison.cooper@stfc.ac.uk::10fbe303-8818-42e4-8b6d-3d55e496baf7" providerId="AD" clId="Web-{211F030C-B514-42EE-C631-6044BFE175FE}" dt="2021-03-17T10:37:00.879" v="77" actId="1076"/>
          <ac:spMkLst>
            <pc:docMk/>
            <pc:sldMk cId="1512843486" sldId="354"/>
            <ac:spMk id="10" creationId="{517DB448-CCBB-4532-8F6A-B97A6A594B6B}"/>
          </ac:spMkLst>
        </pc:spChg>
        <pc:picChg chg="add">
          <ac:chgData name="Cooper, Alison (STFC,DL,AST)" userId="S::alison.cooper@stfc.ac.uk::10fbe303-8818-42e4-8b6d-3d55e496baf7" providerId="AD" clId="Web-{211F030C-B514-42EE-C631-6044BFE175FE}" dt="2021-03-17T10:35:24.580" v="1"/>
          <ac:picMkLst>
            <pc:docMk/>
            <pc:sldMk cId="1512843486" sldId="354"/>
            <ac:picMk id="5" creationId="{F379AE4D-8ED6-4290-B00F-B46072DBC544}"/>
          </ac:picMkLst>
        </pc:picChg>
        <pc:picChg chg="add">
          <ac:chgData name="Cooper, Alison (STFC,DL,AST)" userId="S::alison.cooper@stfc.ac.uk::10fbe303-8818-42e4-8b6d-3d55e496baf7" providerId="AD" clId="Web-{211F030C-B514-42EE-C631-6044BFE175FE}" dt="2021-03-17T10:35:24.580" v="1"/>
          <ac:picMkLst>
            <pc:docMk/>
            <pc:sldMk cId="1512843486" sldId="354"/>
            <ac:picMk id="7" creationId="{03CE5075-E01B-4041-89D7-DFB28360AC36}"/>
          </ac:picMkLst>
        </pc:picChg>
      </pc:sldChg>
    </pc:docChg>
  </pc:docChgLst>
  <pc:docChgLst>
    <pc:chgData name="Baker, Emily (STFC,DL,AST)" userId="S::emily.baker@stfc.ac.uk::cd63b128-5bbb-4867-bad5-e2b99d3ce767" providerId="AD" clId="Web-{4D82E1F6-5776-DC7B-AFBD-345731038C49}"/>
    <pc:docChg chg="modSld">
      <pc:chgData name="Baker, Emily (STFC,DL,AST)" userId="S::emily.baker@stfc.ac.uk::cd63b128-5bbb-4867-bad5-e2b99d3ce767" providerId="AD" clId="Web-{4D82E1F6-5776-DC7B-AFBD-345731038C49}" dt="2021-11-09T10:09:35.769" v="41" actId="20577"/>
      <pc:docMkLst>
        <pc:docMk/>
      </pc:docMkLst>
      <pc:sldChg chg="modSp">
        <pc:chgData name="Baker, Emily (STFC,DL,AST)" userId="S::emily.baker@stfc.ac.uk::cd63b128-5bbb-4867-bad5-e2b99d3ce767" providerId="AD" clId="Web-{4D82E1F6-5776-DC7B-AFBD-345731038C49}" dt="2021-11-09T10:09:35.769" v="41" actId="20577"/>
        <pc:sldMkLst>
          <pc:docMk/>
          <pc:sldMk cId="800333677" sldId="369"/>
        </pc:sldMkLst>
        <pc:spChg chg="mod">
          <ac:chgData name="Baker, Emily (STFC,DL,AST)" userId="S::emily.baker@stfc.ac.uk::cd63b128-5bbb-4867-bad5-e2b99d3ce767" providerId="AD" clId="Web-{4D82E1F6-5776-DC7B-AFBD-345731038C49}" dt="2021-11-09T10:09:35.769" v="41" actId="20577"/>
          <ac:spMkLst>
            <pc:docMk/>
            <pc:sldMk cId="800333677" sldId="369"/>
            <ac:spMk id="2" creationId="{CCEB234D-177A-45B0-978F-FB578ECE2366}"/>
          </ac:spMkLst>
        </pc:spChg>
        <pc:spChg chg="mod">
          <ac:chgData name="Baker, Emily (STFC,DL,AST)" userId="S::emily.baker@stfc.ac.uk::cd63b128-5bbb-4867-bad5-e2b99d3ce767" providerId="AD" clId="Web-{4D82E1F6-5776-DC7B-AFBD-345731038C49}" dt="2021-11-09T10:07:12.001" v="39" actId="1076"/>
          <ac:spMkLst>
            <pc:docMk/>
            <pc:sldMk cId="800333677" sldId="369"/>
            <ac:spMk id="3" creationId="{83B154DE-2B49-4BF2-AD91-6A9E3E127AB4}"/>
          </ac:spMkLst>
        </pc:spChg>
      </pc:sldChg>
    </pc:docChg>
  </pc:docChgLst>
  <pc:docChgLst>
    <pc:chgData name="Baker, Emily (STFC,DL,AST)" userId="S::emily.baker@stfc.ac.uk::cd63b128-5bbb-4867-bad5-e2b99d3ce767" providerId="AD" clId="Web-{5270F757-1D44-FF1D-9F39-DE0E58760EC8}"/>
    <pc:docChg chg="addSld modSld addMainMaster modMainMaster">
      <pc:chgData name="Baker, Emily (STFC,DL,AST)" userId="S::emily.baker@stfc.ac.uk::cd63b128-5bbb-4867-bad5-e2b99d3ce767" providerId="AD" clId="Web-{5270F757-1D44-FF1D-9F39-DE0E58760EC8}" dt="2022-10-06T12:40:39.682" v="32" actId="20577"/>
      <pc:docMkLst>
        <pc:docMk/>
      </pc:docMkLst>
      <pc:sldChg chg="modSp">
        <pc:chgData name="Baker, Emily (STFC,DL,AST)" userId="S::emily.baker@stfc.ac.uk::cd63b128-5bbb-4867-bad5-e2b99d3ce767" providerId="AD" clId="Web-{5270F757-1D44-FF1D-9F39-DE0E58760EC8}" dt="2022-10-06T12:40:01.962" v="16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5270F757-1D44-FF1D-9F39-DE0E58760EC8}" dt="2022-10-06T12:40:01.962" v="16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 add replId">
        <pc:chgData name="Baker, Emily (STFC,DL,AST)" userId="S::emily.baker@stfc.ac.uk::cd63b128-5bbb-4867-bad5-e2b99d3ce767" providerId="AD" clId="Web-{5270F757-1D44-FF1D-9F39-DE0E58760EC8}" dt="2022-10-06T12:40:15.041" v="24" actId="1076"/>
        <pc:sldMkLst>
          <pc:docMk/>
          <pc:sldMk cId="1728832231" sldId="334"/>
        </pc:sldMkLst>
        <pc:spChg chg="mod">
          <ac:chgData name="Baker, Emily (STFC,DL,AST)" userId="S::emily.baker@stfc.ac.uk::cd63b128-5bbb-4867-bad5-e2b99d3ce767" providerId="AD" clId="Web-{5270F757-1D44-FF1D-9F39-DE0E58760EC8}" dt="2022-10-06T12:40:15.041" v="24" actId="1076"/>
          <ac:spMkLst>
            <pc:docMk/>
            <pc:sldMk cId="1728832231" sldId="334"/>
            <ac:spMk id="8" creationId="{A1A39C34-E01A-FD49-8603-2E8AE6BB5606}"/>
          </ac:spMkLst>
        </pc:spChg>
      </pc:sldChg>
      <pc:sldChg chg="modSp add">
        <pc:chgData name="Baker, Emily (STFC,DL,AST)" userId="S::emily.baker@stfc.ac.uk::cd63b128-5bbb-4867-bad5-e2b99d3ce767" providerId="AD" clId="Web-{5270F757-1D44-FF1D-9F39-DE0E58760EC8}" dt="2022-10-06T12:40:39.682" v="32" actId="20577"/>
        <pc:sldMkLst>
          <pc:docMk/>
          <pc:sldMk cId="3821330142" sldId="335"/>
        </pc:sldMkLst>
        <pc:spChg chg="mod">
          <ac:chgData name="Baker, Emily (STFC,DL,AST)" userId="S::emily.baker@stfc.ac.uk::cd63b128-5bbb-4867-bad5-e2b99d3ce767" providerId="AD" clId="Web-{5270F757-1D44-FF1D-9F39-DE0E58760EC8}" dt="2022-10-06T12:40:39.682" v="32" actId="20577"/>
          <ac:spMkLst>
            <pc:docMk/>
            <pc:sldMk cId="3821330142" sldId="335"/>
            <ac:spMk id="2" creationId="{B7700B82-A0AF-4149-A9EE-8D3F655363C7}"/>
          </ac:spMkLst>
        </pc:spChg>
        <pc:spChg chg="mod">
          <ac:chgData name="Baker, Emily (STFC,DL,AST)" userId="S::emily.baker@stfc.ac.uk::cd63b128-5bbb-4867-bad5-e2b99d3ce767" providerId="AD" clId="Web-{5270F757-1D44-FF1D-9F39-DE0E58760EC8}" dt="2022-10-06T12:40:24.463" v="28" actId="20577"/>
          <ac:spMkLst>
            <pc:docMk/>
            <pc:sldMk cId="3821330142" sldId="335"/>
            <ac:spMk id="3" creationId="{8388306C-8097-40B5-B636-3600483F5FA1}"/>
          </ac:spMkLst>
        </pc:spChg>
      </pc:sldChg>
      <pc:sldMasterChg chg="add addSldLayout">
        <pc:chgData name="Baker, Emily (STFC,DL,AST)" userId="S::emily.baker@stfc.ac.uk::cd63b128-5bbb-4867-bad5-e2b99d3ce767" providerId="AD" clId="Web-{5270F757-1D44-FF1D-9F39-DE0E58760EC8}" dt="2022-10-06T12:40:18.634" v="25"/>
        <pc:sldMasterMkLst>
          <pc:docMk/>
          <pc:sldMasterMk cId="1811416700" sldId="2147483648"/>
        </pc:sldMasterMkLst>
        <pc:sldLayoutChg chg="ad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811416700" sldId="2147483648"/>
            <pc:sldLayoutMk cId="249132063" sldId="2147483649"/>
          </pc:sldLayoutMkLst>
        </pc:sldLayoutChg>
        <pc:sldLayoutChg chg="ad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811416700" sldId="2147483648"/>
            <pc:sldLayoutMk cId="2815804793" sldId="2147483650"/>
          </pc:sldLayoutMkLst>
        </pc:sldLayoutChg>
        <pc:sldLayoutChg chg="ad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811416700" sldId="2147483648"/>
            <pc:sldLayoutMk cId="1920828341" sldId="2147483651"/>
          </pc:sldLayoutMkLst>
        </pc:sldLayoutChg>
        <pc:sldLayoutChg chg="ad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811416700" sldId="2147483648"/>
            <pc:sldLayoutMk cId="896517829" sldId="2147483652"/>
          </pc:sldLayoutMkLst>
        </pc:sldLayoutChg>
        <pc:sldLayoutChg chg="ad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811416700" sldId="2147483648"/>
            <pc:sldLayoutMk cId="3355949202" sldId="2147483653"/>
          </pc:sldLayoutMkLst>
        </pc:sldLayoutChg>
        <pc:sldLayoutChg chg="ad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811416700" sldId="2147483648"/>
            <pc:sldLayoutMk cId="3678258233" sldId="2147483654"/>
          </pc:sldLayoutMkLst>
        </pc:sldLayoutChg>
        <pc:sldLayoutChg chg="ad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811416700" sldId="2147483648"/>
            <pc:sldLayoutMk cId="1452114092" sldId="2147483655"/>
          </pc:sldLayoutMkLst>
        </pc:sldLayoutChg>
        <pc:sldLayoutChg chg="ad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811416700" sldId="2147483648"/>
            <pc:sldLayoutMk cId="742862318" sldId="2147483656"/>
          </pc:sldLayoutMkLst>
        </pc:sldLayoutChg>
        <pc:sldLayoutChg chg="ad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811416700" sldId="2147483648"/>
            <pc:sldLayoutMk cId="481881605" sldId="2147483657"/>
          </pc:sldLayoutMkLst>
        </pc:sldLayoutChg>
        <pc:sldLayoutChg chg="ad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811416700" sldId="2147483648"/>
            <pc:sldLayoutMk cId="3121578934" sldId="2147483658"/>
          </pc:sldLayoutMkLst>
        </pc:sldLayoutChg>
        <pc:sldLayoutChg chg="ad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811416700" sldId="2147483648"/>
            <pc:sldLayoutMk cId="3778152133" sldId="2147483659"/>
          </pc:sldLayoutMkLst>
        </pc:sldLayoutChg>
      </pc:sldMasterChg>
      <pc:sldMasterChg chg="replId modSldLayout">
        <pc:chgData name="Baker, Emily (STFC,DL,AST)" userId="S::emily.baker@stfc.ac.uk::cd63b128-5bbb-4867-bad5-e2b99d3ce767" providerId="AD" clId="Web-{5270F757-1D44-FF1D-9F39-DE0E58760EC8}" dt="2022-10-06T12:40:18.634" v="25"/>
        <pc:sldMasterMkLst>
          <pc:docMk/>
          <pc:sldMasterMk cId="114190232" sldId="2147483930"/>
        </pc:sldMasterMkLst>
        <pc:sldLayoutChg chg="replI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14190232" sldId="2147483930"/>
            <pc:sldLayoutMk cId="3788032824" sldId="2147483931"/>
          </pc:sldLayoutMkLst>
        </pc:sldLayoutChg>
        <pc:sldLayoutChg chg="replI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14190232" sldId="2147483930"/>
            <pc:sldLayoutMk cId="1698857378" sldId="2147483932"/>
          </pc:sldLayoutMkLst>
        </pc:sldLayoutChg>
        <pc:sldLayoutChg chg="replI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14190232" sldId="2147483930"/>
            <pc:sldLayoutMk cId="656881818" sldId="2147483933"/>
          </pc:sldLayoutMkLst>
        </pc:sldLayoutChg>
        <pc:sldLayoutChg chg="replI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14190232" sldId="2147483930"/>
            <pc:sldLayoutMk cId="584393037" sldId="2147483934"/>
          </pc:sldLayoutMkLst>
        </pc:sldLayoutChg>
        <pc:sldLayoutChg chg="replI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14190232" sldId="2147483930"/>
            <pc:sldLayoutMk cId="1447169922" sldId="2147483935"/>
          </pc:sldLayoutMkLst>
        </pc:sldLayoutChg>
        <pc:sldLayoutChg chg="replI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14190232" sldId="2147483930"/>
            <pc:sldLayoutMk cId="892733899" sldId="2147483936"/>
          </pc:sldLayoutMkLst>
        </pc:sldLayoutChg>
        <pc:sldLayoutChg chg="replI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14190232" sldId="2147483930"/>
            <pc:sldLayoutMk cId="3793715446" sldId="2147483937"/>
          </pc:sldLayoutMkLst>
        </pc:sldLayoutChg>
        <pc:sldLayoutChg chg="replI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14190232" sldId="2147483930"/>
            <pc:sldLayoutMk cId="285208483" sldId="2147483938"/>
          </pc:sldLayoutMkLst>
        </pc:sldLayoutChg>
        <pc:sldLayoutChg chg="replI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14190232" sldId="2147483930"/>
            <pc:sldLayoutMk cId="884664640" sldId="2147483939"/>
          </pc:sldLayoutMkLst>
        </pc:sldLayoutChg>
        <pc:sldLayoutChg chg="replI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14190232" sldId="2147483930"/>
            <pc:sldLayoutMk cId="1965340630" sldId="2147483940"/>
          </pc:sldLayoutMkLst>
        </pc:sldLayoutChg>
        <pc:sldLayoutChg chg="replId">
          <pc:chgData name="Baker, Emily (STFC,DL,AST)" userId="S::emily.baker@stfc.ac.uk::cd63b128-5bbb-4867-bad5-e2b99d3ce767" providerId="AD" clId="Web-{5270F757-1D44-FF1D-9F39-DE0E58760EC8}" dt="2022-10-06T12:40:18.634" v="25"/>
          <pc:sldLayoutMkLst>
            <pc:docMk/>
            <pc:sldMasterMk cId="114190232" sldId="2147483930"/>
            <pc:sldLayoutMk cId="3249356488" sldId="2147483941"/>
          </pc:sldLayoutMkLst>
        </pc:sldLayoutChg>
      </pc:sldMasterChg>
    </pc:docChg>
  </pc:docChgLst>
  <pc:docChgLst>
    <pc:chgData name="Baker, Emily (STFC,DL,AST)" userId="S::emily.baker@stfc.ac.uk::cd63b128-5bbb-4867-bad5-e2b99d3ce767" providerId="AD" clId="Web-{C5DD9313-CE6F-4D5E-1146-EA0C8B31B840}"/>
    <pc:docChg chg="addSld modSld">
      <pc:chgData name="Baker, Emily (STFC,DL,AST)" userId="S::emily.baker@stfc.ac.uk::cd63b128-5bbb-4867-bad5-e2b99d3ce767" providerId="AD" clId="Web-{C5DD9313-CE6F-4D5E-1146-EA0C8B31B840}" dt="2021-09-14T11:48:28.867" v="115" actId="1076"/>
      <pc:docMkLst>
        <pc:docMk/>
      </pc:docMkLst>
      <pc:sldChg chg="modSp">
        <pc:chgData name="Baker, Emily (STFC,DL,AST)" userId="S::emily.baker@stfc.ac.uk::cd63b128-5bbb-4867-bad5-e2b99d3ce767" providerId="AD" clId="Web-{C5DD9313-CE6F-4D5E-1146-EA0C8B31B840}" dt="2021-09-14T11:48:12.179" v="104" actId="1076"/>
        <pc:sldMkLst>
          <pc:docMk/>
          <pc:sldMk cId="425307636" sldId="364"/>
        </pc:sldMkLst>
        <pc:spChg chg="mod">
          <ac:chgData name="Baker, Emily (STFC,DL,AST)" userId="S::emily.baker@stfc.ac.uk::cd63b128-5bbb-4867-bad5-e2b99d3ce767" providerId="AD" clId="Web-{C5DD9313-CE6F-4D5E-1146-EA0C8B31B840}" dt="2021-09-14T11:48:09.883" v="103" actId="14100"/>
          <ac:spMkLst>
            <pc:docMk/>
            <pc:sldMk cId="425307636" sldId="364"/>
            <ac:spMk id="4" creationId="{00000000-0000-0000-0000-000000000000}"/>
          </ac:spMkLst>
        </pc:spChg>
        <pc:picChg chg="mod">
          <ac:chgData name="Baker, Emily (STFC,DL,AST)" userId="S::emily.baker@stfc.ac.uk::cd63b128-5bbb-4867-bad5-e2b99d3ce767" providerId="AD" clId="Web-{C5DD9313-CE6F-4D5E-1146-EA0C8B31B840}" dt="2021-09-14T11:48:12.179" v="104" actId="1076"/>
          <ac:picMkLst>
            <pc:docMk/>
            <pc:sldMk cId="425307636" sldId="364"/>
            <ac:picMk id="2" creationId="{00000000-0000-0000-0000-000000000000}"/>
          </ac:picMkLst>
        </pc:picChg>
      </pc:sldChg>
      <pc:sldChg chg="modSp">
        <pc:chgData name="Baker, Emily (STFC,DL,AST)" userId="S::emily.baker@stfc.ac.uk::cd63b128-5bbb-4867-bad5-e2b99d3ce767" providerId="AD" clId="Web-{C5DD9313-CE6F-4D5E-1146-EA0C8B31B840}" dt="2021-09-14T11:48:16.586" v="113" actId="20577"/>
        <pc:sldMkLst>
          <pc:docMk/>
          <pc:sldMk cId="3226342274" sldId="365"/>
        </pc:sldMkLst>
        <pc:spChg chg="mod">
          <ac:chgData name="Baker, Emily (STFC,DL,AST)" userId="S::emily.baker@stfc.ac.uk::cd63b128-5bbb-4867-bad5-e2b99d3ce767" providerId="AD" clId="Web-{C5DD9313-CE6F-4D5E-1146-EA0C8B31B840}" dt="2021-09-14T11:48:16.586" v="113" actId="20577"/>
          <ac:spMkLst>
            <pc:docMk/>
            <pc:sldMk cId="3226342274" sldId="365"/>
            <ac:spMk id="13" creationId="{001E8603-51D4-7C45-829A-9AE25E5A2E4F}"/>
          </ac:spMkLst>
        </pc:spChg>
      </pc:sldChg>
      <pc:sldChg chg="addSp delSp modSp add">
        <pc:chgData name="Baker, Emily (STFC,DL,AST)" userId="S::emily.baker@stfc.ac.uk::cd63b128-5bbb-4867-bad5-e2b99d3ce767" providerId="AD" clId="Web-{C5DD9313-CE6F-4D5E-1146-EA0C8B31B840}" dt="2021-09-14T11:48:28.867" v="115" actId="1076"/>
        <pc:sldMkLst>
          <pc:docMk/>
          <pc:sldMk cId="756398386" sldId="374"/>
        </pc:sldMkLst>
        <pc:spChg chg="mod">
          <ac:chgData name="Baker, Emily (STFC,DL,AST)" userId="S::emily.baker@stfc.ac.uk::cd63b128-5bbb-4867-bad5-e2b99d3ce767" providerId="AD" clId="Web-{C5DD9313-CE6F-4D5E-1146-EA0C8B31B840}" dt="2021-09-14T11:48:01.914" v="93" actId="1076"/>
          <ac:spMkLst>
            <pc:docMk/>
            <pc:sldMk cId="756398386" sldId="374"/>
            <ac:spMk id="2" creationId="{00000000-0000-0000-0000-000000000000}"/>
          </ac:spMkLst>
        </pc:spChg>
        <pc:spChg chg="add mod">
          <ac:chgData name="Baker, Emily (STFC,DL,AST)" userId="S::emily.baker@stfc.ac.uk::cd63b128-5bbb-4867-bad5-e2b99d3ce767" providerId="AD" clId="Web-{C5DD9313-CE6F-4D5E-1146-EA0C8B31B840}" dt="2021-09-14T11:47:05.163" v="58" actId="1076"/>
          <ac:spMkLst>
            <pc:docMk/>
            <pc:sldMk cId="756398386" sldId="374"/>
            <ac:spMk id="5" creationId="{5F858498-5DE5-49C8-A8F0-B6FBCC4E83CF}"/>
          </ac:spMkLst>
        </pc:spChg>
        <pc:picChg chg="mod">
          <ac:chgData name="Baker, Emily (STFC,DL,AST)" userId="S::emily.baker@stfc.ac.uk::cd63b128-5bbb-4867-bad5-e2b99d3ce767" providerId="AD" clId="Web-{C5DD9313-CE6F-4D5E-1146-EA0C8B31B840}" dt="2021-09-14T11:48:28.867" v="115" actId="1076"/>
          <ac:picMkLst>
            <pc:docMk/>
            <pc:sldMk cId="756398386" sldId="374"/>
            <ac:picMk id="3" creationId="{00000000-0000-0000-0000-000000000000}"/>
          </ac:picMkLst>
        </pc:picChg>
        <pc:picChg chg="del">
          <ac:chgData name="Baker, Emily (STFC,DL,AST)" userId="S::emily.baker@stfc.ac.uk::cd63b128-5bbb-4867-bad5-e2b99d3ce767" providerId="AD" clId="Web-{C5DD9313-CE6F-4D5E-1146-EA0C8B31B840}" dt="2021-09-14T11:44:57.489" v="2"/>
          <ac:picMkLst>
            <pc:docMk/>
            <pc:sldMk cId="756398386" sldId="374"/>
            <ac:picMk id="4" creationId="{00000000-0000-0000-0000-000000000000}"/>
          </ac:picMkLst>
        </pc:picChg>
      </pc:sldChg>
    </pc:docChg>
  </pc:docChgLst>
  <pc:docChgLst>
    <pc:chgData name="Baker, Emily (STFC,DL,AST)" userId="S::emily.baker@stfc.ac.uk::cd63b128-5bbb-4867-bad5-e2b99d3ce767" providerId="AD" clId="Web-{1435F11A-EAAD-C38D-728C-F2774B4A816D}"/>
    <pc:docChg chg="modSld">
      <pc:chgData name="Baker, Emily (STFC,DL,AST)" userId="S::emily.baker@stfc.ac.uk::cd63b128-5bbb-4867-bad5-e2b99d3ce767" providerId="AD" clId="Web-{1435F11A-EAAD-C38D-728C-F2774B4A816D}" dt="2022-11-29T15:19:01.595" v="64" actId="20577"/>
      <pc:docMkLst>
        <pc:docMk/>
      </pc:docMkLst>
      <pc:sldChg chg="addSp modSp">
        <pc:chgData name="Baker, Emily (STFC,DL,AST)" userId="S::emily.baker@stfc.ac.uk::cd63b128-5bbb-4867-bad5-e2b99d3ce767" providerId="AD" clId="Web-{1435F11A-EAAD-C38D-728C-F2774B4A816D}" dt="2022-11-29T15:19:01.595" v="64" actId="20577"/>
        <pc:sldMkLst>
          <pc:docMk/>
          <pc:sldMk cId="4047266758" sldId="333"/>
        </pc:sldMkLst>
        <pc:spChg chg="mod">
          <ac:chgData name="Baker, Emily (STFC,DL,AST)" userId="S::emily.baker@stfc.ac.uk::cd63b128-5bbb-4867-bad5-e2b99d3ce767" providerId="AD" clId="Web-{1435F11A-EAAD-C38D-728C-F2774B4A816D}" dt="2022-11-29T15:14:24.916" v="8" actId="20577"/>
          <ac:spMkLst>
            <pc:docMk/>
            <pc:sldMk cId="4047266758" sldId="333"/>
            <ac:spMk id="2" creationId="{BFB4F551-78BA-5BB4-94E8-672B805F7195}"/>
          </ac:spMkLst>
        </pc:spChg>
        <pc:spChg chg="add mod">
          <ac:chgData name="Baker, Emily (STFC,DL,AST)" userId="S::emily.baker@stfc.ac.uk::cd63b128-5bbb-4867-bad5-e2b99d3ce767" providerId="AD" clId="Web-{1435F11A-EAAD-C38D-728C-F2774B4A816D}" dt="2022-11-29T15:19:01.595" v="64" actId="20577"/>
          <ac:spMkLst>
            <pc:docMk/>
            <pc:sldMk cId="4047266758" sldId="333"/>
            <ac:spMk id="4" creationId="{39D2C254-CD3A-0189-A160-0D269BD4A76E}"/>
          </ac:spMkLst>
        </pc:spChg>
        <pc:picChg chg="add mod">
          <ac:chgData name="Baker, Emily (STFC,DL,AST)" userId="S::emily.baker@stfc.ac.uk::cd63b128-5bbb-4867-bad5-e2b99d3ce767" providerId="AD" clId="Web-{1435F11A-EAAD-C38D-728C-F2774B4A816D}" dt="2022-11-29T15:16:29.310" v="55" actId="1076"/>
          <ac:picMkLst>
            <pc:docMk/>
            <pc:sldMk cId="4047266758" sldId="333"/>
            <ac:picMk id="3" creationId="{A18B7346-75A3-F602-6F96-358AB41E6B74}"/>
          </ac:picMkLst>
        </pc:picChg>
      </pc:sldChg>
    </pc:docChg>
  </pc:docChgLst>
  <pc:docChgLst>
    <pc:chgData name="Baker, Emily (STFC,DL,AST)" userId="S::emily.baker@stfc.ac.uk::cd63b128-5bbb-4867-bad5-e2b99d3ce767" providerId="AD" clId="Web-{CCA9100F-BD3C-2C36-6019-B0B69DC57336}"/>
    <pc:docChg chg="addSld modSld">
      <pc:chgData name="Baker, Emily (STFC,DL,AST)" userId="S::emily.baker@stfc.ac.uk::cd63b128-5bbb-4867-bad5-e2b99d3ce767" providerId="AD" clId="Web-{CCA9100F-BD3C-2C36-6019-B0B69DC57336}" dt="2020-10-20T14:52:02.500" v="3" actId="14100"/>
      <pc:docMkLst>
        <pc:docMk/>
      </pc:docMkLst>
      <pc:sldChg chg="addSp modSp new">
        <pc:chgData name="Baker, Emily (STFC,DL,AST)" userId="S::emily.baker@stfc.ac.uk::cd63b128-5bbb-4867-bad5-e2b99d3ce767" providerId="AD" clId="Web-{CCA9100F-BD3C-2C36-6019-B0B69DC57336}" dt="2020-10-20T14:52:02.500" v="3" actId="14100"/>
        <pc:sldMkLst>
          <pc:docMk/>
          <pc:sldMk cId="3170541877" sldId="326"/>
        </pc:sldMkLst>
        <pc:picChg chg="add mod">
          <ac:chgData name="Baker, Emily (STFC,DL,AST)" userId="S::emily.baker@stfc.ac.uk::cd63b128-5bbb-4867-bad5-e2b99d3ce767" providerId="AD" clId="Web-{CCA9100F-BD3C-2C36-6019-B0B69DC57336}" dt="2020-10-20T14:52:02.500" v="3" actId="14100"/>
          <ac:picMkLst>
            <pc:docMk/>
            <pc:sldMk cId="3170541877" sldId="326"/>
            <ac:picMk id="2" creationId="{7A7EA6A3-0000-4CE8-B952-3AFFDE5714B2}"/>
          </ac:picMkLst>
        </pc:picChg>
      </pc:sldChg>
    </pc:docChg>
  </pc:docChgLst>
  <pc:docChgLst>
    <pc:chgData name="Baker, Emily (STFC,DL,AST)" userId="S::emily.baker@stfc.ac.uk::cd63b128-5bbb-4867-bad5-e2b99d3ce767" providerId="AD" clId="Web-{16153A51-88A8-ACEE-B508-FAF45738D0F4}"/>
    <pc:docChg chg="addSld delSld modSld">
      <pc:chgData name="Baker, Emily (STFC,DL,AST)" userId="S::emily.baker@stfc.ac.uk::cd63b128-5bbb-4867-bad5-e2b99d3ce767" providerId="AD" clId="Web-{16153A51-88A8-ACEE-B508-FAF45738D0F4}" dt="2021-12-07T11:59:19.964" v="35"/>
      <pc:docMkLst>
        <pc:docMk/>
      </pc:docMkLst>
      <pc:sldChg chg="delSp modSp">
        <pc:chgData name="Baker, Emily (STFC,DL,AST)" userId="S::emily.baker@stfc.ac.uk::cd63b128-5bbb-4867-bad5-e2b99d3ce767" providerId="AD" clId="Web-{16153A51-88A8-ACEE-B508-FAF45738D0F4}" dt="2021-12-07T11:58:47.307" v="17" actId="14100"/>
        <pc:sldMkLst>
          <pc:docMk/>
          <pc:sldMk cId="1550720526" sldId="366"/>
        </pc:sldMkLst>
        <pc:spChg chg="mod">
          <ac:chgData name="Baker, Emily (STFC,DL,AST)" userId="S::emily.baker@stfc.ac.uk::cd63b128-5bbb-4867-bad5-e2b99d3ce767" providerId="AD" clId="Web-{16153A51-88A8-ACEE-B508-FAF45738D0F4}" dt="2021-12-07T11:58:47.307" v="17" actId="14100"/>
          <ac:spMkLst>
            <pc:docMk/>
            <pc:sldMk cId="1550720526" sldId="366"/>
            <ac:spMk id="2" creationId="{B03CDE6F-8E2B-48B1-A0BF-94D5EB2ED375}"/>
          </ac:spMkLst>
        </pc:spChg>
        <pc:spChg chg="del">
          <ac:chgData name="Baker, Emily (STFC,DL,AST)" userId="S::emily.baker@stfc.ac.uk::cd63b128-5bbb-4867-bad5-e2b99d3ce767" providerId="AD" clId="Web-{16153A51-88A8-ACEE-B508-FAF45738D0F4}" dt="2021-12-07T11:58:39.885" v="15"/>
          <ac:spMkLst>
            <pc:docMk/>
            <pc:sldMk cId="1550720526" sldId="366"/>
            <ac:spMk id="5" creationId="{CC7B4768-390E-45C6-88D2-AF09354FFC47}"/>
          </ac:spMkLst>
        </pc:spChg>
        <pc:spChg chg="mod">
          <ac:chgData name="Baker, Emily (STFC,DL,AST)" userId="S::emily.baker@stfc.ac.uk::cd63b128-5bbb-4867-bad5-e2b99d3ce767" providerId="AD" clId="Web-{16153A51-88A8-ACEE-B508-FAF45738D0F4}" dt="2021-12-07T11:58:36.807" v="13" actId="20577"/>
          <ac:spMkLst>
            <pc:docMk/>
            <pc:sldMk cId="1550720526" sldId="366"/>
            <ac:spMk id="9" creationId="{DE67786B-8CF6-7140-A9BE-F2F0A0F1F7F0}"/>
          </ac:spMkLst>
        </pc:spChg>
        <pc:picChg chg="del">
          <ac:chgData name="Baker, Emily (STFC,DL,AST)" userId="S::emily.baker@stfc.ac.uk::cd63b128-5bbb-4867-bad5-e2b99d3ce767" providerId="AD" clId="Web-{16153A51-88A8-ACEE-B508-FAF45738D0F4}" dt="2021-12-07T11:58:38.541" v="14"/>
          <ac:picMkLst>
            <pc:docMk/>
            <pc:sldMk cId="1550720526" sldId="366"/>
            <ac:picMk id="3" creationId="{AF99750D-AF72-4A4D-B44E-216F1413A21F}"/>
          </ac:picMkLst>
        </pc:picChg>
      </pc:sldChg>
      <pc:sldChg chg="delSp modSp add replId">
        <pc:chgData name="Baker, Emily (STFC,DL,AST)" userId="S::emily.baker@stfc.ac.uk::cd63b128-5bbb-4867-bad5-e2b99d3ce767" providerId="AD" clId="Web-{16153A51-88A8-ACEE-B508-FAF45738D0F4}" dt="2021-12-07T11:59:19.964" v="35"/>
        <pc:sldMkLst>
          <pc:docMk/>
          <pc:sldMk cId="2966689982" sldId="367"/>
        </pc:sldMkLst>
        <pc:spChg chg="del mod">
          <ac:chgData name="Baker, Emily (STFC,DL,AST)" userId="S::emily.baker@stfc.ac.uk::cd63b128-5bbb-4867-bad5-e2b99d3ce767" providerId="AD" clId="Web-{16153A51-88A8-ACEE-B508-FAF45738D0F4}" dt="2021-12-07T11:59:19.964" v="35"/>
          <ac:spMkLst>
            <pc:docMk/>
            <pc:sldMk cId="2966689982" sldId="367"/>
            <ac:spMk id="2" creationId="{B03CDE6F-8E2B-48B1-A0BF-94D5EB2ED375}"/>
          </ac:spMkLst>
        </pc:spChg>
        <pc:spChg chg="mod">
          <ac:chgData name="Baker, Emily (STFC,DL,AST)" userId="S::emily.baker@stfc.ac.uk::cd63b128-5bbb-4867-bad5-e2b99d3ce767" providerId="AD" clId="Web-{16153A51-88A8-ACEE-B508-FAF45738D0F4}" dt="2021-12-07T11:58:30.853" v="11" actId="20577"/>
          <ac:spMkLst>
            <pc:docMk/>
            <pc:sldMk cId="2966689982" sldId="367"/>
            <ac:spMk id="9" creationId="{DE67786B-8CF6-7140-A9BE-F2F0A0F1F7F0}"/>
          </ac:spMkLst>
        </pc:spChg>
        <pc:spChg chg="del">
          <ac:chgData name="Baker, Emily (STFC,DL,AST)" userId="S::emily.baker@stfc.ac.uk::cd63b128-5bbb-4867-bad5-e2b99d3ce767" providerId="AD" clId="Web-{16153A51-88A8-ACEE-B508-FAF45738D0F4}" dt="2021-12-07T11:59:10.870" v="32"/>
          <ac:spMkLst>
            <pc:docMk/>
            <pc:sldMk cId="2966689982" sldId="367"/>
            <ac:spMk id="11" creationId="{00000000-0000-0000-0000-000000000000}"/>
          </ac:spMkLst>
        </pc:spChg>
      </pc:sldChg>
      <pc:sldChg chg="add del replId">
        <pc:chgData name="Baker, Emily (STFC,DL,AST)" userId="S::emily.baker@stfc.ac.uk::cd63b128-5bbb-4867-bad5-e2b99d3ce767" providerId="AD" clId="Web-{16153A51-88A8-ACEE-B508-FAF45738D0F4}" dt="2021-12-07T11:59:17.995" v="34"/>
        <pc:sldMkLst>
          <pc:docMk/>
          <pc:sldMk cId="1650712785" sldId="368"/>
        </pc:sldMkLst>
      </pc:sldChg>
    </pc:docChg>
  </pc:docChgLst>
  <pc:docChgLst>
    <pc:chgData name="Clarke, Jim (STFC,DL,AST)" userId="S::jim.clarke@stfc.ac.uk::cfbc3bf2-f1c3-43b3-bd3d-aaf645717052" providerId="AD" clId="Web-{57789C11-B2D6-052D-CC06-9D8D4FA0CDD1}"/>
    <pc:docChg chg="delSld">
      <pc:chgData name="Clarke, Jim (STFC,DL,AST)" userId="S::jim.clarke@stfc.ac.uk::cfbc3bf2-f1c3-43b3-bd3d-aaf645717052" providerId="AD" clId="Web-{57789C11-B2D6-052D-CC06-9D8D4FA0CDD1}" dt="2021-09-13T14:54:44.267" v="0"/>
      <pc:docMkLst>
        <pc:docMk/>
      </pc:docMkLst>
      <pc:sldChg chg="del">
        <pc:chgData name="Clarke, Jim (STFC,DL,AST)" userId="S::jim.clarke@stfc.ac.uk::cfbc3bf2-f1c3-43b3-bd3d-aaf645717052" providerId="AD" clId="Web-{57789C11-B2D6-052D-CC06-9D8D4FA0CDD1}" dt="2021-09-13T14:54:44.267" v="0"/>
        <pc:sldMkLst>
          <pc:docMk/>
          <pc:sldMk cId="739825163" sldId="369"/>
        </pc:sldMkLst>
      </pc:sldChg>
    </pc:docChg>
  </pc:docChgLst>
  <pc:docChgLst>
    <pc:chgData name="Clarke, Jim (STFC,DL,AST)" userId="S::jim.clarke@stfc.ac.uk::cfbc3bf2-f1c3-43b3-bd3d-aaf645717052" providerId="AD" clId="Web-{6BE33559-C7F2-63E2-7691-6CB54A763C89}"/>
    <pc:docChg chg="modSld">
      <pc:chgData name="Clarke, Jim (STFC,DL,AST)" userId="S::jim.clarke@stfc.ac.uk::cfbc3bf2-f1c3-43b3-bd3d-aaf645717052" providerId="AD" clId="Web-{6BE33559-C7F2-63E2-7691-6CB54A763C89}" dt="2022-05-10T11:18:16.032" v="22" actId="20577"/>
      <pc:docMkLst>
        <pc:docMk/>
      </pc:docMkLst>
      <pc:sldChg chg="modSp">
        <pc:chgData name="Clarke, Jim (STFC,DL,AST)" userId="S::jim.clarke@stfc.ac.uk::cfbc3bf2-f1c3-43b3-bd3d-aaf645717052" providerId="AD" clId="Web-{6BE33559-C7F2-63E2-7691-6CB54A763C89}" dt="2022-05-10T11:18:16.032" v="22" actId="20577"/>
        <pc:sldMkLst>
          <pc:docMk/>
          <pc:sldMk cId="3224382533" sldId="257"/>
        </pc:sldMkLst>
        <pc:spChg chg="mod">
          <ac:chgData name="Clarke, Jim (STFC,DL,AST)" userId="S::jim.clarke@stfc.ac.uk::cfbc3bf2-f1c3-43b3-bd3d-aaf645717052" providerId="AD" clId="Web-{6BE33559-C7F2-63E2-7691-6CB54A763C89}" dt="2022-05-10T11:18:16.032" v="22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6BE33559-C7F2-63E2-7691-6CB54A763C89}" dt="2022-05-10T11:16:46.795" v="15" actId="20577"/>
        <pc:sldMkLst>
          <pc:docMk/>
          <pc:sldMk cId="2027426783" sldId="325"/>
        </pc:sldMkLst>
        <pc:spChg chg="mod">
          <ac:chgData name="Clarke, Jim (STFC,DL,AST)" userId="S::jim.clarke@stfc.ac.uk::cfbc3bf2-f1c3-43b3-bd3d-aaf645717052" providerId="AD" clId="Web-{6BE33559-C7F2-63E2-7691-6CB54A763C89}" dt="2022-05-10T11:16:46.795" v="15" actId="20577"/>
          <ac:spMkLst>
            <pc:docMk/>
            <pc:sldMk cId="2027426783" sldId="325"/>
            <ac:spMk id="3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6BE33559-C7F2-63E2-7691-6CB54A763C89}" dt="2022-05-10T11:17:07.265" v="19"/>
        <pc:sldMkLst>
          <pc:docMk/>
          <pc:sldMk cId="3759634837" sldId="326"/>
        </pc:sldMkLst>
        <pc:graphicFrameChg chg="mod modGraphic">
          <ac:chgData name="Clarke, Jim (STFC,DL,AST)" userId="S::jim.clarke@stfc.ac.uk::cfbc3bf2-f1c3-43b3-bd3d-aaf645717052" providerId="AD" clId="Web-{6BE33559-C7F2-63E2-7691-6CB54A763C89}" dt="2022-05-10T11:17:07.265" v="19"/>
          <ac:graphicFrameMkLst>
            <pc:docMk/>
            <pc:sldMk cId="3759634837" sldId="326"/>
            <ac:graphicFrameMk id="4" creationId="{00000000-0000-0000-0000-000000000000}"/>
          </ac:graphicFrameMkLst>
        </pc:graphicFrameChg>
      </pc:sldChg>
    </pc:docChg>
  </pc:docChgLst>
  <pc:docChgLst>
    <pc:chgData name="Clarke, Jim (STFC,DL,AST)" userId="S::jim.clarke@stfc.ac.uk::cfbc3bf2-f1c3-43b3-bd3d-aaf645717052" providerId="AD" clId="Web-{99AFFE0D-7262-589F-54B7-9E7A5594881A}"/>
    <pc:docChg chg="modSld">
      <pc:chgData name="Clarke, Jim (STFC,DL,AST)" userId="S::jim.clarke@stfc.ac.uk::cfbc3bf2-f1c3-43b3-bd3d-aaf645717052" providerId="AD" clId="Web-{99AFFE0D-7262-589F-54B7-9E7A5594881A}" dt="2021-06-08T10:35:18.183" v="195" actId="20577"/>
      <pc:docMkLst>
        <pc:docMk/>
      </pc:docMkLst>
      <pc:sldChg chg="modSp">
        <pc:chgData name="Clarke, Jim (STFC,DL,AST)" userId="S::jim.clarke@stfc.ac.uk::cfbc3bf2-f1c3-43b3-bd3d-aaf645717052" providerId="AD" clId="Web-{99AFFE0D-7262-589F-54B7-9E7A5594881A}" dt="2021-06-08T10:35:18.183" v="195" actId="20577"/>
        <pc:sldMkLst>
          <pc:docMk/>
          <pc:sldMk cId="2275445223" sldId="348"/>
        </pc:sldMkLst>
        <pc:spChg chg="mod">
          <ac:chgData name="Clarke, Jim (STFC,DL,AST)" userId="S::jim.clarke@stfc.ac.uk::cfbc3bf2-f1c3-43b3-bd3d-aaf645717052" providerId="AD" clId="Web-{99AFFE0D-7262-589F-54B7-9E7A5594881A}" dt="2021-06-08T10:34:03.619" v="177" actId="20577"/>
          <ac:spMkLst>
            <pc:docMk/>
            <pc:sldMk cId="2275445223" sldId="348"/>
            <ac:spMk id="9" creationId="{DE67786B-8CF6-7140-A9BE-F2F0A0F1F7F0}"/>
          </ac:spMkLst>
        </pc:spChg>
        <pc:spChg chg="mod">
          <ac:chgData name="Clarke, Jim (STFC,DL,AST)" userId="S::jim.clarke@stfc.ac.uk::cfbc3bf2-f1c3-43b3-bd3d-aaf645717052" providerId="AD" clId="Web-{99AFFE0D-7262-589F-54B7-9E7A5594881A}" dt="2021-06-08T10:35:18.183" v="195" actId="20577"/>
          <ac:spMkLst>
            <pc:docMk/>
            <pc:sldMk cId="2275445223" sldId="348"/>
            <ac:spMk id="11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99AFFE0D-7262-589F-54B7-9E7A5594881A}" dt="2021-06-08T10:28:48.409" v="4" actId="20577"/>
        <pc:sldMkLst>
          <pc:docMk/>
          <pc:sldMk cId="3341507098" sldId="351"/>
        </pc:sldMkLst>
        <pc:spChg chg="mod">
          <ac:chgData name="Clarke, Jim (STFC,DL,AST)" userId="S::jim.clarke@stfc.ac.uk::cfbc3bf2-f1c3-43b3-bd3d-aaf645717052" providerId="AD" clId="Web-{99AFFE0D-7262-589F-54B7-9E7A5594881A}" dt="2021-06-08T10:28:48.409" v="4" actId="20577"/>
          <ac:spMkLst>
            <pc:docMk/>
            <pc:sldMk cId="3341507098" sldId="351"/>
            <ac:spMk id="11" creationId="{00000000-0000-0000-0000-000000000000}"/>
          </ac:spMkLst>
        </pc:spChg>
      </pc:sldChg>
    </pc:docChg>
  </pc:docChgLst>
  <pc:docChgLst>
    <pc:chgData name="Cooper, Alison (STFC,DL,AST)" userId="10fbe303-8818-42e4-8b6d-3d55e496baf7" providerId="ADAL" clId="{264B8EAB-B465-45B0-8054-3F5A3795B846}"/>
    <pc:docChg chg="undo custSel modSld">
      <pc:chgData name="Cooper, Alison (STFC,DL,AST)" userId="10fbe303-8818-42e4-8b6d-3d55e496baf7" providerId="ADAL" clId="{264B8EAB-B465-45B0-8054-3F5A3795B846}" dt="2023-01-06T18:01:44.519" v="368" actId="113"/>
      <pc:docMkLst>
        <pc:docMk/>
      </pc:docMkLst>
      <pc:sldChg chg="addSp modSp mod">
        <pc:chgData name="Cooper, Alison (STFC,DL,AST)" userId="10fbe303-8818-42e4-8b6d-3d55e496baf7" providerId="ADAL" clId="{264B8EAB-B465-45B0-8054-3F5A3795B846}" dt="2023-01-06T18:01:44.519" v="368" actId="113"/>
        <pc:sldMkLst>
          <pc:docMk/>
          <pc:sldMk cId="3941351561" sldId="326"/>
        </pc:sldMkLst>
        <pc:spChg chg="add mod">
          <ac:chgData name="Cooper, Alison (STFC,DL,AST)" userId="10fbe303-8818-42e4-8b6d-3d55e496baf7" providerId="ADAL" clId="{264B8EAB-B465-45B0-8054-3F5A3795B846}" dt="2023-01-06T17:59:46.485" v="332" actId="207"/>
          <ac:spMkLst>
            <pc:docMk/>
            <pc:sldMk cId="3941351561" sldId="326"/>
            <ac:spMk id="2" creationId="{5BB7D846-925A-4D7A-9418-EAD2478700E8}"/>
          </ac:spMkLst>
        </pc:spChg>
        <pc:spChg chg="mod ord">
          <ac:chgData name="Cooper, Alison (STFC,DL,AST)" userId="10fbe303-8818-42e4-8b6d-3d55e496baf7" providerId="ADAL" clId="{264B8EAB-B465-45B0-8054-3F5A3795B846}" dt="2023-01-06T17:59:20.288" v="330" actId="207"/>
          <ac:spMkLst>
            <pc:docMk/>
            <pc:sldMk cId="3941351561" sldId="326"/>
            <ac:spMk id="5" creationId="{668D83EF-DB44-CFAF-9D89-96FA987F21A1}"/>
          </ac:spMkLst>
        </pc:spChg>
        <pc:spChg chg="mod">
          <ac:chgData name="Cooper, Alison (STFC,DL,AST)" userId="10fbe303-8818-42e4-8b6d-3d55e496baf7" providerId="ADAL" clId="{264B8EAB-B465-45B0-8054-3F5A3795B846}" dt="2023-01-06T18:01:44.519" v="368" actId="113"/>
          <ac:spMkLst>
            <pc:docMk/>
            <pc:sldMk cId="3941351561" sldId="326"/>
            <ac:spMk id="6" creationId="{FA37BE0B-028D-5BA3-58C1-94A04044642D}"/>
          </ac:spMkLst>
        </pc:spChg>
        <pc:grpChg chg="add mod ord">
          <ac:chgData name="Cooper, Alison (STFC,DL,AST)" userId="10fbe303-8818-42e4-8b6d-3d55e496baf7" providerId="ADAL" clId="{264B8EAB-B465-45B0-8054-3F5A3795B846}" dt="2023-01-06T18:01:30.315" v="366" actId="167"/>
          <ac:grpSpMkLst>
            <pc:docMk/>
            <pc:sldMk cId="3941351561" sldId="326"/>
            <ac:grpSpMk id="4" creationId="{84250F95-2F85-4271-88EE-89F2280CABDB}"/>
          </ac:grpSpMkLst>
        </pc:grpChg>
        <pc:picChg chg="mod">
          <ac:chgData name="Cooper, Alison (STFC,DL,AST)" userId="10fbe303-8818-42e4-8b6d-3d55e496baf7" providerId="ADAL" clId="{264B8EAB-B465-45B0-8054-3F5A3795B846}" dt="2023-01-06T18:01:18.839" v="362" actId="164"/>
          <ac:picMkLst>
            <pc:docMk/>
            <pc:sldMk cId="3941351561" sldId="326"/>
            <ac:picMk id="3" creationId="{CBF0724E-F1CC-50FE-B843-AE4B4FF99DD3}"/>
          </ac:picMkLst>
        </pc:picChg>
        <pc:picChg chg="add mod ord modCrop">
          <ac:chgData name="Cooper, Alison (STFC,DL,AST)" userId="10fbe303-8818-42e4-8b6d-3d55e496baf7" providerId="ADAL" clId="{264B8EAB-B465-45B0-8054-3F5A3795B846}" dt="2023-01-06T18:01:24.745" v="365" actId="167"/>
          <ac:picMkLst>
            <pc:docMk/>
            <pc:sldMk cId="3941351561" sldId="326"/>
            <ac:picMk id="7" creationId="{1D1D6B40-44E3-49A0-B422-542EBB14AF69}"/>
          </ac:picMkLst>
        </pc:picChg>
      </pc:sldChg>
    </pc:docChg>
  </pc:docChgLst>
  <pc:docChgLst>
    <pc:chgData clId="Web-{953D4FD3-2BEB-147A-869E-A1A7AB23D31E}"/>
    <pc:docChg chg="delSld">
      <pc:chgData name="" userId="" providerId="" clId="Web-{953D4FD3-2BEB-147A-869E-A1A7AB23D31E}" dt="2021-02-03T09:51:17.817" v="0"/>
      <pc:docMkLst>
        <pc:docMk/>
      </pc:docMkLst>
      <pc:sldChg chg="del">
        <pc:chgData name="" userId="" providerId="" clId="Web-{953D4FD3-2BEB-147A-869E-A1A7AB23D31E}" dt="2021-02-03T09:51:17.817" v="0"/>
        <pc:sldMkLst>
          <pc:docMk/>
          <pc:sldMk cId="1634125496" sldId="323"/>
        </pc:sldMkLst>
      </pc:sldChg>
    </pc:docChg>
  </pc:docChgLst>
  <pc:docChgLst>
    <pc:chgData name="Clarke, Jim (STFC,DL,AST)" userId="S::jim.clarke@stfc.ac.uk::cfbc3bf2-f1c3-43b3-bd3d-aaf645717052" providerId="AD" clId="Web-{4DC1F91D-2450-8E6F-D12F-B37FC37C359F}"/>
    <pc:docChg chg="modSld">
      <pc:chgData name="Clarke, Jim (STFC,DL,AST)" userId="S::jim.clarke@stfc.ac.uk::cfbc3bf2-f1c3-43b3-bd3d-aaf645717052" providerId="AD" clId="Web-{4DC1F91D-2450-8E6F-D12F-B37FC37C359F}" dt="2023-01-09T13:49:54.681" v="51" actId="20577"/>
      <pc:docMkLst>
        <pc:docMk/>
      </pc:docMkLst>
      <pc:sldChg chg="modSp">
        <pc:chgData name="Clarke, Jim (STFC,DL,AST)" userId="S::jim.clarke@stfc.ac.uk::cfbc3bf2-f1c3-43b3-bd3d-aaf645717052" providerId="AD" clId="Web-{4DC1F91D-2450-8E6F-D12F-B37FC37C359F}" dt="2023-01-09T13:43:38.550" v="6" actId="20577"/>
        <pc:sldMkLst>
          <pc:docMk/>
          <pc:sldMk cId="3046401646" sldId="320"/>
        </pc:sldMkLst>
        <pc:spChg chg="mod">
          <ac:chgData name="Clarke, Jim (STFC,DL,AST)" userId="S::jim.clarke@stfc.ac.uk::cfbc3bf2-f1c3-43b3-bd3d-aaf645717052" providerId="AD" clId="Web-{4DC1F91D-2450-8E6F-D12F-B37FC37C359F}" dt="2023-01-09T13:43:38.550" v="6" actId="20577"/>
          <ac:spMkLst>
            <pc:docMk/>
            <pc:sldMk cId="3046401646" sldId="320"/>
            <ac:spMk id="6" creationId="{FA37BE0B-028D-5BA3-58C1-94A04044642D}"/>
          </ac:spMkLst>
        </pc:spChg>
      </pc:sldChg>
      <pc:sldChg chg="modSp">
        <pc:chgData name="Clarke, Jim (STFC,DL,AST)" userId="S::jim.clarke@stfc.ac.uk::cfbc3bf2-f1c3-43b3-bd3d-aaf645717052" providerId="AD" clId="Web-{4DC1F91D-2450-8E6F-D12F-B37FC37C359F}" dt="2023-01-09T09:41:16.189" v="2" actId="20577"/>
        <pc:sldMkLst>
          <pc:docMk/>
          <pc:sldMk cId="959564006" sldId="321"/>
        </pc:sldMkLst>
        <pc:spChg chg="mod">
          <ac:chgData name="Clarke, Jim (STFC,DL,AST)" userId="S::jim.clarke@stfc.ac.uk::cfbc3bf2-f1c3-43b3-bd3d-aaf645717052" providerId="AD" clId="Web-{4DC1F91D-2450-8E6F-D12F-B37FC37C359F}" dt="2023-01-09T09:41:16.189" v="2" actId="20577"/>
          <ac:spMkLst>
            <pc:docMk/>
            <pc:sldMk cId="959564006" sldId="321"/>
            <ac:spMk id="6" creationId="{FA37BE0B-028D-5BA3-58C1-94A04044642D}"/>
          </ac:spMkLst>
        </pc:spChg>
      </pc:sldChg>
      <pc:sldChg chg="modSp">
        <pc:chgData name="Clarke, Jim (STFC,DL,AST)" userId="S::jim.clarke@stfc.ac.uk::cfbc3bf2-f1c3-43b3-bd3d-aaf645717052" providerId="AD" clId="Web-{4DC1F91D-2450-8E6F-D12F-B37FC37C359F}" dt="2023-01-09T13:49:54.681" v="51" actId="20577"/>
        <pc:sldMkLst>
          <pc:docMk/>
          <pc:sldMk cId="2151936836" sldId="324"/>
        </pc:sldMkLst>
        <pc:spChg chg="mod">
          <ac:chgData name="Clarke, Jim (STFC,DL,AST)" userId="S::jim.clarke@stfc.ac.uk::cfbc3bf2-f1c3-43b3-bd3d-aaf645717052" providerId="AD" clId="Web-{4DC1F91D-2450-8E6F-D12F-B37FC37C359F}" dt="2023-01-09T13:49:54.681" v="51" actId="20577"/>
          <ac:spMkLst>
            <pc:docMk/>
            <pc:sldMk cId="2151936836" sldId="324"/>
            <ac:spMk id="6" creationId="{FA37BE0B-028D-5BA3-58C1-94A04044642D}"/>
          </ac:spMkLst>
        </pc:spChg>
      </pc:sldChg>
    </pc:docChg>
  </pc:docChgLst>
  <pc:docChgLst>
    <pc:chgData name="Baker, Emily (STFC,DL,AST)" userId="S::emily.baker@stfc.ac.uk::cd63b128-5bbb-4867-bad5-e2b99d3ce767" providerId="AD" clId="Web-{E79FA3E8-447E-8C0E-9170-5C1A527950DD}"/>
    <pc:docChg chg="addSld modSld addMainMaster modMainMaster">
      <pc:chgData name="Baker, Emily (STFC,DL,AST)" userId="S::emily.baker@stfc.ac.uk::cd63b128-5bbb-4867-bad5-e2b99d3ce767" providerId="AD" clId="Web-{E79FA3E8-447E-8C0E-9170-5C1A527950DD}" dt="2022-06-14T07:51:55.034" v="12" actId="20577"/>
      <pc:docMkLst>
        <pc:docMk/>
      </pc:docMkLst>
      <pc:sldChg chg="modSp">
        <pc:chgData name="Baker, Emily (STFC,DL,AST)" userId="S::emily.baker@stfc.ac.uk::cd63b128-5bbb-4867-bad5-e2b99d3ce767" providerId="AD" clId="Web-{E79FA3E8-447E-8C0E-9170-5C1A527950DD}" dt="2022-06-14T07:51:55.034" v="12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E79FA3E8-447E-8C0E-9170-5C1A527950DD}" dt="2022-06-14T07:51:55.034" v="12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add">
        <pc:chgData name="Baker, Emily (STFC,DL,AST)" userId="S::emily.baker@stfc.ac.uk::cd63b128-5bbb-4867-bad5-e2b99d3ce767" providerId="AD" clId="Web-{E79FA3E8-447E-8C0E-9170-5C1A527950DD}" dt="2022-06-14T07:51:30.267" v="0"/>
        <pc:sldMkLst>
          <pc:docMk/>
          <pc:sldMk cId="3258018193" sldId="334"/>
        </pc:sldMkLst>
      </pc:sldChg>
      <pc:sldChg chg="add">
        <pc:chgData name="Baker, Emily (STFC,DL,AST)" userId="S::emily.baker@stfc.ac.uk::cd63b128-5bbb-4867-bad5-e2b99d3ce767" providerId="AD" clId="Web-{E79FA3E8-447E-8C0E-9170-5C1A527950DD}" dt="2022-06-14T07:51:30.376" v="1"/>
        <pc:sldMkLst>
          <pc:docMk/>
          <pc:sldMk cId="11482435" sldId="335"/>
        </pc:sldMkLst>
      </pc:sldChg>
      <pc:sldChg chg="add">
        <pc:chgData name="Baker, Emily (STFC,DL,AST)" userId="S::emily.baker@stfc.ac.uk::cd63b128-5bbb-4867-bad5-e2b99d3ce767" providerId="AD" clId="Web-{E79FA3E8-447E-8C0E-9170-5C1A527950DD}" dt="2022-06-14T07:51:30.470" v="2"/>
        <pc:sldMkLst>
          <pc:docMk/>
          <pc:sldMk cId="3675185385" sldId="336"/>
        </pc:sldMkLst>
      </pc:sldChg>
      <pc:sldChg chg="modSp add">
        <pc:chgData name="Baker, Emily (STFC,DL,AST)" userId="S::emily.baker@stfc.ac.uk::cd63b128-5bbb-4867-bad5-e2b99d3ce767" providerId="AD" clId="Web-{E79FA3E8-447E-8C0E-9170-5C1A527950DD}" dt="2022-06-14T07:51:43.236" v="5" actId="1076"/>
        <pc:sldMkLst>
          <pc:docMk/>
          <pc:sldMk cId="3442449154" sldId="337"/>
        </pc:sldMkLst>
        <pc:spChg chg="mod">
          <ac:chgData name="Baker, Emily (STFC,DL,AST)" userId="S::emily.baker@stfc.ac.uk::cd63b128-5bbb-4867-bad5-e2b99d3ce767" providerId="AD" clId="Web-{E79FA3E8-447E-8C0E-9170-5C1A527950DD}" dt="2022-06-14T07:51:43.236" v="5" actId="1076"/>
          <ac:spMkLst>
            <pc:docMk/>
            <pc:sldMk cId="3442449154" sldId="337"/>
            <ac:spMk id="3" creationId="{78DB0FE0-A4AF-D848-8925-91A37993D74D}"/>
          </ac:spMkLst>
        </pc:spChg>
      </pc:sldChg>
      <pc:sldMasterChg chg="add addSldLayout">
        <pc:chgData name="Baker, Emily (STFC,DL,AST)" userId="S::emily.baker@stfc.ac.uk::cd63b128-5bbb-4867-bad5-e2b99d3ce767" providerId="AD" clId="Web-{E79FA3E8-447E-8C0E-9170-5C1A527950DD}" dt="2022-06-14T07:51:30.267" v="0"/>
        <pc:sldMasterMkLst>
          <pc:docMk/>
          <pc:sldMasterMk cId="2526057487" sldId="2147483648"/>
        </pc:sldMasterMkLst>
        <pc:sldLayoutChg chg="add">
          <pc:chgData name="Baker, Emily (STFC,DL,AST)" userId="S::emily.baker@stfc.ac.uk::cd63b128-5bbb-4867-bad5-e2b99d3ce767" providerId="AD" clId="Web-{E79FA3E8-447E-8C0E-9170-5C1A527950DD}" dt="2022-06-14T07:51:30.267" v="0"/>
          <pc:sldLayoutMkLst>
            <pc:docMk/>
            <pc:sldMasterMk cId="2526057487" sldId="2147483648"/>
            <pc:sldLayoutMk cId="3143573002" sldId="2147483649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267" v="0"/>
          <pc:sldLayoutMkLst>
            <pc:docMk/>
            <pc:sldMasterMk cId="2526057487" sldId="2147483648"/>
            <pc:sldLayoutMk cId="1663200866" sldId="2147483650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267" v="0"/>
          <pc:sldLayoutMkLst>
            <pc:docMk/>
            <pc:sldMasterMk cId="2526057487" sldId="2147483648"/>
            <pc:sldLayoutMk cId="6480310" sldId="2147483651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267" v="0"/>
          <pc:sldLayoutMkLst>
            <pc:docMk/>
            <pc:sldMasterMk cId="2526057487" sldId="2147483648"/>
            <pc:sldLayoutMk cId="3435235548" sldId="2147483652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267" v="0"/>
          <pc:sldLayoutMkLst>
            <pc:docMk/>
            <pc:sldMasterMk cId="2526057487" sldId="2147483648"/>
            <pc:sldLayoutMk cId="1220071811" sldId="2147483653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267" v="0"/>
          <pc:sldLayoutMkLst>
            <pc:docMk/>
            <pc:sldMasterMk cId="2526057487" sldId="2147483648"/>
            <pc:sldLayoutMk cId="448905183" sldId="2147483654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267" v="0"/>
          <pc:sldLayoutMkLst>
            <pc:docMk/>
            <pc:sldMasterMk cId="2526057487" sldId="2147483648"/>
            <pc:sldLayoutMk cId="3968700793" sldId="2147483655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267" v="0"/>
          <pc:sldLayoutMkLst>
            <pc:docMk/>
            <pc:sldMasterMk cId="2526057487" sldId="2147483648"/>
            <pc:sldLayoutMk cId="3002920455" sldId="2147483656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267" v="0"/>
          <pc:sldLayoutMkLst>
            <pc:docMk/>
            <pc:sldMasterMk cId="2526057487" sldId="2147483648"/>
            <pc:sldLayoutMk cId="1437451988" sldId="2147483657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267" v="0"/>
          <pc:sldLayoutMkLst>
            <pc:docMk/>
            <pc:sldMasterMk cId="2526057487" sldId="2147483648"/>
            <pc:sldLayoutMk cId="535940902" sldId="2147483658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267" v="0"/>
          <pc:sldLayoutMkLst>
            <pc:docMk/>
            <pc:sldMasterMk cId="2526057487" sldId="2147483648"/>
            <pc:sldLayoutMk cId="2301291979" sldId="2147483659"/>
          </pc:sldLayoutMkLst>
        </pc:sldLayoutChg>
      </pc:sldMasterChg>
      <pc:sldMasterChg chg="add addSldLayout">
        <pc:chgData name="Baker, Emily (STFC,DL,AST)" userId="S::emily.baker@stfc.ac.uk::cd63b128-5bbb-4867-bad5-e2b99d3ce767" providerId="AD" clId="Web-{E79FA3E8-447E-8C0E-9170-5C1A527950DD}" dt="2022-06-14T07:51:30.673" v="3"/>
        <pc:sldMasterMkLst>
          <pc:docMk/>
          <pc:sldMasterMk cId="2963952081" sldId="2147483660"/>
        </pc:sldMasterMkLst>
        <pc:sldLayoutChg chg="ad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2963952081" sldId="2147483660"/>
            <pc:sldLayoutMk cId="2129277574" sldId="2147483661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2963952081" sldId="2147483660"/>
            <pc:sldLayoutMk cId="2410178935" sldId="2147483662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2963952081" sldId="2147483660"/>
            <pc:sldLayoutMk cId="4047799927" sldId="2147483663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2963952081" sldId="2147483660"/>
            <pc:sldLayoutMk cId="3856897921" sldId="2147483664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2963952081" sldId="2147483660"/>
            <pc:sldLayoutMk cId="1104375080" sldId="2147483665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2963952081" sldId="2147483660"/>
            <pc:sldLayoutMk cId="3400410619" sldId="2147483666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2963952081" sldId="2147483660"/>
            <pc:sldLayoutMk cId="1590908011" sldId="2147483667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2963952081" sldId="2147483660"/>
            <pc:sldLayoutMk cId="336375947" sldId="2147483668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2963952081" sldId="2147483660"/>
            <pc:sldLayoutMk cId="3060257392" sldId="2147483669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2963952081" sldId="2147483660"/>
            <pc:sldLayoutMk cId="635814779" sldId="2147483670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2963952081" sldId="2147483660"/>
            <pc:sldLayoutMk cId="1948134112" sldId="2147483671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2963952081" sldId="2147483660"/>
            <pc:sldLayoutMk cId="3617039918" sldId="2147483672"/>
          </pc:sldLayoutMkLst>
        </pc:sldLayoutChg>
      </pc:sldMasterChg>
      <pc:sldMasterChg chg="add addSldLayout">
        <pc:chgData name="Baker, Emily (STFC,DL,AST)" userId="S::emily.baker@stfc.ac.uk::cd63b128-5bbb-4867-bad5-e2b99d3ce767" providerId="AD" clId="Web-{E79FA3E8-447E-8C0E-9170-5C1A527950DD}" dt="2022-06-14T07:51:30.376" v="1"/>
        <pc:sldMasterMkLst>
          <pc:docMk/>
          <pc:sldMasterMk cId="3925221866" sldId="2147483673"/>
        </pc:sldMasterMkLst>
        <pc:sldLayoutChg chg="ad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925221866" sldId="2147483673"/>
            <pc:sldLayoutMk cId="3604957888" sldId="2147483674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925221866" sldId="2147483673"/>
            <pc:sldLayoutMk cId="3945277162" sldId="2147483675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925221866" sldId="2147483673"/>
            <pc:sldLayoutMk cId="251552481" sldId="2147483676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925221866" sldId="2147483673"/>
            <pc:sldLayoutMk cId="546865431" sldId="2147483677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925221866" sldId="2147483673"/>
            <pc:sldLayoutMk cId="110235976" sldId="2147483678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925221866" sldId="2147483673"/>
            <pc:sldLayoutMk cId="1106800526" sldId="2147483679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925221866" sldId="2147483673"/>
            <pc:sldLayoutMk cId="3211795393" sldId="2147483680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925221866" sldId="2147483673"/>
            <pc:sldLayoutMk cId="3565657671" sldId="2147483681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925221866" sldId="2147483673"/>
            <pc:sldLayoutMk cId="1488556823" sldId="2147483682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925221866" sldId="2147483673"/>
            <pc:sldLayoutMk cId="2807057285" sldId="2147483683"/>
          </pc:sldLayoutMkLst>
        </pc:sldLayoutChg>
        <pc:sldLayoutChg chg="ad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925221866" sldId="2147483673"/>
            <pc:sldLayoutMk cId="1919611366" sldId="2147483684"/>
          </pc:sldLayoutMkLst>
        </pc:sldLayoutChg>
      </pc:sldMasterChg>
      <pc:sldMasterChg chg="replId modSldLayout">
        <pc:chgData name="Baker, Emily (STFC,DL,AST)" userId="S::emily.baker@stfc.ac.uk::cd63b128-5bbb-4867-bad5-e2b99d3ce767" providerId="AD" clId="Web-{E79FA3E8-447E-8C0E-9170-5C1A527950DD}" dt="2022-06-14T07:51:30.376" v="1"/>
        <pc:sldMasterMkLst>
          <pc:docMk/>
          <pc:sldMasterMk cId="1826360004" sldId="2147483870"/>
        </pc:sldMasterMkLst>
        <pc:sldLayoutChg chg="replI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1826360004" sldId="2147483870"/>
            <pc:sldLayoutMk cId="4088374598" sldId="2147483871"/>
          </pc:sldLayoutMkLst>
        </pc:sldLayoutChg>
      </pc:sldMasterChg>
      <pc:sldMasterChg chg="replId modSldLayout">
        <pc:chgData name="Baker, Emily (STFC,DL,AST)" userId="S::emily.baker@stfc.ac.uk::cd63b128-5bbb-4867-bad5-e2b99d3ce767" providerId="AD" clId="Web-{E79FA3E8-447E-8C0E-9170-5C1A527950DD}" dt="2022-06-14T07:51:30.376" v="1"/>
        <pc:sldMasterMkLst>
          <pc:docMk/>
          <pc:sldMasterMk cId="3179834436" sldId="2147483872"/>
        </pc:sldMasterMkLst>
        <pc:sldLayoutChg chg="replI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179834436" sldId="2147483872"/>
            <pc:sldLayoutMk cId="4042263727" sldId="2147483873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179834436" sldId="2147483872"/>
            <pc:sldLayoutMk cId="2621825219" sldId="2147483874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179834436" sldId="2147483872"/>
            <pc:sldLayoutMk cId="2364016466" sldId="2147483875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179834436" sldId="2147483872"/>
            <pc:sldLayoutMk cId="3220720595" sldId="2147483876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179834436" sldId="2147483872"/>
            <pc:sldLayoutMk cId="4143728737" sldId="2147483877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179834436" sldId="2147483872"/>
            <pc:sldLayoutMk cId="1123661694" sldId="2147483878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179834436" sldId="2147483872"/>
            <pc:sldLayoutMk cId="2172011506" sldId="2147483879"/>
          </pc:sldLayoutMkLst>
        </pc:sldLayoutChg>
      </pc:sldMasterChg>
      <pc:sldMasterChg chg="replId modSldLayout">
        <pc:chgData name="Baker, Emily (STFC,DL,AST)" userId="S::emily.baker@stfc.ac.uk::cd63b128-5bbb-4867-bad5-e2b99d3ce767" providerId="AD" clId="Web-{E79FA3E8-447E-8C0E-9170-5C1A527950DD}" dt="2022-06-14T07:51:30.673" v="3"/>
        <pc:sldMasterMkLst>
          <pc:docMk/>
          <pc:sldMasterMk cId="3660513036" sldId="2147483880"/>
        </pc:sldMasterMkLst>
        <pc:sldLayoutChg chg="replI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660513036" sldId="2147483880"/>
            <pc:sldLayoutMk cId="1992108823" sldId="2147483868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376" v="1"/>
          <pc:sldLayoutMkLst>
            <pc:docMk/>
            <pc:sldMasterMk cId="3660513036" sldId="2147483880"/>
            <pc:sldLayoutMk cId="1051672296" sldId="2147483869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3660513036" sldId="2147483880"/>
            <pc:sldLayoutMk cId="830305465" sldId="2147483881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3660513036" sldId="2147483880"/>
            <pc:sldLayoutMk cId="2776780359" sldId="2147483882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3660513036" sldId="2147483880"/>
            <pc:sldLayoutMk cId="534196568" sldId="2147483883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3660513036" sldId="2147483880"/>
            <pc:sldLayoutMk cId="878029586" sldId="2147483884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3660513036" sldId="2147483880"/>
            <pc:sldLayoutMk cId="309972537" sldId="2147483885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3660513036" sldId="2147483880"/>
            <pc:sldLayoutMk cId="1597395783" sldId="2147483886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3660513036" sldId="2147483880"/>
            <pc:sldLayoutMk cId="3355185132" sldId="2147483887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3660513036" sldId="2147483880"/>
            <pc:sldLayoutMk cId="2694440228" sldId="2147483888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3660513036" sldId="2147483880"/>
            <pc:sldLayoutMk cId="2073095059" sldId="2147483889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3660513036" sldId="2147483880"/>
            <pc:sldLayoutMk cId="758618109" sldId="2147483890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3660513036" sldId="2147483880"/>
            <pc:sldLayoutMk cId="3666231632" sldId="2147483891"/>
          </pc:sldLayoutMkLst>
        </pc:sldLayoutChg>
        <pc:sldLayoutChg chg="replId">
          <pc:chgData name="Baker, Emily (STFC,DL,AST)" userId="S::emily.baker@stfc.ac.uk::cd63b128-5bbb-4867-bad5-e2b99d3ce767" providerId="AD" clId="Web-{E79FA3E8-447E-8C0E-9170-5C1A527950DD}" dt="2022-06-14T07:51:30.673" v="3"/>
          <pc:sldLayoutMkLst>
            <pc:docMk/>
            <pc:sldMasterMk cId="3660513036" sldId="2147483880"/>
            <pc:sldLayoutMk cId="3165847114" sldId="2147483892"/>
          </pc:sldLayoutMkLst>
        </pc:sldLayoutChg>
      </pc:sldMasterChg>
    </pc:docChg>
  </pc:docChgLst>
  <pc:docChgLst>
    <pc:chgData name="Baker, Emily (STFC,DL,AST)" userId="S::emily.baker@stfc.ac.uk::cd63b128-5bbb-4867-bad5-e2b99d3ce767" providerId="AD" clId="Web-{EF856596-D707-6509-A5EF-C753DA052C24}"/>
    <pc:docChg chg="delSld">
      <pc:chgData name="Baker, Emily (STFC,DL,AST)" userId="S::emily.baker@stfc.ac.uk::cd63b128-5bbb-4867-bad5-e2b99d3ce767" providerId="AD" clId="Web-{EF856596-D707-6509-A5EF-C753DA052C24}" dt="2021-07-12T14:14:08.476" v="0"/>
      <pc:docMkLst>
        <pc:docMk/>
      </pc:docMkLst>
      <pc:sldChg chg="del">
        <pc:chgData name="Baker, Emily (STFC,DL,AST)" userId="S::emily.baker@stfc.ac.uk::cd63b128-5bbb-4867-bad5-e2b99d3ce767" providerId="AD" clId="Web-{EF856596-D707-6509-A5EF-C753DA052C24}" dt="2021-07-12T14:14:08.476" v="0"/>
        <pc:sldMkLst>
          <pc:docMk/>
          <pc:sldMk cId="3395367759" sldId="350"/>
        </pc:sldMkLst>
      </pc:sldChg>
    </pc:docChg>
  </pc:docChgLst>
  <pc:docChgLst>
    <pc:chgData name="Baker, Emily (STFC,DL,AST)" userId="S::emily.baker@stfc.ac.uk::cd63b128-5bbb-4867-bad5-e2b99d3ce767" providerId="AD" clId="Web-{39B379B0-E342-D466-6EAC-386B81321A49}"/>
    <pc:docChg chg="addSld modSld">
      <pc:chgData name="Baker, Emily (STFC,DL,AST)" userId="S::emily.baker@stfc.ac.uk::cd63b128-5bbb-4867-bad5-e2b99d3ce767" providerId="AD" clId="Web-{39B379B0-E342-D466-6EAC-386B81321A49}" dt="2022-04-04T10:46:08.743" v="323" actId="1076"/>
      <pc:docMkLst>
        <pc:docMk/>
      </pc:docMkLst>
      <pc:sldChg chg="addSp delSp modSp">
        <pc:chgData name="Baker, Emily (STFC,DL,AST)" userId="S::emily.baker@stfc.ac.uk::cd63b128-5bbb-4867-bad5-e2b99d3ce767" providerId="AD" clId="Web-{39B379B0-E342-D466-6EAC-386B81321A49}" dt="2022-04-04T10:30:18.732" v="165" actId="1076"/>
        <pc:sldMkLst>
          <pc:docMk/>
          <pc:sldMk cId="1252323468" sldId="314"/>
        </pc:sldMkLst>
        <pc:spChg chg="mod">
          <ac:chgData name="Baker, Emily (STFC,DL,AST)" userId="S::emily.baker@stfc.ac.uk::cd63b128-5bbb-4867-bad5-e2b99d3ce767" providerId="AD" clId="Web-{39B379B0-E342-D466-6EAC-386B81321A49}" dt="2022-04-04T10:30:18.732" v="165" actId="1076"/>
          <ac:spMkLst>
            <pc:docMk/>
            <pc:sldMk cId="1252323468" sldId="314"/>
            <ac:spMk id="2" creationId="{9CB40291-254D-272F-2F15-49615698099A}"/>
          </ac:spMkLst>
        </pc:spChg>
        <pc:spChg chg="add mod ord">
          <ac:chgData name="Baker, Emily (STFC,DL,AST)" userId="S::emily.baker@stfc.ac.uk::cd63b128-5bbb-4867-bad5-e2b99d3ce767" providerId="AD" clId="Web-{39B379B0-E342-D466-6EAC-386B81321A49}" dt="2022-04-04T10:30:15.747" v="164" actId="14100"/>
          <ac:spMkLst>
            <pc:docMk/>
            <pc:sldMk cId="1252323468" sldId="314"/>
            <ac:spMk id="4" creationId="{1FF6C5C2-505C-B19B-8535-25F77A7125E8}"/>
          </ac:spMkLst>
        </pc:spChg>
        <pc:picChg chg="del mod">
          <ac:chgData name="Baker, Emily (STFC,DL,AST)" userId="S::emily.baker@stfc.ac.uk::cd63b128-5bbb-4867-bad5-e2b99d3ce767" providerId="AD" clId="Web-{39B379B0-E342-D466-6EAC-386B81321A49}" dt="2022-04-04T10:29:10.683" v="142"/>
          <ac:picMkLst>
            <pc:docMk/>
            <pc:sldMk cId="1252323468" sldId="314"/>
            <ac:picMk id="3" creationId="{052E930B-4C5E-E268-61B0-DA2EB0104EE0}"/>
          </ac:picMkLst>
        </pc:picChg>
      </pc:sldChg>
      <pc:sldChg chg="addSp delSp modSp">
        <pc:chgData name="Baker, Emily (STFC,DL,AST)" userId="S::emily.baker@stfc.ac.uk::cd63b128-5bbb-4867-bad5-e2b99d3ce767" providerId="AD" clId="Web-{39B379B0-E342-D466-6EAC-386B81321A49}" dt="2022-04-04T10:36:34.070" v="196" actId="14100"/>
        <pc:sldMkLst>
          <pc:docMk/>
          <pc:sldMk cId="3451872943" sldId="315"/>
        </pc:sldMkLst>
        <pc:spChg chg="add mod">
          <ac:chgData name="Baker, Emily (STFC,DL,AST)" userId="S::emily.baker@stfc.ac.uk::cd63b128-5bbb-4867-bad5-e2b99d3ce767" providerId="AD" clId="Web-{39B379B0-E342-D466-6EAC-386B81321A49}" dt="2022-04-04T10:36:34.070" v="196" actId="14100"/>
          <ac:spMkLst>
            <pc:docMk/>
            <pc:sldMk cId="3451872943" sldId="315"/>
            <ac:spMk id="2" creationId="{9FD2B5A0-9A7A-5EAC-5027-E9946DF8E5E3}"/>
          </ac:spMkLst>
        </pc:spChg>
        <pc:spChg chg="mod">
          <ac:chgData name="Baker, Emily (STFC,DL,AST)" userId="S::emily.baker@stfc.ac.uk::cd63b128-5bbb-4867-bad5-e2b99d3ce767" providerId="AD" clId="Web-{39B379B0-E342-D466-6EAC-386B81321A49}" dt="2022-04-04T10:22:09.078" v="89" actId="14100"/>
          <ac:spMkLst>
            <pc:docMk/>
            <pc:sldMk cId="3451872943" sldId="315"/>
            <ac:spMk id="4" creationId="{494E5F47-B21E-1B36-1748-E03382471058}"/>
          </ac:spMkLst>
        </pc:spChg>
        <pc:spChg chg="mod">
          <ac:chgData name="Baker, Emily (STFC,DL,AST)" userId="S::emily.baker@stfc.ac.uk::cd63b128-5bbb-4867-bad5-e2b99d3ce767" providerId="AD" clId="Web-{39B379B0-E342-D466-6EAC-386B81321A49}" dt="2022-04-04T10:22:15.546" v="96" actId="1076"/>
          <ac:spMkLst>
            <pc:docMk/>
            <pc:sldMk cId="3451872943" sldId="315"/>
            <ac:spMk id="5" creationId="{146C89BE-16FF-1354-3B8A-7DF772A98EC9}"/>
          </ac:spMkLst>
        </pc:spChg>
        <pc:spChg chg="add del mod">
          <ac:chgData name="Baker, Emily (STFC,DL,AST)" userId="S::emily.baker@stfc.ac.uk::cd63b128-5bbb-4867-bad5-e2b99d3ce767" providerId="AD" clId="Web-{39B379B0-E342-D466-6EAC-386B81321A49}" dt="2022-04-04T10:31:10.983" v="177"/>
          <ac:spMkLst>
            <pc:docMk/>
            <pc:sldMk cId="3451872943" sldId="315"/>
            <ac:spMk id="9" creationId="{8C8A3FAF-39EA-8233-B867-98F0E2FF53E8}"/>
          </ac:spMkLst>
        </pc:spChg>
        <pc:spChg chg="add mod">
          <ac:chgData name="Baker, Emily (STFC,DL,AST)" userId="S::emily.baker@stfc.ac.uk::cd63b128-5bbb-4867-bad5-e2b99d3ce767" providerId="AD" clId="Web-{39B379B0-E342-D466-6EAC-386B81321A49}" dt="2022-04-04T10:36:34.055" v="194" actId="14100"/>
          <ac:spMkLst>
            <pc:docMk/>
            <pc:sldMk cId="3451872943" sldId="315"/>
            <ac:spMk id="11" creationId="{C0DEFA60-AD32-3632-9DFF-FA43D5843652}"/>
          </ac:spMkLst>
        </pc:spChg>
        <pc:spChg chg="add mod">
          <ac:chgData name="Baker, Emily (STFC,DL,AST)" userId="S::emily.baker@stfc.ac.uk::cd63b128-5bbb-4867-bad5-e2b99d3ce767" providerId="AD" clId="Web-{39B379B0-E342-D466-6EAC-386B81321A49}" dt="2022-04-04T10:36:34.070" v="195" actId="14100"/>
          <ac:spMkLst>
            <pc:docMk/>
            <pc:sldMk cId="3451872943" sldId="315"/>
            <ac:spMk id="12" creationId="{8FEA68CA-E2CD-5C5E-B076-F10C6BC4E45B}"/>
          </ac:spMkLst>
        </pc:spChg>
        <pc:picChg chg="add del mod">
          <ac:chgData name="Baker, Emily (STFC,DL,AST)" userId="S::emily.baker@stfc.ac.uk::cd63b128-5bbb-4867-bad5-e2b99d3ce767" providerId="AD" clId="Web-{39B379B0-E342-D466-6EAC-386B81321A49}" dt="2022-04-04T10:24:48.144" v="104"/>
          <ac:picMkLst>
            <pc:docMk/>
            <pc:sldMk cId="3451872943" sldId="315"/>
            <ac:picMk id="6" creationId="{AFDBFE7E-FA6E-ED10-7671-42BE22C3FD4D}"/>
          </ac:picMkLst>
        </pc:picChg>
        <pc:picChg chg="add del mod">
          <ac:chgData name="Baker, Emily (STFC,DL,AST)" userId="S::emily.baker@stfc.ac.uk::cd63b128-5bbb-4867-bad5-e2b99d3ce767" providerId="AD" clId="Web-{39B379B0-E342-D466-6EAC-386B81321A49}" dt="2022-04-04T10:30:54.405" v="170"/>
          <ac:picMkLst>
            <pc:docMk/>
            <pc:sldMk cId="3451872943" sldId="315"/>
            <ac:picMk id="7" creationId="{67DB3C25-E09D-04FF-006B-90D3D741AAFD}"/>
          </ac:picMkLst>
        </pc:picChg>
        <pc:picChg chg="add mod">
          <ac:chgData name="Baker, Emily (STFC,DL,AST)" userId="S::emily.baker@stfc.ac.uk::cd63b128-5bbb-4867-bad5-e2b99d3ce767" providerId="AD" clId="Web-{39B379B0-E342-D466-6EAC-386B81321A49}" dt="2022-04-04T10:31:13.655" v="178" actId="1076"/>
          <ac:picMkLst>
            <pc:docMk/>
            <pc:sldMk cId="3451872943" sldId="315"/>
            <ac:picMk id="8" creationId="{D51058E5-E089-9AE0-A45A-E4ADDC27952B}"/>
          </ac:picMkLst>
        </pc:picChg>
      </pc:sldChg>
      <pc:sldChg chg="addSp modSp new">
        <pc:chgData name="Baker, Emily (STFC,DL,AST)" userId="S::emily.baker@stfc.ac.uk::cd63b128-5bbb-4867-bad5-e2b99d3ce767" providerId="AD" clId="Web-{39B379B0-E342-D466-6EAC-386B81321A49}" dt="2022-04-04T10:46:08.743" v="323" actId="1076"/>
        <pc:sldMkLst>
          <pc:docMk/>
          <pc:sldMk cId="1914416913" sldId="316"/>
        </pc:sldMkLst>
        <pc:spChg chg="add mod">
          <ac:chgData name="Baker, Emily (STFC,DL,AST)" userId="S::emily.baker@stfc.ac.uk::cd63b128-5bbb-4867-bad5-e2b99d3ce767" providerId="AD" clId="Web-{39B379B0-E342-D466-6EAC-386B81321A49}" dt="2022-04-04T10:39:19.137" v="219" actId="1076"/>
          <ac:spMkLst>
            <pc:docMk/>
            <pc:sldMk cId="1914416913" sldId="316"/>
            <ac:spMk id="3" creationId="{D6E10DB3-5A8B-4A37-597F-17CA01363E52}"/>
          </ac:spMkLst>
        </pc:spChg>
        <pc:spChg chg="add mod">
          <ac:chgData name="Baker, Emily (STFC,DL,AST)" userId="S::emily.baker@stfc.ac.uk::cd63b128-5bbb-4867-bad5-e2b99d3ce767" providerId="AD" clId="Web-{39B379B0-E342-D466-6EAC-386B81321A49}" dt="2022-04-04T10:46:08.743" v="323" actId="1076"/>
          <ac:spMkLst>
            <pc:docMk/>
            <pc:sldMk cId="1914416913" sldId="316"/>
            <ac:spMk id="4" creationId="{0DD80871-CBAA-F3E7-5560-B88B31361939}"/>
          </ac:spMkLst>
        </pc:spChg>
        <pc:picChg chg="add mod">
          <ac:chgData name="Baker, Emily (STFC,DL,AST)" userId="S::emily.baker@stfc.ac.uk::cd63b128-5bbb-4867-bad5-e2b99d3ce767" providerId="AD" clId="Web-{39B379B0-E342-D466-6EAC-386B81321A49}" dt="2022-04-04T10:45:13.179" v="302" actId="1076"/>
          <ac:picMkLst>
            <pc:docMk/>
            <pc:sldMk cId="1914416913" sldId="316"/>
            <ac:picMk id="5" creationId="{9EED2F86-7962-02F1-4843-E190A7249F3D}"/>
          </ac:picMkLst>
        </pc:picChg>
      </pc:sldChg>
    </pc:docChg>
  </pc:docChgLst>
  <pc:docChgLst>
    <pc:chgData name="Baker, Emily (STFC,DL,AST)" userId="S::emily.baker@stfc.ac.uk::cd63b128-5bbb-4867-bad5-e2b99d3ce767" providerId="AD" clId="Web-{1DA6C2E3-B5A6-1CCF-B4EC-A11B822E0970}"/>
    <pc:docChg chg="addSld delSld modSld addMainMaster modMainMaster">
      <pc:chgData name="Baker, Emily (STFC,DL,AST)" userId="S::emily.baker@stfc.ac.uk::cd63b128-5bbb-4867-bad5-e2b99d3ce767" providerId="AD" clId="Web-{1DA6C2E3-B5A6-1CCF-B4EC-A11B822E0970}" dt="2021-09-13T12:04:14.555" v="8"/>
      <pc:docMkLst>
        <pc:docMk/>
      </pc:docMkLst>
      <pc:sldChg chg="modSp add del">
        <pc:chgData name="Baker, Emily (STFC,DL,AST)" userId="S::emily.baker@stfc.ac.uk::cd63b128-5bbb-4867-bad5-e2b99d3ce767" providerId="AD" clId="Web-{1DA6C2E3-B5A6-1CCF-B4EC-A11B822E0970}" dt="2021-09-13T12:04:14.555" v="8"/>
        <pc:sldMkLst>
          <pc:docMk/>
          <pc:sldMk cId="990140837" sldId="366"/>
        </pc:sldMkLst>
        <pc:spChg chg="mod">
          <ac:chgData name="Baker, Emily (STFC,DL,AST)" userId="S::emily.baker@stfc.ac.uk::cd63b128-5bbb-4867-bad5-e2b99d3ce767" providerId="AD" clId="Web-{1DA6C2E3-B5A6-1CCF-B4EC-A11B822E0970}" dt="2021-09-13T12:04:10.836" v="7" actId="1076"/>
          <ac:spMkLst>
            <pc:docMk/>
            <pc:sldMk cId="990140837" sldId="366"/>
            <ac:spMk id="2" creationId="{00000000-0000-0000-0000-000000000000}"/>
          </ac:spMkLst>
        </pc:spChg>
      </pc:sldChg>
      <pc:sldMasterChg chg="add addSldLayout">
        <pc:chgData name="Baker, Emily (STFC,DL,AST)" userId="S::emily.baker@stfc.ac.uk::cd63b128-5bbb-4867-bad5-e2b99d3ce767" providerId="AD" clId="Web-{1DA6C2E3-B5A6-1CCF-B4EC-A11B822E0970}" dt="2021-09-13T12:03:47.710" v="0"/>
        <pc:sldMasterMkLst>
          <pc:docMk/>
          <pc:sldMasterMk cId="1930576241" sldId="2147483648"/>
        </pc:sldMasterMkLst>
        <pc:sldLayoutChg chg="ad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1930576241" sldId="2147483648"/>
            <pc:sldLayoutMk cId="3167701988" sldId="2147483649"/>
          </pc:sldLayoutMkLst>
        </pc:sldLayoutChg>
        <pc:sldLayoutChg chg="ad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1930576241" sldId="2147483648"/>
            <pc:sldLayoutMk cId="1699842310" sldId="2147483650"/>
          </pc:sldLayoutMkLst>
        </pc:sldLayoutChg>
        <pc:sldLayoutChg chg="ad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1930576241" sldId="2147483648"/>
            <pc:sldLayoutMk cId="1384672079" sldId="2147483651"/>
          </pc:sldLayoutMkLst>
        </pc:sldLayoutChg>
        <pc:sldLayoutChg chg="ad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1930576241" sldId="2147483648"/>
            <pc:sldLayoutMk cId="2834727637" sldId="2147483652"/>
          </pc:sldLayoutMkLst>
        </pc:sldLayoutChg>
        <pc:sldLayoutChg chg="ad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1930576241" sldId="2147483648"/>
            <pc:sldLayoutMk cId="89778672" sldId="2147483653"/>
          </pc:sldLayoutMkLst>
        </pc:sldLayoutChg>
        <pc:sldLayoutChg chg="ad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1930576241" sldId="2147483648"/>
            <pc:sldLayoutMk cId="3512505357" sldId="2147483654"/>
          </pc:sldLayoutMkLst>
        </pc:sldLayoutChg>
        <pc:sldLayoutChg chg="ad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1930576241" sldId="2147483648"/>
            <pc:sldLayoutMk cId="1388973990" sldId="2147483655"/>
          </pc:sldLayoutMkLst>
        </pc:sldLayoutChg>
        <pc:sldLayoutChg chg="ad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1930576241" sldId="2147483648"/>
            <pc:sldLayoutMk cId="517184989" sldId="2147483656"/>
          </pc:sldLayoutMkLst>
        </pc:sldLayoutChg>
        <pc:sldLayoutChg chg="ad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1930576241" sldId="2147483648"/>
            <pc:sldLayoutMk cId="4249761611" sldId="2147483657"/>
          </pc:sldLayoutMkLst>
        </pc:sldLayoutChg>
        <pc:sldLayoutChg chg="ad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1930576241" sldId="2147483648"/>
            <pc:sldLayoutMk cId="2907782994" sldId="2147483658"/>
          </pc:sldLayoutMkLst>
        </pc:sldLayoutChg>
        <pc:sldLayoutChg chg="ad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1930576241" sldId="2147483648"/>
            <pc:sldLayoutMk cId="797717901" sldId="2147483659"/>
          </pc:sldLayoutMkLst>
        </pc:sldLayoutChg>
      </pc:sldMasterChg>
      <pc:sldMasterChg chg="replId modSldLayout">
        <pc:chgData name="Baker, Emily (STFC,DL,AST)" userId="S::emily.baker@stfc.ac.uk::cd63b128-5bbb-4867-bad5-e2b99d3ce767" providerId="AD" clId="Web-{1DA6C2E3-B5A6-1CCF-B4EC-A11B822E0970}" dt="2021-09-13T12:03:47.710" v="0"/>
        <pc:sldMasterMkLst>
          <pc:docMk/>
          <pc:sldMasterMk cId="331763296" sldId="2147483763"/>
        </pc:sldMasterMkLst>
        <pc:sldLayoutChg chg="replI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331763296" sldId="2147483763"/>
            <pc:sldLayoutMk cId="2775261754" sldId="2147483764"/>
          </pc:sldLayoutMkLst>
        </pc:sldLayoutChg>
        <pc:sldLayoutChg chg="replI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331763296" sldId="2147483763"/>
            <pc:sldLayoutMk cId="245728761" sldId="2147483765"/>
          </pc:sldLayoutMkLst>
        </pc:sldLayoutChg>
        <pc:sldLayoutChg chg="replI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331763296" sldId="2147483763"/>
            <pc:sldLayoutMk cId="1679991175" sldId="2147483766"/>
          </pc:sldLayoutMkLst>
        </pc:sldLayoutChg>
        <pc:sldLayoutChg chg="replI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331763296" sldId="2147483763"/>
            <pc:sldLayoutMk cId="2642697596" sldId="2147483767"/>
          </pc:sldLayoutMkLst>
        </pc:sldLayoutChg>
        <pc:sldLayoutChg chg="replI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331763296" sldId="2147483763"/>
            <pc:sldLayoutMk cId="3460866907" sldId="2147483768"/>
          </pc:sldLayoutMkLst>
        </pc:sldLayoutChg>
        <pc:sldLayoutChg chg="replI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331763296" sldId="2147483763"/>
            <pc:sldLayoutMk cId="4135119431" sldId="2147483769"/>
          </pc:sldLayoutMkLst>
        </pc:sldLayoutChg>
        <pc:sldLayoutChg chg="replI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331763296" sldId="2147483763"/>
            <pc:sldLayoutMk cId="1725274949" sldId="2147483770"/>
          </pc:sldLayoutMkLst>
        </pc:sldLayoutChg>
        <pc:sldLayoutChg chg="replI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331763296" sldId="2147483763"/>
            <pc:sldLayoutMk cId="341595567" sldId="2147483771"/>
          </pc:sldLayoutMkLst>
        </pc:sldLayoutChg>
        <pc:sldLayoutChg chg="replI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331763296" sldId="2147483763"/>
            <pc:sldLayoutMk cId="3762624179" sldId="2147483772"/>
          </pc:sldLayoutMkLst>
        </pc:sldLayoutChg>
        <pc:sldLayoutChg chg="replI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331763296" sldId="2147483763"/>
            <pc:sldLayoutMk cId="3587612472" sldId="2147483773"/>
          </pc:sldLayoutMkLst>
        </pc:sldLayoutChg>
        <pc:sldLayoutChg chg="replId">
          <pc:chgData name="Baker, Emily (STFC,DL,AST)" userId="S::emily.baker@stfc.ac.uk::cd63b128-5bbb-4867-bad5-e2b99d3ce767" providerId="AD" clId="Web-{1DA6C2E3-B5A6-1CCF-B4EC-A11B822E0970}" dt="2021-09-13T12:03:47.710" v="0"/>
          <pc:sldLayoutMkLst>
            <pc:docMk/>
            <pc:sldMasterMk cId="331763296" sldId="2147483763"/>
            <pc:sldLayoutMk cId="4286809906" sldId="2147483774"/>
          </pc:sldLayoutMkLst>
        </pc:sldLayoutChg>
      </pc:sldMasterChg>
    </pc:docChg>
  </pc:docChgLst>
  <pc:docChgLst>
    <pc:chgData name="Clarke, Jim (STFC,DL,AST)" userId="S::jim.clarke@stfc.ac.uk::cfbc3bf2-f1c3-43b3-bd3d-aaf645717052" providerId="AD" clId="Web-{F9A4831E-E42C-2EDB-4D08-37DC5AA0A4DF}"/>
    <pc:docChg chg="addSld modSld">
      <pc:chgData name="Clarke, Jim (STFC,DL,AST)" userId="S::jim.clarke@stfc.ac.uk::cfbc3bf2-f1c3-43b3-bd3d-aaf645717052" providerId="AD" clId="Web-{F9A4831E-E42C-2EDB-4D08-37DC5AA0A4DF}" dt="2021-08-09T16:28:02.093" v="7" actId="20577"/>
      <pc:docMkLst>
        <pc:docMk/>
      </pc:docMkLst>
      <pc:sldChg chg="modSp new">
        <pc:chgData name="Clarke, Jim (STFC,DL,AST)" userId="S::jim.clarke@stfc.ac.uk::cfbc3bf2-f1c3-43b3-bd3d-aaf645717052" providerId="AD" clId="Web-{F9A4831E-E42C-2EDB-4D08-37DC5AA0A4DF}" dt="2021-08-09T16:28:02.093" v="7" actId="20577"/>
        <pc:sldMkLst>
          <pc:docMk/>
          <pc:sldMk cId="53332334" sldId="367"/>
        </pc:sldMkLst>
        <pc:spChg chg="mod">
          <ac:chgData name="Clarke, Jim (STFC,DL,AST)" userId="S::jim.clarke@stfc.ac.uk::cfbc3bf2-f1c3-43b3-bd3d-aaf645717052" providerId="AD" clId="Web-{F9A4831E-E42C-2EDB-4D08-37DC5AA0A4DF}" dt="2021-08-09T16:28:02.093" v="7" actId="20577"/>
          <ac:spMkLst>
            <pc:docMk/>
            <pc:sldMk cId="53332334" sldId="367"/>
            <ac:spMk id="2" creationId="{D2565849-8DFE-49F9-8B0C-6837AE3E5E22}"/>
          </ac:spMkLst>
        </pc:spChg>
      </pc:sldChg>
    </pc:docChg>
  </pc:docChgLst>
  <pc:docChgLst>
    <pc:chgData name="Baker, Emily (STFC,DL,AST)" userId="S::emily.baker@stfc.ac.uk::cd63b128-5bbb-4867-bad5-e2b99d3ce767" providerId="AD" clId="Web-{158CED6C-1B6E-0A40-48F0-BB8BE24700DE}"/>
    <pc:docChg chg="addSld modSld addMainMaster modMainMaster">
      <pc:chgData name="Baker, Emily (STFC,DL,AST)" userId="S::emily.baker@stfc.ac.uk::cd63b128-5bbb-4867-bad5-e2b99d3ce767" providerId="AD" clId="Web-{158CED6C-1B6E-0A40-48F0-BB8BE24700DE}" dt="2021-09-13T12:03:01.529" v="5" actId="20577"/>
      <pc:docMkLst>
        <pc:docMk/>
      </pc:docMkLst>
      <pc:sldChg chg="modSp">
        <pc:chgData name="Baker, Emily (STFC,DL,AST)" userId="S::emily.baker@stfc.ac.uk::cd63b128-5bbb-4867-bad5-e2b99d3ce767" providerId="AD" clId="Web-{158CED6C-1B6E-0A40-48F0-BB8BE24700DE}" dt="2021-09-13T12:02:50.935" v="3" actId="1076"/>
        <pc:sldMkLst>
          <pc:docMk/>
          <pc:sldMk cId="425307636" sldId="364"/>
        </pc:sldMkLst>
        <pc:spChg chg="mod">
          <ac:chgData name="Baker, Emily (STFC,DL,AST)" userId="S::emily.baker@stfc.ac.uk::cd63b128-5bbb-4867-bad5-e2b99d3ce767" providerId="AD" clId="Web-{158CED6C-1B6E-0A40-48F0-BB8BE24700DE}" dt="2021-09-13T12:02:50.935" v="3" actId="1076"/>
          <ac:spMkLst>
            <pc:docMk/>
            <pc:sldMk cId="425307636" sldId="364"/>
            <ac:spMk id="6" creationId="{00000000-0000-0000-0000-000000000000}"/>
          </ac:spMkLst>
        </pc:spChg>
      </pc:sldChg>
      <pc:sldChg chg="modSp add">
        <pc:chgData name="Baker, Emily (STFC,DL,AST)" userId="S::emily.baker@stfc.ac.uk::cd63b128-5bbb-4867-bad5-e2b99d3ce767" providerId="AD" clId="Web-{158CED6C-1B6E-0A40-48F0-BB8BE24700DE}" dt="2021-09-13T12:03:01.529" v="5" actId="20577"/>
        <pc:sldMkLst>
          <pc:docMk/>
          <pc:sldMk cId="3226342274" sldId="365"/>
        </pc:sldMkLst>
        <pc:spChg chg="mod">
          <ac:chgData name="Baker, Emily (STFC,DL,AST)" userId="S::emily.baker@stfc.ac.uk::cd63b128-5bbb-4867-bad5-e2b99d3ce767" providerId="AD" clId="Web-{158CED6C-1B6E-0A40-48F0-BB8BE24700DE}" dt="2021-09-13T12:03:01.529" v="5" actId="20577"/>
          <ac:spMkLst>
            <pc:docMk/>
            <pc:sldMk cId="3226342274" sldId="365"/>
            <ac:spMk id="3" creationId="{C8B66DC9-76C9-5140-A7C4-B9B833C488D1}"/>
          </ac:spMkLst>
        </pc:spChg>
      </pc:sldChg>
      <pc:sldMasterChg chg="modSldLayout">
        <pc:chgData name="Baker, Emily (STFC,DL,AST)" userId="S::emily.baker@stfc.ac.uk::cd63b128-5bbb-4867-bad5-e2b99d3ce767" providerId="AD" clId="Web-{158CED6C-1B6E-0A40-48F0-BB8BE24700DE}" dt="2021-09-13T12:02:40.044" v="0"/>
        <pc:sldMasterMkLst>
          <pc:docMk/>
          <pc:sldMasterMk cId="3963992166" sldId="2147483738"/>
        </pc:sldMasterMkLst>
        <pc:sldLayoutChg chg="replI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3963992166" sldId="2147483738"/>
            <pc:sldLayoutMk cId="1378427798" sldId="2147483750"/>
          </pc:sldLayoutMkLst>
        </pc:sldLayoutChg>
      </pc:sldMasterChg>
      <pc:sldMasterChg chg="add addSldLayout">
        <pc:chgData name="Baker, Emily (STFC,DL,AST)" userId="S::emily.baker@stfc.ac.uk::cd63b128-5bbb-4867-bad5-e2b99d3ce767" providerId="AD" clId="Web-{158CED6C-1B6E-0A40-48F0-BB8BE24700DE}" dt="2021-09-13T12:02:40.044" v="0"/>
        <pc:sldMasterMkLst>
          <pc:docMk/>
          <pc:sldMasterMk cId="4187440669" sldId="2147483802"/>
        </pc:sldMasterMkLst>
        <pc:sldLayoutChg chg="ad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4187440669" sldId="2147483802"/>
            <pc:sldLayoutMk cId="3588085549" sldId="2147483790"/>
          </pc:sldLayoutMkLst>
        </pc:sldLayoutChg>
        <pc:sldLayoutChg chg="ad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4187440669" sldId="2147483802"/>
            <pc:sldLayoutMk cId="3364737385" sldId="2147483803"/>
          </pc:sldLayoutMkLst>
        </pc:sldLayoutChg>
        <pc:sldLayoutChg chg="ad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4187440669" sldId="2147483802"/>
            <pc:sldLayoutMk cId="2817195421" sldId="2147483804"/>
          </pc:sldLayoutMkLst>
        </pc:sldLayoutChg>
        <pc:sldLayoutChg chg="ad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4187440669" sldId="2147483802"/>
            <pc:sldLayoutMk cId="4103953872" sldId="2147483805"/>
          </pc:sldLayoutMkLst>
        </pc:sldLayoutChg>
        <pc:sldLayoutChg chg="ad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4187440669" sldId="2147483802"/>
            <pc:sldLayoutMk cId="3615960607" sldId="2147483806"/>
          </pc:sldLayoutMkLst>
        </pc:sldLayoutChg>
        <pc:sldLayoutChg chg="ad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4187440669" sldId="2147483802"/>
            <pc:sldLayoutMk cId="208417134" sldId="2147483807"/>
          </pc:sldLayoutMkLst>
        </pc:sldLayoutChg>
        <pc:sldLayoutChg chg="ad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4187440669" sldId="2147483802"/>
            <pc:sldLayoutMk cId="266118134" sldId="2147483808"/>
          </pc:sldLayoutMkLst>
        </pc:sldLayoutChg>
        <pc:sldLayoutChg chg="ad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4187440669" sldId="2147483802"/>
            <pc:sldLayoutMk cId="826159504" sldId="2147483809"/>
          </pc:sldLayoutMkLst>
        </pc:sldLayoutChg>
        <pc:sldLayoutChg chg="ad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4187440669" sldId="2147483802"/>
            <pc:sldLayoutMk cId="1357458014" sldId="2147483810"/>
          </pc:sldLayoutMkLst>
        </pc:sldLayoutChg>
        <pc:sldLayoutChg chg="ad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4187440669" sldId="2147483802"/>
            <pc:sldLayoutMk cId="2603415958" sldId="2147483811"/>
          </pc:sldLayoutMkLst>
        </pc:sldLayoutChg>
        <pc:sldLayoutChg chg="ad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4187440669" sldId="2147483802"/>
            <pc:sldLayoutMk cId="1010429183" sldId="2147483812"/>
          </pc:sldLayoutMkLst>
        </pc:sldLayoutChg>
        <pc:sldLayoutChg chg="ad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4187440669" sldId="2147483802"/>
            <pc:sldLayoutMk cId="4238760655" sldId="2147483813"/>
          </pc:sldLayoutMkLst>
        </pc:sldLayoutChg>
        <pc:sldLayoutChg chg="ad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4187440669" sldId="2147483802"/>
            <pc:sldLayoutMk cId="3018082446" sldId="2147483849"/>
          </pc:sldLayoutMkLst>
        </pc:sldLayoutChg>
      </pc:sldMasterChg>
      <pc:sldMasterChg chg="modSldLayout">
        <pc:chgData name="Baker, Emily (STFC,DL,AST)" userId="S::emily.baker@stfc.ac.uk::cd63b128-5bbb-4867-bad5-e2b99d3ce767" providerId="AD" clId="Web-{158CED6C-1B6E-0A40-48F0-BB8BE24700DE}" dt="2021-09-13T12:02:40.044" v="0"/>
        <pc:sldMasterMkLst>
          <pc:docMk/>
          <pc:sldMasterMk cId="3329901280" sldId="2147484013"/>
        </pc:sldMasterMkLst>
        <pc:sldLayoutChg chg="replI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3329901280" sldId="2147484013"/>
            <pc:sldLayoutMk cId="2313630052" sldId="2147483751"/>
          </pc:sldLayoutMkLst>
        </pc:sldLayoutChg>
        <pc:sldLayoutChg chg="replI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3329901280" sldId="2147484013"/>
            <pc:sldLayoutMk cId="3286712300" sldId="2147483752"/>
          </pc:sldLayoutMkLst>
        </pc:sldLayoutChg>
        <pc:sldLayoutChg chg="replI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3329901280" sldId="2147484013"/>
            <pc:sldLayoutMk cId="945932249" sldId="2147483753"/>
          </pc:sldLayoutMkLst>
        </pc:sldLayoutChg>
        <pc:sldLayoutChg chg="replI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3329901280" sldId="2147484013"/>
            <pc:sldLayoutMk cId="316754184" sldId="2147483754"/>
          </pc:sldLayoutMkLst>
        </pc:sldLayoutChg>
        <pc:sldLayoutChg chg="replI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3329901280" sldId="2147484013"/>
            <pc:sldLayoutMk cId="1547794439" sldId="2147483755"/>
          </pc:sldLayoutMkLst>
        </pc:sldLayoutChg>
        <pc:sldLayoutChg chg="replI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3329901280" sldId="2147484013"/>
            <pc:sldLayoutMk cId="2365318812" sldId="2147483756"/>
          </pc:sldLayoutMkLst>
        </pc:sldLayoutChg>
        <pc:sldLayoutChg chg="replI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3329901280" sldId="2147484013"/>
            <pc:sldLayoutMk cId="3209975286" sldId="2147483757"/>
          </pc:sldLayoutMkLst>
        </pc:sldLayoutChg>
        <pc:sldLayoutChg chg="replI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3329901280" sldId="2147484013"/>
            <pc:sldLayoutMk cId="1172096814" sldId="2147483758"/>
          </pc:sldLayoutMkLst>
        </pc:sldLayoutChg>
        <pc:sldLayoutChg chg="replI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3329901280" sldId="2147484013"/>
            <pc:sldLayoutMk cId="2961482697" sldId="2147483759"/>
          </pc:sldLayoutMkLst>
        </pc:sldLayoutChg>
        <pc:sldLayoutChg chg="replI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3329901280" sldId="2147484013"/>
            <pc:sldLayoutMk cId="2582137540" sldId="2147483760"/>
          </pc:sldLayoutMkLst>
        </pc:sldLayoutChg>
        <pc:sldLayoutChg chg="replI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3329901280" sldId="2147484013"/>
            <pc:sldLayoutMk cId="3495988733" sldId="2147483761"/>
          </pc:sldLayoutMkLst>
        </pc:sldLayoutChg>
        <pc:sldLayoutChg chg="replId">
          <pc:chgData name="Baker, Emily (STFC,DL,AST)" userId="S::emily.baker@stfc.ac.uk::cd63b128-5bbb-4867-bad5-e2b99d3ce767" providerId="AD" clId="Web-{158CED6C-1B6E-0A40-48F0-BB8BE24700DE}" dt="2021-09-13T12:02:40.044" v="0"/>
          <pc:sldLayoutMkLst>
            <pc:docMk/>
            <pc:sldMasterMk cId="3329901280" sldId="2147484013"/>
            <pc:sldLayoutMk cId="4133814334" sldId="2147483762"/>
          </pc:sldLayoutMkLst>
        </pc:sldLayoutChg>
      </pc:sldMasterChg>
    </pc:docChg>
  </pc:docChgLst>
  <pc:docChgLst>
    <pc:chgData name="Clarke, Jim (STFC,DL,AST)" userId="S::jim.clarke@stfc.ac.uk::cfbc3bf2-f1c3-43b3-bd3d-aaf645717052" providerId="AD" clId="Web-{40E730BC-6D3D-174D-9490-8DBD2262F9F7}"/>
    <pc:docChg chg="modSld">
      <pc:chgData name="Clarke, Jim (STFC,DL,AST)" userId="S::jim.clarke@stfc.ac.uk::cfbc3bf2-f1c3-43b3-bd3d-aaf645717052" providerId="AD" clId="Web-{40E730BC-6D3D-174D-9490-8DBD2262F9F7}" dt="2023-01-06T10:39:47.882" v="19" actId="20577"/>
      <pc:docMkLst>
        <pc:docMk/>
      </pc:docMkLst>
      <pc:sldChg chg="modSp">
        <pc:chgData name="Clarke, Jim (STFC,DL,AST)" userId="S::jim.clarke@stfc.ac.uk::cfbc3bf2-f1c3-43b3-bd3d-aaf645717052" providerId="AD" clId="Web-{40E730BC-6D3D-174D-9490-8DBD2262F9F7}" dt="2023-01-06T10:39:47.882" v="19" actId="20577"/>
        <pc:sldMkLst>
          <pc:docMk/>
          <pc:sldMk cId="3667547723" sldId="311"/>
        </pc:sldMkLst>
        <pc:spChg chg="mod">
          <ac:chgData name="Clarke, Jim (STFC,DL,AST)" userId="S::jim.clarke@stfc.ac.uk::cfbc3bf2-f1c3-43b3-bd3d-aaf645717052" providerId="AD" clId="Web-{40E730BC-6D3D-174D-9490-8DBD2262F9F7}" dt="2023-01-06T10:39:47.882" v="19" actId="20577"/>
          <ac:spMkLst>
            <pc:docMk/>
            <pc:sldMk cId="3667547723" sldId="311"/>
            <ac:spMk id="16" creationId="{2422DBB9-7747-7041-8E78-C517CE8075C9}"/>
          </ac:spMkLst>
        </pc:spChg>
      </pc:sldChg>
    </pc:docChg>
  </pc:docChgLst>
  <pc:docChgLst>
    <pc:chgData name="Baker, Emily (STFC,DL,AST)" userId="S::emily.baker@stfc.ac.uk::cd63b128-5bbb-4867-bad5-e2b99d3ce767" providerId="AD" clId="Web-{69AD7627-FA0A-9444-5A16-2300E73A30A9}"/>
    <pc:docChg chg="addSld modSld">
      <pc:chgData name="Baker, Emily (STFC,DL,AST)" userId="S::emily.baker@stfc.ac.uk::cd63b128-5bbb-4867-bad5-e2b99d3ce767" providerId="AD" clId="Web-{69AD7627-FA0A-9444-5A16-2300E73A30A9}" dt="2021-12-13T11:31:11.299" v="65" actId="1076"/>
      <pc:docMkLst>
        <pc:docMk/>
      </pc:docMkLst>
      <pc:sldChg chg="modSp">
        <pc:chgData name="Baker, Emily (STFC,DL,AST)" userId="S::emily.baker@stfc.ac.uk::cd63b128-5bbb-4867-bad5-e2b99d3ce767" providerId="AD" clId="Web-{69AD7627-FA0A-9444-5A16-2300E73A30A9}" dt="2021-12-13T11:27:17.560" v="18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69AD7627-FA0A-9444-5A16-2300E73A30A9}" dt="2021-12-13T11:27:17.560" v="18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">
        <pc:chgData name="Baker, Emily (STFC,DL,AST)" userId="S::emily.baker@stfc.ac.uk::cd63b128-5bbb-4867-bad5-e2b99d3ce767" providerId="AD" clId="Web-{69AD7627-FA0A-9444-5A16-2300E73A30A9}" dt="2021-12-13T11:27:32.857" v="28" actId="20577"/>
        <pc:sldMkLst>
          <pc:docMk/>
          <pc:sldMk cId="481848422" sldId="365"/>
        </pc:sldMkLst>
        <pc:spChg chg="mod">
          <ac:chgData name="Baker, Emily (STFC,DL,AST)" userId="S::emily.baker@stfc.ac.uk::cd63b128-5bbb-4867-bad5-e2b99d3ce767" providerId="AD" clId="Web-{69AD7627-FA0A-9444-5A16-2300E73A30A9}" dt="2021-12-13T11:27:32.857" v="28" actId="20577"/>
          <ac:spMkLst>
            <pc:docMk/>
            <pc:sldMk cId="481848422" sldId="365"/>
            <ac:spMk id="3" creationId="{00000000-0000-0000-0000-000000000000}"/>
          </ac:spMkLst>
        </pc:spChg>
      </pc:sldChg>
      <pc:sldChg chg="addSp modSp">
        <pc:chgData name="Baker, Emily (STFC,DL,AST)" userId="S::emily.baker@stfc.ac.uk::cd63b128-5bbb-4867-bad5-e2b99d3ce767" providerId="AD" clId="Web-{69AD7627-FA0A-9444-5A16-2300E73A30A9}" dt="2021-12-13T11:31:11.299" v="65" actId="1076"/>
        <pc:sldMkLst>
          <pc:docMk/>
          <pc:sldMk cId="3762923155" sldId="368"/>
        </pc:sldMkLst>
        <pc:spChg chg="mod">
          <ac:chgData name="Baker, Emily (STFC,DL,AST)" userId="S::emily.baker@stfc.ac.uk::cd63b128-5bbb-4867-bad5-e2b99d3ce767" providerId="AD" clId="Web-{69AD7627-FA0A-9444-5A16-2300E73A30A9}" dt="2021-12-13T11:31:11.283" v="64" actId="1076"/>
          <ac:spMkLst>
            <pc:docMk/>
            <pc:sldMk cId="3762923155" sldId="368"/>
            <ac:spMk id="6" creationId="{1F5EF9EB-CBF8-4EF8-973F-36A69307C0FC}"/>
          </ac:spMkLst>
        </pc:spChg>
        <pc:picChg chg="add mod">
          <ac:chgData name="Baker, Emily (STFC,DL,AST)" userId="S::emily.baker@stfc.ac.uk::cd63b128-5bbb-4867-bad5-e2b99d3ce767" providerId="AD" clId="Web-{69AD7627-FA0A-9444-5A16-2300E73A30A9}" dt="2021-12-13T11:31:11.299" v="65" actId="1076"/>
          <ac:picMkLst>
            <pc:docMk/>
            <pc:sldMk cId="3762923155" sldId="368"/>
            <ac:picMk id="2" creationId="{0A357BCC-037F-4B88-8470-6F41E208277B}"/>
          </ac:picMkLst>
        </pc:picChg>
        <pc:picChg chg="add mod">
          <ac:chgData name="Baker, Emily (STFC,DL,AST)" userId="S::emily.baker@stfc.ac.uk::cd63b128-5bbb-4867-bad5-e2b99d3ce767" providerId="AD" clId="Web-{69AD7627-FA0A-9444-5A16-2300E73A30A9}" dt="2021-12-13T11:31:06.017" v="63" actId="1076"/>
          <ac:picMkLst>
            <pc:docMk/>
            <pc:sldMk cId="3762923155" sldId="368"/>
            <ac:picMk id="4" creationId="{E02D9C10-11FC-4B64-950C-89FA259A6EA5}"/>
          </ac:picMkLst>
        </pc:picChg>
      </pc:sldChg>
      <pc:sldChg chg="addSp modSp">
        <pc:chgData name="Baker, Emily (STFC,DL,AST)" userId="S::emily.baker@stfc.ac.uk::cd63b128-5bbb-4867-bad5-e2b99d3ce767" providerId="AD" clId="Web-{69AD7627-FA0A-9444-5A16-2300E73A30A9}" dt="2021-12-13T11:30:38.517" v="55" actId="1076"/>
        <pc:sldMkLst>
          <pc:docMk/>
          <pc:sldMk cId="603754773" sldId="371"/>
        </pc:sldMkLst>
        <pc:picChg chg="add mod">
          <ac:chgData name="Baker, Emily (STFC,DL,AST)" userId="S::emily.baker@stfc.ac.uk::cd63b128-5bbb-4867-bad5-e2b99d3ce767" providerId="AD" clId="Web-{69AD7627-FA0A-9444-5A16-2300E73A30A9}" dt="2021-12-13T11:29:54.079" v="49" actId="1076"/>
          <ac:picMkLst>
            <pc:docMk/>
            <pc:sldMk cId="603754773" sldId="371"/>
            <ac:picMk id="2" creationId="{055A3AC5-DBD6-4942-8A06-E6D6434CB6AD}"/>
          </ac:picMkLst>
        </pc:picChg>
        <pc:picChg chg="add mod">
          <ac:chgData name="Baker, Emily (STFC,DL,AST)" userId="S::emily.baker@stfc.ac.uk::cd63b128-5bbb-4867-bad5-e2b99d3ce767" providerId="AD" clId="Web-{69AD7627-FA0A-9444-5A16-2300E73A30A9}" dt="2021-12-13T11:30:38.517" v="55" actId="1076"/>
          <ac:picMkLst>
            <pc:docMk/>
            <pc:sldMk cId="603754773" sldId="371"/>
            <ac:picMk id="4" creationId="{E67C8371-0DDE-4CAC-BEFA-34BABFCA0D24}"/>
          </ac:picMkLst>
        </pc:picChg>
      </pc:sldChg>
      <pc:sldChg chg="addSp modSp">
        <pc:chgData name="Baker, Emily (STFC,DL,AST)" userId="S::emily.baker@stfc.ac.uk::cd63b128-5bbb-4867-bad5-e2b99d3ce767" providerId="AD" clId="Web-{69AD7627-FA0A-9444-5A16-2300E73A30A9}" dt="2021-12-13T11:29:37.781" v="47" actId="1076"/>
        <pc:sldMkLst>
          <pc:docMk/>
          <pc:sldMk cId="1522364335" sldId="372"/>
        </pc:sldMkLst>
        <pc:picChg chg="add mod">
          <ac:chgData name="Baker, Emily (STFC,DL,AST)" userId="S::emily.baker@stfc.ac.uk::cd63b128-5bbb-4867-bad5-e2b99d3ce767" providerId="AD" clId="Web-{69AD7627-FA0A-9444-5A16-2300E73A30A9}" dt="2021-12-13T11:29:24.031" v="45" actId="1076"/>
          <ac:picMkLst>
            <pc:docMk/>
            <pc:sldMk cId="1522364335" sldId="372"/>
            <ac:picMk id="4" creationId="{314452DC-C87F-4608-A402-FE6C27546743}"/>
          </ac:picMkLst>
        </pc:picChg>
        <pc:picChg chg="add mod">
          <ac:chgData name="Baker, Emily (STFC,DL,AST)" userId="S::emily.baker@stfc.ac.uk::cd63b128-5bbb-4867-bad5-e2b99d3ce767" providerId="AD" clId="Web-{69AD7627-FA0A-9444-5A16-2300E73A30A9}" dt="2021-12-13T11:29:37.781" v="47" actId="1076"/>
          <ac:picMkLst>
            <pc:docMk/>
            <pc:sldMk cId="1522364335" sldId="372"/>
            <ac:picMk id="6" creationId="{D3CB0C38-F6CE-41AF-A274-EFF83FB5E967}"/>
          </ac:picMkLst>
        </pc:picChg>
      </pc:sldChg>
      <pc:sldChg chg="add replId">
        <pc:chgData name="Baker, Emily (STFC,DL,AST)" userId="S::emily.baker@stfc.ac.uk::cd63b128-5bbb-4867-bad5-e2b99d3ce767" providerId="AD" clId="Web-{69AD7627-FA0A-9444-5A16-2300E73A30A9}" dt="2021-12-13T11:27:20.388" v="19"/>
        <pc:sldMkLst>
          <pc:docMk/>
          <pc:sldMk cId="3515846182" sldId="373"/>
        </pc:sldMkLst>
      </pc:sldChg>
      <pc:sldChg chg="addSp delSp modSp new">
        <pc:chgData name="Baker, Emily (STFC,DL,AST)" userId="S::emily.baker@stfc.ac.uk::cd63b128-5bbb-4867-bad5-e2b99d3ce767" providerId="AD" clId="Web-{69AD7627-FA0A-9444-5A16-2300E73A30A9}" dt="2021-12-13T11:28:05.108" v="41" actId="1076"/>
        <pc:sldMkLst>
          <pc:docMk/>
          <pc:sldMk cId="3187273966" sldId="374"/>
        </pc:sldMkLst>
        <pc:spChg chg="del">
          <ac:chgData name="Baker, Emily (STFC,DL,AST)" userId="S::emily.baker@stfc.ac.uk::cd63b128-5bbb-4867-bad5-e2b99d3ce767" providerId="AD" clId="Web-{69AD7627-FA0A-9444-5A16-2300E73A30A9}" dt="2021-12-13T11:27:50.795" v="34"/>
          <ac:spMkLst>
            <pc:docMk/>
            <pc:sldMk cId="3187273966" sldId="374"/>
            <ac:spMk id="2" creationId="{368C36D4-C8B7-4366-AE38-A95471BAB43E}"/>
          </ac:spMkLst>
        </pc:spChg>
        <pc:picChg chg="add mod">
          <ac:chgData name="Baker, Emily (STFC,DL,AST)" userId="S::emily.baker@stfc.ac.uk::cd63b128-5bbb-4867-bad5-e2b99d3ce767" providerId="AD" clId="Web-{69AD7627-FA0A-9444-5A16-2300E73A30A9}" dt="2021-12-13T11:28:05.108" v="41" actId="1076"/>
          <ac:picMkLst>
            <pc:docMk/>
            <pc:sldMk cId="3187273966" sldId="374"/>
            <ac:picMk id="3" creationId="{5663AB73-1BC6-415D-9688-845BEDB938C6}"/>
          </ac:picMkLst>
        </pc:picChg>
        <pc:picChg chg="add mod">
          <ac:chgData name="Baker, Emily (STFC,DL,AST)" userId="S::emily.baker@stfc.ac.uk::cd63b128-5bbb-4867-bad5-e2b99d3ce767" providerId="AD" clId="Web-{69AD7627-FA0A-9444-5A16-2300E73A30A9}" dt="2021-12-13T11:27:58.701" v="38" actId="14100"/>
          <ac:picMkLst>
            <pc:docMk/>
            <pc:sldMk cId="3187273966" sldId="374"/>
            <ac:picMk id="4" creationId="{A3459B47-F915-409D-9AD7-EB9316EB8253}"/>
          </ac:picMkLst>
        </pc:picChg>
      </pc:sldChg>
    </pc:docChg>
  </pc:docChgLst>
  <pc:docChgLst>
    <pc:chgData name="Baker, Emily (STFC,DL,AST)" userId="S::emily.baker@stfc.ac.uk::cd63b128-5bbb-4867-bad5-e2b99d3ce767" providerId="AD" clId="Web-{078EB456-750F-0E31-95FA-44DC8893B765}"/>
    <pc:docChg chg="addSld delSld modSld">
      <pc:chgData name="Baker, Emily (STFC,DL,AST)" userId="S::emily.baker@stfc.ac.uk::cd63b128-5bbb-4867-bad5-e2b99d3ce767" providerId="AD" clId="Web-{078EB456-750F-0E31-95FA-44DC8893B765}" dt="2022-06-06T10:42:04.204" v="142"/>
      <pc:docMkLst>
        <pc:docMk/>
      </pc:docMkLst>
      <pc:sldChg chg="modSp">
        <pc:chgData name="Baker, Emily (STFC,DL,AST)" userId="S::emily.baker@stfc.ac.uk::cd63b128-5bbb-4867-bad5-e2b99d3ce767" providerId="AD" clId="Web-{078EB456-750F-0E31-95FA-44DC8893B765}" dt="2022-06-06T09:51:23.732" v="73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078EB456-750F-0E31-95FA-44DC8893B765}" dt="2022-06-06T09:51:23.732" v="73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">
        <pc:chgData name="Baker, Emily (STFC,DL,AST)" userId="S::emily.baker@stfc.ac.uk::cd63b128-5bbb-4867-bad5-e2b99d3ce767" providerId="AD" clId="Web-{078EB456-750F-0E31-95FA-44DC8893B765}" dt="2022-06-06T09:49:44.105" v="41" actId="20577"/>
        <pc:sldMkLst>
          <pc:docMk/>
          <pc:sldMk cId="2964655766" sldId="318"/>
        </pc:sldMkLst>
        <pc:spChg chg="mod">
          <ac:chgData name="Baker, Emily (STFC,DL,AST)" userId="S::emily.baker@stfc.ac.uk::cd63b128-5bbb-4867-bad5-e2b99d3ce767" providerId="AD" clId="Web-{078EB456-750F-0E31-95FA-44DC8893B765}" dt="2022-06-06T09:49:44.105" v="41" actId="20577"/>
          <ac:spMkLst>
            <pc:docMk/>
            <pc:sldMk cId="2964655766" sldId="318"/>
            <ac:spMk id="4" creationId="{5021207A-C734-817C-34B2-DF6D0FB9DEBC}"/>
          </ac:spMkLst>
        </pc:spChg>
        <pc:picChg chg="mod">
          <ac:chgData name="Baker, Emily (STFC,DL,AST)" userId="S::emily.baker@stfc.ac.uk::cd63b128-5bbb-4867-bad5-e2b99d3ce767" providerId="AD" clId="Web-{078EB456-750F-0E31-95FA-44DC8893B765}" dt="2022-06-06T09:49:21.307" v="39" actId="1076"/>
          <ac:picMkLst>
            <pc:docMk/>
            <pc:sldMk cId="2964655766" sldId="318"/>
            <ac:picMk id="2" creationId="{9C506B91-26B9-76B0-B0B5-66BEBB9149A5}"/>
          </ac:picMkLst>
        </pc:picChg>
      </pc:sldChg>
      <pc:sldChg chg="modSp add replId">
        <pc:chgData name="Baker, Emily (STFC,DL,AST)" userId="S::emily.baker@stfc.ac.uk::cd63b128-5bbb-4867-bad5-e2b99d3ce767" providerId="AD" clId="Web-{078EB456-750F-0E31-95FA-44DC8893B765}" dt="2022-06-06T09:51:15.810" v="70" actId="14100"/>
        <pc:sldMkLst>
          <pc:docMk/>
          <pc:sldMk cId="3902274003" sldId="320"/>
        </pc:sldMkLst>
        <pc:spChg chg="mod">
          <ac:chgData name="Baker, Emily (STFC,DL,AST)" userId="S::emily.baker@stfc.ac.uk::cd63b128-5bbb-4867-bad5-e2b99d3ce767" providerId="AD" clId="Web-{078EB456-750F-0E31-95FA-44DC8893B765}" dt="2022-06-06T09:51:15.810" v="70" actId="14100"/>
          <ac:spMkLst>
            <pc:docMk/>
            <pc:sldMk cId="3902274003" sldId="320"/>
            <ac:spMk id="8" creationId="{A1A39C34-E01A-FD49-8603-2E8AE6BB5606}"/>
          </ac:spMkLst>
        </pc:spChg>
      </pc:sldChg>
      <pc:sldChg chg="addSp modSp add replId">
        <pc:chgData name="Baker, Emily (STFC,DL,AST)" userId="S::emily.baker@stfc.ac.uk::cd63b128-5bbb-4867-bad5-e2b99d3ce767" providerId="AD" clId="Web-{078EB456-750F-0E31-95FA-44DC8893B765}" dt="2022-06-06T09:53:05.625" v="107" actId="1076"/>
        <pc:sldMkLst>
          <pc:docMk/>
          <pc:sldMk cId="3887475899" sldId="321"/>
        </pc:sldMkLst>
        <pc:spChg chg="mod">
          <ac:chgData name="Baker, Emily (STFC,DL,AST)" userId="S::emily.baker@stfc.ac.uk::cd63b128-5bbb-4867-bad5-e2b99d3ce767" providerId="AD" clId="Web-{078EB456-750F-0E31-95FA-44DC8893B765}" dt="2022-06-06T09:52:57.734" v="106" actId="20577"/>
          <ac:spMkLst>
            <pc:docMk/>
            <pc:sldMk cId="3887475899" sldId="321"/>
            <ac:spMk id="3" creationId="{996AFEAE-F9E7-B9C0-455A-53A82B88724A}"/>
          </ac:spMkLst>
        </pc:spChg>
        <pc:spChg chg="add mod">
          <ac:chgData name="Baker, Emily (STFC,DL,AST)" userId="S::emily.baker@stfc.ac.uk::cd63b128-5bbb-4867-bad5-e2b99d3ce767" providerId="AD" clId="Web-{078EB456-750F-0E31-95FA-44DC8893B765}" dt="2022-06-06T09:53:05.625" v="107" actId="1076"/>
          <ac:spMkLst>
            <pc:docMk/>
            <pc:sldMk cId="3887475899" sldId="321"/>
            <ac:spMk id="4" creationId="{A0C6E421-119C-57D6-A626-087480E72D93}"/>
          </ac:spMkLst>
        </pc:spChg>
        <pc:picChg chg="add mod">
          <ac:chgData name="Baker, Emily (STFC,DL,AST)" userId="S::emily.baker@stfc.ac.uk::cd63b128-5bbb-4867-bad5-e2b99d3ce767" providerId="AD" clId="Web-{078EB456-750F-0E31-95FA-44DC8893B765}" dt="2022-06-06T09:52:40.515" v="101" actId="1076"/>
          <ac:picMkLst>
            <pc:docMk/>
            <pc:sldMk cId="3887475899" sldId="321"/>
            <ac:picMk id="2" creationId="{39E0E316-C138-6940-4746-2CBF6CFC5B7C}"/>
          </ac:picMkLst>
        </pc:picChg>
      </pc:sldChg>
      <pc:sldChg chg="modSp add replId">
        <pc:chgData name="Baker, Emily (STFC,DL,AST)" userId="S::emily.baker@stfc.ac.uk::cd63b128-5bbb-4867-bad5-e2b99d3ce767" providerId="AD" clId="Web-{078EB456-750F-0E31-95FA-44DC8893B765}" dt="2022-06-06T10:19:49.575" v="118" actId="14100"/>
        <pc:sldMkLst>
          <pc:docMk/>
          <pc:sldMk cId="1107782475" sldId="322"/>
        </pc:sldMkLst>
        <pc:spChg chg="mod">
          <ac:chgData name="Baker, Emily (STFC,DL,AST)" userId="S::emily.baker@stfc.ac.uk::cd63b128-5bbb-4867-bad5-e2b99d3ce767" providerId="AD" clId="Web-{078EB456-750F-0E31-95FA-44DC8893B765}" dt="2022-06-06T10:19:49.575" v="118" actId="14100"/>
          <ac:spMkLst>
            <pc:docMk/>
            <pc:sldMk cId="1107782475" sldId="322"/>
            <ac:spMk id="3" creationId="{996AFEAE-F9E7-B9C0-455A-53A82B88724A}"/>
          </ac:spMkLst>
        </pc:spChg>
      </pc:sldChg>
      <pc:sldChg chg="modSp add replId">
        <pc:chgData name="Baker, Emily (STFC,DL,AST)" userId="S::emily.baker@stfc.ac.uk::cd63b128-5bbb-4867-bad5-e2b99d3ce767" providerId="AD" clId="Web-{078EB456-750F-0E31-95FA-44DC8893B765}" dt="2022-06-06T10:20:12.357" v="140" actId="14100"/>
        <pc:sldMkLst>
          <pc:docMk/>
          <pc:sldMk cId="1935348512" sldId="323"/>
        </pc:sldMkLst>
        <pc:spChg chg="mod">
          <ac:chgData name="Baker, Emily (STFC,DL,AST)" userId="S::emily.baker@stfc.ac.uk::cd63b128-5bbb-4867-bad5-e2b99d3ce767" providerId="AD" clId="Web-{078EB456-750F-0E31-95FA-44DC8893B765}" dt="2022-06-06T10:20:12.357" v="140" actId="14100"/>
          <ac:spMkLst>
            <pc:docMk/>
            <pc:sldMk cId="1935348512" sldId="323"/>
            <ac:spMk id="3" creationId="{996AFEAE-F9E7-B9C0-455A-53A82B88724A}"/>
          </ac:spMkLst>
        </pc:spChg>
      </pc:sldChg>
      <pc:sldChg chg="add del replId">
        <pc:chgData name="Baker, Emily (STFC,DL,AST)" userId="S::emily.baker@stfc.ac.uk::cd63b128-5bbb-4867-bad5-e2b99d3ce767" providerId="AD" clId="Web-{078EB456-750F-0E31-95FA-44DC8893B765}" dt="2022-06-06T10:42:04.204" v="142"/>
        <pc:sldMkLst>
          <pc:docMk/>
          <pc:sldMk cId="3946210717" sldId="324"/>
        </pc:sldMkLst>
      </pc:sldChg>
    </pc:docChg>
  </pc:docChgLst>
  <pc:docChgLst>
    <pc:chgData name="Baker, Emily (STFC,DL,AST)" userId="S::emily.baker@stfc.ac.uk::cd63b128-5bbb-4867-bad5-e2b99d3ce767" providerId="AD" clId="Web-{959BC138-D1BA-4F77-27C8-C09A84F8EFF4}"/>
    <pc:docChg chg="addSld delSld modSld">
      <pc:chgData name="Baker, Emily (STFC,DL,AST)" userId="S::emily.baker@stfc.ac.uk::cd63b128-5bbb-4867-bad5-e2b99d3ce767" providerId="AD" clId="Web-{959BC138-D1BA-4F77-27C8-C09A84F8EFF4}" dt="2021-01-27T10:47:16.518" v="16"/>
      <pc:docMkLst>
        <pc:docMk/>
      </pc:docMkLst>
      <pc:sldChg chg="modSp">
        <pc:chgData name="Baker, Emily (STFC,DL,AST)" userId="S::emily.baker@stfc.ac.uk::cd63b128-5bbb-4867-bad5-e2b99d3ce767" providerId="AD" clId="Web-{959BC138-D1BA-4F77-27C8-C09A84F8EFF4}" dt="2021-01-27T10:46:58.252" v="3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959BC138-D1BA-4F77-27C8-C09A84F8EFF4}" dt="2021-01-27T10:46:58.252" v="3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add del">
        <pc:chgData name="Baker, Emily (STFC,DL,AST)" userId="S::emily.baker@stfc.ac.uk::cd63b128-5bbb-4867-bad5-e2b99d3ce767" providerId="AD" clId="Web-{959BC138-D1BA-4F77-27C8-C09A84F8EFF4}" dt="2021-01-27T10:47:05.331" v="7"/>
        <pc:sldMkLst>
          <pc:docMk/>
          <pc:sldMk cId="4135436572" sldId="319"/>
        </pc:sldMkLst>
      </pc:sldChg>
      <pc:sldChg chg="del">
        <pc:chgData name="Baker, Emily (STFC,DL,AST)" userId="S::emily.baker@stfc.ac.uk::cd63b128-5bbb-4867-bad5-e2b99d3ce767" providerId="AD" clId="Web-{959BC138-D1BA-4F77-27C8-C09A84F8EFF4}" dt="2021-01-27T10:47:07.768" v="8"/>
        <pc:sldMkLst>
          <pc:docMk/>
          <pc:sldMk cId="4095742836" sldId="322"/>
        </pc:sldMkLst>
      </pc:sldChg>
      <pc:sldChg chg="del">
        <pc:chgData name="Baker, Emily (STFC,DL,AST)" userId="S::emily.baker@stfc.ac.uk::cd63b128-5bbb-4867-bad5-e2b99d3ce767" providerId="AD" clId="Web-{959BC138-D1BA-4F77-27C8-C09A84F8EFF4}" dt="2021-01-27T10:47:13.784" v="14"/>
        <pc:sldMkLst>
          <pc:docMk/>
          <pc:sldMk cId="3593806373" sldId="323"/>
        </pc:sldMkLst>
      </pc:sldChg>
      <pc:sldChg chg="del">
        <pc:chgData name="Baker, Emily (STFC,DL,AST)" userId="S::emily.baker@stfc.ac.uk::cd63b128-5bbb-4867-bad5-e2b99d3ce767" providerId="AD" clId="Web-{959BC138-D1BA-4F77-27C8-C09A84F8EFF4}" dt="2021-01-27T10:47:10.753" v="10"/>
        <pc:sldMkLst>
          <pc:docMk/>
          <pc:sldMk cId="3694215016" sldId="324"/>
        </pc:sldMkLst>
      </pc:sldChg>
      <pc:sldChg chg="del">
        <pc:chgData name="Baker, Emily (STFC,DL,AST)" userId="S::emily.baker@stfc.ac.uk::cd63b128-5bbb-4867-bad5-e2b99d3ce767" providerId="AD" clId="Web-{959BC138-D1BA-4F77-27C8-C09A84F8EFF4}" dt="2021-01-27T10:47:02.628" v="5"/>
        <pc:sldMkLst>
          <pc:docMk/>
          <pc:sldMk cId="27067606" sldId="325"/>
        </pc:sldMkLst>
      </pc:sldChg>
      <pc:sldChg chg="del">
        <pc:chgData name="Baker, Emily (STFC,DL,AST)" userId="S::emily.baker@stfc.ac.uk::cd63b128-5bbb-4867-bad5-e2b99d3ce767" providerId="AD" clId="Web-{959BC138-D1BA-4F77-27C8-C09A84F8EFF4}" dt="2021-01-27T10:47:11.550" v="11"/>
        <pc:sldMkLst>
          <pc:docMk/>
          <pc:sldMk cId="2560215676" sldId="326"/>
        </pc:sldMkLst>
      </pc:sldChg>
      <pc:sldChg chg="del">
        <pc:chgData name="Baker, Emily (STFC,DL,AST)" userId="S::emily.baker@stfc.ac.uk::cd63b128-5bbb-4867-bad5-e2b99d3ce767" providerId="AD" clId="Web-{959BC138-D1BA-4F77-27C8-C09A84F8EFF4}" dt="2021-01-27T10:47:01.971" v="4"/>
        <pc:sldMkLst>
          <pc:docMk/>
          <pc:sldMk cId="3889163022" sldId="327"/>
        </pc:sldMkLst>
      </pc:sldChg>
      <pc:sldChg chg="del">
        <pc:chgData name="Baker, Emily (STFC,DL,AST)" userId="S::emily.baker@stfc.ac.uk::cd63b128-5bbb-4867-bad5-e2b99d3ce767" providerId="AD" clId="Web-{959BC138-D1BA-4F77-27C8-C09A84F8EFF4}" dt="2021-01-27T10:47:08.909" v="9"/>
        <pc:sldMkLst>
          <pc:docMk/>
          <pc:sldMk cId="2614474948" sldId="328"/>
        </pc:sldMkLst>
      </pc:sldChg>
      <pc:sldChg chg="del">
        <pc:chgData name="Baker, Emily (STFC,DL,AST)" userId="S::emily.baker@stfc.ac.uk::cd63b128-5bbb-4867-bad5-e2b99d3ce767" providerId="AD" clId="Web-{959BC138-D1BA-4F77-27C8-C09A84F8EFF4}" dt="2021-01-27T10:47:12.175" v="12"/>
        <pc:sldMkLst>
          <pc:docMk/>
          <pc:sldMk cId="1775846972" sldId="329"/>
        </pc:sldMkLst>
      </pc:sldChg>
      <pc:sldChg chg="del">
        <pc:chgData name="Baker, Emily (STFC,DL,AST)" userId="S::emily.baker@stfc.ac.uk::cd63b128-5bbb-4867-bad5-e2b99d3ce767" providerId="AD" clId="Web-{959BC138-D1BA-4F77-27C8-C09A84F8EFF4}" dt="2021-01-27T10:47:13.050" v="13"/>
        <pc:sldMkLst>
          <pc:docMk/>
          <pc:sldMk cId="1307082704" sldId="330"/>
        </pc:sldMkLst>
      </pc:sldChg>
      <pc:sldChg chg="del">
        <pc:chgData name="Baker, Emily (STFC,DL,AST)" userId="S::emily.baker@stfc.ac.uk::cd63b128-5bbb-4867-bad5-e2b99d3ce767" providerId="AD" clId="Web-{959BC138-D1BA-4F77-27C8-C09A84F8EFF4}" dt="2021-01-27T10:47:16.018" v="15"/>
        <pc:sldMkLst>
          <pc:docMk/>
          <pc:sldMk cId="1807863175" sldId="331"/>
        </pc:sldMkLst>
      </pc:sldChg>
      <pc:sldChg chg="del">
        <pc:chgData name="Baker, Emily (STFC,DL,AST)" userId="S::emily.baker@stfc.ac.uk::cd63b128-5bbb-4867-bad5-e2b99d3ce767" providerId="AD" clId="Web-{959BC138-D1BA-4F77-27C8-C09A84F8EFF4}" dt="2021-01-27T10:47:16.518" v="16"/>
        <pc:sldMkLst>
          <pc:docMk/>
          <pc:sldMk cId="2394658932" sldId="332"/>
        </pc:sldMkLst>
      </pc:sldChg>
    </pc:docChg>
  </pc:docChgLst>
  <pc:docChgLst>
    <pc:chgData name="Baker, Emily (STFC,DL,AST)" userId="S::emily.baker@stfc.ac.uk::cd63b128-5bbb-4867-bad5-e2b99d3ce767" providerId="AD" clId="Web-{ECA98096-86CA-977E-6ECE-855616B62341}"/>
    <pc:docChg chg="addSld modSld addMainMaster">
      <pc:chgData name="Baker, Emily (STFC,DL,AST)" userId="S::emily.baker@stfc.ac.uk::cd63b128-5bbb-4867-bad5-e2b99d3ce767" providerId="AD" clId="Web-{ECA98096-86CA-977E-6ECE-855616B62341}" dt="2021-06-04T10:48:23.514" v="9"/>
      <pc:docMkLst>
        <pc:docMk/>
      </pc:docMkLst>
      <pc:sldChg chg="modSp">
        <pc:chgData name="Baker, Emily (STFC,DL,AST)" userId="S::emily.baker@stfc.ac.uk::cd63b128-5bbb-4867-bad5-e2b99d3ce767" providerId="AD" clId="Web-{ECA98096-86CA-977E-6ECE-855616B62341}" dt="2021-06-04T10:48:20.201" v="7" actId="20577"/>
        <pc:sldMkLst>
          <pc:docMk/>
          <pc:sldMk cId="833289490" sldId="346"/>
        </pc:sldMkLst>
        <pc:spChg chg="mod">
          <ac:chgData name="Baker, Emily (STFC,DL,AST)" userId="S::emily.baker@stfc.ac.uk::cd63b128-5bbb-4867-bad5-e2b99d3ce767" providerId="AD" clId="Web-{ECA98096-86CA-977E-6ECE-855616B62341}" dt="2021-06-04T10:48:20.201" v="7" actId="20577"/>
          <ac:spMkLst>
            <pc:docMk/>
            <pc:sldMk cId="833289490" sldId="346"/>
            <ac:spMk id="11" creationId="{00000000-0000-0000-0000-000000000000}"/>
          </ac:spMkLst>
        </pc:spChg>
      </pc:sldChg>
      <pc:sldChg chg="modSp add">
        <pc:chgData name="Baker, Emily (STFC,DL,AST)" userId="S::emily.baker@stfc.ac.uk::cd63b128-5bbb-4867-bad5-e2b99d3ce767" providerId="AD" clId="Web-{ECA98096-86CA-977E-6ECE-855616B62341}" dt="2021-06-04T10:48:23.514" v="9"/>
        <pc:sldMkLst>
          <pc:docMk/>
          <pc:sldMk cId="1994592385" sldId="347"/>
        </pc:sldMkLst>
        <pc:spChg chg="mod">
          <ac:chgData name="Baker, Emily (STFC,DL,AST)" userId="S::emily.baker@stfc.ac.uk::cd63b128-5bbb-4867-bad5-e2b99d3ce767" providerId="AD" clId="Web-{ECA98096-86CA-977E-6ECE-855616B62341}" dt="2021-06-04T10:48:23.514" v="9"/>
          <ac:spMkLst>
            <pc:docMk/>
            <pc:sldMk cId="1994592385" sldId="347"/>
            <ac:spMk id="2" creationId="{1CE26577-7BBA-49E6-81F2-B0E2CF90D259}"/>
          </ac:spMkLst>
        </pc:spChg>
      </pc:sldChg>
      <pc:sldMasterChg chg="add addSldLayout">
        <pc:chgData name="Baker, Emily (STFC,DL,AST)" userId="S::emily.baker@stfc.ac.uk::cd63b128-5bbb-4867-bad5-e2b99d3ce767" providerId="AD" clId="Web-{ECA98096-86CA-977E-6ECE-855616B62341}" dt="2021-06-04T10:47:28.528" v="0"/>
        <pc:sldMasterMkLst>
          <pc:docMk/>
          <pc:sldMasterMk cId="936356014" sldId="2147483742"/>
        </pc:sldMasterMkLst>
        <pc:sldLayoutChg chg="add">
          <pc:chgData name="Baker, Emily (STFC,DL,AST)" userId="S::emily.baker@stfc.ac.uk::cd63b128-5bbb-4867-bad5-e2b99d3ce767" providerId="AD" clId="Web-{ECA98096-86CA-977E-6ECE-855616B62341}" dt="2021-06-04T10:47:28.528" v="0"/>
          <pc:sldLayoutMkLst>
            <pc:docMk/>
            <pc:sldMasterMk cId="936356014" sldId="2147483742"/>
            <pc:sldLayoutMk cId="3124271555" sldId="2147483743"/>
          </pc:sldLayoutMkLst>
        </pc:sldLayoutChg>
        <pc:sldLayoutChg chg="add">
          <pc:chgData name="Baker, Emily (STFC,DL,AST)" userId="S::emily.baker@stfc.ac.uk::cd63b128-5bbb-4867-bad5-e2b99d3ce767" providerId="AD" clId="Web-{ECA98096-86CA-977E-6ECE-855616B62341}" dt="2021-06-04T10:47:28.528" v="0"/>
          <pc:sldLayoutMkLst>
            <pc:docMk/>
            <pc:sldMasterMk cId="936356014" sldId="2147483742"/>
            <pc:sldLayoutMk cId="1451063572" sldId="2147483744"/>
          </pc:sldLayoutMkLst>
        </pc:sldLayoutChg>
        <pc:sldLayoutChg chg="add">
          <pc:chgData name="Baker, Emily (STFC,DL,AST)" userId="S::emily.baker@stfc.ac.uk::cd63b128-5bbb-4867-bad5-e2b99d3ce767" providerId="AD" clId="Web-{ECA98096-86CA-977E-6ECE-855616B62341}" dt="2021-06-04T10:47:28.528" v="0"/>
          <pc:sldLayoutMkLst>
            <pc:docMk/>
            <pc:sldMasterMk cId="936356014" sldId="2147483742"/>
            <pc:sldLayoutMk cId="3573977836" sldId="2147483745"/>
          </pc:sldLayoutMkLst>
        </pc:sldLayoutChg>
        <pc:sldLayoutChg chg="add">
          <pc:chgData name="Baker, Emily (STFC,DL,AST)" userId="S::emily.baker@stfc.ac.uk::cd63b128-5bbb-4867-bad5-e2b99d3ce767" providerId="AD" clId="Web-{ECA98096-86CA-977E-6ECE-855616B62341}" dt="2021-06-04T10:47:28.528" v="0"/>
          <pc:sldLayoutMkLst>
            <pc:docMk/>
            <pc:sldMasterMk cId="936356014" sldId="2147483742"/>
            <pc:sldLayoutMk cId="1749362910" sldId="2147483746"/>
          </pc:sldLayoutMkLst>
        </pc:sldLayoutChg>
        <pc:sldLayoutChg chg="add">
          <pc:chgData name="Baker, Emily (STFC,DL,AST)" userId="S::emily.baker@stfc.ac.uk::cd63b128-5bbb-4867-bad5-e2b99d3ce767" providerId="AD" clId="Web-{ECA98096-86CA-977E-6ECE-855616B62341}" dt="2021-06-04T10:47:28.528" v="0"/>
          <pc:sldLayoutMkLst>
            <pc:docMk/>
            <pc:sldMasterMk cId="936356014" sldId="2147483742"/>
            <pc:sldLayoutMk cId="2682315386" sldId="2147483747"/>
          </pc:sldLayoutMkLst>
        </pc:sldLayoutChg>
        <pc:sldLayoutChg chg="add">
          <pc:chgData name="Baker, Emily (STFC,DL,AST)" userId="S::emily.baker@stfc.ac.uk::cd63b128-5bbb-4867-bad5-e2b99d3ce767" providerId="AD" clId="Web-{ECA98096-86CA-977E-6ECE-855616B62341}" dt="2021-06-04T10:47:28.528" v="0"/>
          <pc:sldLayoutMkLst>
            <pc:docMk/>
            <pc:sldMasterMk cId="936356014" sldId="2147483742"/>
            <pc:sldLayoutMk cId="3261127678" sldId="2147483748"/>
          </pc:sldLayoutMkLst>
        </pc:sldLayoutChg>
        <pc:sldLayoutChg chg="add">
          <pc:chgData name="Baker, Emily (STFC,DL,AST)" userId="S::emily.baker@stfc.ac.uk::cd63b128-5bbb-4867-bad5-e2b99d3ce767" providerId="AD" clId="Web-{ECA98096-86CA-977E-6ECE-855616B62341}" dt="2021-06-04T10:47:28.528" v="0"/>
          <pc:sldLayoutMkLst>
            <pc:docMk/>
            <pc:sldMasterMk cId="936356014" sldId="2147483742"/>
            <pc:sldLayoutMk cId="3935073930" sldId="2147483749"/>
          </pc:sldLayoutMkLst>
        </pc:sldLayoutChg>
        <pc:sldLayoutChg chg="add">
          <pc:chgData name="Baker, Emily (STFC,DL,AST)" userId="S::emily.baker@stfc.ac.uk::cd63b128-5bbb-4867-bad5-e2b99d3ce767" providerId="AD" clId="Web-{ECA98096-86CA-977E-6ECE-855616B62341}" dt="2021-06-04T10:47:28.528" v="0"/>
          <pc:sldLayoutMkLst>
            <pc:docMk/>
            <pc:sldMasterMk cId="936356014" sldId="2147483742"/>
            <pc:sldLayoutMk cId="2065426564" sldId="2147483750"/>
          </pc:sldLayoutMkLst>
        </pc:sldLayoutChg>
        <pc:sldLayoutChg chg="add">
          <pc:chgData name="Baker, Emily (STFC,DL,AST)" userId="S::emily.baker@stfc.ac.uk::cd63b128-5bbb-4867-bad5-e2b99d3ce767" providerId="AD" clId="Web-{ECA98096-86CA-977E-6ECE-855616B62341}" dt="2021-06-04T10:47:28.528" v="0"/>
          <pc:sldLayoutMkLst>
            <pc:docMk/>
            <pc:sldMasterMk cId="936356014" sldId="2147483742"/>
            <pc:sldLayoutMk cId="2075544607" sldId="2147483751"/>
          </pc:sldLayoutMkLst>
        </pc:sldLayoutChg>
        <pc:sldLayoutChg chg="add">
          <pc:chgData name="Baker, Emily (STFC,DL,AST)" userId="S::emily.baker@stfc.ac.uk::cd63b128-5bbb-4867-bad5-e2b99d3ce767" providerId="AD" clId="Web-{ECA98096-86CA-977E-6ECE-855616B62341}" dt="2021-06-04T10:47:28.528" v="0"/>
          <pc:sldLayoutMkLst>
            <pc:docMk/>
            <pc:sldMasterMk cId="936356014" sldId="2147483742"/>
            <pc:sldLayoutMk cId="4111608031" sldId="2147483752"/>
          </pc:sldLayoutMkLst>
        </pc:sldLayoutChg>
        <pc:sldLayoutChg chg="add">
          <pc:chgData name="Baker, Emily (STFC,DL,AST)" userId="S::emily.baker@stfc.ac.uk::cd63b128-5bbb-4867-bad5-e2b99d3ce767" providerId="AD" clId="Web-{ECA98096-86CA-977E-6ECE-855616B62341}" dt="2021-06-04T10:47:28.528" v="0"/>
          <pc:sldLayoutMkLst>
            <pc:docMk/>
            <pc:sldMasterMk cId="936356014" sldId="2147483742"/>
            <pc:sldLayoutMk cId="583218341" sldId="2147483753"/>
          </pc:sldLayoutMkLst>
        </pc:sldLayoutChg>
      </pc:sldMasterChg>
    </pc:docChg>
  </pc:docChgLst>
  <pc:docChgLst>
    <pc:chgData clId="Web-{F7E70D25-1848-2E22-4EA8-D22A820FAC5E}"/>
    <pc:docChg chg="modSld">
      <pc:chgData name="" userId="" providerId="" clId="Web-{F7E70D25-1848-2E22-4EA8-D22A820FAC5E}" dt="2022-07-01T08:04:13.686" v="1" actId="20577"/>
      <pc:docMkLst>
        <pc:docMk/>
      </pc:docMkLst>
      <pc:sldChg chg="modSp">
        <pc:chgData name="" userId="" providerId="" clId="Web-{F7E70D25-1848-2E22-4EA8-D22A820FAC5E}" dt="2022-07-01T08:04:13.686" v="1" actId="20577"/>
        <pc:sldMkLst>
          <pc:docMk/>
          <pc:sldMk cId="3224382533" sldId="257"/>
        </pc:sldMkLst>
        <pc:spChg chg="mod">
          <ac:chgData name="" userId="" providerId="" clId="Web-{F7E70D25-1848-2E22-4EA8-D22A820FAC5E}" dt="2022-07-01T08:04:13.686" v="1" actId="20577"/>
          <ac:spMkLst>
            <pc:docMk/>
            <pc:sldMk cId="3224382533" sldId="257"/>
            <ac:spMk id="12" creationId="{00000000-0000-0000-0000-000000000000}"/>
          </ac:spMkLst>
        </pc:spChg>
      </pc:sldChg>
    </pc:docChg>
  </pc:docChgLst>
  <pc:docChgLst>
    <pc:chgData name="Baker, Emily (STFC,DL,AST)" userId="S::emily.baker@stfc.ac.uk::cd63b128-5bbb-4867-bad5-e2b99d3ce767" providerId="AD" clId="Web-{4E4F2141-982F-530A-4189-8E2F9BA9DBE2}"/>
    <pc:docChg chg="addSld modSld addMainMaster modMainMaster">
      <pc:chgData name="Baker, Emily (STFC,DL,AST)" userId="S::emily.baker@stfc.ac.uk::cd63b128-5bbb-4867-bad5-e2b99d3ce767" providerId="AD" clId="Web-{4E4F2141-982F-530A-4189-8E2F9BA9DBE2}" dt="2021-10-11T13:48:19.704" v="53" actId="1076"/>
      <pc:docMkLst>
        <pc:docMk/>
      </pc:docMkLst>
      <pc:sldChg chg="modSp add">
        <pc:chgData name="Baker, Emily (STFC,DL,AST)" userId="S::emily.baker@stfc.ac.uk::cd63b128-5bbb-4867-bad5-e2b99d3ce767" providerId="AD" clId="Web-{4E4F2141-982F-530A-4189-8E2F9BA9DBE2}" dt="2021-10-11T13:46:34.139" v="23" actId="1076"/>
        <pc:sldMkLst>
          <pc:docMk/>
          <pc:sldMk cId="368772803" sldId="374"/>
        </pc:sldMkLst>
        <pc:spChg chg="mod">
          <ac:chgData name="Baker, Emily (STFC,DL,AST)" userId="S::emily.baker@stfc.ac.uk::cd63b128-5bbb-4867-bad5-e2b99d3ce767" providerId="AD" clId="Web-{4E4F2141-982F-530A-4189-8E2F9BA9DBE2}" dt="2021-10-11T13:46:34.139" v="23" actId="1076"/>
          <ac:spMkLst>
            <pc:docMk/>
            <pc:sldMk cId="368772803" sldId="374"/>
            <ac:spMk id="10" creationId="{00000000-0000-0000-0000-000000000000}"/>
          </ac:spMkLst>
        </pc:spChg>
      </pc:sldChg>
      <pc:sldChg chg="addSp delSp modSp add">
        <pc:chgData name="Baker, Emily (STFC,DL,AST)" userId="S::emily.baker@stfc.ac.uk::cd63b128-5bbb-4867-bad5-e2b99d3ce767" providerId="AD" clId="Web-{4E4F2141-982F-530A-4189-8E2F9BA9DBE2}" dt="2021-10-11T13:48:19.704" v="53" actId="1076"/>
        <pc:sldMkLst>
          <pc:docMk/>
          <pc:sldMk cId="4058155424" sldId="375"/>
        </pc:sldMkLst>
        <pc:spChg chg="del">
          <ac:chgData name="Baker, Emily (STFC,DL,AST)" userId="S::emily.baker@stfc.ac.uk::cd63b128-5bbb-4867-bad5-e2b99d3ce767" providerId="AD" clId="Web-{4E4F2141-982F-530A-4189-8E2F9BA9DBE2}" dt="2021-10-11T13:47:41.765" v="44"/>
          <ac:spMkLst>
            <pc:docMk/>
            <pc:sldMk cId="4058155424" sldId="375"/>
            <ac:spMk id="2" creationId="{00000000-0000-0000-0000-000000000000}"/>
          </ac:spMkLst>
        </pc:spChg>
        <pc:spChg chg="add mod">
          <ac:chgData name="Baker, Emily (STFC,DL,AST)" userId="S::emily.baker@stfc.ac.uk::cd63b128-5bbb-4867-bad5-e2b99d3ce767" providerId="AD" clId="Web-{4E4F2141-982F-530A-4189-8E2F9BA9DBE2}" dt="2021-10-11T13:47:55.328" v="50" actId="1076"/>
          <ac:spMkLst>
            <pc:docMk/>
            <pc:sldMk cId="4058155424" sldId="375"/>
            <ac:spMk id="3" creationId="{FF8D3E34-0435-49A6-9568-42B69892A060}"/>
          </ac:spMkLst>
        </pc:spChg>
        <pc:spChg chg="add del mod">
          <ac:chgData name="Baker, Emily (STFC,DL,AST)" userId="S::emily.baker@stfc.ac.uk::cd63b128-5bbb-4867-bad5-e2b99d3ce767" providerId="AD" clId="Web-{4E4F2141-982F-530A-4189-8E2F9BA9DBE2}" dt="2021-10-11T13:47:52.313" v="49"/>
          <ac:spMkLst>
            <pc:docMk/>
            <pc:sldMk cId="4058155424" sldId="375"/>
            <ac:spMk id="7" creationId="{95E38DD3-8860-4EE6-AA70-148316B5DEBB}"/>
          </ac:spMkLst>
        </pc:spChg>
        <pc:spChg chg="mod">
          <ac:chgData name="Baker, Emily (STFC,DL,AST)" userId="S::emily.baker@stfc.ac.uk::cd63b128-5bbb-4867-bad5-e2b99d3ce767" providerId="AD" clId="Web-{4E4F2141-982F-530A-4189-8E2F9BA9DBE2}" dt="2021-10-11T13:48:03.344" v="52" actId="20577"/>
          <ac:spMkLst>
            <pc:docMk/>
            <pc:sldMk cId="4058155424" sldId="375"/>
            <ac:spMk id="8" creationId="{00000000-0000-0000-0000-000000000000}"/>
          </ac:spMkLst>
        </pc:spChg>
        <pc:picChg chg="mod">
          <ac:chgData name="Baker, Emily (STFC,DL,AST)" userId="S::emily.baker@stfc.ac.uk::cd63b128-5bbb-4867-bad5-e2b99d3ce767" providerId="AD" clId="Web-{4E4F2141-982F-530A-4189-8E2F9BA9DBE2}" dt="2021-10-11T13:48:19.704" v="53" actId="1076"/>
          <ac:picMkLst>
            <pc:docMk/>
            <pc:sldMk cId="4058155424" sldId="375"/>
            <ac:picMk id="4" creationId="{00000000-0000-0000-0000-000000000000}"/>
          </ac:picMkLst>
        </pc:picChg>
      </pc:sldChg>
      <pc:sldMasterChg chg="addSldLayout modSldLayout">
        <pc:chgData name="Baker, Emily (STFC,DL,AST)" userId="S::emily.baker@stfc.ac.uk::cd63b128-5bbb-4867-bad5-e2b99d3ce767" providerId="AD" clId="Web-{4E4F2141-982F-530A-4189-8E2F9BA9DBE2}" dt="2021-10-11T13:45:58.076" v="0"/>
        <pc:sldMasterMkLst>
          <pc:docMk/>
          <pc:sldMasterMk cId="4187440669" sldId="2147483802"/>
        </pc:sldMasterMkLst>
        <pc:sldLayoutChg chg="replId">
          <pc:chgData name="Baker, Emily (STFC,DL,AST)" userId="S::emily.baker@stfc.ac.uk::cd63b128-5bbb-4867-bad5-e2b99d3ce767" providerId="AD" clId="Web-{4E4F2141-982F-530A-4189-8E2F9BA9DBE2}" dt="2021-10-11T13:45:58.076" v="0"/>
          <pc:sldLayoutMkLst>
            <pc:docMk/>
            <pc:sldMasterMk cId="4187440669" sldId="2147483802"/>
            <pc:sldLayoutMk cId="3588085549" sldId="2147483790"/>
          </pc:sldLayoutMkLst>
        </pc:sldLayoutChg>
        <pc:sldLayoutChg chg="add">
          <pc:chgData name="Baker, Emily (STFC,DL,AST)" userId="S::emily.baker@stfc.ac.uk::cd63b128-5bbb-4867-bad5-e2b99d3ce767" providerId="AD" clId="Web-{4E4F2141-982F-530A-4189-8E2F9BA9DBE2}" dt="2021-10-11T13:45:58.076" v="0"/>
          <pc:sldLayoutMkLst>
            <pc:docMk/>
            <pc:sldMasterMk cId="4187440669" sldId="2147483802"/>
            <pc:sldLayoutMk cId="771516683" sldId="2147483848"/>
          </pc:sldLayoutMkLst>
        </pc:sldLayoutChg>
      </pc:sldMasterChg>
      <pc:sldMasterChg chg="add addSldLayout">
        <pc:chgData name="Baker, Emily (STFC,DL,AST)" userId="S::emily.baker@stfc.ac.uk::cd63b128-5bbb-4867-bad5-e2b99d3ce767" providerId="AD" clId="Web-{4E4F2141-982F-530A-4189-8E2F9BA9DBE2}" dt="2021-10-11T13:47:05.374" v="24"/>
        <pc:sldMasterMkLst>
          <pc:docMk/>
          <pc:sldMasterMk cId="2205590946" sldId="2147483850"/>
        </pc:sldMasterMkLst>
        <pc:sldLayoutChg chg="add">
          <pc:chgData name="Baker, Emily (STFC,DL,AST)" userId="S::emily.baker@stfc.ac.uk::cd63b128-5bbb-4867-bad5-e2b99d3ce767" providerId="AD" clId="Web-{4E4F2141-982F-530A-4189-8E2F9BA9DBE2}" dt="2021-10-11T13:47:05.374" v="24"/>
          <pc:sldLayoutMkLst>
            <pc:docMk/>
            <pc:sldMasterMk cId="2205590946" sldId="2147483850"/>
            <pc:sldLayoutMk cId="2729039318" sldId="2147483851"/>
          </pc:sldLayoutMkLst>
        </pc:sldLayoutChg>
        <pc:sldLayoutChg chg="add">
          <pc:chgData name="Baker, Emily (STFC,DL,AST)" userId="S::emily.baker@stfc.ac.uk::cd63b128-5bbb-4867-bad5-e2b99d3ce767" providerId="AD" clId="Web-{4E4F2141-982F-530A-4189-8E2F9BA9DBE2}" dt="2021-10-11T13:47:05.374" v="24"/>
          <pc:sldLayoutMkLst>
            <pc:docMk/>
            <pc:sldMasterMk cId="2205590946" sldId="2147483850"/>
            <pc:sldLayoutMk cId="3830814069" sldId="2147483852"/>
          </pc:sldLayoutMkLst>
        </pc:sldLayoutChg>
        <pc:sldLayoutChg chg="add">
          <pc:chgData name="Baker, Emily (STFC,DL,AST)" userId="S::emily.baker@stfc.ac.uk::cd63b128-5bbb-4867-bad5-e2b99d3ce767" providerId="AD" clId="Web-{4E4F2141-982F-530A-4189-8E2F9BA9DBE2}" dt="2021-10-11T13:47:05.374" v="24"/>
          <pc:sldLayoutMkLst>
            <pc:docMk/>
            <pc:sldMasterMk cId="2205590946" sldId="2147483850"/>
            <pc:sldLayoutMk cId="1647615665" sldId="2147483853"/>
          </pc:sldLayoutMkLst>
        </pc:sldLayoutChg>
        <pc:sldLayoutChg chg="add">
          <pc:chgData name="Baker, Emily (STFC,DL,AST)" userId="S::emily.baker@stfc.ac.uk::cd63b128-5bbb-4867-bad5-e2b99d3ce767" providerId="AD" clId="Web-{4E4F2141-982F-530A-4189-8E2F9BA9DBE2}" dt="2021-10-11T13:47:05.374" v="24"/>
          <pc:sldLayoutMkLst>
            <pc:docMk/>
            <pc:sldMasterMk cId="2205590946" sldId="2147483850"/>
            <pc:sldLayoutMk cId="2437312008" sldId="2147483854"/>
          </pc:sldLayoutMkLst>
        </pc:sldLayoutChg>
        <pc:sldLayoutChg chg="add">
          <pc:chgData name="Baker, Emily (STFC,DL,AST)" userId="S::emily.baker@stfc.ac.uk::cd63b128-5bbb-4867-bad5-e2b99d3ce767" providerId="AD" clId="Web-{4E4F2141-982F-530A-4189-8E2F9BA9DBE2}" dt="2021-10-11T13:47:05.374" v="24"/>
          <pc:sldLayoutMkLst>
            <pc:docMk/>
            <pc:sldMasterMk cId="2205590946" sldId="2147483850"/>
            <pc:sldLayoutMk cId="3246279798" sldId="2147483855"/>
          </pc:sldLayoutMkLst>
        </pc:sldLayoutChg>
        <pc:sldLayoutChg chg="add">
          <pc:chgData name="Baker, Emily (STFC,DL,AST)" userId="S::emily.baker@stfc.ac.uk::cd63b128-5bbb-4867-bad5-e2b99d3ce767" providerId="AD" clId="Web-{4E4F2141-982F-530A-4189-8E2F9BA9DBE2}" dt="2021-10-11T13:47:05.374" v="24"/>
          <pc:sldLayoutMkLst>
            <pc:docMk/>
            <pc:sldMasterMk cId="2205590946" sldId="2147483850"/>
            <pc:sldLayoutMk cId="1217493212" sldId="2147483856"/>
          </pc:sldLayoutMkLst>
        </pc:sldLayoutChg>
        <pc:sldLayoutChg chg="add">
          <pc:chgData name="Baker, Emily (STFC,DL,AST)" userId="S::emily.baker@stfc.ac.uk::cd63b128-5bbb-4867-bad5-e2b99d3ce767" providerId="AD" clId="Web-{4E4F2141-982F-530A-4189-8E2F9BA9DBE2}" dt="2021-10-11T13:47:05.374" v="24"/>
          <pc:sldLayoutMkLst>
            <pc:docMk/>
            <pc:sldMasterMk cId="2205590946" sldId="2147483850"/>
            <pc:sldLayoutMk cId="814179345" sldId="2147483857"/>
          </pc:sldLayoutMkLst>
        </pc:sldLayoutChg>
        <pc:sldLayoutChg chg="add">
          <pc:chgData name="Baker, Emily (STFC,DL,AST)" userId="S::emily.baker@stfc.ac.uk::cd63b128-5bbb-4867-bad5-e2b99d3ce767" providerId="AD" clId="Web-{4E4F2141-982F-530A-4189-8E2F9BA9DBE2}" dt="2021-10-11T13:47:05.374" v="24"/>
          <pc:sldLayoutMkLst>
            <pc:docMk/>
            <pc:sldMasterMk cId="2205590946" sldId="2147483850"/>
            <pc:sldLayoutMk cId="1042415431" sldId="2147483858"/>
          </pc:sldLayoutMkLst>
        </pc:sldLayoutChg>
        <pc:sldLayoutChg chg="add">
          <pc:chgData name="Baker, Emily (STFC,DL,AST)" userId="S::emily.baker@stfc.ac.uk::cd63b128-5bbb-4867-bad5-e2b99d3ce767" providerId="AD" clId="Web-{4E4F2141-982F-530A-4189-8E2F9BA9DBE2}" dt="2021-10-11T13:47:05.374" v="24"/>
          <pc:sldLayoutMkLst>
            <pc:docMk/>
            <pc:sldMasterMk cId="2205590946" sldId="2147483850"/>
            <pc:sldLayoutMk cId="3709048953" sldId="2147483859"/>
          </pc:sldLayoutMkLst>
        </pc:sldLayoutChg>
        <pc:sldLayoutChg chg="add">
          <pc:chgData name="Baker, Emily (STFC,DL,AST)" userId="S::emily.baker@stfc.ac.uk::cd63b128-5bbb-4867-bad5-e2b99d3ce767" providerId="AD" clId="Web-{4E4F2141-982F-530A-4189-8E2F9BA9DBE2}" dt="2021-10-11T13:47:05.374" v="24"/>
          <pc:sldLayoutMkLst>
            <pc:docMk/>
            <pc:sldMasterMk cId="2205590946" sldId="2147483850"/>
            <pc:sldLayoutMk cId="3064966733" sldId="2147483860"/>
          </pc:sldLayoutMkLst>
        </pc:sldLayoutChg>
        <pc:sldLayoutChg chg="add">
          <pc:chgData name="Baker, Emily (STFC,DL,AST)" userId="S::emily.baker@stfc.ac.uk::cd63b128-5bbb-4867-bad5-e2b99d3ce767" providerId="AD" clId="Web-{4E4F2141-982F-530A-4189-8E2F9BA9DBE2}" dt="2021-10-11T13:47:05.374" v="24"/>
          <pc:sldLayoutMkLst>
            <pc:docMk/>
            <pc:sldMasterMk cId="2205590946" sldId="2147483850"/>
            <pc:sldLayoutMk cId="1103974618" sldId="2147483861"/>
          </pc:sldLayoutMkLst>
        </pc:sldLayoutChg>
      </pc:sldMasterChg>
    </pc:docChg>
  </pc:docChgLst>
  <pc:docChgLst>
    <pc:chgData name="Baker, Emily (STFC,DL,AST)" userId="S::emily.baker@stfc.ac.uk::cd63b128-5bbb-4867-bad5-e2b99d3ce767" providerId="AD" clId="Web-{28CB8D21-CA52-7094-1536-2D317C9BE155}"/>
    <pc:docChg chg="delSld">
      <pc:chgData name="Baker, Emily (STFC,DL,AST)" userId="S::emily.baker@stfc.ac.uk::cd63b128-5bbb-4867-bad5-e2b99d3ce767" providerId="AD" clId="Web-{28CB8D21-CA52-7094-1536-2D317C9BE155}" dt="2021-03-10T14:48:11.890" v="16"/>
      <pc:docMkLst>
        <pc:docMk/>
      </pc:docMkLst>
      <pc:sldChg chg="del">
        <pc:chgData name="Baker, Emily (STFC,DL,AST)" userId="S::emily.baker@stfc.ac.uk::cd63b128-5bbb-4867-bad5-e2b99d3ce767" providerId="AD" clId="Web-{28CB8D21-CA52-7094-1536-2D317C9BE155}" dt="2021-03-10T14:47:33.842" v="0"/>
        <pc:sldMkLst>
          <pc:docMk/>
          <pc:sldMk cId="1337876169" sldId="322"/>
        </pc:sldMkLst>
      </pc:sldChg>
      <pc:sldChg chg="del">
        <pc:chgData name="Baker, Emily (STFC,DL,AST)" userId="S::emily.baker@stfc.ac.uk::cd63b128-5bbb-4867-bad5-e2b99d3ce767" providerId="AD" clId="Web-{28CB8D21-CA52-7094-1536-2D317C9BE155}" dt="2021-03-10T14:47:35.186" v="1"/>
        <pc:sldMkLst>
          <pc:docMk/>
          <pc:sldMk cId="3281214982" sldId="323"/>
        </pc:sldMkLst>
      </pc:sldChg>
      <pc:sldChg chg="del">
        <pc:chgData name="Baker, Emily (STFC,DL,AST)" userId="S::emily.baker@stfc.ac.uk::cd63b128-5bbb-4867-bad5-e2b99d3ce767" providerId="AD" clId="Web-{28CB8D21-CA52-7094-1536-2D317C9BE155}" dt="2021-03-10T14:47:43.905" v="2"/>
        <pc:sldMkLst>
          <pc:docMk/>
          <pc:sldMk cId="2652685774" sldId="324"/>
        </pc:sldMkLst>
      </pc:sldChg>
      <pc:sldChg chg="del">
        <pc:chgData name="Baker, Emily (STFC,DL,AST)" userId="S::emily.baker@stfc.ac.uk::cd63b128-5bbb-4867-bad5-e2b99d3ce767" providerId="AD" clId="Web-{28CB8D21-CA52-7094-1536-2D317C9BE155}" dt="2021-03-10T14:48:11.812" v="11"/>
        <pc:sldMkLst>
          <pc:docMk/>
          <pc:sldMk cId="1821320235" sldId="325"/>
        </pc:sldMkLst>
      </pc:sldChg>
      <pc:sldChg chg="del">
        <pc:chgData name="Baker, Emily (STFC,DL,AST)" userId="S::emily.baker@stfc.ac.uk::cd63b128-5bbb-4867-bad5-e2b99d3ce767" providerId="AD" clId="Web-{28CB8D21-CA52-7094-1536-2D317C9BE155}" dt="2021-03-10T14:48:11.874" v="13"/>
        <pc:sldMkLst>
          <pc:docMk/>
          <pc:sldMk cId="2970218886" sldId="326"/>
        </pc:sldMkLst>
      </pc:sldChg>
      <pc:sldChg chg="del">
        <pc:chgData name="Baker, Emily (STFC,DL,AST)" userId="S::emily.baker@stfc.ac.uk::cd63b128-5bbb-4867-bad5-e2b99d3ce767" providerId="AD" clId="Web-{28CB8D21-CA52-7094-1536-2D317C9BE155}" dt="2021-03-10T14:48:11.874" v="14"/>
        <pc:sldMkLst>
          <pc:docMk/>
          <pc:sldMk cId="1190552534" sldId="327"/>
        </pc:sldMkLst>
      </pc:sldChg>
      <pc:sldChg chg="del">
        <pc:chgData name="Baker, Emily (STFC,DL,AST)" userId="S::emily.baker@stfc.ac.uk::cd63b128-5bbb-4867-bad5-e2b99d3ce767" providerId="AD" clId="Web-{28CB8D21-CA52-7094-1536-2D317C9BE155}" dt="2021-03-10T14:47:43.936" v="5"/>
        <pc:sldMkLst>
          <pc:docMk/>
          <pc:sldMk cId="4093014127" sldId="328"/>
        </pc:sldMkLst>
      </pc:sldChg>
      <pc:sldChg chg="del">
        <pc:chgData name="Baker, Emily (STFC,DL,AST)" userId="S::emily.baker@stfc.ac.uk::cd63b128-5bbb-4867-bad5-e2b99d3ce767" providerId="AD" clId="Web-{28CB8D21-CA52-7094-1536-2D317C9BE155}" dt="2021-03-10T14:47:43.967" v="6"/>
        <pc:sldMkLst>
          <pc:docMk/>
          <pc:sldMk cId="2363783861" sldId="329"/>
        </pc:sldMkLst>
      </pc:sldChg>
      <pc:sldChg chg="del">
        <pc:chgData name="Baker, Emily (STFC,DL,AST)" userId="S::emily.baker@stfc.ac.uk::cd63b128-5bbb-4867-bad5-e2b99d3ce767" providerId="AD" clId="Web-{28CB8D21-CA52-7094-1536-2D317C9BE155}" dt="2021-03-10T14:47:48.202" v="7"/>
        <pc:sldMkLst>
          <pc:docMk/>
          <pc:sldMk cId="694492932" sldId="330"/>
        </pc:sldMkLst>
      </pc:sldChg>
      <pc:sldChg chg="del">
        <pc:chgData name="Baker, Emily (STFC,DL,AST)" userId="S::emily.baker@stfc.ac.uk::cd63b128-5bbb-4867-bad5-e2b99d3ce767" providerId="AD" clId="Web-{28CB8D21-CA52-7094-1536-2D317C9BE155}" dt="2021-03-10T14:47:48.217" v="8"/>
        <pc:sldMkLst>
          <pc:docMk/>
          <pc:sldMk cId="1539988240" sldId="331"/>
        </pc:sldMkLst>
      </pc:sldChg>
      <pc:sldChg chg="del">
        <pc:chgData name="Baker, Emily (STFC,DL,AST)" userId="S::emily.baker@stfc.ac.uk::cd63b128-5bbb-4867-bad5-e2b99d3ce767" providerId="AD" clId="Web-{28CB8D21-CA52-7094-1536-2D317C9BE155}" dt="2021-03-10T14:47:59.593" v="9"/>
        <pc:sldMkLst>
          <pc:docMk/>
          <pc:sldMk cId="405206581" sldId="332"/>
        </pc:sldMkLst>
      </pc:sldChg>
      <pc:sldChg chg="del">
        <pc:chgData name="Baker, Emily (STFC,DL,AST)" userId="S::emily.baker@stfc.ac.uk::cd63b128-5bbb-4867-bad5-e2b99d3ce767" providerId="AD" clId="Web-{28CB8D21-CA52-7094-1536-2D317C9BE155}" dt="2021-03-10T14:48:11.796" v="10"/>
        <pc:sldMkLst>
          <pc:docMk/>
          <pc:sldMk cId="1081939131" sldId="333"/>
        </pc:sldMkLst>
      </pc:sldChg>
      <pc:sldChg chg="del">
        <pc:chgData name="Baker, Emily (STFC,DL,AST)" userId="S::emily.baker@stfc.ac.uk::cd63b128-5bbb-4867-bad5-e2b99d3ce767" providerId="AD" clId="Web-{28CB8D21-CA52-7094-1536-2D317C9BE155}" dt="2021-03-10T14:47:43.920" v="3"/>
        <pc:sldMkLst>
          <pc:docMk/>
          <pc:sldMk cId="2557042709" sldId="334"/>
        </pc:sldMkLst>
      </pc:sldChg>
      <pc:sldChg chg="del">
        <pc:chgData name="Baker, Emily (STFC,DL,AST)" userId="S::emily.baker@stfc.ac.uk::cd63b128-5bbb-4867-bad5-e2b99d3ce767" providerId="AD" clId="Web-{28CB8D21-CA52-7094-1536-2D317C9BE155}" dt="2021-03-10T14:47:43.920" v="4"/>
        <pc:sldMkLst>
          <pc:docMk/>
          <pc:sldMk cId="499917062" sldId="335"/>
        </pc:sldMkLst>
      </pc:sldChg>
      <pc:sldChg chg="del">
        <pc:chgData name="Baker, Emily (STFC,DL,AST)" userId="S::emily.baker@stfc.ac.uk::cd63b128-5bbb-4867-bad5-e2b99d3ce767" providerId="AD" clId="Web-{28CB8D21-CA52-7094-1536-2D317C9BE155}" dt="2021-03-10T14:48:11.890" v="15"/>
        <pc:sldMkLst>
          <pc:docMk/>
          <pc:sldMk cId="2095099071" sldId="336"/>
        </pc:sldMkLst>
      </pc:sldChg>
      <pc:sldChg chg="del">
        <pc:chgData name="Baker, Emily (STFC,DL,AST)" userId="S::emily.baker@stfc.ac.uk::cd63b128-5bbb-4867-bad5-e2b99d3ce767" providerId="AD" clId="Web-{28CB8D21-CA52-7094-1536-2D317C9BE155}" dt="2021-03-10T14:48:11.890" v="16"/>
        <pc:sldMkLst>
          <pc:docMk/>
          <pc:sldMk cId="2218360276" sldId="337"/>
        </pc:sldMkLst>
      </pc:sldChg>
      <pc:sldChg chg="del">
        <pc:chgData name="Baker, Emily (STFC,DL,AST)" userId="S::emily.baker@stfc.ac.uk::cd63b128-5bbb-4867-bad5-e2b99d3ce767" providerId="AD" clId="Web-{28CB8D21-CA52-7094-1536-2D317C9BE155}" dt="2021-03-10T14:48:11.874" v="12"/>
        <pc:sldMkLst>
          <pc:docMk/>
          <pc:sldMk cId="2501340190" sldId="339"/>
        </pc:sldMkLst>
      </pc:sldChg>
    </pc:docChg>
  </pc:docChgLst>
  <pc:docChgLst>
    <pc:chgData name="Clarke, Jim (STFC,DL,AST)" userId="S::jim.clarke@stfc.ac.uk::cfbc3bf2-f1c3-43b3-bd3d-aaf645717052" providerId="AD" clId="Web-{BEA3AF9C-C059-8847-F19F-A5C76908D81F}"/>
    <pc:docChg chg="modSld">
      <pc:chgData name="Clarke, Jim (STFC,DL,AST)" userId="S::jim.clarke@stfc.ac.uk::cfbc3bf2-f1c3-43b3-bd3d-aaf645717052" providerId="AD" clId="Web-{BEA3AF9C-C059-8847-F19F-A5C76908D81F}" dt="2021-09-09T11:44:23.428" v="1" actId="20577"/>
      <pc:docMkLst>
        <pc:docMk/>
      </pc:docMkLst>
      <pc:sldChg chg="modSp">
        <pc:chgData name="Clarke, Jim (STFC,DL,AST)" userId="S::jim.clarke@stfc.ac.uk::cfbc3bf2-f1c3-43b3-bd3d-aaf645717052" providerId="AD" clId="Web-{BEA3AF9C-C059-8847-F19F-A5C76908D81F}" dt="2021-09-09T11:44:23.428" v="1" actId="20577"/>
        <pc:sldMkLst>
          <pc:docMk/>
          <pc:sldMk cId="3224382533" sldId="257"/>
        </pc:sldMkLst>
        <pc:spChg chg="mod">
          <ac:chgData name="Clarke, Jim (STFC,DL,AST)" userId="S::jim.clarke@stfc.ac.uk::cfbc3bf2-f1c3-43b3-bd3d-aaf645717052" providerId="AD" clId="Web-{BEA3AF9C-C059-8847-F19F-A5C76908D81F}" dt="2021-09-09T11:44:23.428" v="1" actId="20577"/>
          <ac:spMkLst>
            <pc:docMk/>
            <pc:sldMk cId="3224382533" sldId="257"/>
            <ac:spMk id="3" creationId="{78DB0FE0-A4AF-D848-8925-91A37993D74D}"/>
          </ac:spMkLst>
        </pc:spChg>
      </pc:sldChg>
    </pc:docChg>
  </pc:docChgLst>
  <pc:docChgLst>
    <pc:chgData name="Cooper, Alison (STFC,DL,AST)" userId="S::alison.cooper@stfc.ac.uk::10fbe303-8818-42e4-8b6d-3d55e496baf7" providerId="AD" clId="Web-{36502BCC-ED48-B6ED-6A9C-5FB84ECA9DB9}"/>
    <pc:docChg chg="addSld modSld">
      <pc:chgData name="Cooper, Alison (STFC,DL,AST)" userId="S::alison.cooper@stfc.ac.uk::10fbe303-8818-42e4-8b6d-3d55e496baf7" providerId="AD" clId="Web-{36502BCC-ED48-B6ED-6A9C-5FB84ECA9DB9}" dt="2021-01-11T10:14:25.790" v="21"/>
      <pc:docMkLst>
        <pc:docMk/>
      </pc:docMkLst>
      <pc:sldChg chg="addSp delSp modSp">
        <pc:chgData name="Cooper, Alison (STFC,DL,AST)" userId="S::alison.cooper@stfc.ac.uk::10fbe303-8818-42e4-8b6d-3d55e496baf7" providerId="AD" clId="Web-{36502BCC-ED48-B6ED-6A9C-5FB84ECA9DB9}" dt="2021-01-11T10:13:46.429" v="15"/>
        <pc:sldMkLst>
          <pc:docMk/>
          <pc:sldMk cId="2832181659" sldId="320"/>
        </pc:sldMkLst>
        <pc:picChg chg="add del mod">
          <ac:chgData name="Cooper, Alison (STFC,DL,AST)" userId="S::alison.cooper@stfc.ac.uk::10fbe303-8818-42e4-8b6d-3d55e496baf7" providerId="AD" clId="Web-{36502BCC-ED48-B6ED-6A9C-5FB84ECA9DB9}" dt="2021-01-11T10:13:46.429" v="15"/>
          <ac:picMkLst>
            <pc:docMk/>
            <pc:sldMk cId="2832181659" sldId="320"/>
            <ac:picMk id="5" creationId="{F4047EC7-EF33-49A6-8BAC-92F528A4D6F6}"/>
          </ac:picMkLst>
        </pc:picChg>
      </pc:sldChg>
      <pc:sldChg chg="addSp delSp modSp add replId">
        <pc:chgData name="Cooper, Alison (STFC,DL,AST)" userId="S::alison.cooper@stfc.ac.uk::10fbe303-8818-42e4-8b6d-3d55e496baf7" providerId="AD" clId="Web-{36502BCC-ED48-B6ED-6A9C-5FB84ECA9DB9}" dt="2021-01-11T10:14:25.790" v="21"/>
        <pc:sldMkLst>
          <pc:docMk/>
          <pc:sldMk cId="3593806373" sldId="323"/>
        </pc:sldMkLst>
        <pc:spChg chg="del mod">
          <ac:chgData name="Cooper, Alison (STFC,DL,AST)" userId="S::alison.cooper@stfc.ac.uk::10fbe303-8818-42e4-8b6d-3d55e496baf7" providerId="AD" clId="Web-{36502BCC-ED48-B6ED-6A9C-5FB84ECA9DB9}" dt="2021-01-11T09:59:06.349" v="10"/>
          <ac:spMkLst>
            <pc:docMk/>
            <pc:sldMk cId="3593806373" sldId="323"/>
            <ac:spMk id="4" creationId="{00000000-0000-0000-0000-000000000000}"/>
          </ac:spMkLst>
        </pc:spChg>
        <pc:spChg chg="del mod">
          <ac:chgData name="Cooper, Alison (STFC,DL,AST)" userId="S::alison.cooper@stfc.ac.uk::10fbe303-8818-42e4-8b6d-3d55e496baf7" providerId="AD" clId="Web-{36502BCC-ED48-B6ED-6A9C-5FB84ECA9DB9}" dt="2021-01-11T10:14:06.461" v="16"/>
          <ac:spMkLst>
            <pc:docMk/>
            <pc:sldMk cId="3593806373" sldId="323"/>
            <ac:spMk id="5" creationId="{00000000-0000-0000-0000-000000000000}"/>
          </ac:spMkLst>
        </pc:spChg>
        <pc:spChg chg="add del mod">
          <ac:chgData name="Cooper, Alison (STFC,DL,AST)" userId="S::alison.cooper@stfc.ac.uk::10fbe303-8818-42e4-8b6d-3d55e496baf7" providerId="AD" clId="Web-{36502BCC-ED48-B6ED-6A9C-5FB84ECA9DB9}" dt="2021-01-11T09:59:09.427" v="12"/>
          <ac:spMkLst>
            <pc:docMk/>
            <pc:sldMk cId="3593806373" sldId="323"/>
            <ac:spMk id="6" creationId="{16CDC7A0-5842-46B9-9A0A-6F3110D11739}"/>
          </ac:spMkLst>
        </pc:spChg>
        <pc:spChg chg="add mod">
          <ac:chgData name="Cooper, Alison (STFC,DL,AST)" userId="S::alison.cooper@stfc.ac.uk::10fbe303-8818-42e4-8b6d-3d55e496baf7" providerId="AD" clId="Web-{36502BCC-ED48-B6ED-6A9C-5FB84ECA9DB9}" dt="2021-01-11T09:59:13.224" v="13" actId="1076"/>
          <ac:spMkLst>
            <pc:docMk/>
            <pc:sldMk cId="3593806373" sldId="323"/>
            <ac:spMk id="8" creationId="{EB26FD60-46FA-4861-801D-ADDB458A04BA}"/>
          </ac:spMkLst>
        </pc:spChg>
        <pc:picChg chg="del">
          <ac:chgData name="Cooper, Alison (STFC,DL,AST)" userId="S::alison.cooper@stfc.ac.uk::10fbe303-8818-42e4-8b6d-3d55e496baf7" providerId="AD" clId="Web-{36502BCC-ED48-B6ED-6A9C-5FB84ECA9DB9}" dt="2021-01-11T09:58:53.083" v="4"/>
          <ac:picMkLst>
            <pc:docMk/>
            <pc:sldMk cId="3593806373" sldId="323"/>
            <ac:picMk id="2" creationId="{00000000-0000-0000-0000-000000000000}"/>
          </ac:picMkLst>
        </pc:picChg>
        <pc:picChg chg="add del mod">
          <ac:chgData name="Cooper, Alison (STFC,DL,AST)" userId="S::alison.cooper@stfc.ac.uk::10fbe303-8818-42e4-8b6d-3d55e496baf7" providerId="AD" clId="Web-{36502BCC-ED48-B6ED-6A9C-5FB84ECA9DB9}" dt="2021-01-11T10:14:12.493" v="18"/>
          <ac:picMkLst>
            <pc:docMk/>
            <pc:sldMk cId="3593806373" sldId="323"/>
            <ac:picMk id="9" creationId="{951B3990-D01D-49C5-A9F7-CDE70ACC1C8D}"/>
          </ac:picMkLst>
        </pc:picChg>
        <pc:picChg chg="add del mod">
          <ac:chgData name="Cooper, Alison (STFC,DL,AST)" userId="S::alison.cooper@stfc.ac.uk::10fbe303-8818-42e4-8b6d-3d55e496baf7" providerId="AD" clId="Web-{36502BCC-ED48-B6ED-6A9C-5FB84ECA9DB9}" dt="2021-01-11T10:14:25.790" v="21"/>
          <ac:picMkLst>
            <pc:docMk/>
            <pc:sldMk cId="3593806373" sldId="323"/>
            <ac:picMk id="10" creationId="{C08B5281-44A4-4ED8-8579-7FC479879DD2}"/>
          </ac:picMkLst>
        </pc:picChg>
      </pc:sldChg>
    </pc:docChg>
  </pc:docChgLst>
  <pc:docChgLst>
    <pc:chgData name="Baker, Emily (STFC,DL,AST)" userId="S::emily.baker@stfc.ac.uk::cd63b128-5bbb-4867-bad5-e2b99d3ce767" providerId="AD" clId="Web-{51A109FF-7915-526B-BA9D-9505F244BAF5}"/>
    <pc:docChg chg="modSld">
      <pc:chgData name="Baker, Emily (STFC,DL,AST)" userId="S::emily.baker@stfc.ac.uk::cd63b128-5bbb-4867-bad5-e2b99d3ce767" providerId="AD" clId="Web-{51A109FF-7915-526B-BA9D-9505F244BAF5}" dt="2020-09-22T09:09:55.831" v="0" actId="1076"/>
      <pc:docMkLst>
        <pc:docMk/>
      </pc:docMkLst>
      <pc:sldChg chg="modSp">
        <pc:chgData name="Baker, Emily (STFC,DL,AST)" userId="S::emily.baker@stfc.ac.uk::cd63b128-5bbb-4867-bad5-e2b99d3ce767" providerId="AD" clId="Web-{51A109FF-7915-526B-BA9D-9505F244BAF5}" dt="2020-09-22T09:09:55.831" v="0" actId="1076"/>
        <pc:sldMkLst>
          <pc:docMk/>
          <pc:sldMk cId="4135436572" sldId="319"/>
        </pc:sldMkLst>
        <pc:grpChg chg="mod">
          <ac:chgData name="Baker, Emily (STFC,DL,AST)" userId="S::emily.baker@stfc.ac.uk::cd63b128-5bbb-4867-bad5-e2b99d3ce767" providerId="AD" clId="Web-{51A109FF-7915-526B-BA9D-9505F244BAF5}" dt="2020-09-22T09:09:55.831" v="0" actId="1076"/>
          <ac:grpSpMkLst>
            <pc:docMk/>
            <pc:sldMk cId="4135436572" sldId="319"/>
            <ac:grpSpMk id="6" creationId="{00000000-0000-0000-0000-000000000000}"/>
          </ac:grpSpMkLst>
        </pc:grpChg>
      </pc:sldChg>
    </pc:docChg>
  </pc:docChgLst>
  <pc:docChgLst>
    <pc:chgData name="Baker, Emily (STFC,DL,AST)" userId="S::emily.baker@stfc.ac.uk::cd63b128-5bbb-4867-bad5-e2b99d3ce767" providerId="AD" clId="Web-{4B88B852-6247-AD69-42B0-D1D394B9F4A5}"/>
    <pc:docChg chg="modSld">
      <pc:chgData name="Baker, Emily (STFC,DL,AST)" userId="S::emily.baker@stfc.ac.uk::cd63b128-5bbb-4867-bad5-e2b99d3ce767" providerId="AD" clId="Web-{4B88B852-6247-AD69-42B0-D1D394B9F4A5}" dt="2021-12-13T09:13:08.950" v="30" actId="20577"/>
      <pc:docMkLst>
        <pc:docMk/>
      </pc:docMkLst>
      <pc:sldChg chg="addSp delSp modSp">
        <pc:chgData name="Baker, Emily (STFC,DL,AST)" userId="S::emily.baker@stfc.ac.uk::cd63b128-5bbb-4867-bad5-e2b99d3ce767" providerId="AD" clId="Web-{4B88B852-6247-AD69-42B0-D1D394B9F4A5}" dt="2021-12-13T09:13:08.950" v="30" actId="20577"/>
        <pc:sldMkLst>
          <pc:docMk/>
          <pc:sldMk cId="2966689982" sldId="367"/>
        </pc:sldMkLst>
        <pc:spChg chg="mod">
          <ac:chgData name="Baker, Emily (STFC,DL,AST)" userId="S::emily.baker@stfc.ac.uk::cd63b128-5bbb-4867-bad5-e2b99d3ce767" providerId="AD" clId="Web-{4B88B852-6247-AD69-42B0-D1D394B9F4A5}" dt="2021-12-13T09:13:08.950" v="30" actId="20577"/>
          <ac:spMkLst>
            <pc:docMk/>
            <pc:sldMk cId="2966689982" sldId="367"/>
            <ac:spMk id="2" creationId="{B50FA52B-9080-45C2-9FB6-05A7BE33BBCA}"/>
          </ac:spMkLst>
        </pc:spChg>
        <pc:picChg chg="add mod ord">
          <ac:chgData name="Baker, Emily (STFC,DL,AST)" userId="S::emily.baker@stfc.ac.uk::cd63b128-5bbb-4867-bad5-e2b99d3ce767" providerId="AD" clId="Web-{4B88B852-6247-AD69-42B0-D1D394B9F4A5}" dt="2021-12-13T09:12:37.137" v="28" actId="1076"/>
          <ac:picMkLst>
            <pc:docMk/>
            <pc:sldMk cId="2966689982" sldId="367"/>
            <ac:picMk id="4" creationId="{F3C13E0D-6698-435D-9E4C-E2F5EDFF2626}"/>
          </ac:picMkLst>
        </pc:picChg>
        <pc:picChg chg="del mod">
          <ac:chgData name="Baker, Emily (STFC,DL,AST)" userId="S::emily.baker@stfc.ac.uk::cd63b128-5bbb-4867-bad5-e2b99d3ce767" providerId="AD" clId="Web-{4B88B852-6247-AD69-42B0-D1D394B9F4A5}" dt="2021-12-13T09:12:06.355" v="14"/>
          <ac:picMkLst>
            <pc:docMk/>
            <pc:sldMk cId="2966689982" sldId="367"/>
            <ac:picMk id="6" creationId="{C48BBEDF-2F97-43D0-A8A4-B488165D4987}"/>
          </ac:picMkLst>
        </pc:picChg>
      </pc:sldChg>
    </pc:docChg>
  </pc:docChgLst>
  <pc:docChgLst>
    <pc:chgData name="Baker, Emily (STFC,DL,AST)" userId="S::emily.baker@stfc.ac.uk::cd63b128-5bbb-4867-bad5-e2b99d3ce767" providerId="AD" clId="Web-{98A5C0D4-3C76-066A-4638-D252E0AD885F}"/>
    <pc:docChg chg="addSld modSld">
      <pc:chgData name="Baker, Emily (STFC,DL,AST)" userId="S::emily.baker@stfc.ac.uk::cd63b128-5bbb-4867-bad5-e2b99d3ce767" providerId="AD" clId="Web-{98A5C0D4-3C76-066A-4638-D252E0AD885F}" dt="2022-12-07T15:52:00.751" v="70" actId="14100"/>
      <pc:docMkLst>
        <pc:docMk/>
      </pc:docMkLst>
      <pc:sldChg chg="addSp delSp modSp add replId">
        <pc:chgData name="Baker, Emily (STFC,DL,AST)" userId="S::emily.baker@stfc.ac.uk::cd63b128-5bbb-4867-bad5-e2b99d3ce767" providerId="AD" clId="Web-{98A5C0D4-3C76-066A-4638-D252E0AD885F}" dt="2022-12-07T15:52:00.751" v="70" actId="14100"/>
        <pc:sldMkLst>
          <pc:docMk/>
          <pc:sldMk cId="3786619481" sldId="335"/>
        </pc:sldMkLst>
        <pc:spChg chg="del mod">
          <ac:chgData name="Baker, Emily (STFC,DL,AST)" userId="S::emily.baker@stfc.ac.uk::cd63b128-5bbb-4867-bad5-e2b99d3ce767" providerId="AD" clId="Web-{98A5C0D4-3C76-066A-4638-D252E0AD885F}" dt="2022-12-07T15:48:51.556" v="12"/>
          <ac:spMkLst>
            <pc:docMk/>
            <pc:sldMk cId="3786619481" sldId="335"/>
            <ac:spMk id="2" creationId="{BFB4F551-78BA-5BB4-94E8-672B805F7195}"/>
          </ac:spMkLst>
        </pc:spChg>
        <pc:spChg chg="del">
          <ac:chgData name="Baker, Emily (STFC,DL,AST)" userId="S::emily.baker@stfc.ac.uk::cd63b128-5bbb-4867-bad5-e2b99d3ce767" providerId="AD" clId="Web-{98A5C0D4-3C76-066A-4638-D252E0AD885F}" dt="2022-12-07T15:48:17.524" v="1"/>
          <ac:spMkLst>
            <pc:docMk/>
            <pc:sldMk cId="3786619481" sldId="335"/>
            <ac:spMk id="4" creationId="{39D2C254-CD3A-0189-A160-0D269BD4A76E}"/>
          </ac:spMkLst>
        </pc:spChg>
        <pc:spChg chg="add mod">
          <ac:chgData name="Baker, Emily (STFC,DL,AST)" userId="S::emily.baker@stfc.ac.uk::cd63b128-5bbb-4867-bad5-e2b99d3ce767" providerId="AD" clId="Web-{98A5C0D4-3C76-066A-4638-D252E0AD885F}" dt="2022-12-07T15:48:56.275" v="15" actId="20577"/>
          <ac:spMkLst>
            <pc:docMk/>
            <pc:sldMk cId="3786619481" sldId="335"/>
            <ac:spMk id="5" creationId="{668D83EF-DB44-CFAF-9D89-96FA987F21A1}"/>
          </ac:spMkLst>
        </pc:spChg>
        <pc:spChg chg="add mod">
          <ac:chgData name="Baker, Emily (STFC,DL,AST)" userId="S::emily.baker@stfc.ac.uk::cd63b128-5bbb-4867-bad5-e2b99d3ce767" providerId="AD" clId="Web-{98A5C0D4-3C76-066A-4638-D252E0AD885F}" dt="2022-12-07T15:52:00.751" v="70" actId="14100"/>
          <ac:spMkLst>
            <pc:docMk/>
            <pc:sldMk cId="3786619481" sldId="335"/>
            <ac:spMk id="6" creationId="{FA37BE0B-028D-5BA3-58C1-94A04044642D}"/>
          </ac:spMkLst>
        </pc:spChg>
        <pc:picChg chg="del">
          <ac:chgData name="Baker, Emily (STFC,DL,AST)" userId="S::emily.baker@stfc.ac.uk::cd63b128-5bbb-4867-bad5-e2b99d3ce767" providerId="AD" clId="Web-{98A5C0D4-3C76-066A-4638-D252E0AD885F}" dt="2022-12-07T15:48:18.086" v="2"/>
          <ac:picMkLst>
            <pc:docMk/>
            <pc:sldMk cId="3786619481" sldId="335"/>
            <ac:picMk id="3" creationId="{A18B7346-75A3-F602-6F96-358AB41E6B74}"/>
          </ac:picMkLst>
        </pc:picChg>
      </pc:sldChg>
    </pc:docChg>
  </pc:docChgLst>
  <pc:docChgLst>
    <pc:chgData name="Clarke, Jim (STFC,DL,AST)" userId="S::jim.clarke@stfc.ac.uk::cfbc3bf2-f1c3-43b3-bd3d-aaf645717052" providerId="AD" clId="Web-{27B43BDE-04DC-C2F2-5E8E-FDCCBB5C0A47}"/>
    <pc:docChg chg="modSld">
      <pc:chgData name="Clarke, Jim (STFC,DL,AST)" userId="S::jim.clarke@stfc.ac.uk::cfbc3bf2-f1c3-43b3-bd3d-aaf645717052" providerId="AD" clId="Web-{27B43BDE-04DC-C2F2-5E8E-FDCCBB5C0A47}" dt="2022-09-12T16:11:48.066" v="23" actId="20577"/>
      <pc:docMkLst>
        <pc:docMk/>
      </pc:docMkLst>
      <pc:sldChg chg="modSp">
        <pc:chgData name="Clarke, Jim (STFC,DL,AST)" userId="S::jim.clarke@stfc.ac.uk::cfbc3bf2-f1c3-43b3-bd3d-aaf645717052" providerId="AD" clId="Web-{27B43BDE-04DC-C2F2-5E8E-FDCCBB5C0A47}" dt="2022-09-12T16:11:48.066" v="23" actId="20577"/>
        <pc:sldMkLst>
          <pc:docMk/>
          <pc:sldMk cId="2846232990" sldId="344"/>
        </pc:sldMkLst>
        <pc:spChg chg="mod">
          <ac:chgData name="Clarke, Jim (STFC,DL,AST)" userId="S::jim.clarke@stfc.ac.uk::cfbc3bf2-f1c3-43b3-bd3d-aaf645717052" providerId="AD" clId="Web-{27B43BDE-04DC-C2F2-5E8E-FDCCBB5C0A47}" dt="2022-09-12T16:11:48.066" v="23" actId="20577"/>
          <ac:spMkLst>
            <pc:docMk/>
            <pc:sldMk cId="2846232990" sldId="344"/>
            <ac:spMk id="5" creationId="{BAB8E094-F309-EB68-7CDB-E15AC3DE2E46}"/>
          </ac:spMkLst>
        </pc:spChg>
      </pc:sldChg>
    </pc:docChg>
  </pc:docChgLst>
  <pc:docChgLst>
    <pc:chgData name="Baker, Emily (STFC,DL,AST)" userId="S::emily.baker@stfc.ac.uk::cd63b128-5bbb-4867-bad5-e2b99d3ce767" providerId="AD" clId="Web-{17408077-CA70-59DE-6DCD-46BDD2E439BF}"/>
    <pc:docChg chg="delSld modSld">
      <pc:chgData name="Baker, Emily (STFC,DL,AST)" userId="S::emily.baker@stfc.ac.uk::cd63b128-5bbb-4867-bad5-e2b99d3ce767" providerId="AD" clId="Web-{17408077-CA70-59DE-6DCD-46BDD2E439BF}" dt="2022-05-03T07:41:50.055" v="40"/>
      <pc:docMkLst>
        <pc:docMk/>
      </pc:docMkLst>
      <pc:sldChg chg="modSp">
        <pc:chgData name="Baker, Emily (STFC,DL,AST)" userId="S::emily.baker@stfc.ac.uk::cd63b128-5bbb-4867-bad5-e2b99d3ce767" providerId="AD" clId="Web-{17408077-CA70-59DE-6DCD-46BDD2E439BF}" dt="2022-05-03T07:41:23.351" v="4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17408077-CA70-59DE-6DCD-46BDD2E439BF}" dt="2022-05-03T07:41:23.351" v="4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del">
        <pc:chgData name="Baker, Emily (STFC,DL,AST)" userId="S::emily.baker@stfc.ac.uk::cd63b128-5bbb-4867-bad5-e2b99d3ce767" providerId="AD" clId="Web-{17408077-CA70-59DE-6DCD-46BDD2E439BF}" dt="2022-05-03T07:41:50.055" v="40"/>
        <pc:sldMkLst>
          <pc:docMk/>
          <pc:sldMk cId="3188145418" sldId="260"/>
        </pc:sldMkLst>
      </pc:sldChg>
      <pc:sldChg chg="modSp">
        <pc:chgData name="Baker, Emily (STFC,DL,AST)" userId="S::emily.baker@stfc.ac.uk::cd63b128-5bbb-4867-bad5-e2b99d3ce767" providerId="AD" clId="Web-{17408077-CA70-59DE-6DCD-46BDD2E439BF}" dt="2022-05-03T07:41:33.555" v="9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17408077-CA70-59DE-6DCD-46BDD2E439BF}" dt="2022-05-03T07:41:33.555" v="9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Baker, Emily (STFC,DL,AST)" userId="S::emily.baker@stfc.ac.uk::cd63b128-5bbb-4867-bad5-e2b99d3ce767" providerId="AD" clId="Web-{17408077-CA70-59DE-6DCD-46BDD2E439BF}" dt="2022-05-03T07:41:45.727" v="26"/>
        <pc:sldMkLst>
          <pc:docMk/>
          <pc:sldMk cId="3940342436" sldId="313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27" v="25"/>
        <pc:sldMkLst>
          <pc:docMk/>
          <pc:sldMk cId="1252323468" sldId="314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42" v="36"/>
        <pc:sldMkLst>
          <pc:docMk/>
          <pc:sldMk cId="3451872943" sldId="315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42" v="32"/>
        <pc:sldMkLst>
          <pc:docMk/>
          <pc:sldMk cId="1188719341" sldId="316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27" v="18"/>
        <pc:sldMkLst>
          <pc:docMk/>
          <pc:sldMk cId="940635211" sldId="317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27" v="16"/>
        <pc:sldMkLst>
          <pc:docMk/>
          <pc:sldMk cId="2026124230" sldId="318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27" v="17"/>
        <pc:sldMkLst>
          <pc:docMk/>
          <pc:sldMk cId="2343785377" sldId="319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27" v="15"/>
        <pc:sldMkLst>
          <pc:docMk/>
          <pc:sldMk cId="3168764293" sldId="320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27" v="14"/>
        <pc:sldMkLst>
          <pc:docMk/>
          <pc:sldMk cId="414335911" sldId="321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11" v="13"/>
        <pc:sldMkLst>
          <pc:docMk/>
          <pc:sldMk cId="404392108" sldId="322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11" v="11"/>
        <pc:sldMkLst>
          <pc:docMk/>
          <pc:sldMk cId="1294963581" sldId="323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50.055" v="38"/>
        <pc:sldMkLst>
          <pc:docMk/>
          <pc:sldMk cId="3070469590" sldId="324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50.055" v="37"/>
        <pc:sldMkLst>
          <pc:docMk/>
          <pc:sldMk cId="1729249298" sldId="325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42" v="35"/>
        <pc:sldMkLst>
          <pc:docMk/>
          <pc:sldMk cId="3352436964" sldId="326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42" v="34"/>
        <pc:sldMkLst>
          <pc:docMk/>
          <pc:sldMk cId="839046109" sldId="327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42" v="33"/>
        <pc:sldMkLst>
          <pc:docMk/>
          <pc:sldMk cId="3852883531" sldId="328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42" v="29"/>
        <pc:sldMkLst>
          <pc:docMk/>
          <pc:sldMk cId="299999009" sldId="329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42" v="30"/>
        <pc:sldMkLst>
          <pc:docMk/>
          <pc:sldMk cId="3102053804" sldId="330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42" v="31"/>
        <pc:sldMkLst>
          <pc:docMk/>
          <pc:sldMk cId="3245697912" sldId="331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27" v="27"/>
        <pc:sldMkLst>
          <pc:docMk/>
          <pc:sldMk cId="451888355" sldId="332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42" v="28"/>
        <pc:sldMkLst>
          <pc:docMk/>
          <pc:sldMk cId="3454400294" sldId="333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50.055" v="39"/>
        <pc:sldMkLst>
          <pc:docMk/>
          <pc:sldMk cId="1782207053" sldId="334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11" v="10"/>
        <pc:sldMkLst>
          <pc:docMk/>
          <pc:sldMk cId="4263357845" sldId="335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11" v="12"/>
        <pc:sldMkLst>
          <pc:docMk/>
          <pc:sldMk cId="4251581575" sldId="336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27" v="24"/>
        <pc:sldMkLst>
          <pc:docMk/>
          <pc:sldMk cId="3950918655" sldId="337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27" v="19"/>
        <pc:sldMkLst>
          <pc:docMk/>
          <pc:sldMk cId="195006273" sldId="338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27" v="20"/>
        <pc:sldMkLst>
          <pc:docMk/>
          <pc:sldMk cId="1402595190" sldId="339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27" v="21"/>
        <pc:sldMkLst>
          <pc:docMk/>
          <pc:sldMk cId="3149813932" sldId="341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27" v="22"/>
        <pc:sldMkLst>
          <pc:docMk/>
          <pc:sldMk cId="1191764529" sldId="342"/>
        </pc:sldMkLst>
      </pc:sldChg>
      <pc:sldChg chg="del">
        <pc:chgData name="Baker, Emily (STFC,DL,AST)" userId="S::emily.baker@stfc.ac.uk::cd63b128-5bbb-4867-bad5-e2b99d3ce767" providerId="AD" clId="Web-{17408077-CA70-59DE-6DCD-46BDD2E439BF}" dt="2022-05-03T07:41:45.727" v="23"/>
        <pc:sldMkLst>
          <pc:docMk/>
          <pc:sldMk cId="2089486215" sldId="343"/>
        </pc:sldMkLst>
      </pc:sldChg>
    </pc:docChg>
  </pc:docChgLst>
  <pc:docChgLst>
    <pc:chgData name="Baker, Emily (STFC,DL,AST)" userId="S::emily.baker@stfc.ac.uk::cd63b128-5bbb-4867-bad5-e2b99d3ce767" providerId="AD" clId="Web-{CA10FC36-1CCA-E933-2140-5871490D891E}"/>
    <pc:docChg chg="modSld">
      <pc:chgData name="Baker, Emily (STFC,DL,AST)" userId="S::emily.baker@stfc.ac.uk::cd63b128-5bbb-4867-bad5-e2b99d3ce767" providerId="AD" clId="Web-{CA10FC36-1CCA-E933-2140-5871490D891E}" dt="2020-09-22T09:18:23.995" v="7" actId="20577"/>
      <pc:docMkLst>
        <pc:docMk/>
      </pc:docMkLst>
      <pc:sldChg chg="modSp">
        <pc:chgData name="Baker, Emily (STFC,DL,AST)" userId="S::emily.baker@stfc.ac.uk::cd63b128-5bbb-4867-bad5-e2b99d3ce767" providerId="AD" clId="Web-{CA10FC36-1CCA-E933-2140-5871490D891E}" dt="2020-09-22T09:18:23.995" v="6" actId="20577"/>
        <pc:sldMkLst>
          <pc:docMk/>
          <pc:sldMk cId="296948453" sldId="328"/>
        </pc:sldMkLst>
        <pc:spChg chg="mod">
          <ac:chgData name="Baker, Emily (STFC,DL,AST)" userId="S::emily.baker@stfc.ac.uk::cd63b128-5bbb-4867-bad5-e2b99d3ce767" providerId="AD" clId="Web-{CA10FC36-1CCA-E933-2140-5871490D891E}" dt="2020-09-22T09:18:23.995" v="6" actId="20577"/>
          <ac:spMkLst>
            <pc:docMk/>
            <pc:sldMk cId="296948453" sldId="328"/>
            <ac:spMk id="16" creationId="{2422DBB9-7747-7041-8E78-C517CE8075C9}"/>
          </ac:spMkLst>
        </pc:spChg>
      </pc:sldChg>
    </pc:docChg>
  </pc:docChgLst>
  <pc:docChgLst>
    <pc:chgData name="Clarke, Jim (STFC,DL,AST)" userId="S::jim.clarke@stfc.ac.uk::cfbc3bf2-f1c3-43b3-bd3d-aaf645717052" providerId="AD" clId="Web-{39615609-9BAC-3720-914E-7A363ADF359F}"/>
    <pc:docChg chg="addSld delSld modSld sldOrd">
      <pc:chgData name="Clarke, Jim (STFC,DL,AST)" userId="S::jim.clarke@stfc.ac.uk::cfbc3bf2-f1c3-43b3-bd3d-aaf645717052" providerId="AD" clId="Web-{39615609-9BAC-3720-914E-7A363ADF359F}" dt="2021-03-17T12:16:11.491" v="1313"/>
      <pc:docMkLst>
        <pc:docMk/>
      </pc:docMkLst>
      <pc:sldChg chg="modSp">
        <pc:chgData name="Clarke, Jim (STFC,DL,AST)" userId="S::jim.clarke@stfc.ac.uk::cfbc3bf2-f1c3-43b3-bd3d-aaf645717052" providerId="AD" clId="Web-{39615609-9BAC-3720-914E-7A363ADF359F}" dt="2021-03-17T11:32:59.933" v="1297" actId="14100"/>
        <pc:sldMkLst>
          <pc:docMk/>
          <pc:sldMk cId="3500133721" sldId="343"/>
        </pc:sldMkLst>
        <pc:spChg chg="mod">
          <ac:chgData name="Clarke, Jim (STFC,DL,AST)" userId="S::jim.clarke@stfc.ac.uk::cfbc3bf2-f1c3-43b3-bd3d-aaf645717052" providerId="AD" clId="Web-{39615609-9BAC-3720-914E-7A363ADF359F}" dt="2021-03-17T11:32:59.933" v="1297" actId="14100"/>
          <ac:spMkLst>
            <pc:docMk/>
            <pc:sldMk cId="3500133721" sldId="343"/>
            <ac:spMk id="5" creationId="{1E74EF0E-079A-4DB2-A769-0500DEF99BDE}"/>
          </ac:spMkLst>
        </pc:spChg>
      </pc:sldChg>
      <pc:sldChg chg="addSp modSp new">
        <pc:chgData name="Clarke, Jim (STFC,DL,AST)" userId="S::jim.clarke@stfc.ac.uk::cfbc3bf2-f1c3-43b3-bd3d-aaf645717052" providerId="AD" clId="Web-{39615609-9BAC-3720-914E-7A363ADF359F}" dt="2021-03-17T09:23:39.424" v="201" actId="20577"/>
        <pc:sldMkLst>
          <pc:docMk/>
          <pc:sldMk cId="3690616758" sldId="348"/>
        </pc:sldMkLst>
        <pc:spChg chg="mod">
          <ac:chgData name="Clarke, Jim (STFC,DL,AST)" userId="S::jim.clarke@stfc.ac.uk::cfbc3bf2-f1c3-43b3-bd3d-aaf645717052" providerId="AD" clId="Web-{39615609-9BAC-3720-914E-7A363ADF359F}" dt="2021-03-17T09:18:54.651" v="11" actId="14100"/>
          <ac:spMkLst>
            <pc:docMk/>
            <pc:sldMk cId="3690616758" sldId="348"/>
            <ac:spMk id="2" creationId="{6A7CA52B-B0A1-4B6C-AEC2-270D28602D5E}"/>
          </ac:spMkLst>
        </pc:spChg>
        <pc:spChg chg="add mod">
          <ac:chgData name="Clarke, Jim (STFC,DL,AST)" userId="S::jim.clarke@stfc.ac.uk::cfbc3bf2-f1c3-43b3-bd3d-aaf645717052" providerId="AD" clId="Web-{39615609-9BAC-3720-914E-7A363ADF359F}" dt="2021-03-17T09:23:39.424" v="201" actId="20577"/>
          <ac:spMkLst>
            <pc:docMk/>
            <pc:sldMk cId="3690616758" sldId="348"/>
            <ac:spMk id="4" creationId="{9EBA8BFA-06AB-4027-8AB2-3FCCD7DE7D86}"/>
          </ac:spMkLst>
        </pc:spChg>
      </pc:sldChg>
      <pc:sldChg chg="new del">
        <pc:chgData name="Clarke, Jim (STFC,DL,AST)" userId="S::jim.clarke@stfc.ac.uk::cfbc3bf2-f1c3-43b3-bd3d-aaf645717052" providerId="AD" clId="Web-{39615609-9BAC-3720-914E-7A363ADF359F}" dt="2021-03-17T09:24:04.768" v="203"/>
        <pc:sldMkLst>
          <pc:docMk/>
          <pc:sldMk cId="69704241" sldId="349"/>
        </pc:sldMkLst>
      </pc:sldChg>
      <pc:sldChg chg="modSp add replId">
        <pc:chgData name="Clarke, Jim (STFC,DL,AST)" userId="S::jim.clarke@stfc.ac.uk::cfbc3bf2-f1c3-43b3-bd3d-aaf645717052" providerId="AD" clId="Web-{39615609-9BAC-3720-914E-7A363ADF359F}" dt="2021-03-17T09:52:36.049" v="897" actId="20577"/>
        <pc:sldMkLst>
          <pc:docMk/>
          <pc:sldMk cId="1890239204" sldId="349"/>
        </pc:sldMkLst>
        <pc:spChg chg="mod">
          <ac:chgData name="Clarke, Jim (STFC,DL,AST)" userId="S::jim.clarke@stfc.ac.uk::cfbc3bf2-f1c3-43b3-bd3d-aaf645717052" providerId="AD" clId="Web-{39615609-9BAC-3720-914E-7A363ADF359F}" dt="2021-03-17T09:24:23.159" v="208" actId="20577"/>
          <ac:spMkLst>
            <pc:docMk/>
            <pc:sldMk cId="1890239204" sldId="349"/>
            <ac:spMk id="2" creationId="{6A7CA52B-B0A1-4B6C-AEC2-270D28602D5E}"/>
          </ac:spMkLst>
        </pc:spChg>
        <pc:spChg chg="mod">
          <ac:chgData name="Clarke, Jim (STFC,DL,AST)" userId="S::jim.clarke@stfc.ac.uk::cfbc3bf2-f1c3-43b3-bd3d-aaf645717052" providerId="AD" clId="Web-{39615609-9BAC-3720-914E-7A363ADF359F}" dt="2021-03-17T09:52:36.049" v="897" actId="20577"/>
          <ac:spMkLst>
            <pc:docMk/>
            <pc:sldMk cId="1890239204" sldId="349"/>
            <ac:spMk id="4" creationId="{9EBA8BFA-06AB-4027-8AB2-3FCCD7DE7D86}"/>
          </ac:spMkLst>
        </pc:spChg>
      </pc:sldChg>
      <pc:sldChg chg="addSp modSp add ord replId">
        <pc:chgData name="Clarke, Jim (STFC,DL,AST)" userId="S::jim.clarke@stfc.ac.uk::cfbc3bf2-f1c3-43b3-bd3d-aaf645717052" providerId="AD" clId="Web-{39615609-9BAC-3720-914E-7A363ADF359F}" dt="2021-03-17T09:57:54.198" v="1040" actId="14100"/>
        <pc:sldMkLst>
          <pc:docMk/>
          <pc:sldMk cId="1802106908" sldId="350"/>
        </pc:sldMkLst>
        <pc:spChg chg="mod">
          <ac:chgData name="Clarke, Jim (STFC,DL,AST)" userId="S::jim.clarke@stfc.ac.uk::cfbc3bf2-f1c3-43b3-bd3d-aaf645717052" providerId="AD" clId="Web-{39615609-9BAC-3720-914E-7A363ADF359F}" dt="2021-03-17T09:53:07.300" v="905" actId="20577"/>
          <ac:spMkLst>
            <pc:docMk/>
            <pc:sldMk cId="1802106908" sldId="350"/>
            <ac:spMk id="2" creationId="{6A7CA52B-B0A1-4B6C-AEC2-270D28602D5E}"/>
          </ac:spMkLst>
        </pc:spChg>
        <pc:spChg chg="mod">
          <ac:chgData name="Clarke, Jim (STFC,DL,AST)" userId="S::jim.clarke@stfc.ac.uk::cfbc3bf2-f1c3-43b3-bd3d-aaf645717052" providerId="AD" clId="Web-{39615609-9BAC-3720-914E-7A363ADF359F}" dt="2021-03-17T09:57:54.198" v="1040" actId="14100"/>
          <ac:spMkLst>
            <pc:docMk/>
            <pc:sldMk cId="1802106908" sldId="350"/>
            <ac:spMk id="4" creationId="{9EBA8BFA-06AB-4027-8AB2-3FCCD7DE7D86}"/>
          </ac:spMkLst>
        </pc:spChg>
        <pc:picChg chg="add mod">
          <ac:chgData name="Clarke, Jim (STFC,DL,AST)" userId="S::jim.clarke@stfc.ac.uk::cfbc3bf2-f1c3-43b3-bd3d-aaf645717052" providerId="AD" clId="Web-{39615609-9BAC-3720-914E-7A363ADF359F}" dt="2021-03-17T09:53:25.472" v="912" actId="14100"/>
          <ac:picMkLst>
            <pc:docMk/>
            <pc:sldMk cId="1802106908" sldId="350"/>
            <ac:picMk id="3" creationId="{1B69EF15-3975-46DB-ADD1-8F29BCB029B9}"/>
          </ac:picMkLst>
        </pc:picChg>
      </pc:sldChg>
      <pc:sldChg chg="delSp modSp add replId">
        <pc:chgData name="Clarke, Jim (STFC,DL,AST)" userId="S::jim.clarke@stfc.ac.uk::cfbc3bf2-f1c3-43b3-bd3d-aaf645717052" providerId="AD" clId="Web-{39615609-9BAC-3720-914E-7A363ADF359F}" dt="2021-03-17T10:13:33.208" v="1296" actId="20577"/>
        <pc:sldMkLst>
          <pc:docMk/>
          <pc:sldMk cId="2988077600" sldId="351"/>
        </pc:sldMkLst>
        <pc:spChg chg="del">
          <ac:chgData name="Clarke, Jim (STFC,DL,AST)" userId="S::jim.clarke@stfc.ac.uk::cfbc3bf2-f1c3-43b3-bd3d-aaf645717052" providerId="AD" clId="Web-{39615609-9BAC-3720-914E-7A363ADF359F}" dt="2021-03-17T10:01:00.641" v="1052"/>
          <ac:spMkLst>
            <pc:docMk/>
            <pc:sldMk cId="2988077600" sldId="351"/>
            <ac:spMk id="9" creationId="{DE67786B-8CF6-7140-A9BE-F2F0A0F1F7F0}"/>
          </ac:spMkLst>
        </pc:spChg>
        <pc:spChg chg="mod">
          <ac:chgData name="Clarke, Jim (STFC,DL,AST)" userId="S::jim.clarke@stfc.ac.uk::cfbc3bf2-f1c3-43b3-bd3d-aaf645717052" providerId="AD" clId="Web-{39615609-9BAC-3720-914E-7A363ADF359F}" dt="2021-03-17T10:13:33.208" v="1296" actId="20577"/>
          <ac:spMkLst>
            <pc:docMk/>
            <pc:sldMk cId="2988077600" sldId="351"/>
            <ac:spMk id="11" creationId="{00000000-0000-0000-0000-000000000000}"/>
          </ac:spMkLst>
        </pc:spChg>
        <pc:spChg chg="mod">
          <ac:chgData name="Clarke, Jim (STFC,DL,AST)" userId="S::jim.clarke@stfc.ac.uk::cfbc3bf2-f1c3-43b3-bd3d-aaf645717052" providerId="AD" clId="Web-{39615609-9BAC-3720-914E-7A363ADF359F}" dt="2021-03-17T10:01:03.516" v="1053" actId="20577"/>
          <ac:spMkLst>
            <pc:docMk/>
            <pc:sldMk cId="2988077600" sldId="351"/>
            <ac:spMk id="12" creationId="{00000000-0000-0000-0000-000000000000}"/>
          </ac:spMkLst>
        </pc:spChg>
      </pc:sldChg>
      <pc:sldChg chg="modSp new">
        <pc:chgData name="Clarke, Jim (STFC,DL,AST)" userId="S::jim.clarke@stfc.ac.uk::cfbc3bf2-f1c3-43b3-bd3d-aaf645717052" providerId="AD" clId="Web-{39615609-9BAC-3720-914E-7A363ADF359F}" dt="2021-03-17T12:16:11.491" v="1313"/>
        <pc:sldMkLst>
          <pc:docMk/>
          <pc:sldMk cId="1723434493" sldId="355"/>
        </pc:sldMkLst>
        <pc:spChg chg="mod">
          <ac:chgData name="Clarke, Jim (STFC,DL,AST)" userId="S::jim.clarke@stfc.ac.uk::cfbc3bf2-f1c3-43b3-bd3d-aaf645717052" providerId="AD" clId="Web-{39615609-9BAC-3720-914E-7A363ADF359F}" dt="2021-03-17T12:16:11.491" v="1313"/>
          <ac:spMkLst>
            <pc:docMk/>
            <pc:sldMk cId="1723434493" sldId="355"/>
            <ac:spMk id="2" creationId="{E1E49D02-F500-4991-9E61-BD4C9E8C6D27}"/>
          </ac:spMkLst>
        </pc:spChg>
      </pc:sldChg>
    </pc:docChg>
  </pc:docChgLst>
  <pc:docChgLst>
    <pc:chgData name="Bradley, Julie (STFC,DL,AST)" userId="S::julie.bradley@stfc.ac.uk::9e1b5e17-edb4-44c4-be76-e4c304aafde4" providerId="AD" clId="Web-{F0889119-D4E7-C5D5-5DEB-CB9925787255}"/>
    <pc:docChg chg="addSld sldOrd">
      <pc:chgData name="Bradley, Julie (STFC,DL,AST)" userId="S::julie.bradley@stfc.ac.uk::9e1b5e17-edb4-44c4-be76-e4c304aafde4" providerId="AD" clId="Web-{F0889119-D4E7-C5D5-5DEB-CB9925787255}" dt="2022-03-08T11:11:33.688" v="1"/>
      <pc:docMkLst>
        <pc:docMk/>
      </pc:docMkLst>
      <pc:sldChg chg="add ord">
        <pc:chgData name="Bradley, Julie (STFC,DL,AST)" userId="S::julie.bradley@stfc.ac.uk::9e1b5e17-edb4-44c4-be76-e4c304aafde4" providerId="AD" clId="Web-{F0889119-D4E7-C5D5-5DEB-CB9925787255}" dt="2022-03-08T11:11:33.688" v="1"/>
        <pc:sldMkLst>
          <pc:docMk/>
          <pc:sldMk cId="2845825979" sldId="371"/>
        </pc:sldMkLst>
      </pc:sldChg>
    </pc:docChg>
  </pc:docChgLst>
  <pc:docChgLst>
    <pc:chgData name="Vick, Andrew (STFC,DL,AST)" userId="S::andrew.vick@stfc.ac.uk::6f8f0575-dd5d-4de9-9600-9d5a5db5f1ab" providerId="AD" clId="Web-{1A4E197F-2DAD-0D6A-CA96-5DF63B6DEFE8}"/>
    <pc:docChg chg="addSld modSld">
      <pc:chgData name="Vick, Andrew (STFC,DL,AST)" userId="S::andrew.vick@stfc.ac.uk::6f8f0575-dd5d-4de9-9600-9d5a5db5f1ab" providerId="AD" clId="Web-{1A4E197F-2DAD-0D6A-CA96-5DF63B6DEFE8}" dt="2020-09-21T09:48:19.340" v="360" actId="20577"/>
      <pc:docMkLst>
        <pc:docMk/>
      </pc:docMkLst>
      <pc:sldChg chg="addSp delSp modSp add replId">
        <pc:chgData name="Vick, Andrew (STFC,DL,AST)" userId="S::andrew.vick@stfc.ac.uk::6f8f0575-dd5d-4de9-9600-9d5a5db5f1ab" providerId="AD" clId="Web-{1A4E197F-2DAD-0D6A-CA96-5DF63B6DEFE8}" dt="2020-09-21T09:48:17.434" v="358" actId="20577"/>
        <pc:sldMkLst>
          <pc:docMk/>
          <pc:sldMk cId="1388128490" sldId="327"/>
        </pc:sldMkLst>
        <pc:spChg chg="mod">
          <ac:chgData name="Vick, Andrew (STFC,DL,AST)" userId="S::andrew.vick@stfc.ac.uk::6f8f0575-dd5d-4de9-9600-9d5a5db5f1ab" providerId="AD" clId="Web-{1A4E197F-2DAD-0D6A-CA96-5DF63B6DEFE8}" dt="2020-09-21T09:48:17.434" v="358" actId="20577"/>
          <ac:spMkLst>
            <pc:docMk/>
            <pc:sldMk cId="1388128490" sldId="327"/>
            <ac:spMk id="6" creationId="{D7BE17AB-FEAE-1A42-84B8-5376345F5709}"/>
          </ac:spMkLst>
        </pc:spChg>
        <pc:spChg chg="mod">
          <ac:chgData name="Vick, Andrew (STFC,DL,AST)" userId="S::andrew.vick@stfc.ac.uk::6f8f0575-dd5d-4de9-9600-9d5a5db5f1ab" providerId="AD" clId="Web-{1A4E197F-2DAD-0D6A-CA96-5DF63B6DEFE8}" dt="2020-09-21T09:46:34.322" v="236" actId="20577"/>
          <ac:spMkLst>
            <pc:docMk/>
            <pc:sldMk cId="1388128490" sldId="327"/>
            <ac:spMk id="16" creationId="{2422DBB9-7747-7041-8E78-C517CE8075C9}"/>
          </ac:spMkLst>
        </pc:spChg>
        <pc:picChg chg="del">
          <ac:chgData name="Vick, Andrew (STFC,DL,AST)" userId="S::andrew.vick@stfc.ac.uk::6f8f0575-dd5d-4de9-9600-9d5a5db5f1ab" providerId="AD" clId="Web-{1A4E197F-2DAD-0D6A-CA96-5DF63B6DEFE8}" dt="2020-09-21T09:35:52.695" v="23"/>
          <ac:picMkLst>
            <pc:docMk/>
            <pc:sldMk cId="1388128490" sldId="327"/>
            <ac:picMk id="2" creationId="{00000000-0000-0000-0000-000000000000}"/>
          </ac:picMkLst>
        </pc:picChg>
        <pc:picChg chg="del">
          <ac:chgData name="Vick, Andrew (STFC,DL,AST)" userId="S::andrew.vick@stfc.ac.uk::6f8f0575-dd5d-4de9-9600-9d5a5db5f1ab" providerId="AD" clId="Web-{1A4E197F-2DAD-0D6A-CA96-5DF63B6DEFE8}" dt="2020-09-21T09:35:54.351" v="24"/>
          <ac:picMkLst>
            <pc:docMk/>
            <pc:sldMk cId="1388128490" sldId="327"/>
            <ac:picMk id="3" creationId="{00000000-0000-0000-0000-000000000000}"/>
          </ac:picMkLst>
        </pc:picChg>
        <pc:picChg chg="add mod">
          <ac:chgData name="Vick, Andrew (STFC,DL,AST)" userId="S::andrew.vick@stfc.ac.uk::6f8f0575-dd5d-4de9-9600-9d5a5db5f1ab" providerId="AD" clId="Web-{1A4E197F-2DAD-0D6A-CA96-5DF63B6DEFE8}" dt="2020-09-21T09:43:56.723" v="209" actId="1076"/>
          <ac:picMkLst>
            <pc:docMk/>
            <pc:sldMk cId="1388128490" sldId="327"/>
            <ac:picMk id="4" creationId="{2DABBDC0-F06E-43FC-885C-F8F49FBD1394}"/>
          </ac:picMkLst>
        </pc:picChg>
        <pc:picChg chg="add mod">
          <ac:chgData name="Vick, Andrew (STFC,DL,AST)" userId="S::andrew.vick@stfc.ac.uk::6f8f0575-dd5d-4de9-9600-9d5a5db5f1ab" providerId="AD" clId="Web-{1A4E197F-2DAD-0D6A-CA96-5DF63B6DEFE8}" dt="2020-09-21T09:45:23.163" v="212" actId="1076"/>
          <ac:picMkLst>
            <pc:docMk/>
            <pc:sldMk cId="1388128490" sldId="327"/>
            <ac:picMk id="5" creationId="{E26FC152-6B24-4DB5-87B9-0985549B2AC1}"/>
          </ac:picMkLst>
        </pc:picChg>
      </pc:sldChg>
      <pc:sldChg chg="delSp modSp add replId">
        <pc:chgData name="Vick, Andrew (STFC,DL,AST)" userId="S::andrew.vick@stfc.ac.uk::6f8f0575-dd5d-4de9-9600-9d5a5db5f1ab" providerId="AD" clId="Web-{1A4E197F-2DAD-0D6A-CA96-5DF63B6DEFE8}" dt="2020-09-21T09:48:11.715" v="355" actId="20577"/>
        <pc:sldMkLst>
          <pc:docMk/>
          <pc:sldMk cId="296948453" sldId="328"/>
        </pc:sldMkLst>
        <pc:spChg chg="mod">
          <ac:chgData name="Vick, Andrew (STFC,DL,AST)" userId="S::andrew.vick@stfc.ac.uk::6f8f0575-dd5d-4de9-9600-9d5a5db5f1ab" providerId="AD" clId="Web-{1A4E197F-2DAD-0D6A-CA96-5DF63B6DEFE8}" dt="2020-09-21T09:48:11.715" v="355" actId="20577"/>
          <ac:spMkLst>
            <pc:docMk/>
            <pc:sldMk cId="296948453" sldId="328"/>
            <ac:spMk id="6" creationId="{D7BE17AB-FEAE-1A42-84B8-5376345F5709}"/>
          </ac:spMkLst>
        </pc:spChg>
        <pc:spChg chg="mod">
          <ac:chgData name="Vick, Andrew (STFC,DL,AST)" userId="S::andrew.vick@stfc.ac.uk::6f8f0575-dd5d-4de9-9600-9d5a5db5f1ab" providerId="AD" clId="Web-{1A4E197F-2DAD-0D6A-CA96-5DF63B6DEFE8}" dt="2020-09-21T09:47:47.933" v="325" actId="20577"/>
          <ac:spMkLst>
            <pc:docMk/>
            <pc:sldMk cId="296948453" sldId="328"/>
            <ac:spMk id="16" creationId="{2422DBB9-7747-7041-8E78-C517CE8075C9}"/>
          </ac:spMkLst>
        </pc:spChg>
        <pc:picChg chg="del">
          <ac:chgData name="Vick, Andrew (STFC,DL,AST)" userId="S::andrew.vick@stfc.ac.uk::6f8f0575-dd5d-4de9-9600-9d5a5db5f1ab" providerId="AD" clId="Web-{1A4E197F-2DAD-0D6A-CA96-5DF63B6DEFE8}" dt="2020-09-21T09:46:44.103" v="239"/>
          <ac:picMkLst>
            <pc:docMk/>
            <pc:sldMk cId="296948453" sldId="328"/>
            <ac:picMk id="4" creationId="{2DABBDC0-F06E-43FC-885C-F8F49FBD1394}"/>
          </ac:picMkLst>
        </pc:picChg>
        <pc:picChg chg="del">
          <ac:chgData name="Vick, Andrew (STFC,DL,AST)" userId="S::andrew.vick@stfc.ac.uk::6f8f0575-dd5d-4de9-9600-9d5a5db5f1ab" providerId="AD" clId="Web-{1A4E197F-2DAD-0D6A-CA96-5DF63B6DEFE8}" dt="2020-09-21T09:46:45.759" v="240"/>
          <ac:picMkLst>
            <pc:docMk/>
            <pc:sldMk cId="296948453" sldId="328"/>
            <ac:picMk id="5" creationId="{E26FC152-6B24-4DB5-87B9-0985549B2AC1}"/>
          </ac:picMkLst>
        </pc:picChg>
      </pc:sldChg>
    </pc:docChg>
  </pc:docChgLst>
  <pc:docChgLst>
    <pc:chgData name="Baker, Emily (STFC,DL,AST)" userId="S::emily.baker@stfc.ac.uk::cd63b128-5bbb-4867-bad5-e2b99d3ce767" providerId="AD" clId="Web-{AD5490FD-AB8A-92D0-2AA8-AF49753A27FD}"/>
    <pc:docChg chg="modSld">
      <pc:chgData name="Baker, Emily (STFC,DL,AST)" userId="S::emily.baker@stfc.ac.uk::cd63b128-5bbb-4867-bad5-e2b99d3ce767" providerId="AD" clId="Web-{AD5490FD-AB8A-92D0-2AA8-AF49753A27FD}" dt="2021-12-07T12:34:09.645" v="15" actId="20577"/>
      <pc:docMkLst>
        <pc:docMk/>
      </pc:docMkLst>
      <pc:sldChg chg="addSp modSp">
        <pc:chgData name="Baker, Emily (STFC,DL,AST)" userId="S::emily.baker@stfc.ac.uk::cd63b128-5bbb-4867-bad5-e2b99d3ce767" providerId="AD" clId="Web-{AD5490FD-AB8A-92D0-2AA8-AF49753A27FD}" dt="2021-12-07T12:34:09.645" v="15" actId="20577"/>
        <pc:sldMkLst>
          <pc:docMk/>
          <pc:sldMk cId="2966689982" sldId="367"/>
        </pc:sldMkLst>
        <pc:spChg chg="add mod">
          <ac:chgData name="Baker, Emily (STFC,DL,AST)" userId="S::emily.baker@stfc.ac.uk::cd63b128-5bbb-4867-bad5-e2b99d3ce767" providerId="AD" clId="Web-{AD5490FD-AB8A-92D0-2AA8-AF49753A27FD}" dt="2021-12-07T12:34:09.645" v="15" actId="20577"/>
          <ac:spMkLst>
            <pc:docMk/>
            <pc:sldMk cId="2966689982" sldId="367"/>
            <ac:spMk id="2" creationId="{B50FA52B-9080-45C2-9FB6-05A7BE33BBCA}"/>
          </ac:spMkLst>
        </pc:spChg>
      </pc:sldChg>
    </pc:docChg>
  </pc:docChgLst>
  <pc:docChgLst>
    <pc:chgData name="Clarke, Jim (STFC,DL,AST)" userId="S::jim.clarke@stfc.ac.uk::cfbc3bf2-f1c3-43b3-bd3d-aaf645717052" providerId="AD" clId="Web-{C3E4C6BA-CDCA-5492-F00C-245AB4E22230}"/>
    <pc:docChg chg="modSld">
      <pc:chgData name="Clarke, Jim (STFC,DL,AST)" userId="S::jim.clarke@stfc.ac.uk::cfbc3bf2-f1c3-43b3-bd3d-aaf645717052" providerId="AD" clId="Web-{C3E4C6BA-CDCA-5492-F00C-245AB4E22230}" dt="2022-05-10T12:19:05.300" v="8" actId="20577"/>
      <pc:docMkLst>
        <pc:docMk/>
      </pc:docMkLst>
      <pc:sldChg chg="modSp">
        <pc:chgData name="Clarke, Jim (STFC,DL,AST)" userId="S::jim.clarke@stfc.ac.uk::cfbc3bf2-f1c3-43b3-bd3d-aaf645717052" providerId="AD" clId="Web-{C3E4C6BA-CDCA-5492-F00C-245AB4E22230}" dt="2022-05-10T12:19:05.300" v="8" actId="20577"/>
        <pc:sldMkLst>
          <pc:docMk/>
          <pc:sldMk cId="3667547723" sldId="311"/>
        </pc:sldMkLst>
        <pc:spChg chg="mod">
          <ac:chgData name="Clarke, Jim (STFC,DL,AST)" userId="S::jim.clarke@stfc.ac.uk::cfbc3bf2-f1c3-43b3-bd3d-aaf645717052" providerId="AD" clId="Web-{C3E4C6BA-CDCA-5492-F00C-245AB4E22230}" dt="2022-05-10T12:19:05.300" v="8" actId="20577"/>
          <ac:spMkLst>
            <pc:docMk/>
            <pc:sldMk cId="3667547723" sldId="311"/>
            <ac:spMk id="16" creationId="{2422DBB9-7747-7041-8E78-C517CE8075C9}"/>
          </ac:spMkLst>
        </pc:spChg>
      </pc:sldChg>
    </pc:docChg>
  </pc:docChgLst>
  <pc:docChgLst>
    <pc:chgData name="Baker, Emily (STFC,DL,AST)" userId="S::emily.baker@stfc.ac.uk::cd63b128-5bbb-4867-bad5-e2b99d3ce767" providerId="AD" clId="Web-{FA4619F0-CB00-AA75-9551-7357AD6A3D9C}"/>
    <pc:docChg chg="addSld modSld addMainMaster modMainMaster">
      <pc:chgData name="Baker, Emily (STFC,DL,AST)" userId="S::emily.baker@stfc.ac.uk::cd63b128-5bbb-4867-bad5-e2b99d3ce767" providerId="AD" clId="Web-{FA4619F0-CB00-AA75-9551-7357AD6A3D9C}" dt="2023-01-09T16:22:11.192" v="76" actId="1076"/>
      <pc:docMkLst>
        <pc:docMk/>
      </pc:docMkLst>
      <pc:sldChg chg="modSp">
        <pc:chgData name="Baker, Emily (STFC,DL,AST)" userId="S::emily.baker@stfc.ac.uk::cd63b128-5bbb-4867-bad5-e2b99d3ce767" providerId="AD" clId="Web-{FA4619F0-CB00-AA75-9551-7357AD6A3D9C}" dt="2023-01-09T16:18:53.906" v="4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FA4619F0-CB00-AA75-9551-7357AD6A3D9C}" dt="2023-01-09T16:18:53.906" v="4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">
        <pc:chgData name="Baker, Emily (STFC,DL,AST)" userId="S::emily.baker@stfc.ac.uk::cd63b128-5bbb-4867-bad5-e2b99d3ce767" providerId="AD" clId="Web-{FA4619F0-CB00-AA75-9551-7357AD6A3D9C}" dt="2023-01-09T16:19:02.391" v="12" actId="20577"/>
        <pc:sldMkLst>
          <pc:docMk/>
          <pc:sldMk cId="169211698" sldId="325"/>
        </pc:sldMkLst>
        <pc:spChg chg="mod">
          <ac:chgData name="Baker, Emily (STFC,DL,AST)" userId="S::emily.baker@stfc.ac.uk::cd63b128-5bbb-4867-bad5-e2b99d3ce767" providerId="AD" clId="Web-{FA4619F0-CB00-AA75-9551-7357AD6A3D9C}" dt="2023-01-09T16:19:02.391" v="12" actId="20577"/>
          <ac:spMkLst>
            <pc:docMk/>
            <pc:sldMk cId="169211698" sldId="325"/>
            <ac:spMk id="8" creationId="{A1A39C34-E01A-FD49-8603-2E8AE6BB5606}"/>
          </ac:spMkLst>
        </pc:spChg>
      </pc:sldChg>
      <pc:sldChg chg="add replId">
        <pc:chgData name="Baker, Emily (STFC,DL,AST)" userId="S::emily.baker@stfc.ac.uk::cd63b128-5bbb-4867-bad5-e2b99d3ce767" providerId="AD" clId="Web-{FA4619F0-CB00-AA75-9551-7357AD6A3D9C}" dt="2023-01-09T16:18:55.750" v="5"/>
        <pc:sldMkLst>
          <pc:docMk/>
          <pc:sldMk cId="2950370464" sldId="330"/>
        </pc:sldMkLst>
      </pc:sldChg>
      <pc:sldChg chg="addSp modSp add">
        <pc:chgData name="Baker, Emily (STFC,DL,AST)" userId="S::emily.baker@stfc.ac.uk::cd63b128-5bbb-4867-bad5-e2b99d3ce767" providerId="AD" clId="Web-{FA4619F0-CB00-AA75-9551-7357AD6A3D9C}" dt="2023-01-09T16:22:11.192" v="76" actId="1076"/>
        <pc:sldMkLst>
          <pc:docMk/>
          <pc:sldMk cId="555868565" sldId="331"/>
        </pc:sldMkLst>
        <pc:spChg chg="add mod">
          <ac:chgData name="Baker, Emily (STFC,DL,AST)" userId="S::emily.baker@stfc.ac.uk::cd63b128-5bbb-4867-bad5-e2b99d3ce767" providerId="AD" clId="Web-{FA4619F0-CB00-AA75-9551-7357AD6A3D9C}" dt="2023-01-09T16:22:11.192" v="76" actId="1076"/>
          <ac:spMkLst>
            <pc:docMk/>
            <pc:sldMk cId="555868565" sldId="331"/>
            <ac:spMk id="2" creationId="{0AD6A78E-14E1-C7D4-B58E-D4F52B462E98}"/>
          </ac:spMkLst>
        </pc:spChg>
        <pc:spChg chg="mod">
          <ac:chgData name="Baker, Emily (STFC,DL,AST)" userId="S::emily.baker@stfc.ac.uk::cd63b128-5bbb-4867-bad5-e2b99d3ce767" providerId="AD" clId="Web-{FA4619F0-CB00-AA75-9551-7357AD6A3D9C}" dt="2023-01-09T16:22:04.645" v="74" actId="1076"/>
          <ac:spMkLst>
            <pc:docMk/>
            <pc:sldMk cId="555868565" sldId="331"/>
            <ac:spMk id="5" creationId="{00000000-0000-0000-0000-000000000000}"/>
          </ac:spMkLst>
        </pc:spChg>
        <pc:picChg chg="mod">
          <ac:chgData name="Baker, Emily (STFC,DL,AST)" userId="S::emily.baker@stfc.ac.uk::cd63b128-5bbb-4867-bad5-e2b99d3ce767" providerId="AD" clId="Web-{FA4619F0-CB00-AA75-9551-7357AD6A3D9C}" dt="2023-01-09T16:21:54.146" v="73" actId="1076"/>
          <ac:picMkLst>
            <pc:docMk/>
            <pc:sldMk cId="555868565" sldId="331"/>
            <ac:picMk id="3" creationId="{133C9FB3-EA82-40C1-8A52-E9C7A2C00742}"/>
          </ac:picMkLst>
        </pc:picChg>
      </pc:sldChg>
      <pc:sldMasterChg chg="add addSldLayout">
        <pc:chgData name="Baker, Emily (STFC,DL,AST)" userId="S::emily.baker@stfc.ac.uk::cd63b128-5bbb-4867-bad5-e2b99d3ce767" providerId="AD" clId="Web-{FA4619F0-CB00-AA75-9551-7357AD6A3D9C}" dt="2023-01-09T16:19:08.469" v="13"/>
        <pc:sldMasterMkLst>
          <pc:docMk/>
          <pc:sldMasterMk cId="3063807410" sldId="2147483648"/>
        </pc:sldMasterMkLst>
        <pc:sldLayoutChg chg="ad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3063807410" sldId="2147483648"/>
            <pc:sldLayoutMk cId="3546676833" sldId="2147483649"/>
          </pc:sldLayoutMkLst>
        </pc:sldLayoutChg>
        <pc:sldLayoutChg chg="ad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3063807410" sldId="2147483648"/>
            <pc:sldLayoutMk cId="1379644000" sldId="2147483650"/>
          </pc:sldLayoutMkLst>
        </pc:sldLayoutChg>
        <pc:sldLayoutChg chg="ad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3063807410" sldId="2147483648"/>
            <pc:sldLayoutMk cId="4162718505" sldId="2147483651"/>
          </pc:sldLayoutMkLst>
        </pc:sldLayoutChg>
        <pc:sldLayoutChg chg="ad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3063807410" sldId="2147483648"/>
            <pc:sldLayoutMk cId="936296811" sldId="2147483652"/>
          </pc:sldLayoutMkLst>
        </pc:sldLayoutChg>
        <pc:sldLayoutChg chg="ad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3063807410" sldId="2147483648"/>
            <pc:sldLayoutMk cId="3799050806" sldId="2147483653"/>
          </pc:sldLayoutMkLst>
        </pc:sldLayoutChg>
        <pc:sldLayoutChg chg="ad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3063807410" sldId="2147483648"/>
            <pc:sldLayoutMk cId="3916734220" sldId="2147483654"/>
          </pc:sldLayoutMkLst>
        </pc:sldLayoutChg>
        <pc:sldLayoutChg chg="ad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3063807410" sldId="2147483648"/>
            <pc:sldLayoutMk cId="2852068049" sldId="2147483655"/>
          </pc:sldLayoutMkLst>
        </pc:sldLayoutChg>
        <pc:sldLayoutChg chg="ad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3063807410" sldId="2147483648"/>
            <pc:sldLayoutMk cId="3179425883" sldId="2147483656"/>
          </pc:sldLayoutMkLst>
        </pc:sldLayoutChg>
        <pc:sldLayoutChg chg="ad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3063807410" sldId="2147483648"/>
            <pc:sldLayoutMk cId="633208900" sldId="2147483657"/>
          </pc:sldLayoutMkLst>
        </pc:sldLayoutChg>
        <pc:sldLayoutChg chg="ad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3063807410" sldId="2147483648"/>
            <pc:sldLayoutMk cId="2231883990" sldId="2147483658"/>
          </pc:sldLayoutMkLst>
        </pc:sldLayoutChg>
        <pc:sldLayoutChg chg="ad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3063807410" sldId="2147483648"/>
            <pc:sldLayoutMk cId="881850243" sldId="2147483659"/>
          </pc:sldLayoutMkLst>
        </pc:sldLayoutChg>
      </pc:sldMasterChg>
      <pc:sldMasterChg chg="replId modSldLayout">
        <pc:chgData name="Baker, Emily (STFC,DL,AST)" userId="S::emily.baker@stfc.ac.uk::cd63b128-5bbb-4867-bad5-e2b99d3ce767" providerId="AD" clId="Web-{FA4619F0-CB00-AA75-9551-7357AD6A3D9C}" dt="2023-01-09T16:19:08.469" v="13"/>
        <pc:sldMasterMkLst>
          <pc:docMk/>
          <pc:sldMasterMk cId="2836698347" sldId="2147483988"/>
        </pc:sldMasterMkLst>
        <pc:sldLayoutChg chg="replI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2836698347" sldId="2147483988"/>
            <pc:sldLayoutMk cId="2726331820" sldId="2147483989"/>
          </pc:sldLayoutMkLst>
        </pc:sldLayoutChg>
        <pc:sldLayoutChg chg="replI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2836698347" sldId="2147483988"/>
            <pc:sldLayoutMk cId="2741804528" sldId="2147483990"/>
          </pc:sldLayoutMkLst>
        </pc:sldLayoutChg>
        <pc:sldLayoutChg chg="replI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2836698347" sldId="2147483988"/>
            <pc:sldLayoutMk cId="573403992" sldId="2147483991"/>
          </pc:sldLayoutMkLst>
        </pc:sldLayoutChg>
        <pc:sldLayoutChg chg="replI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2836698347" sldId="2147483988"/>
            <pc:sldLayoutMk cId="2972493982" sldId="2147483992"/>
          </pc:sldLayoutMkLst>
        </pc:sldLayoutChg>
        <pc:sldLayoutChg chg="replI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2836698347" sldId="2147483988"/>
            <pc:sldLayoutMk cId="3103194987" sldId="2147483993"/>
          </pc:sldLayoutMkLst>
        </pc:sldLayoutChg>
        <pc:sldLayoutChg chg="replI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2836698347" sldId="2147483988"/>
            <pc:sldLayoutMk cId="1651420320" sldId="2147483994"/>
          </pc:sldLayoutMkLst>
        </pc:sldLayoutChg>
        <pc:sldLayoutChg chg="replI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2836698347" sldId="2147483988"/>
            <pc:sldLayoutMk cId="1313824213" sldId="2147483995"/>
          </pc:sldLayoutMkLst>
        </pc:sldLayoutChg>
        <pc:sldLayoutChg chg="replI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2836698347" sldId="2147483988"/>
            <pc:sldLayoutMk cId="1448926322" sldId="2147483996"/>
          </pc:sldLayoutMkLst>
        </pc:sldLayoutChg>
        <pc:sldLayoutChg chg="replI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2836698347" sldId="2147483988"/>
            <pc:sldLayoutMk cId="361953451" sldId="2147483997"/>
          </pc:sldLayoutMkLst>
        </pc:sldLayoutChg>
        <pc:sldLayoutChg chg="replI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2836698347" sldId="2147483988"/>
            <pc:sldLayoutMk cId="2594532391" sldId="2147483998"/>
          </pc:sldLayoutMkLst>
        </pc:sldLayoutChg>
        <pc:sldLayoutChg chg="replId">
          <pc:chgData name="Baker, Emily (STFC,DL,AST)" userId="S::emily.baker@stfc.ac.uk::cd63b128-5bbb-4867-bad5-e2b99d3ce767" providerId="AD" clId="Web-{FA4619F0-CB00-AA75-9551-7357AD6A3D9C}" dt="2023-01-09T16:19:08.469" v="13"/>
          <pc:sldLayoutMkLst>
            <pc:docMk/>
            <pc:sldMasterMk cId="2836698347" sldId="2147483988"/>
            <pc:sldLayoutMk cId="2332572411" sldId="2147483999"/>
          </pc:sldLayoutMkLst>
        </pc:sldLayoutChg>
      </pc:sldMasterChg>
    </pc:docChg>
  </pc:docChgLst>
  <pc:docChgLst>
    <pc:chgData name="Baker, Emily (STFC,DL,AST)" userId="S::emily.baker@stfc.ac.uk::cd63b128-5bbb-4867-bad5-e2b99d3ce767" providerId="AD" clId="Web-{FAE8ED6F-27E9-D815-27D6-9C812FC3F50C}"/>
    <pc:docChg chg="addSld delSld modSld sldOrd">
      <pc:chgData name="Baker, Emily (STFC,DL,AST)" userId="S::emily.baker@stfc.ac.uk::cd63b128-5bbb-4867-bad5-e2b99d3ce767" providerId="AD" clId="Web-{FAE8ED6F-27E9-D815-27D6-9C812FC3F50C}" dt="2022-03-07T13:49:41.612" v="32" actId="1076"/>
      <pc:docMkLst>
        <pc:docMk/>
      </pc:docMkLst>
      <pc:sldChg chg="modSp">
        <pc:chgData name="Baker, Emily (STFC,DL,AST)" userId="S::emily.baker@stfc.ac.uk::cd63b128-5bbb-4867-bad5-e2b99d3ce767" providerId="AD" clId="Web-{FAE8ED6F-27E9-D815-27D6-9C812FC3F50C}" dt="2022-03-07T13:48:47.407" v="4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FAE8ED6F-27E9-D815-27D6-9C812FC3F50C}" dt="2022-03-07T13:48:47.407" v="4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new del">
        <pc:chgData name="Baker, Emily (STFC,DL,AST)" userId="S::emily.baker@stfc.ac.uk::cd63b128-5bbb-4867-bad5-e2b99d3ce767" providerId="AD" clId="Web-{FAE8ED6F-27E9-D815-27D6-9C812FC3F50C}" dt="2022-03-07T13:48:52.782" v="6"/>
        <pc:sldMkLst>
          <pc:docMk/>
          <pc:sldMk cId="2342228055" sldId="313"/>
        </pc:sldMkLst>
      </pc:sldChg>
      <pc:sldChg chg="addSp modSp new ord">
        <pc:chgData name="Baker, Emily (STFC,DL,AST)" userId="S::emily.baker@stfc.ac.uk::cd63b128-5bbb-4867-bad5-e2b99d3ce767" providerId="AD" clId="Web-{FAE8ED6F-27E9-D815-27D6-9C812FC3F50C}" dt="2022-03-07T13:49:41.612" v="32" actId="1076"/>
        <pc:sldMkLst>
          <pc:docMk/>
          <pc:sldMk cId="2566159516" sldId="313"/>
        </pc:sldMkLst>
        <pc:spChg chg="add mod">
          <ac:chgData name="Baker, Emily (STFC,DL,AST)" userId="S::emily.baker@stfc.ac.uk::cd63b128-5bbb-4867-bad5-e2b99d3ce767" providerId="AD" clId="Web-{FAE8ED6F-27E9-D815-27D6-9C812FC3F50C}" dt="2022-03-07T13:49:13.346" v="18" actId="20577"/>
          <ac:spMkLst>
            <pc:docMk/>
            <pc:sldMk cId="2566159516" sldId="313"/>
            <ac:spMk id="3" creationId="{914DC482-620C-4E3D-BDD2-7E01A7BBECFF}"/>
          </ac:spMkLst>
        </pc:spChg>
        <pc:spChg chg="add mod">
          <ac:chgData name="Baker, Emily (STFC,DL,AST)" userId="S::emily.baker@stfc.ac.uk::cd63b128-5bbb-4867-bad5-e2b99d3ce767" providerId="AD" clId="Web-{FAE8ED6F-27E9-D815-27D6-9C812FC3F50C}" dt="2022-03-07T13:49:41.612" v="32" actId="1076"/>
          <ac:spMkLst>
            <pc:docMk/>
            <pc:sldMk cId="2566159516" sldId="313"/>
            <ac:spMk id="4" creationId="{36202DD9-16AF-4D6E-9E05-99AC64DE1B26}"/>
          </ac:spMkLst>
        </pc:spChg>
      </pc:sldChg>
    </pc:docChg>
  </pc:docChgLst>
  <pc:docChgLst>
    <pc:chgData name="Baker, Emily (STFC,DL,AST)" userId="S::emily.baker@stfc.ac.uk::cd63b128-5bbb-4867-bad5-e2b99d3ce767" providerId="AD" clId="Web-{D46FEC56-D646-1FC7-55BE-DC5C92EB4838}"/>
    <pc:docChg chg="modSld">
      <pc:chgData name="Baker, Emily (STFC,DL,AST)" userId="S::emily.baker@stfc.ac.uk::cd63b128-5bbb-4867-bad5-e2b99d3ce767" providerId="AD" clId="Web-{D46FEC56-D646-1FC7-55BE-DC5C92EB4838}" dt="2022-10-06T12:40:51.415" v="0"/>
      <pc:docMkLst>
        <pc:docMk/>
      </pc:docMkLst>
      <pc:sldChg chg="modSp">
        <pc:chgData name="Baker, Emily (STFC,DL,AST)" userId="S::emily.baker@stfc.ac.uk::cd63b128-5bbb-4867-bad5-e2b99d3ce767" providerId="AD" clId="Web-{D46FEC56-D646-1FC7-55BE-DC5C92EB4838}" dt="2022-10-06T12:40:51.415" v="0"/>
        <pc:sldMkLst>
          <pc:docMk/>
          <pc:sldMk cId="3821330142" sldId="335"/>
        </pc:sldMkLst>
        <pc:spChg chg="mod">
          <ac:chgData name="Baker, Emily (STFC,DL,AST)" userId="S::emily.baker@stfc.ac.uk::cd63b128-5bbb-4867-bad5-e2b99d3ce767" providerId="AD" clId="Web-{D46FEC56-D646-1FC7-55BE-DC5C92EB4838}" dt="2022-10-06T12:40:51.415" v="0"/>
          <ac:spMkLst>
            <pc:docMk/>
            <pc:sldMk cId="3821330142" sldId="335"/>
            <ac:spMk id="2" creationId="{B7700B82-A0AF-4149-A9EE-8D3F655363C7}"/>
          </ac:spMkLst>
        </pc:spChg>
      </pc:sldChg>
    </pc:docChg>
  </pc:docChgLst>
  <pc:docChgLst>
    <pc:chgData name="Shepherd, Ben (STFC,DL,AST)" userId="S::ben.shepherd@stfc.ac.uk::02dc61e3-dc23-405d-ab34-f2dd386ee475" providerId="AD" clId="Web-{3A6E1E4C-7B41-02C3-176F-3B51852B657D}"/>
    <pc:docChg chg="addSld">
      <pc:chgData name="Shepherd, Ben (STFC,DL,AST)" userId="S::ben.shepherd@stfc.ac.uk::02dc61e3-dc23-405d-ab34-f2dd386ee475" providerId="AD" clId="Web-{3A6E1E4C-7B41-02C3-176F-3B51852B657D}" dt="2022-06-13T14:11:08.211" v="0"/>
      <pc:docMkLst>
        <pc:docMk/>
      </pc:docMkLst>
      <pc:sldChg chg="new">
        <pc:chgData name="Shepherd, Ben (STFC,DL,AST)" userId="S::ben.shepherd@stfc.ac.uk::02dc61e3-dc23-405d-ab34-f2dd386ee475" providerId="AD" clId="Web-{3A6E1E4C-7B41-02C3-176F-3B51852B657D}" dt="2022-06-13T14:11:08.211" v="0"/>
        <pc:sldMkLst>
          <pc:docMk/>
          <pc:sldMk cId="3469913722" sldId="330"/>
        </pc:sldMkLst>
      </pc:sldChg>
    </pc:docChg>
  </pc:docChgLst>
  <pc:docChgLst>
    <pc:chgData name="Baker, Emily (STFC,DL,AST)" userId="S::emily.baker@stfc.ac.uk::cd63b128-5bbb-4867-bad5-e2b99d3ce767" providerId="AD" clId="Web-{25400831-DAA3-DB15-A4B6-A29FC3515530}"/>
    <pc:docChg chg="addSld delSld modSld">
      <pc:chgData name="Baker, Emily (STFC,DL,AST)" userId="S::emily.baker@stfc.ac.uk::cd63b128-5bbb-4867-bad5-e2b99d3ce767" providerId="AD" clId="Web-{25400831-DAA3-DB15-A4B6-A29FC3515530}" dt="2023-01-03T11:29:19.399" v="42" actId="20577"/>
      <pc:docMkLst>
        <pc:docMk/>
      </pc:docMkLst>
      <pc:sldChg chg="delSp modSp">
        <pc:chgData name="Baker, Emily (STFC,DL,AST)" userId="S::emily.baker@stfc.ac.uk::cd63b128-5bbb-4867-bad5-e2b99d3ce767" providerId="AD" clId="Web-{25400831-DAA3-DB15-A4B6-A29FC3515530}" dt="2023-01-03T11:29:19.399" v="42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25400831-DAA3-DB15-A4B6-A29FC3515530}" dt="2023-01-03T11:29:19.399" v="42" actId="20577"/>
          <ac:spMkLst>
            <pc:docMk/>
            <pc:sldMk cId="3224382533" sldId="257"/>
            <ac:spMk id="12" creationId="{00000000-0000-0000-0000-000000000000}"/>
          </ac:spMkLst>
        </pc:spChg>
        <pc:picChg chg="del">
          <ac:chgData name="Baker, Emily (STFC,DL,AST)" userId="S::emily.baker@stfc.ac.uk::cd63b128-5bbb-4867-bad5-e2b99d3ce767" providerId="AD" clId="Web-{25400831-DAA3-DB15-A4B6-A29FC3515530}" dt="2023-01-03T11:28:46.133" v="1"/>
          <ac:picMkLst>
            <pc:docMk/>
            <pc:sldMk cId="3224382533" sldId="257"/>
            <ac:picMk id="9" creationId="{00000000-0000-0000-0000-000000000000}"/>
          </ac:picMkLst>
        </pc:picChg>
        <pc:picChg chg="del">
          <ac:chgData name="Baker, Emily (STFC,DL,AST)" userId="S::emily.baker@stfc.ac.uk::cd63b128-5bbb-4867-bad5-e2b99d3ce767" providerId="AD" clId="Web-{25400831-DAA3-DB15-A4B6-A29FC3515530}" dt="2023-01-03T11:28:45.180" v="0"/>
          <ac:picMkLst>
            <pc:docMk/>
            <pc:sldMk cId="3224382533" sldId="257"/>
            <ac:picMk id="10" creationId="{00000000-0000-0000-0000-000000000000}"/>
          </ac:picMkLst>
        </pc:picChg>
        <pc:picChg chg="del">
          <ac:chgData name="Baker, Emily (STFC,DL,AST)" userId="S::emily.baker@stfc.ac.uk::cd63b128-5bbb-4867-bad5-e2b99d3ce767" providerId="AD" clId="Web-{25400831-DAA3-DB15-A4B6-A29FC3515530}" dt="2023-01-03T11:28:46.180" v="2"/>
          <ac:picMkLst>
            <pc:docMk/>
            <pc:sldMk cId="3224382533" sldId="257"/>
            <ac:picMk id="14" creationId="{00000000-0000-0000-0000-000000000000}"/>
          </ac:picMkLst>
        </pc:picChg>
        <pc:picChg chg="del">
          <ac:chgData name="Baker, Emily (STFC,DL,AST)" userId="S::emily.baker@stfc.ac.uk::cd63b128-5bbb-4867-bad5-e2b99d3ce767" providerId="AD" clId="Web-{25400831-DAA3-DB15-A4B6-A29FC3515530}" dt="2023-01-03T11:28:46.758" v="3"/>
          <ac:picMkLst>
            <pc:docMk/>
            <pc:sldMk cId="3224382533" sldId="257"/>
            <ac:picMk id="15" creationId="{00000000-0000-0000-0000-000000000000}"/>
          </ac:picMkLst>
        </pc:picChg>
      </pc:sldChg>
      <pc:sldChg chg="modSp">
        <pc:chgData name="Baker, Emily (STFC,DL,AST)" userId="S::emily.baker@stfc.ac.uk::cd63b128-5bbb-4867-bad5-e2b99d3ce767" providerId="AD" clId="Web-{25400831-DAA3-DB15-A4B6-A29FC3515530}" dt="2023-01-03T11:29:07.008" v="37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25400831-DAA3-DB15-A4B6-A29FC3515530}" dt="2023-01-03T11:29:07.008" v="37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 add replId">
        <pc:chgData name="Baker, Emily (STFC,DL,AST)" userId="S::emily.baker@stfc.ac.uk::cd63b128-5bbb-4867-bad5-e2b99d3ce767" providerId="AD" clId="Web-{25400831-DAA3-DB15-A4B6-A29FC3515530}" dt="2023-01-03T11:28:59.508" v="33" actId="20577"/>
        <pc:sldMkLst>
          <pc:docMk/>
          <pc:sldMk cId="146532097" sldId="318"/>
        </pc:sldMkLst>
        <pc:spChg chg="mod">
          <ac:chgData name="Baker, Emily (STFC,DL,AST)" userId="S::emily.baker@stfc.ac.uk::cd63b128-5bbb-4867-bad5-e2b99d3ce767" providerId="AD" clId="Web-{25400831-DAA3-DB15-A4B6-A29FC3515530}" dt="2023-01-03T11:28:59.508" v="33" actId="20577"/>
          <ac:spMkLst>
            <pc:docMk/>
            <pc:sldMk cId="146532097" sldId="318"/>
            <ac:spMk id="8" creationId="{A1A39C34-E01A-FD49-8603-2E8AE6BB5606}"/>
          </ac:spMkLst>
        </pc:spChg>
      </pc:sldChg>
      <pc:sldChg chg="del">
        <pc:chgData name="Baker, Emily (STFC,DL,AST)" userId="S::emily.baker@stfc.ac.uk::cd63b128-5bbb-4867-bad5-e2b99d3ce767" providerId="AD" clId="Web-{25400831-DAA3-DB15-A4B6-A29FC3515530}" dt="2023-01-03T11:28:50.648" v="20"/>
        <pc:sldMkLst>
          <pc:docMk/>
          <pc:sldMk cId="1155360766" sldId="331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64" v="26"/>
        <pc:sldMkLst>
          <pc:docMk/>
          <pc:sldMk cId="1002904232" sldId="332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64" v="24"/>
        <pc:sldMkLst>
          <pc:docMk/>
          <pc:sldMk cId="4047266758" sldId="333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64" v="25"/>
        <pc:sldMkLst>
          <pc:docMk/>
          <pc:sldMk cId="1146492866" sldId="334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64" v="23"/>
        <pc:sldMkLst>
          <pc:docMk/>
          <pc:sldMk cId="3786619481" sldId="335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48" v="17"/>
        <pc:sldMkLst>
          <pc:docMk/>
          <pc:sldMk cId="4274978566" sldId="336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48" v="18"/>
        <pc:sldMkLst>
          <pc:docMk/>
          <pc:sldMk cId="2769009787" sldId="337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48" v="19"/>
        <pc:sldMkLst>
          <pc:docMk/>
          <pc:sldMk cId="3853414405" sldId="338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48" v="15"/>
        <pc:sldMkLst>
          <pc:docMk/>
          <pc:sldMk cId="136337014" sldId="339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48" v="16"/>
        <pc:sldMkLst>
          <pc:docMk/>
          <pc:sldMk cId="2403076508" sldId="340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33" v="7"/>
        <pc:sldMkLst>
          <pc:docMk/>
          <pc:sldMk cId="101396554" sldId="342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64" v="21"/>
        <pc:sldMkLst>
          <pc:docMk/>
          <pc:sldMk cId="1441070157" sldId="343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48" v="13"/>
        <pc:sldMkLst>
          <pc:docMk/>
          <pc:sldMk cId="26320349" sldId="344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48" v="14"/>
        <pc:sldMkLst>
          <pc:docMk/>
          <pc:sldMk cId="1934488815" sldId="345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48" v="12"/>
        <pc:sldMkLst>
          <pc:docMk/>
          <pc:sldMk cId="3297781151" sldId="346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48" v="11"/>
        <pc:sldMkLst>
          <pc:docMk/>
          <pc:sldMk cId="1795831578" sldId="347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3.680" v="27"/>
        <pc:sldMkLst>
          <pc:docMk/>
          <pc:sldMk cId="822180011" sldId="348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48" v="10"/>
        <pc:sldMkLst>
          <pc:docMk/>
          <pc:sldMk cId="3625663081" sldId="349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48" v="9"/>
        <pc:sldMkLst>
          <pc:docMk/>
          <pc:sldMk cId="1879916749" sldId="350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33" v="8"/>
        <pc:sldMkLst>
          <pc:docMk/>
          <pc:sldMk cId="2839546867" sldId="351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64" v="22"/>
        <pc:sldMkLst>
          <pc:docMk/>
          <pc:sldMk cId="3377636193" sldId="352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33" v="6"/>
        <pc:sldMkLst>
          <pc:docMk/>
          <pc:sldMk cId="1676812750" sldId="353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33" v="4"/>
        <pc:sldMkLst>
          <pc:docMk/>
          <pc:sldMk cId="2656979476" sldId="354"/>
        </pc:sldMkLst>
      </pc:sldChg>
      <pc:sldChg chg="del">
        <pc:chgData name="Baker, Emily (STFC,DL,AST)" userId="S::emily.baker@stfc.ac.uk::cd63b128-5bbb-4867-bad5-e2b99d3ce767" providerId="AD" clId="Web-{25400831-DAA3-DB15-A4B6-A29FC3515530}" dt="2023-01-03T11:28:50.633" v="5"/>
        <pc:sldMkLst>
          <pc:docMk/>
          <pc:sldMk cId="1691264706" sldId="355"/>
        </pc:sldMkLst>
      </pc:sldChg>
    </pc:docChg>
  </pc:docChgLst>
  <pc:docChgLst>
    <pc:chgData name="Baker, Emily (STFC,DL,AST)" userId="S::emily.baker@stfc.ac.uk::cd63b128-5bbb-4867-bad5-e2b99d3ce767" providerId="AD" clId="Web-{153A87BB-47C5-8FAE-6BDE-C823EFBBCADD}"/>
    <pc:docChg chg="addSld delSld modSld sldOrd">
      <pc:chgData name="Baker, Emily (STFC,DL,AST)" userId="S::emily.baker@stfc.ac.uk::cd63b128-5bbb-4867-bad5-e2b99d3ce767" providerId="AD" clId="Web-{153A87BB-47C5-8FAE-6BDE-C823EFBBCADD}" dt="2022-12-09T15:22:26.664" v="19" actId="1076"/>
      <pc:docMkLst>
        <pc:docMk/>
      </pc:docMkLst>
      <pc:sldChg chg="modSp">
        <pc:chgData name="Baker, Emily (STFC,DL,AST)" userId="S::emily.baker@stfc.ac.uk::cd63b128-5bbb-4867-bad5-e2b99d3ce767" providerId="AD" clId="Web-{153A87BB-47C5-8FAE-6BDE-C823EFBBCADD}" dt="2022-12-09T15:21:46.147" v="3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153A87BB-47C5-8FAE-6BDE-C823EFBBCADD}" dt="2022-12-09T15:21:46.147" v="3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addSp delSp modSp ord">
        <pc:chgData name="Baker, Emily (STFC,DL,AST)" userId="S::emily.baker@stfc.ac.uk::cd63b128-5bbb-4867-bad5-e2b99d3ce767" providerId="AD" clId="Web-{153A87BB-47C5-8FAE-6BDE-C823EFBBCADD}" dt="2022-12-09T15:22:26.664" v="19" actId="1076"/>
        <pc:sldMkLst>
          <pc:docMk/>
          <pc:sldMk cId="4274978566" sldId="336"/>
        </pc:sldMkLst>
        <pc:spChg chg="add mod">
          <ac:chgData name="Baker, Emily (STFC,DL,AST)" userId="S::emily.baker@stfc.ac.uk::cd63b128-5bbb-4867-bad5-e2b99d3ce767" providerId="AD" clId="Web-{153A87BB-47C5-8FAE-6BDE-C823EFBBCADD}" dt="2022-12-09T15:22:17.148" v="16" actId="1076"/>
          <ac:spMkLst>
            <pc:docMk/>
            <pc:sldMk cId="4274978566" sldId="336"/>
            <ac:spMk id="7" creationId="{6317876C-5BC4-4B5A-DC11-C6791BBD5B2D}"/>
          </ac:spMkLst>
        </pc:spChg>
        <pc:spChg chg="del mod">
          <ac:chgData name="Baker, Emily (STFC,DL,AST)" userId="S::emily.baker@stfc.ac.uk::cd63b128-5bbb-4867-bad5-e2b99d3ce767" providerId="AD" clId="Web-{153A87BB-47C5-8FAE-6BDE-C823EFBBCADD}" dt="2022-12-09T15:22:14.054" v="15"/>
          <ac:spMkLst>
            <pc:docMk/>
            <pc:sldMk cId="4274978566" sldId="336"/>
            <ac:spMk id="8" creationId="{A1A39C34-E01A-FD49-8603-2E8AE6BB5606}"/>
          </ac:spMkLst>
        </pc:spChg>
        <pc:picChg chg="add del">
          <ac:chgData name="Baker, Emily (STFC,DL,AST)" userId="S::emily.baker@stfc.ac.uk::cd63b128-5bbb-4867-bad5-e2b99d3ce767" providerId="AD" clId="Web-{153A87BB-47C5-8FAE-6BDE-C823EFBBCADD}" dt="2022-12-09T15:22:23.601" v="18"/>
          <ac:picMkLst>
            <pc:docMk/>
            <pc:sldMk cId="4274978566" sldId="336"/>
            <ac:picMk id="3" creationId="{54CF03B7-303B-82E6-E781-D8F45C349E33}"/>
          </ac:picMkLst>
        </pc:picChg>
        <pc:picChg chg="add del">
          <ac:chgData name="Baker, Emily (STFC,DL,AST)" userId="S::emily.baker@stfc.ac.uk::cd63b128-5bbb-4867-bad5-e2b99d3ce767" providerId="AD" clId="Web-{153A87BB-47C5-8FAE-6BDE-C823EFBBCADD}" dt="2022-12-09T15:22:11.492" v="14"/>
          <ac:picMkLst>
            <pc:docMk/>
            <pc:sldMk cId="4274978566" sldId="336"/>
            <ac:picMk id="10" creationId="{B72C1393-60E2-A215-4D05-081AFAB68A94}"/>
          </ac:picMkLst>
        </pc:picChg>
        <pc:picChg chg="add mod">
          <ac:chgData name="Baker, Emily (STFC,DL,AST)" userId="S::emily.baker@stfc.ac.uk::cd63b128-5bbb-4867-bad5-e2b99d3ce767" providerId="AD" clId="Web-{153A87BB-47C5-8FAE-6BDE-C823EFBBCADD}" dt="2022-12-09T15:22:26.664" v="19" actId="1076"/>
          <ac:picMkLst>
            <pc:docMk/>
            <pc:sldMk cId="4274978566" sldId="336"/>
            <ac:picMk id="12" creationId="{FB6F04DD-7BB6-BF99-802B-152D2D7079AB}"/>
          </ac:picMkLst>
        </pc:picChg>
      </pc:sldChg>
      <pc:sldChg chg="add">
        <pc:chgData name="Baker, Emily (STFC,DL,AST)" userId="S::emily.baker@stfc.ac.uk::cd63b128-5bbb-4867-bad5-e2b99d3ce767" providerId="AD" clId="Web-{153A87BB-47C5-8FAE-6BDE-C823EFBBCADD}" dt="2022-12-09T15:21:51.303" v="4"/>
        <pc:sldMkLst>
          <pc:docMk/>
          <pc:sldMk cId="136337014" sldId="339"/>
        </pc:sldMkLst>
      </pc:sldChg>
      <pc:sldChg chg="add">
        <pc:chgData name="Baker, Emily (STFC,DL,AST)" userId="S::emily.baker@stfc.ac.uk::cd63b128-5bbb-4867-bad5-e2b99d3ce767" providerId="AD" clId="Web-{153A87BB-47C5-8FAE-6BDE-C823EFBBCADD}" dt="2022-12-09T15:21:51.413" v="5"/>
        <pc:sldMkLst>
          <pc:docMk/>
          <pc:sldMk cId="2403076508" sldId="340"/>
        </pc:sldMkLst>
      </pc:sldChg>
      <pc:sldChg chg="add del">
        <pc:chgData name="Baker, Emily (STFC,DL,AST)" userId="S::emily.baker@stfc.ac.uk::cd63b128-5bbb-4867-bad5-e2b99d3ce767" providerId="AD" clId="Web-{153A87BB-47C5-8FAE-6BDE-C823EFBBCADD}" dt="2022-12-09T15:22:21.305" v="17"/>
        <pc:sldMkLst>
          <pc:docMk/>
          <pc:sldMk cId="2043399007" sldId="341"/>
        </pc:sldMkLst>
      </pc:sldChg>
      <pc:sldChg chg="add replId">
        <pc:chgData name="Baker, Emily (STFC,DL,AST)" userId="S::emily.baker@stfc.ac.uk::cd63b128-5bbb-4867-bad5-e2b99d3ce767" providerId="AD" clId="Web-{153A87BB-47C5-8FAE-6BDE-C823EFBBCADD}" dt="2022-12-09T15:21:53.944" v="7"/>
        <pc:sldMkLst>
          <pc:docMk/>
          <pc:sldMk cId="101396554" sldId="342"/>
        </pc:sldMkLst>
      </pc:sldChg>
    </pc:docChg>
  </pc:docChgLst>
  <pc:docChgLst>
    <pc:chgData name="Baker, Emily (STFC,DL,AST)" userId="S::emily.baker@stfc.ac.uk::cd63b128-5bbb-4867-bad5-e2b99d3ce767" providerId="AD" clId="Web-{29D3405A-3DF1-BA18-3589-5D0894D286B9}"/>
    <pc:docChg chg="addSld delSld modSld addMainMaster modMainMaster">
      <pc:chgData name="Baker, Emily (STFC,DL,AST)" userId="S::emily.baker@stfc.ac.uk::cd63b128-5bbb-4867-bad5-e2b99d3ce767" providerId="AD" clId="Web-{29D3405A-3DF1-BA18-3589-5D0894D286B9}" dt="2023-02-01T11:49:44.055" v="179" actId="1076"/>
      <pc:docMkLst>
        <pc:docMk/>
      </pc:docMkLst>
      <pc:sldChg chg="modSp">
        <pc:chgData name="Baker, Emily (STFC,DL,AST)" userId="S::emily.baker@stfc.ac.uk::cd63b128-5bbb-4867-bad5-e2b99d3ce767" providerId="AD" clId="Web-{29D3405A-3DF1-BA18-3589-5D0894D286B9}" dt="2023-02-01T08:25:20.907" v="8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29D3405A-3DF1-BA18-3589-5D0894D286B9}" dt="2023-02-01T08:25:20.907" v="8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Baker, Emily (STFC,DL,AST)" userId="S::emily.baker@stfc.ac.uk::cd63b128-5bbb-4867-bad5-e2b99d3ce767" providerId="AD" clId="Web-{29D3405A-3DF1-BA18-3589-5D0894D286B9}" dt="2023-02-01T11:35:41.643" v="50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29D3405A-3DF1-BA18-3589-5D0894D286B9}" dt="2023-02-01T11:35:41.643" v="50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Baker, Emily (STFC,DL,AST)" userId="S::emily.baker@stfc.ac.uk::cd63b128-5bbb-4867-bad5-e2b99d3ce767" providerId="AD" clId="Web-{29D3405A-3DF1-BA18-3589-5D0894D286B9}" dt="2023-02-01T08:25:29.313" v="19"/>
        <pc:sldMkLst>
          <pc:docMk/>
          <pc:sldMk cId="3923246779" sldId="319"/>
        </pc:sldMkLst>
      </pc:sldChg>
      <pc:sldChg chg="del">
        <pc:chgData name="Baker, Emily (STFC,DL,AST)" userId="S::emily.baker@stfc.ac.uk::cd63b128-5bbb-4867-bad5-e2b99d3ce767" providerId="AD" clId="Web-{29D3405A-3DF1-BA18-3589-5D0894D286B9}" dt="2023-02-01T08:25:29.313" v="18"/>
        <pc:sldMkLst>
          <pc:docMk/>
          <pc:sldMk cId="3046401646" sldId="320"/>
        </pc:sldMkLst>
      </pc:sldChg>
      <pc:sldChg chg="del">
        <pc:chgData name="Baker, Emily (STFC,DL,AST)" userId="S::emily.baker@stfc.ac.uk::cd63b128-5bbb-4867-bad5-e2b99d3ce767" providerId="AD" clId="Web-{29D3405A-3DF1-BA18-3589-5D0894D286B9}" dt="2023-02-01T08:25:29.313" v="16"/>
        <pc:sldMkLst>
          <pc:docMk/>
          <pc:sldMk cId="959564006" sldId="321"/>
        </pc:sldMkLst>
      </pc:sldChg>
      <pc:sldChg chg="del">
        <pc:chgData name="Baker, Emily (STFC,DL,AST)" userId="S::emily.baker@stfc.ac.uk::cd63b128-5bbb-4867-bad5-e2b99d3ce767" providerId="AD" clId="Web-{29D3405A-3DF1-BA18-3589-5D0894D286B9}" dt="2023-02-01T08:25:29.313" v="17"/>
        <pc:sldMkLst>
          <pc:docMk/>
          <pc:sldMk cId="3347864528" sldId="322"/>
        </pc:sldMkLst>
      </pc:sldChg>
      <pc:sldChg chg="del">
        <pc:chgData name="Baker, Emily (STFC,DL,AST)" userId="S::emily.baker@stfc.ac.uk::cd63b128-5bbb-4867-bad5-e2b99d3ce767" providerId="AD" clId="Web-{29D3405A-3DF1-BA18-3589-5D0894D286B9}" dt="2023-02-01T08:25:29.313" v="14"/>
        <pc:sldMkLst>
          <pc:docMk/>
          <pc:sldMk cId="3585923566" sldId="323"/>
        </pc:sldMkLst>
      </pc:sldChg>
      <pc:sldChg chg="del">
        <pc:chgData name="Baker, Emily (STFC,DL,AST)" userId="S::emily.baker@stfc.ac.uk::cd63b128-5bbb-4867-bad5-e2b99d3ce767" providerId="AD" clId="Web-{29D3405A-3DF1-BA18-3589-5D0894D286B9}" dt="2023-02-01T08:25:29.313" v="13"/>
        <pc:sldMkLst>
          <pc:docMk/>
          <pc:sldMk cId="2151936836" sldId="324"/>
        </pc:sldMkLst>
      </pc:sldChg>
      <pc:sldChg chg="add">
        <pc:chgData name="Baker, Emily (STFC,DL,AST)" userId="S::emily.baker@stfc.ac.uk::cd63b128-5bbb-4867-bad5-e2b99d3ce767" providerId="AD" clId="Web-{29D3405A-3DF1-BA18-3589-5D0894D286B9}" dt="2023-02-01T11:35:06.564" v="22"/>
        <pc:sldMkLst>
          <pc:docMk/>
          <pc:sldMk cId="3107261420" sldId="326"/>
        </pc:sldMkLst>
      </pc:sldChg>
      <pc:sldChg chg="add">
        <pc:chgData name="Baker, Emily (STFC,DL,AST)" userId="S::emily.baker@stfc.ac.uk::cd63b128-5bbb-4867-bad5-e2b99d3ce767" providerId="AD" clId="Web-{29D3405A-3DF1-BA18-3589-5D0894D286B9}" dt="2023-02-01T11:35:06.799" v="23"/>
        <pc:sldMkLst>
          <pc:docMk/>
          <pc:sldMk cId="2512005259" sldId="327"/>
        </pc:sldMkLst>
      </pc:sldChg>
      <pc:sldChg chg="del">
        <pc:chgData name="Baker, Emily (STFC,DL,AST)" userId="S::emily.baker@stfc.ac.uk::cd63b128-5bbb-4867-bad5-e2b99d3ce767" providerId="AD" clId="Web-{29D3405A-3DF1-BA18-3589-5D0894D286B9}" dt="2023-02-01T08:25:29.313" v="15"/>
        <pc:sldMkLst>
          <pc:docMk/>
          <pc:sldMk cId="3254713922" sldId="327"/>
        </pc:sldMkLst>
      </pc:sldChg>
      <pc:sldChg chg="del">
        <pc:chgData name="Baker, Emily (STFC,DL,AST)" userId="S::emily.baker@stfc.ac.uk::cd63b128-5bbb-4867-bad5-e2b99d3ce767" providerId="AD" clId="Web-{29D3405A-3DF1-BA18-3589-5D0894D286B9}" dt="2023-02-01T08:25:29.313" v="12"/>
        <pc:sldMkLst>
          <pc:docMk/>
          <pc:sldMk cId="2503776688" sldId="328"/>
        </pc:sldMkLst>
      </pc:sldChg>
      <pc:sldChg chg="modSp add replId">
        <pc:chgData name="Baker, Emily (STFC,DL,AST)" userId="S::emily.baker@stfc.ac.uk::cd63b128-5bbb-4867-bad5-e2b99d3ce767" providerId="AD" clId="Web-{29D3405A-3DF1-BA18-3589-5D0894D286B9}" dt="2023-02-01T11:35:32.830" v="31" actId="1076"/>
        <pc:sldMkLst>
          <pc:docMk/>
          <pc:sldMk cId="4143489833" sldId="328"/>
        </pc:sldMkLst>
        <pc:spChg chg="mod">
          <ac:chgData name="Baker, Emily (STFC,DL,AST)" userId="S::emily.baker@stfc.ac.uk::cd63b128-5bbb-4867-bad5-e2b99d3ce767" providerId="AD" clId="Web-{29D3405A-3DF1-BA18-3589-5D0894D286B9}" dt="2023-02-01T11:35:32.830" v="31" actId="1076"/>
          <ac:spMkLst>
            <pc:docMk/>
            <pc:sldMk cId="4143489833" sldId="328"/>
            <ac:spMk id="8" creationId="{A1A39C34-E01A-FD49-8603-2E8AE6BB5606}"/>
          </ac:spMkLst>
        </pc:spChg>
      </pc:sldChg>
      <pc:sldChg chg="addSp modSp new del mod modClrScheme chgLayout">
        <pc:chgData name="Baker, Emily (STFC,DL,AST)" userId="S::emily.baker@stfc.ac.uk::cd63b128-5bbb-4867-bad5-e2b99d3ce767" providerId="AD" clId="Web-{29D3405A-3DF1-BA18-3589-5D0894D286B9}" dt="2023-02-01T11:36:21.863" v="56"/>
        <pc:sldMkLst>
          <pc:docMk/>
          <pc:sldMk cId="1732626517" sldId="329"/>
        </pc:sldMkLst>
        <pc:spChg chg="add mod">
          <ac:chgData name="Baker, Emily (STFC,DL,AST)" userId="S::emily.baker@stfc.ac.uk::cd63b128-5bbb-4867-bad5-e2b99d3ce767" providerId="AD" clId="Web-{29D3405A-3DF1-BA18-3589-5D0894D286B9}" dt="2023-02-01T11:35:59.222" v="54" actId="20577"/>
          <ac:spMkLst>
            <pc:docMk/>
            <pc:sldMk cId="1732626517" sldId="329"/>
            <ac:spMk id="2" creationId="{E9F923E2-4DC5-6B7F-3C97-F49032F35D76}"/>
          </ac:spMkLst>
        </pc:spChg>
        <pc:spChg chg="add mod">
          <ac:chgData name="Baker, Emily (STFC,DL,AST)" userId="S::emily.baker@stfc.ac.uk::cd63b128-5bbb-4867-bad5-e2b99d3ce767" providerId="AD" clId="Web-{29D3405A-3DF1-BA18-3589-5D0894D286B9}" dt="2023-02-01T11:35:55.909" v="52"/>
          <ac:spMkLst>
            <pc:docMk/>
            <pc:sldMk cId="1732626517" sldId="329"/>
            <ac:spMk id="3" creationId="{959D0381-5C1B-842E-E8D6-988BD822E1BB}"/>
          </ac:spMkLst>
        </pc:spChg>
      </pc:sldChg>
      <pc:sldChg chg="del">
        <pc:chgData name="Baker, Emily (STFC,DL,AST)" userId="S::emily.baker@stfc.ac.uk::cd63b128-5bbb-4867-bad5-e2b99d3ce767" providerId="AD" clId="Web-{29D3405A-3DF1-BA18-3589-5D0894D286B9}" dt="2023-02-01T08:25:29.313" v="11"/>
        <pc:sldMkLst>
          <pc:docMk/>
          <pc:sldMk cId="2322377266" sldId="329"/>
        </pc:sldMkLst>
      </pc:sldChg>
      <pc:sldChg chg="addSp delSp modSp add modNotes">
        <pc:chgData name="Baker, Emily (STFC,DL,AST)" userId="S::emily.baker@stfc.ac.uk::cd63b128-5bbb-4867-bad5-e2b99d3ce767" providerId="AD" clId="Web-{29D3405A-3DF1-BA18-3589-5D0894D286B9}" dt="2023-02-01T11:49:44.055" v="179" actId="1076"/>
        <pc:sldMkLst>
          <pc:docMk/>
          <pc:sldMk cId="1553188088" sldId="330"/>
        </pc:sldMkLst>
        <pc:spChg chg="mod">
          <ac:chgData name="Baker, Emily (STFC,DL,AST)" userId="S::emily.baker@stfc.ac.uk::cd63b128-5bbb-4867-bad5-e2b99d3ce767" providerId="AD" clId="Web-{29D3405A-3DF1-BA18-3589-5D0894D286B9}" dt="2023-02-01T11:36:40.942" v="70" actId="20577"/>
          <ac:spMkLst>
            <pc:docMk/>
            <pc:sldMk cId="1553188088" sldId="330"/>
            <ac:spMk id="5" creationId="{668D83EF-DB44-CFAF-9D89-96FA987F21A1}"/>
          </ac:spMkLst>
        </pc:spChg>
        <pc:spChg chg="mod">
          <ac:chgData name="Baker, Emily (STFC,DL,AST)" userId="S::emily.baker@stfc.ac.uk::cd63b128-5bbb-4867-bad5-e2b99d3ce767" providerId="AD" clId="Web-{29D3405A-3DF1-BA18-3589-5D0894D286B9}" dt="2023-02-01T11:49:44.055" v="179" actId="1076"/>
          <ac:spMkLst>
            <pc:docMk/>
            <pc:sldMk cId="1553188088" sldId="330"/>
            <ac:spMk id="6" creationId="{FA37BE0B-028D-5BA3-58C1-94A04044642D}"/>
          </ac:spMkLst>
        </pc:spChg>
        <pc:graphicFrameChg chg="add del mod">
          <ac:chgData name="Baker, Emily (STFC,DL,AST)" userId="S::emily.baker@stfc.ac.uk::cd63b128-5bbb-4867-bad5-e2b99d3ce767" providerId="AD" clId="Web-{29D3405A-3DF1-BA18-3589-5D0894D286B9}" dt="2023-02-01T11:46:47.082" v="106"/>
          <ac:graphicFrameMkLst>
            <pc:docMk/>
            <pc:sldMk cId="1553188088" sldId="330"/>
            <ac:graphicFrameMk id="3" creationId="{2BD33A28-322F-ACD8-F79F-BC7CAC47200D}"/>
          </ac:graphicFrameMkLst>
        </pc:graphicFrameChg>
      </pc:sldChg>
      <pc:sldChg chg="del">
        <pc:chgData name="Baker, Emily (STFC,DL,AST)" userId="S::emily.baker@stfc.ac.uk::cd63b128-5bbb-4867-bad5-e2b99d3ce767" providerId="AD" clId="Web-{29D3405A-3DF1-BA18-3589-5D0894D286B9}" dt="2023-02-01T08:25:29.313" v="21"/>
        <pc:sldMkLst>
          <pc:docMk/>
          <pc:sldMk cId="555868565" sldId="331"/>
        </pc:sldMkLst>
      </pc:sldChg>
      <pc:sldChg chg="del">
        <pc:chgData name="Baker, Emily (STFC,DL,AST)" userId="S::emily.baker@stfc.ac.uk::cd63b128-5bbb-4867-bad5-e2b99d3ce767" providerId="AD" clId="Web-{29D3405A-3DF1-BA18-3589-5D0894D286B9}" dt="2023-02-01T08:25:29.313" v="20"/>
        <pc:sldMkLst>
          <pc:docMk/>
          <pc:sldMk cId="4192518412" sldId="332"/>
        </pc:sldMkLst>
      </pc:sldChg>
      <pc:sldMasterChg chg="add addSldLayout">
        <pc:chgData name="Baker, Emily (STFC,DL,AST)" userId="S::emily.baker@stfc.ac.uk::cd63b128-5bbb-4867-bad5-e2b99d3ce767" providerId="AD" clId="Web-{29D3405A-3DF1-BA18-3589-5D0894D286B9}" dt="2023-02-01T11:35:06.564" v="22"/>
        <pc:sldMasterMkLst>
          <pc:docMk/>
          <pc:sldMasterMk cId="3143380421" sldId="2147483700"/>
        </pc:sldMasterMkLst>
        <pc:sldLayoutChg chg="add">
          <pc:chgData name="Baker, Emily (STFC,DL,AST)" userId="S::emily.baker@stfc.ac.uk::cd63b128-5bbb-4867-bad5-e2b99d3ce767" providerId="AD" clId="Web-{29D3405A-3DF1-BA18-3589-5D0894D286B9}" dt="2023-02-01T11:35:06.564" v="22"/>
          <pc:sldLayoutMkLst>
            <pc:docMk/>
            <pc:sldMasterMk cId="3143380421" sldId="2147483700"/>
            <pc:sldLayoutMk cId="636370392" sldId="2147483701"/>
          </pc:sldLayoutMkLst>
        </pc:sldLayoutChg>
        <pc:sldLayoutChg chg="add">
          <pc:chgData name="Baker, Emily (STFC,DL,AST)" userId="S::emily.baker@stfc.ac.uk::cd63b128-5bbb-4867-bad5-e2b99d3ce767" providerId="AD" clId="Web-{29D3405A-3DF1-BA18-3589-5D0894D286B9}" dt="2023-02-01T11:35:06.564" v="22"/>
          <pc:sldLayoutMkLst>
            <pc:docMk/>
            <pc:sldMasterMk cId="3143380421" sldId="2147483700"/>
            <pc:sldLayoutMk cId="345374390" sldId="2147483702"/>
          </pc:sldLayoutMkLst>
        </pc:sldLayoutChg>
        <pc:sldLayoutChg chg="add">
          <pc:chgData name="Baker, Emily (STFC,DL,AST)" userId="S::emily.baker@stfc.ac.uk::cd63b128-5bbb-4867-bad5-e2b99d3ce767" providerId="AD" clId="Web-{29D3405A-3DF1-BA18-3589-5D0894D286B9}" dt="2023-02-01T11:35:06.564" v="22"/>
          <pc:sldLayoutMkLst>
            <pc:docMk/>
            <pc:sldMasterMk cId="3143380421" sldId="2147483700"/>
            <pc:sldLayoutMk cId="1391499956" sldId="2147483703"/>
          </pc:sldLayoutMkLst>
        </pc:sldLayoutChg>
        <pc:sldLayoutChg chg="add">
          <pc:chgData name="Baker, Emily (STFC,DL,AST)" userId="S::emily.baker@stfc.ac.uk::cd63b128-5bbb-4867-bad5-e2b99d3ce767" providerId="AD" clId="Web-{29D3405A-3DF1-BA18-3589-5D0894D286B9}" dt="2023-02-01T11:35:06.564" v="22"/>
          <pc:sldLayoutMkLst>
            <pc:docMk/>
            <pc:sldMasterMk cId="3143380421" sldId="2147483700"/>
            <pc:sldLayoutMk cId="3171661434" sldId="2147483704"/>
          </pc:sldLayoutMkLst>
        </pc:sldLayoutChg>
        <pc:sldLayoutChg chg="add">
          <pc:chgData name="Baker, Emily (STFC,DL,AST)" userId="S::emily.baker@stfc.ac.uk::cd63b128-5bbb-4867-bad5-e2b99d3ce767" providerId="AD" clId="Web-{29D3405A-3DF1-BA18-3589-5D0894D286B9}" dt="2023-02-01T11:35:06.564" v="22"/>
          <pc:sldLayoutMkLst>
            <pc:docMk/>
            <pc:sldMasterMk cId="3143380421" sldId="2147483700"/>
            <pc:sldLayoutMk cId="1981509665" sldId="2147483705"/>
          </pc:sldLayoutMkLst>
        </pc:sldLayoutChg>
        <pc:sldLayoutChg chg="add">
          <pc:chgData name="Baker, Emily (STFC,DL,AST)" userId="S::emily.baker@stfc.ac.uk::cd63b128-5bbb-4867-bad5-e2b99d3ce767" providerId="AD" clId="Web-{29D3405A-3DF1-BA18-3589-5D0894D286B9}" dt="2023-02-01T11:35:06.564" v="22"/>
          <pc:sldLayoutMkLst>
            <pc:docMk/>
            <pc:sldMasterMk cId="3143380421" sldId="2147483700"/>
            <pc:sldLayoutMk cId="3075958193" sldId="2147483706"/>
          </pc:sldLayoutMkLst>
        </pc:sldLayoutChg>
        <pc:sldLayoutChg chg="add">
          <pc:chgData name="Baker, Emily (STFC,DL,AST)" userId="S::emily.baker@stfc.ac.uk::cd63b128-5bbb-4867-bad5-e2b99d3ce767" providerId="AD" clId="Web-{29D3405A-3DF1-BA18-3589-5D0894D286B9}" dt="2023-02-01T11:35:06.564" v="22"/>
          <pc:sldLayoutMkLst>
            <pc:docMk/>
            <pc:sldMasterMk cId="3143380421" sldId="2147483700"/>
            <pc:sldLayoutMk cId="2967384943" sldId="2147483707"/>
          </pc:sldLayoutMkLst>
        </pc:sldLayoutChg>
        <pc:sldLayoutChg chg="add">
          <pc:chgData name="Baker, Emily (STFC,DL,AST)" userId="S::emily.baker@stfc.ac.uk::cd63b128-5bbb-4867-bad5-e2b99d3ce767" providerId="AD" clId="Web-{29D3405A-3DF1-BA18-3589-5D0894D286B9}" dt="2023-02-01T11:35:06.564" v="22"/>
          <pc:sldLayoutMkLst>
            <pc:docMk/>
            <pc:sldMasterMk cId="3143380421" sldId="2147483700"/>
            <pc:sldLayoutMk cId="940919832" sldId="2147483708"/>
          </pc:sldLayoutMkLst>
        </pc:sldLayoutChg>
        <pc:sldLayoutChg chg="add">
          <pc:chgData name="Baker, Emily (STFC,DL,AST)" userId="S::emily.baker@stfc.ac.uk::cd63b128-5bbb-4867-bad5-e2b99d3ce767" providerId="AD" clId="Web-{29D3405A-3DF1-BA18-3589-5D0894D286B9}" dt="2023-02-01T11:35:06.564" v="22"/>
          <pc:sldLayoutMkLst>
            <pc:docMk/>
            <pc:sldMasterMk cId="3143380421" sldId="2147483700"/>
            <pc:sldLayoutMk cId="1731414383" sldId="2147483709"/>
          </pc:sldLayoutMkLst>
        </pc:sldLayoutChg>
        <pc:sldLayoutChg chg="add">
          <pc:chgData name="Baker, Emily (STFC,DL,AST)" userId="S::emily.baker@stfc.ac.uk::cd63b128-5bbb-4867-bad5-e2b99d3ce767" providerId="AD" clId="Web-{29D3405A-3DF1-BA18-3589-5D0894D286B9}" dt="2023-02-01T11:35:06.564" v="22"/>
          <pc:sldLayoutMkLst>
            <pc:docMk/>
            <pc:sldMasterMk cId="3143380421" sldId="2147483700"/>
            <pc:sldLayoutMk cId="2636969224" sldId="2147483710"/>
          </pc:sldLayoutMkLst>
        </pc:sldLayoutChg>
        <pc:sldLayoutChg chg="add">
          <pc:chgData name="Baker, Emily (STFC,DL,AST)" userId="S::emily.baker@stfc.ac.uk::cd63b128-5bbb-4867-bad5-e2b99d3ce767" providerId="AD" clId="Web-{29D3405A-3DF1-BA18-3589-5D0894D286B9}" dt="2023-02-01T11:35:06.564" v="22"/>
          <pc:sldLayoutMkLst>
            <pc:docMk/>
            <pc:sldMasterMk cId="3143380421" sldId="2147483700"/>
            <pc:sldLayoutMk cId="613356017" sldId="2147483711"/>
          </pc:sldLayoutMkLst>
        </pc:sldLayoutChg>
        <pc:sldLayoutChg chg="add">
          <pc:chgData name="Baker, Emily (STFC,DL,AST)" userId="S::emily.baker@stfc.ac.uk::cd63b128-5bbb-4867-bad5-e2b99d3ce767" providerId="AD" clId="Web-{29D3405A-3DF1-BA18-3589-5D0894D286B9}" dt="2023-02-01T11:35:06.564" v="22"/>
          <pc:sldLayoutMkLst>
            <pc:docMk/>
            <pc:sldMasterMk cId="3143380421" sldId="2147483700"/>
            <pc:sldLayoutMk cId="3917228698" sldId="2147483712"/>
          </pc:sldLayoutMkLst>
        </pc:sldLayoutChg>
        <pc:sldLayoutChg chg="add">
          <pc:chgData name="Baker, Emily (STFC,DL,AST)" userId="S::emily.baker@stfc.ac.uk::cd63b128-5bbb-4867-bad5-e2b99d3ce767" providerId="AD" clId="Web-{29D3405A-3DF1-BA18-3589-5D0894D286B9}" dt="2023-02-01T11:35:06.564" v="22"/>
          <pc:sldLayoutMkLst>
            <pc:docMk/>
            <pc:sldMasterMk cId="3143380421" sldId="2147483700"/>
            <pc:sldLayoutMk cId="638067098" sldId="2147483713"/>
          </pc:sldLayoutMkLst>
        </pc:sldLayoutChg>
        <pc:sldLayoutChg chg="add">
          <pc:chgData name="Baker, Emily (STFC,DL,AST)" userId="S::emily.baker@stfc.ac.uk::cd63b128-5bbb-4867-bad5-e2b99d3ce767" providerId="AD" clId="Web-{29D3405A-3DF1-BA18-3589-5D0894D286B9}" dt="2023-02-01T11:35:06.564" v="22"/>
          <pc:sldLayoutMkLst>
            <pc:docMk/>
            <pc:sldMasterMk cId="3143380421" sldId="2147483700"/>
            <pc:sldLayoutMk cId="1354548603" sldId="2147483714"/>
          </pc:sldLayoutMkLst>
        </pc:sldLayoutChg>
      </pc:sldMasterChg>
      <pc:sldMasterChg chg="replId">
        <pc:chgData name="Baker, Emily (STFC,DL,AST)" userId="S::emily.baker@stfc.ac.uk::cd63b128-5bbb-4867-bad5-e2b99d3ce767" providerId="AD" clId="Web-{29D3405A-3DF1-BA18-3589-5D0894D286B9}" dt="2023-02-01T11:35:06.564" v="22"/>
        <pc:sldMasterMkLst>
          <pc:docMk/>
          <pc:sldMasterMk cId="3329901280" sldId="2147484013"/>
        </pc:sldMasterMkLst>
      </pc:sldMasterChg>
      <pc:sldMasterChg chg="replId">
        <pc:chgData name="Baker, Emily (STFC,DL,AST)" userId="S::emily.baker@stfc.ac.uk::cd63b128-5bbb-4867-bad5-e2b99d3ce767" providerId="AD" clId="Web-{29D3405A-3DF1-BA18-3589-5D0894D286B9}" dt="2023-02-01T11:35:06.564" v="22"/>
        <pc:sldMasterMkLst>
          <pc:docMk/>
          <pc:sldMasterMk cId="3213937306" sldId="2147484014"/>
        </pc:sldMasterMkLst>
      </pc:sldMasterChg>
    </pc:docChg>
  </pc:docChgLst>
  <pc:docChgLst>
    <pc:chgData name="Baker, Emily (STFC,DL,AST)" userId="S::emily.baker@stfc.ac.uk::cd63b128-5bbb-4867-bad5-e2b99d3ce767" providerId="AD" clId="Web-{BA34AFB0-4210-D5E8-5D4E-0AA0B06DAD9D}"/>
    <pc:docChg chg="modSld">
      <pc:chgData name="Baker, Emily (STFC,DL,AST)" userId="S::emily.baker@stfc.ac.uk::cd63b128-5bbb-4867-bad5-e2b99d3ce767" providerId="AD" clId="Web-{BA34AFB0-4210-D5E8-5D4E-0AA0B06DAD9D}" dt="2022-07-08T14:40:48.519" v="19" actId="14100"/>
      <pc:docMkLst>
        <pc:docMk/>
      </pc:docMkLst>
      <pc:sldChg chg="modSp">
        <pc:chgData name="Baker, Emily (STFC,DL,AST)" userId="S::emily.baker@stfc.ac.uk::cd63b128-5bbb-4867-bad5-e2b99d3ce767" providerId="AD" clId="Web-{BA34AFB0-4210-D5E8-5D4E-0AA0B06DAD9D}" dt="2022-07-08T14:40:48.519" v="19" actId="14100"/>
        <pc:sldMkLst>
          <pc:docMk/>
          <pc:sldMk cId="369379001" sldId="319"/>
        </pc:sldMkLst>
        <pc:spChg chg="mod">
          <ac:chgData name="Baker, Emily (STFC,DL,AST)" userId="S::emily.baker@stfc.ac.uk::cd63b128-5bbb-4867-bad5-e2b99d3ce767" providerId="AD" clId="Web-{BA34AFB0-4210-D5E8-5D4E-0AA0B06DAD9D}" dt="2022-07-08T14:40:48.519" v="19" actId="14100"/>
          <ac:spMkLst>
            <pc:docMk/>
            <pc:sldMk cId="369379001" sldId="319"/>
            <ac:spMk id="15" creationId="{67837613-222F-C7E6-26A9-0C114F3AD514}"/>
          </ac:spMkLst>
        </pc:spChg>
      </pc:sldChg>
    </pc:docChg>
  </pc:docChgLst>
  <pc:docChgLst>
    <pc:chgData clId="Web-{0FB825EE-B096-8499-3F05-4AAD12BFD438}"/>
    <pc:docChg chg="modSld">
      <pc:chgData name="" userId="" providerId="" clId="Web-{0FB825EE-B096-8499-3F05-4AAD12BFD438}" dt="2021-01-04T11:56:54.495" v="20" actId="20577"/>
      <pc:docMkLst>
        <pc:docMk/>
      </pc:docMkLst>
      <pc:sldChg chg="delSp modSp">
        <pc:chgData name="" userId="" providerId="" clId="Web-{0FB825EE-B096-8499-3F05-4AAD12BFD438}" dt="2021-01-04T11:56:54.495" v="19" actId="20577"/>
        <pc:sldMkLst>
          <pc:docMk/>
          <pc:sldMk cId="3224382533" sldId="257"/>
        </pc:sldMkLst>
        <pc:spChg chg="mod">
          <ac:chgData name="" userId="" providerId="" clId="Web-{0FB825EE-B096-8499-3F05-4AAD12BFD438}" dt="2021-01-04T11:56:54.495" v="19" actId="20577"/>
          <ac:spMkLst>
            <pc:docMk/>
            <pc:sldMk cId="3224382533" sldId="257"/>
            <ac:spMk id="12" creationId="{00000000-0000-0000-0000-000000000000}"/>
          </ac:spMkLst>
        </pc:spChg>
        <pc:picChg chg="del">
          <ac:chgData name="" userId="" providerId="" clId="Web-{0FB825EE-B096-8499-3F05-4AAD12BFD438}" dt="2021-01-04T11:56:47.604" v="0"/>
          <ac:picMkLst>
            <pc:docMk/>
            <pc:sldMk cId="3224382533" sldId="257"/>
            <ac:picMk id="9" creationId="{00000000-0000-0000-0000-000000000000}"/>
          </ac:picMkLst>
        </pc:picChg>
        <pc:picChg chg="del">
          <ac:chgData name="" userId="" providerId="" clId="Web-{0FB825EE-B096-8499-3F05-4AAD12BFD438}" dt="2021-01-04T11:56:48.276" v="1"/>
          <ac:picMkLst>
            <pc:docMk/>
            <pc:sldMk cId="3224382533" sldId="257"/>
            <ac:picMk id="1026" creationId="{00000000-0000-0000-0000-000000000000}"/>
          </ac:picMkLst>
        </pc:picChg>
      </pc:sldChg>
    </pc:docChg>
  </pc:docChgLst>
  <pc:docChgLst>
    <pc:chgData name="Baker, Emily (STFC,DL,AST)" userId="S::emily.baker@stfc.ac.uk::cd63b128-5bbb-4867-bad5-e2b99d3ce767" providerId="AD" clId="Web-{1BB4C499-CCF9-4FFC-8525-4C383939437D}"/>
    <pc:docChg chg="delSld">
      <pc:chgData name="Baker, Emily (STFC,DL,AST)" userId="S::emily.baker@stfc.ac.uk::cd63b128-5bbb-4867-bad5-e2b99d3ce767" providerId="AD" clId="Web-{1BB4C499-CCF9-4FFC-8525-4C383939437D}" dt="2021-03-16T16:17:28.371" v="0"/>
      <pc:docMkLst>
        <pc:docMk/>
      </pc:docMkLst>
      <pc:sldChg chg="del">
        <pc:chgData name="Baker, Emily (STFC,DL,AST)" userId="S::emily.baker@stfc.ac.uk::cd63b128-5bbb-4867-bad5-e2b99d3ce767" providerId="AD" clId="Web-{1BB4C499-CCF9-4FFC-8525-4C383939437D}" dt="2021-03-16T16:17:28.371" v="0"/>
        <pc:sldMkLst>
          <pc:docMk/>
          <pc:sldMk cId="3540258980" sldId="338"/>
        </pc:sldMkLst>
      </pc:sldChg>
    </pc:docChg>
  </pc:docChgLst>
  <pc:docChgLst>
    <pc:chgData name="Baker, Emily (STFC,DL,AST)" userId="S::emily.baker@stfc.ac.uk::cd63b128-5bbb-4867-bad5-e2b99d3ce767" providerId="AD" clId="Web-{12FF19C6-3F32-C565-07E5-4DB5EC07F1B9}"/>
    <pc:docChg chg="addSld modSld addMainMaster modMainMaster">
      <pc:chgData name="Baker, Emily (STFC,DL,AST)" userId="S::emily.baker@stfc.ac.uk::cd63b128-5bbb-4867-bad5-e2b99d3ce767" providerId="AD" clId="Web-{12FF19C6-3F32-C565-07E5-4DB5EC07F1B9}" dt="2022-05-09T13:33:38.705" v="62"/>
      <pc:docMkLst>
        <pc:docMk/>
      </pc:docMkLst>
      <pc:sldChg chg="modSp">
        <pc:chgData name="Baker, Emily (STFC,DL,AST)" userId="S::emily.baker@stfc.ac.uk::cd63b128-5bbb-4867-bad5-e2b99d3ce767" providerId="AD" clId="Web-{12FF19C6-3F32-C565-07E5-4DB5EC07F1B9}" dt="2022-05-09T13:32:51.313" v="39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12FF19C6-3F32-C565-07E5-4DB5EC07F1B9}" dt="2022-05-09T13:32:51.313" v="39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 add">
        <pc:chgData name="Baker, Emily (STFC,DL,AST)" userId="S::emily.baker@stfc.ac.uk::cd63b128-5bbb-4867-bad5-e2b99d3ce767" providerId="AD" clId="Web-{12FF19C6-3F32-C565-07E5-4DB5EC07F1B9}" dt="2022-05-09T13:32:09.828" v="33"/>
        <pc:sldMkLst>
          <pc:docMk/>
          <pc:sldMk cId="4159362166" sldId="320"/>
        </pc:sldMkLst>
        <pc:spChg chg="mod">
          <ac:chgData name="Baker, Emily (STFC,DL,AST)" userId="S::emily.baker@stfc.ac.uk::cd63b128-5bbb-4867-bad5-e2b99d3ce767" providerId="AD" clId="Web-{12FF19C6-3F32-C565-07E5-4DB5EC07F1B9}" dt="2022-05-09T13:31:56.452" v="29" actId="20577"/>
          <ac:spMkLst>
            <pc:docMk/>
            <pc:sldMk cId="4159362166" sldId="320"/>
            <ac:spMk id="2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12FF19C6-3F32-C565-07E5-4DB5EC07F1B9}" dt="2022-05-09T13:32:09.828" v="33"/>
          <ac:spMkLst>
            <pc:docMk/>
            <pc:sldMk cId="4159362166" sldId="320"/>
            <ac:spMk id="3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12FF19C6-3F32-C565-07E5-4DB5EC07F1B9}" dt="2022-05-09T13:31:56.405" v="25" actId="20577"/>
          <ac:spMkLst>
            <pc:docMk/>
            <pc:sldMk cId="4159362166" sldId="320"/>
            <ac:spMk id="4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12FF19C6-3F32-C565-07E5-4DB5EC07F1B9}" dt="2022-05-09T13:31:56.468" v="30" actId="20577"/>
          <ac:spMkLst>
            <pc:docMk/>
            <pc:sldMk cId="4159362166" sldId="320"/>
            <ac:spMk id="5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12FF19C6-3F32-C565-07E5-4DB5EC07F1B9}" dt="2022-05-09T13:31:56.405" v="26" actId="20577"/>
          <ac:spMkLst>
            <pc:docMk/>
            <pc:sldMk cId="4159362166" sldId="320"/>
            <ac:spMk id="6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12FF19C6-3F32-C565-07E5-4DB5EC07F1B9}" dt="2022-05-09T13:31:56.437" v="28" actId="20577"/>
          <ac:spMkLst>
            <pc:docMk/>
            <pc:sldMk cId="4159362166" sldId="320"/>
            <ac:spMk id="9" creationId="{00000000-0000-0000-0000-000000000000}"/>
          </ac:spMkLst>
        </pc:spChg>
      </pc:sldChg>
      <pc:sldChg chg="modSp add">
        <pc:chgData name="Baker, Emily (STFC,DL,AST)" userId="S::emily.baker@stfc.ac.uk::cd63b128-5bbb-4867-bad5-e2b99d3ce767" providerId="AD" clId="Web-{12FF19C6-3F32-C565-07E5-4DB5EC07F1B9}" dt="2022-05-09T13:32:05.140" v="32" actId="1076"/>
        <pc:sldMkLst>
          <pc:docMk/>
          <pc:sldMk cId="3097300805" sldId="321"/>
        </pc:sldMkLst>
        <pc:spChg chg="mod">
          <ac:chgData name="Baker, Emily (STFC,DL,AST)" userId="S::emily.baker@stfc.ac.uk::cd63b128-5bbb-4867-bad5-e2b99d3ce767" providerId="AD" clId="Web-{12FF19C6-3F32-C565-07E5-4DB5EC07F1B9}" dt="2022-05-09T13:31:43.749" v="18" actId="1076"/>
          <ac:spMkLst>
            <pc:docMk/>
            <pc:sldMk cId="3097300805" sldId="321"/>
            <ac:spMk id="2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12FF19C6-3F32-C565-07E5-4DB5EC07F1B9}" dt="2022-05-09T13:32:05.140" v="32" actId="1076"/>
          <ac:spMkLst>
            <pc:docMk/>
            <pc:sldMk cId="3097300805" sldId="321"/>
            <ac:spMk id="3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12FF19C6-3F32-C565-07E5-4DB5EC07F1B9}" dt="2022-05-09T13:31:41.030" v="17" actId="1076"/>
          <ac:spMkLst>
            <pc:docMk/>
            <pc:sldMk cId="3097300805" sldId="321"/>
            <ac:spMk id="4" creationId="{00000000-0000-0000-0000-000000000000}"/>
          </ac:spMkLst>
        </pc:spChg>
      </pc:sldChg>
      <pc:sldChg chg="modSp add replId">
        <pc:chgData name="Baker, Emily (STFC,DL,AST)" userId="S::emily.baker@stfc.ac.uk::cd63b128-5bbb-4867-bad5-e2b99d3ce767" providerId="AD" clId="Web-{12FF19C6-3F32-C565-07E5-4DB5EC07F1B9}" dt="2022-05-09T12:56:55.874" v="5" actId="1076"/>
        <pc:sldMkLst>
          <pc:docMk/>
          <pc:sldMk cId="3922420081" sldId="322"/>
        </pc:sldMkLst>
        <pc:spChg chg="mod">
          <ac:chgData name="Baker, Emily (STFC,DL,AST)" userId="S::emily.baker@stfc.ac.uk::cd63b128-5bbb-4867-bad5-e2b99d3ce767" providerId="AD" clId="Web-{12FF19C6-3F32-C565-07E5-4DB5EC07F1B9}" dt="2022-05-09T12:56:55.874" v="5" actId="1076"/>
          <ac:spMkLst>
            <pc:docMk/>
            <pc:sldMk cId="3922420081" sldId="322"/>
            <ac:spMk id="8" creationId="{A1A39C34-E01A-FD49-8603-2E8AE6BB5606}"/>
          </ac:spMkLst>
        </pc:spChg>
      </pc:sldChg>
      <pc:sldChg chg="modSp add">
        <pc:chgData name="Baker, Emily (STFC,DL,AST)" userId="S::emily.baker@stfc.ac.uk::cd63b128-5bbb-4867-bad5-e2b99d3ce767" providerId="AD" clId="Web-{12FF19C6-3F32-C565-07E5-4DB5EC07F1B9}" dt="2022-05-09T13:33:38.705" v="62"/>
        <pc:sldMkLst>
          <pc:docMk/>
          <pc:sldMk cId="3696791991" sldId="323"/>
        </pc:sldMkLst>
        <pc:spChg chg="mod">
          <ac:chgData name="Baker, Emily (STFC,DL,AST)" userId="S::emily.baker@stfc.ac.uk::cd63b128-5bbb-4867-bad5-e2b99d3ce767" providerId="AD" clId="Web-{12FF19C6-3F32-C565-07E5-4DB5EC07F1B9}" dt="2022-05-09T13:33:32.814" v="54"/>
          <ac:spMkLst>
            <pc:docMk/>
            <pc:sldMk cId="3696791991" sldId="323"/>
            <ac:spMk id="5" creationId="{D1F6265A-4442-4CB4-AB1F-F42E680E89E7}"/>
          </ac:spMkLst>
        </pc:spChg>
        <pc:spChg chg="mod">
          <ac:chgData name="Baker, Emily (STFC,DL,AST)" userId="S::emily.baker@stfc.ac.uk::cd63b128-5bbb-4867-bad5-e2b99d3ce767" providerId="AD" clId="Web-{12FF19C6-3F32-C565-07E5-4DB5EC07F1B9}" dt="2022-05-09T13:33:32.814" v="55"/>
          <ac:spMkLst>
            <pc:docMk/>
            <pc:sldMk cId="3696791991" sldId="323"/>
            <ac:spMk id="7" creationId="{2513681C-83D7-43F2-B2B5-31E215DA765B}"/>
          </ac:spMkLst>
        </pc:spChg>
        <pc:spChg chg="mod">
          <ac:chgData name="Baker, Emily (STFC,DL,AST)" userId="S::emily.baker@stfc.ac.uk::cd63b128-5bbb-4867-bad5-e2b99d3ce767" providerId="AD" clId="Web-{12FF19C6-3F32-C565-07E5-4DB5EC07F1B9}" dt="2022-05-09T13:33:17.673" v="51" actId="1076"/>
          <ac:spMkLst>
            <pc:docMk/>
            <pc:sldMk cId="3696791991" sldId="323"/>
            <ac:spMk id="10" creationId="{F8E5EB20-0F28-4F24-B41E-BAF9C8CCB8D1}"/>
          </ac:spMkLst>
        </pc:spChg>
        <pc:spChg chg="mod">
          <ac:chgData name="Baker, Emily (STFC,DL,AST)" userId="S::emily.baker@stfc.ac.uk::cd63b128-5bbb-4867-bad5-e2b99d3ce767" providerId="AD" clId="Web-{12FF19C6-3F32-C565-07E5-4DB5EC07F1B9}" dt="2022-05-09T13:33:32.799" v="53"/>
          <ac:spMkLst>
            <pc:docMk/>
            <pc:sldMk cId="3696791991" sldId="323"/>
            <ac:spMk id="15" creationId="{1C17CE2D-FC71-4F78-AA64-3403A4CD3A46}"/>
          </ac:spMkLst>
        </pc:spChg>
        <pc:spChg chg="mod">
          <ac:chgData name="Baker, Emily (STFC,DL,AST)" userId="S::emily.baker@stfc.ac.uk::cd63b128-5bbb-4867-bad5-e2b99d3ce767" providerId="AD" clId="Web-{12FF19C6-3F32-C565-07E5-4DB5EC07F1B9}" dt="2022-05-09T13:33:32.861" v="57"/>
          <ac:spMkLst>
            <pc:docMk/>
            <pc:sldMk cId="3696791991" sldId="323"/>
            <ac:spMk id="16" creationId="{5C5D5830-E534-48FF-A33C-849C16EAD34F}"/>
          </ac:spMkLst>
        </pc:spChg>
        <pc:spChg chg="mod">
          <ac:chgData name="Baker, Emily (STFC,DL,AST)" userId="S::emily.baker@stfc.ac.uk::cd63b128-5bbb-4867-bad5-e2b99d3ce767" providerId="AD" clId="Web-{12FF19C6-3F32-C565-07E5-4DB5EC07F1B9}" dt="2022-05-09T13:33:32.845" v="56"/>
          <ac:spMkLst>
            <pc:docMk/>
            <pc:sldMk cId="3696791991" sldId="323"/>
            <ac:spMk id="17" creationId="{27FC5F3C-3375-4774-A54F-F5613F124859}"/>
          </ac:spMkLst>
        </pc:spChg>
        <pc:spChg chg="mod">
          <ac:chgData name="Baker, Emily (STFC,DL,AST)" userId="S::emily.baker@stfc.ac.uk::cd63b128-5bbb-4867-bad5-e2b99d3ce767" providerId="AD" clId="Web-{12FF19C6-3F32-C565-07E5-4DB5EC07F1B9}" dt="2022-05-09T13:33:38.705" v="62"/>
          <ac:spMkLst>
            <pc:docMk/>
            <pc:sldMk cId="3696791991" sldId="323"/>
            <ac:spMk id="19" creationId="{5FE09EE4-7334-4F70-9734-01203C3C503E}"/>
          </ac:spMkLst>
        </pc:spChg>
        <pc:spChg chg="mod">
          <ac:chgData name="Baker, Emily (STFC,DL,AST)" userId="S::emily.baker@stfc.ac.uk::cd63b128-5bbb-4867-bad5-e2b99d3ce767" providerId="AD" clId="Web-{12FF19C6-3F32-C565-07E5-4DB5EC07F1B9}" dt="2022-05-09T13:33:27.939" v="52" actId="20577"/>
          <ac:spMkLst>
            <pc:docMk/>
            <pc:sldMk cId="3696791991" sldId="323"/>
            <ac:spMk id="26" creationId="{04742BC4-F7AB-407A-9E66-24D559C328DF}"/>
          </ac:spMkLst>
        </pc:spChg>
        <pc:spChg chg="mod">
          <ac:chgData name="Baker, Emily (STFC,DL,AST)" userId="S::emily.baker@stfc.ac.uk::cd63b128-5bbb-4867-bad5-e2b99d3ce767" providerId="AD" clId="Web-{12FF19C6-3F32-C565-07E5-4DB5EC07F1B9}" dt="2022-05-09T13:33:32.892" v="59"/>
          <ac:spMkLst>
            <pc:docMk/>
            <pc:sldMk cId="3696791991" sldId="323"/>
            <ac:spMk id="34" creationId="{DBCCC138-8900-4CD5-AEAA-338D645996E0}"/>
          </ac:spMkLst>
        </pc:spChg>
      </pc:sldChg>
      <pc:sldChg chg="modSp add replId">
        <pc:chgData name="Baker, Emily (STFC,DL,AST)" userId="S::emily.baker@stfc.ac.uk::cd63b128-5bbb-4867-bad5-e2b99d3ce767" providerId="AD" clId="Web-{12FF19C6-3F32-C565-07E5-4DB5EC07F1B9}" dt="2022-05-09T13:33:03.251" v="50" actId="20577"/>
        <pc:sldMkLst>
          <pc:docMk/>
          <pc:sldMk cId="795367051" sldId="324"/>
        </pc:sldMkLst>
        <pc:spChg chg="mod">
          <ac:chgData name="Baker, Emily (STFC,DL,AST)" userId="S::emily.baker@stfc.ac.uk::cd63b128-5bbb-4867-bad5-e2b99d3ce767" providerId="AD" clId="Web-{12FF19C6-3F32-C565-07E5-4DB5EC07F1B9}" dt="2022-05-09T13:33:03.251" v="50" actId="20577"/>
          <ac:spMkLst>
            <pc:docMk/>
            <pc:sldMk cId="795367051" sldId="324"/>
            <ac:spMk id="8" creationId="{A1A39C34-E01A-FD49-8603-2E8AE6BB5606}"/>
          </ac:spMkLst>
        </pc:spChg>
      </pc:sldChg>
      <pc:sldMasterChg chg="replId modSldLayout">
        <pc:chgData name="Baker, Emily (STFC,DL,AST)" userId="S::emily.baker@stfc.ac.uk::cd63b128-5bbb-4867-bad5-e2b99d3ce767" providerId="AD" clId="Web-{12FF19C6-3F32-C565-07E5-4DB5EC07F1B9}" dt="2022-05-09T12:55:50.466" v="0"/>
        <pc:sldMasterMkLst>
          <pc:docMk/>
          <pc:sldMasterMk cId="814860319" sldId="2147483868"/>
        </pc:sldMasterMkLst>
        <pc:sldLayoutChg chg="replId">
          <pc:chgData name="Baker, Emily (STFC,DL,AST)" userId="S::emily.baker@stfc.ac.uk::cd63b128-5bbb-4867-bad5-e2b99d3ce767" providerId="AD" clId="Web-{12FF19C6-3F32-C565-07E5-4DB5EC07F1B9}" dt="2022-05-09T12:55:50.466" v="0"/>
          <pc:sldLayoutMkLst>
            <pc:docMk/>
            <pc:sldMasterMk cId="814860319" sldId="2147483868"/>
            <pc:sldLayoutMk cId="1913816237" sldId="2147483869"/>
          </pc:sldLayoutMkLst>
        </pc:sldLayoutChg>
        <pc:sldLayoutChg chg="replId">
          <pc:chgData name="Baker, Emily (STFC,DL,AST)" userId="S::emily.baker@stfc.ac.uk::cd63b128-5bbb-4867-bad5-e2b99d3ce767" providerId="AD" clId="Web-{12FF19C6-3F32-C565-07E5-4DB5EC07F1B9}" dt="2022-05-09T12:55:50.466" v="0"/>
          <pc:sldLayoutMkLst>
            <pc:docMk/>
            <pc:sldMasterMk cId="814860319" sldId="2147483868"/>
            <pc:sldLayoutMk cId="3754228474" sldId="2147483870"/>
          </pc:sldLayoutMkLst>
        </pc:sldLayoutChg>
        <pc:sldLayoutChg chg="replId">
          <pc:chgData name="Baker, Emily (STFC,DL,AST)" userId="S::emily.baker@stfc.ac.uk::cd63b128-5bbb-4867-bad5-e2b99d3ce767" providerId="AD" clId="Web-{12FF19C6-3F32-C565-07E5-4DB5EC07F1B9}" dt="2022-05-09T12:55:50.466" v="0"/>
          <pc:sldLayoutMkLst>
            <pc:docMk/>
            <pc:sldMasterMk cId="814860319" sldId="2147483868"/>
            <pc:sldLayoutMk cId="1236390787" sldId="2147483871"/>
          </pc:sldLayoutMkLst>
        </pc:sldLayoutChg>
        <pc:sldLayoutChg chg="replId">
          <pc:chgData name="Baker, Emily (STFC,DL,AST)" userId="S::emily.baker@stfc.ac.uk::cd63b128-5bbb-4867-bad5-e2b99d3ce767" providerId="AD" clId="Web-{12FF19C6-3F32-C565-07E5-4DB5EC07F1B9}" dt="2022-05-09T12:55:50.466" v="0"/>
          <pc:sldLayoutMkLst>
            <pc:docMk/>
            <pc:sldMasterMk cId="814860319" sldId="2147483868"/>
            <pc:sldLayoutMk cId="3973480152" sldId="2147483872"/>
          </pc:sldLayoutMkLst>
        </pc:sldLayoutChg>
        <pc:sldLayoutChg chg="replId">
          <pc:chgData name="Baker, Emily (STFC,DL,AST)" userId="S::emily.baker@stfc.ac.uk::cd63b128-5bbb-4867-bad5-e2b99d3ce767" providerId="AD" clId="Web-{12FF19C6-3F32-C565-07E5-4DB5EC07F1B9}" dt="2022-05-09T12:55:50.466" v="0"/>
          <pc:sldLayoutMkLst>
            <pc:docMk/>
            <pc:sldMasterMk cId="814860319" sldId="2147483868"/>
            <pc:sldLayoutMk cId="826138436" sldId="2147483873"/>
          </pc:sldLayoutMkLst>
        </pc:sldLayoutChg>
        <pc:sldLayoutChg chg="replId">
          <pc:chgData name="Baker, Emily (STFC,DL,AST)" userId="S::emily.baker@stfc.ac.uk::cd63b128-5bbb-4867-bad5-e2b99d3ce767" providerId="AD" clId="Web-{12FF19C6-3F32-C565-07E5-4DB5EC07F1B9}" dt="2022-05-09T12:55:50.466" v="0"/>
          <pc:sldLayoutMkLst>
            <pc:docMk/>
            <pc:sldMasterMk cId="814860319" sldId="2147483868"/>
            <pc:sldLayoutMk cId="498014105" sldId="2147483874"/>
          </pc:sldLayoutMkLst>
        </pc:sldLayoutChg>
        <pc:sldLayoutChg chg="replId">
          <pc:chgData name="Baker, Emily (STFC,DL,AST)" userId="S::emily.baker@stfc.ac.uk::cd63b128-5bbb-4867-bad5-e2b99d3ce767" providerId="AD" clId="Web-{12FF19C6-3F32-C565-07E5-4DB5EC07F1B9}" dt="2022-05-09T12:55:50.466" v="0"/>
          <pc:sldLayoutMkLst>
            <pc:docMk/>
            <pc:sldMasterMk cId="814860319" sldId="2147483868"/>
            <pc:sldLayoutMk cId="3138679910" sldId="2147483875"/>
          </pc:sldLayoutMkLst>
        </pc:sldLayoutChg>
        <pc:sldLayoutChg chg="replId">
          <pc:chgData name="Baker, Emily (STFC,DL,AST)" userId="S::emily.baker@stfc.ac.uk::cd63b128-5bbb-4867-bad5-e2b99d3ce767" providerId="AD" clId="Web-{12FF19C6-3F32-C565-07E5-4DB5EC07F1B9}" dt="2022-05-09T12:55:50.466" v="0"/>
          <pc:sldLayoutMkLst>
            <pc:docMk/>
            <pc:sldMasterMk cId="814860319" sldId="2147483868"/>
            <pc:sldLayoutMk cId="453202159" sldId="2147483876"/>
          </pc:sldLayoutMkLst>
        </pc:sldLayoutChg>
        <pc:sldLayoutChg chg="replId">
          <pc:chgData name="Baker, Emily (STFC,DL,AST)" userId="S::emily.baker@stfc.ac.uk::cd63b128-5bbb-4867-bad5-e2b99d3ce767" providerId="AD" clId="Web-{12FF19C6-3F32-C565-07E5-4DB5EC07F1B9}" dt="2022-05-09T12:55:50.466" v="0"/>
          <pc:sldLayoutMkLst>
            <pc:docMk/>
            <pc:sldMasterMk cId="814860319" sldId="2147483868"/>
            <pc:sldLayoutMk cId="2253147025" sldId="2147483877"/>
          </pc:sldLayoutMkLst>
        </pc:sldLayoutChg>
        <pc:sldLayoutChg chg="replId">
          <pc:chgData name="Baker, Emily (STFC,DL,AST)" userId="S::emily.baker@stfc.ac.uk::cd63b128-5bbb-4867-bad5-e2b99d3ce767" providerId="AD" clId="Web-{12FF19C6-3F32-C565-07E5-4DB5EC07F1B9}" dt="2022-05-09T12:55:50.466" v="0"/>
          <pc:sldLayoutMkLst>
            <pc:docMk/>
            <pc:sldMasterMk cId="814860319" sldId="2147483868"/>
            <pc:sldLayoutMk cId="2164441277" sldId="2147483878"/>
          </pc:sldLayoutMkLst>
        </pc:sldLayoutChg>
        <pc:sldLayoutChg chg="replId">
          <pc:chgData name="Baker, Emily (STFC,DL,AST)" userId="S::emily.baker@stfc.ac.uk::cd63b128-5bbb-4867-bad5-e2b99d3ce767" providerId="AD" clId="Web-{12FF19C6-3F32-C565-07E5-4DB5EC07F1B9}" dt="2022-05-09T12:55:50.466" v="0"/>
          <pc:sldLayoutMkLst>
            <pc:docMk/>
            <pc:sldMasterMk cId="814860319" sldId="2147483868"/>
            <pc:sldLayoutMk cId="198248014" sldId="2147483879"/>
          </pc:sldLayoutMkLst>
        </pc:sldLayoutChg>
      </pc:sldMasterChg>
      <pc:sldMasterChg chg="add replId addSldLayout modSldLayout">
        <pc:chgData name="Baker, Emily (STFC,DL,AST)" userId="S::emily.baker@stfc.ac.uk::cd63b128-5bbb-4867-bad5-e2b99d3ce767" providerId="AD" clId="Web-{12FF19C6-3F32-C565-07E5-4DB5EC07F1B9}" dt="2022-05-09T13:32:39.938" v="34"/>
        <pc:sldMasterMkLst>
          <pc:docMk/>
          <pc:sldMasterMk cId="2365243687" sldId="2147483880"/>
        </pc:sldMasterMkLst>
        <pc:sldLayoutChg chg="add replI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2365243687" sldId="2147483880"/>
            <pc:sldLayoutMk cId="1448708096" sldId="2147483881"/>
          </pc:sldLayoutMkLst>
        </pc:sldLayoutChg>
        <pc:sldLayoutChg chg="add replI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2365243687" sldId="2147483880"/>
            <pc:sldLayoutMk cId="1530596134" sldId="2147483882"/>
          </pc:sldLayoutMkLst>
        </pc:sldLayoutChg>
        <pc:sldLayoutChg chg="add replI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2365243687" sldId="2147483880"/>
            <pc:sldLayoutMk cId="2567347465" sldId="2147483883"/>
          </pc:sldLayoutMkLst>
        </pc:sldLayoutChg>
        <pc:sldLayoutChg chg="add replI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2365243687" sldId="2147483880"/>
            <pc:sldLayoutMk cId="4249378250" sldId="2147483884"/>
          </pc:sldLayoutMkLst>
        </pc:sldLayoutChg>
        <pc:sldLayoutChg chg="add replI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2365243687" sldId="2147483880"/>
            <pc:sldLayoutMk cId="3678980542" sldId="2147483885"/>
          </pc:sldLayoutMkLst>
        </pc:sldLayoutChg>
        <pc:sldLayoutChg chg="add replI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2365243687" sldId="2147483880"/>
            <pc:sldLayoutMk cId="3751916869" sldId="2147483886"/>
          </pc:sldLayoutMkLst>
        </pc:sldLayoutChg>
        <pc:sldLayoutChg chg="add replI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2365243687" sldId="2147483880"/>
            <pc:sldLayoutMk cId="15686777" sldId="2147483887"/>
          </pc:sldLayoutMkLst>
        </pc:sldLayoutChg>
        <pc:sldLayoutChg chg="add replI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2365243687" sldId="2147483880"/>
            <pc:sldLayoutMk cId="2838758058" sldId="2147483888"/>
          </pc:sldLayoutMkLst>
        </pc:sldLayoutChg>
        <pc:sldLayoutChg chg="add replI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2365243687" sldId="2147483880"/>
            <pc:sldLayoutMk cId="1910790158" sldId="2147483889"/>
          </pc:sldLayoutMkLst>
        </pc:sldLayoutChg>
        <pc:sldLayoutChg chg="add replI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2365243687" sldId="2147483880"/>
            <pc:sldLayoutMk cId="1981731685" sldId="2147483890"/>
          </pc:sldLayoutMkLst>
        </pc:sldLayoutChg>
        <pc:sldLayoutChg chg="add replI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2365243687" sldId="2147483880"/>
            <pc:sldLayoutMk cId="2682755578" sldId="2147483891"/>
          </pc:sldLayoutMkLst>
        </pc:sldLayoutChg>
      </pc:sldMasterChg>
      <pc:sldMasterChg chg="add addSldLayout">
        <pc:chgData name="Baker, Emily (STFC,DL,AST)" userId="S::emily.baker@stfc.ac.uk::cd63b128-5bbb-4867-bad5-e2b99d3ce767" providerId="AD" clId="Web-{12FF19C6-3F32-C565-07E5-4DB5EC07F1B9}" dt="2022-05-09T13:32:39.938" v="34"/>
        <pc:sldMasterMkLst>
          <pc:docMk/>
          <pc:sldMasterMk cId="3633987577" sldId="2147483892"/>
        </pc:sldMasterMkLst>
        <pc:sldLayoutChg chg="ad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3633987577" sldId="2147483892"/>
            <pc:sldLayoutMk cId="851005085" sldId="2147483893"/>
          </pc:sldLayoutMkLst>
        </pc:sldLayoutChg>
        <pc:sldLayoutChg chg="ad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3633987577" sldId="2147483892"/>
            <pc:sldLayoutMk cId="97165409" sldId="2147483894"/>
          </pc:sldLayoutMkLst>
        </pc:sldLayoutChg>
        <pc:sldLayoutChg chg="ad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3633987577" sldId="2147483892"/>
            <pc:sldLayoutMk cId="1006078959" sldId="2147483895"/>
          </pc:sldLayoutMkLst>
        </pc:sldLayoutChg>
        <pc:sldLayoutChg chg="ad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3633987577" sldId="2147483892"/>
            <pc:sldLayoutMk cId="702128663" sldId="2147483896"/>
          </pc:sldLayoutMkLst>
        </pc:sldLayoutChg>
        <pc:sldLayoutChg chg="ad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3633987577" sldId="2147483892"/>
            <pc:sldLayoutMk cId="143458655" sldId="2147483897"/>
          </pc:sldLayoutMkLst>
        </pc:sldLayoutChg>
        <pc:sldLayoutChg chg="ad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3633987577" sldId="2147483892"/>
            <pc:sldLayoutMk cId="406957643" sldId="2147483898"/>
          </pc:sldLayoutMkLst>
        </pc:sldLayoutChg>
        <pc:sldLayoutChg chg="ad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3633987577" sldId="2147483892"/>
            <pc:sldLayoutMk cId="1440574258" sldId="2147483899"/>
          </pc:sldLayoutMkLst>
        </pc:sldLayoutChg>
        <pc:sldLayoutChg chg="ad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3633987577" sldId="2147483892"/>
            <pc:sldLayoutMk cId="1692801493" sldId="2147483900"/>
          </pc:sldLayoutMkLst>
        </pc:sldLayoutChg>
        <pc:sldLayoutChg chg="ad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3633987577" sldId="2147483892"/>
            <pc:sldLayoutMk cId="2303081907" sldId="2147483901"/>
          </pc:sldLayoutMkLst>
        </pc:sldLayoutChg>
        <pc:sldLayoutChg chg="ad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3633987577" sldId="2147483892"/>
            <pc:sldLayoutMk cId="2715923463" sldId="2147483902"/>
          </pc:sldLayoutMkLst>
        </pc:sldLayoutChg>
        <pc:sldLayoutChg chg="add">
          <pc:chgData name="Baker, Emily (STFC,DL,AST)" userId="S::emily.baker@stfc.ac.uk::cd63b128-5bbb-4867-bad5-e2b99d3ce767" providerId="AD" clId="Web-{12FF19C6-3F32-C565-07E5-4DB5EC07F1B9}" dt="2022-05-09T13:32:39.938" v="34"/>
          <pc:sldLayoutMkLst>
            <pc:docMk/>
            <pc:sldMasterMk cId="3633987577" sldId="2147483892"/>
            <pc:sldLayoutMk cId="1634296942" sldId="2147483903"/>
          </pc:sldLayoutMkLst>
        </pc:sldLayoutChg>
      </pc:sldMasterChg>
    </pc:docChg>
  </pc:docChgLst>
  <pc:docChgLst>
    <pc:chgData name="Baker, Emily (STFC,DL,AST)" userId="S::emily.baker@stfc.ac.uk::cd63b128-5bbb-4867-bad5-e2b99d3ce767" providerId="AD" clId="Web-{661A0298-FA9F-FF22-9C83-B580106400BB}"/>
    <pc:docChg chg="delSld modSld">
      <pc:chgData name="Baker, Emily (STFC,DL,AST)" userId="S::emily.baker@stfc.ac.uk::cd63b128-5bbb-4867-bad5-e2b99d3ce767" providerId="AD" clId="Web-{661A0298-FA9F-FF22-9C83-B580106400BB}" dt="2022-01-31T12:27:44.601" v="15" actId="20577"/>
      <pc:docMkLst>
        <pc:docMk/>
      </pc:docMkLst>
      <pc:sldChg chg="modSp">
        <pc:chgData name="Baker, Emily (STFC,DL,AST)" userId="S::emily.baker@stfc.ac.uk::cd63b128-5bbb-4867-bad5-e2b99d3ce767" providerId="AD" clId="Web-{661A0298-FA9F-FF22-9C83-B580106400BB}" dt="2022-01-31T12:26:03.832" v="0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661A0298-FA9F-FF22-9C83-B580106400BB}" dt="2022-01-31T12:26:03.832" v="0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Baker, Emily (STFC,DL,AST)" userId="S::emily.baker@stfc.ac.uk::cd63b128-5bbb-4867-bad5-e2b99d3ce767" providerId="AD" clId="Web-{661A0298-FA9F-FF22-9C83-B580106400BB}" dt="2022-01-31T12:27:44.601" v="15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661A0298-FA9F-FF22-9C83-B580106400BB}" dt="2022-01-31T12:27:44.601" v="15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Baker, Emily (STFC,DL,AST)" userId="S::emily.baker@stfc.ac.uk::cd63b128-5bbb-4867-bad5-e2b99d3ce767" providerId="AD" clId="Web-{661A0298-FA9F-FF22-9C83-B580106400BB}" dt="2022-01-31T12:27:40.960" v="12"/>
        <pc:sldMkLst>
          <pc:docMk/>
          <pc:sldMk cId="2291612668" sldId="346"/>
        </pc:sldMkLst>
      </pc:sldChg>
      <pc:sldChg chg="del">
        <pc:chgData name="Baker, Emily (STFC,DL,AST)" userId="S::emily.baker@stfc.ac.uk::cd63b128-5bbb-4867-bad5-e2b99d3ce767" providerId="AD" clId="Web-{661A0298-FA9F-FF22-9C83-B580106400BB}" dt="2022-01-31T12:27:40.960" v="13"/>
        <pc:sldMkLst>
          <pc:docMk/>
          <pc:sldMk cId="385848193" sldId="347"/>
        </pc:sldMkLst>
      </pc:sldChg>
      <pc:sldChg chg="del">
        <pc:chgData name="Baker, Emily (STFC,DL,AST)" userId="S::emily.baker@stfc.ac.uk::cd63b128-5bbb-4867-bad5-e2b99d3ce767" providerId="AD" clId="Web-{661A0298-FA9F-FF22-9C83-B580106400BB}" dt="2022-01-31T12:27:38.538" v="11"/>
        <pc:sldMkLst>
          <pc:docMk/>
          <pc:sldMk cId="2600009562" sldId="348"/>
        </pc:sldMkLst>
      </pc:sldChg>
      <pc:sldChg chg="del">
        <pc:chgData name="Baker, Emily (STFC,DL,AST)" userId="S::emily.baker@stfc.ac.uk::cd63b128-5bbb-4867-bad5-e2b99d3ce767" providerId="AD" clId="Web-{661A0298-FA9F-FF22-9C83-B580106400BB}" dt="2022-01-31T12:27:38.022" v="10"/>
        <pc:sldMkLst>
          <pc:docMk/>
          <pc:sldMk cId="725223808" sldId="349"/>
        </pc:sldMkLst>
      </pc:sldChg>
      <pc:sldChg chg="del">
        <pc:chgData name="Baker, Emily (STFC,DL,AST)" userId="S::emily.baker@stfc.ac.uk::cd63b128-5bbb-4867-bad5-e2b99d3ce767" providerId="AD" clId="Web-{661A0298-FA9F-FF22-9C83-B580106400BB}" dt="2022-01-31T12:27:37.616" v="9"/>
        <pc:sldMkLst>
          <pc:docMk/>
          <pc:sldMk cId="3315119417" sldId="350"/>
        </pc:sldMkLst>
      </pc:sldChg>
      <pc:sldChg chg="del">
        <pc:chgData name="Baker, Emily (STFC,DL,AST)" userId="S::emily.baker@stfc.ac.uk::cd63b128-5bbb-4867-bad5-e2b99d3ce767" providerId="AD" clId="Web-{661A0298-FA9F-FF22-9C83-B580106400BB}" dt="2022-01-31T12:27:37.038" v="8"/>
        <pc:sldMkLst>
          <pc:docMk/>
          <pc:sldMk cId="3615004036" sldId="351"/>
        </pc:sldMkLst>
      </pc:sldChg>
      <pc:sldChg chg="del">
        <pc:chgData name="Baker, Emily (STFC,DL,AST)" userId="S::emily.baker@stfc.ac.uk::cd63b128-5bbb-4867-bad5-e2b99d3ce767" providerId="AD" clId="Web-{661A0298-FA9F-FF22-9C83-B580106400BB}" dt="2022-01-31T12:27:32.225" v="5"/>
        <pc:sldMkLst>
          <pc:docMk/>
          <pc:sldMk cId="934678447" sldId="352"/>
        </pc:sldMkLst>
      </pc:sldChg>
      <pc:sldChg chg="del">
        <pc:chgData name="Baker, Emily (STFC,DL,AST)" userId="S::emily.baker@stfc.ac.uk::cd63b128-5bbb-4867-bad5-e2b99d3ce767" providerId="AD" clId="Web-{661A0298-FA9F-FF22-9C83-B580106400BB}" dt="2022-01-31T12:27:30.553" v="4"/>
        <pc:sldMkLst>
          <pc:docMk/>
          <pc:sldMk cId="2371830403" sldId="353"/>
        </pc:sldMkLst>
      </pc:sldChg>
      <pc:sldChg chg="del">
        <pc:chgData name="Baker, Emily (STFC,DL,AST)" userId="S::emily.baker@stfc.ac.uk::cd63b128-5bbb-4867-bad5-e2b99d3ce767" providerId="AD" clId="Web-{661A0298-FA9F-FF22-9C83-B580106400BB}" dt="2022-01-31T12:27:40.960" v="14"/>
        <pc:sldMkLst>
          <pc:docMk/>
          <pc:sldMk cId="2124181635" sldId="355"/>
        </pc:sldMkLst>
      </pc:sldChg>
      <pc:sldChg chg="del">
        <pc:chgData name="Baker, Emily (STFC,DL,AST)" userId="S::emily.baker@stfc.ac.uk::cd63b128-5bbb-4867-bad5-e2b99d3ce767" providerId="AD" clId="Web-{661A0298-FA9F-FF22-9C83-B580106400BB}" dt="2022-01-31T12:27:35.616" v="6"/>
        <pc:sldMkLst>
          <pc:docMk/>
          <pc:sldMk cId="2832553842" sldId="356"/>
        </pc:sldMkLst>
      </pc:sldChg>
      <pc:sldChg chg="del">
        <pc:chgData name="Baker, Emily (STFC,DL,AST)" userId="S::emily.baker@stfc.ac.uk::cd63b128-5bbb-4867-bad5-e2b99d3ce767" providerId="AD" clId="Web-{661A0298-FA9F-FF22-9C83-B580106400BB}" dt="2022-01-31T12:27:36.241" v="7"/>
        <pc:sldMkLst>
          <pc:docMk/>
          <pc:sldMk cId="363444966" sldId="357"/>
        </pc:sldMkLst>
      </pc:sldChg>
    </pc:docChg>
  </pc:docChgLst>
  <pc:docChgLst>
    <pc:chgData name="Baker, Emily (STFC,DL,AST)" userId="S::emily.baker@stfc.ac.uk::cd63b128-5bbb-4867-bad5-e2b99d3ce767" providerId="AD" clId="Web-{7C057A67-CC4B-1809-09E2-AA1075E2D2FA}"/>
    <pc:docChg chg="addSld delSld modSld">
      <pc:chgData name="Baker, Emily (STFC,DL,AST)" userId="S::emily.baker@stfc.ac.uk::cd63b128-5bbb-4867-bad5-e2b99d3ce767" providerId="AD" clId="Web-{7C057A67-CC4B-1809-09E2-AA1075E2D2FA}" dt="2022-02-04T15:07:33.852" v="6"/>
      <pc:docMkLst>
        <pc:docMk/>
      </pc:docMkLst>
      <pc:sldChg chg="modSp">
        <pc:chgData name="Baker, Emily (STFC,DL,AST)" userId="S::emily.baker@stfc.ac.uk::cd63b128-5bbb-4867-bad5-e2b99d3ce767" providerId="AD" clId="Web-{7C057A67-CC4B-1809-09E2-AA1075E2D2FA}" dt="2022-02-04T15:07:33.852" v="6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7C057A67-CC4B-1809-09E2-AA1075E2D2FA}" dt="2022-02-04T15:07:33.852" v="6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Baker, Emily (STFC,DL,AST)" userId="S::emily.baker@stfc.ac.uk::cd63b128-5bbb-4867-bad5-e2b99d3ce767" providerId="AD" clId="Web-{7C057A67-CC4B-1809-09E2-AA1075E2D2FA}" dt="2022-02-04T15:07:20.617" v="3"/>
        <pc:sldMkLst>
          <pc:docMk/>
          <pc:sldMk cId="3027937312" sldId="348"/>
        </pc:sldMkLst>
      </pc:sldChg>
      <pc:sldChg chg="add">
        <pc:chgData name="Baker, Emily (STFC,DL,AST)" userId="S::emily.baker@stfc.ac.uk::cd63b128-5bbb-4867-bad5-e2b99d3ce767" providerId="AD" clId="Web-{7C057A67-CC4B-1809-09E2-AA1075E2D2FA}" dt="2022-02-04T15:07:17.273" v="0"/>
        <pc:sldMkLst>
          <pc:docMk/>
          <pc:sldMk cId="1033658629" sldId="350"/>
        </pc:sldMkLst>
      </pc:sldChg>
      <pc:sldChg chg="add">
        <pc:chgData name="Baker, Emily (STFC,DL,AST)" userId="S::emily.baker@stfc.ac.uk::cd63b128-5bbb-4867-bad5-e2b99d3ce767" providerId="AD" clId="Web-{7C057A67-CC4B-1809-09E2-AA1075E2D2FA}" dt="2022-02-04T15:07:17.351" v="1"/>
        <pc:sldMkLst>
          <pc:docMk/>
          <pc:sldMk cId="2750661972" sldId="351"/>
        </pc:sldMkLst>
      </pc:sldChg>
      <pc:sldChg chg="add">
        <pc:chgData name="Baker, Emily (STFC,DL,AST)" userId="S::emily.baker@stfc.ac.uk::cd63b128-5bbb-4867-bad5-e2b99d3ce767" providerId="AD" clId="Web-{7C057A67-CC4B-1809-09E2-AA1075E2D2FA}" dt="2022-02-04T15:07:17.508" v="2"/>
        <pc:sldMkLst>
          <pc:docMk/>
          <pc:sldMk cId="2425874359" sldId="352"/>
        </pc:sldMkLst>
      </pc:sldChg>
    </pc:docChg>
  </pc:docChgLst>
  <pc:docChgLst>
    <pc:chgData name="Baker, Emily (STFC,DL,AST)" userId="S::emily.baker@stfc.ac.uk::cd63b128-5bbb-4867-bad5-e2b99d3ce767" providerId="AD" clId="Web-{6CEE8117-07BB-D0A7-BC15-4402200E119C}"/>
    <pc:docChg chg="addSld modSld">
      <pc:chgData name="Baker, Emily (STFC,DL,AST)" userId="S::emily.baker@stfc.ac.uk::cd63b128-5bbb-4867-bad5-e2b99d3ce767" providerId="AD" clId="Web-{6CEE8117-07BB-D0A7-BC15-4402200E119C}" dt="2022-05-09T10:54:42.129" v="30"/>
      <pc:docMkLst>
        <pc:docMk/>
      </pc:docMkLst>
      <pc:sldChg chg="modSp">
        <pc:chgData name="Baker, Emily (STFC,DL,AST)" userId="S::emily.baker@stfc.ac.uk::cd63b128-5bbb-4867-bad5-e2b99d3ce767" providerId="AD" clId="Web-{6CEE8117-07BB-D0A7-BC15-4402200E119C}" dt="2022-05-09T10:53:01.393" v="5" actId="20577"/>
        <pc:sldMkLst>
          <pc:docMk/>
          <pc:sldMk cId="1649584647" sldId="312"/>
        </pc:sldMkLst>
        <pc:spChg chg="mod">
          <ac:chgData name="Baker, Emily (STFC,DL,AST)" userId="S::emily.baker@stfc.ac.uk::cd63b128-5bbb-4867-bad5-e2b99d3ce767" providerId="AD" clId="Web-{6CEE8117-07BB-D0A7-BC15-4402200E119C}" dt="2022-05-09T10:53:01.393" v="5" actId="20577"/>
          <ac:spMkLst>
            <pc:docMk/>
            <pc:sldMk cId="1649584647" sldId="312"/>
            <ac:spMk id="8" creationId="{A1A39C34-E01A-FD49-8603-2E8AE6BB5606}"/>
          </ac:spMkLst>
        </pc:spChg>
      </pc:sldChg>
      <pc:sldChg chg="add replId">
        <pc:chgData name="Baker, Emily (STFC,DL,AST)" userId="S::emily.baker@stfc.ac.uk::cd63b128-5bbb-4867-bad5-e2b99d3ce767" providerId="AD" clId="Web-{6CEE8117-07BB-D0A7-BC15-4402200E119C}" dt="2022-05-09T10:52:55.674" v="0"/>
        <pc:sldMkLst>
          <pc:docMk/>
          <pc:sldMk cId="3756037174" sldId="318"/>
        </pc:sldMkLst>
      </pc:sldChg>
      <pc:sldChg chg="addSp modSp new">
        <pc:chgData name="Baker, Emily (STFC,DL,AST)" userId="S::emily.baker@stfc.ac.uk::cd63b128-5bbb-4867-bad5-e2b99d3ce767" providerId="AD" clId="Web-{6CEE8117-07BB-D0A7-BC15-4402200E119C}" dt="2022-05-09T10:54:42.129" v="30"/>
        <pc:sldMkLst>
          <pc:docMk/>
          <pc:sldMk cId="1921035546" sldId="319"/>
        </pc:sldMkLst>
        <pc:spChg chg="add mod">
          <ac:chgData name="Baker, Emily (STFC,DL,AST)" userId="S::emily.baker@stfc.ac.uk::cd63b128-5bbb-4867-bad5-e2b99d3ce767" providerId="AD" clId="Web-{6CEE8117-07BB-D0A7-BC15-4402200E119C}" dt="2022-05-09T10:54:42.129" v="30"/>
          <ac:spMkLst>
            <pc:docMk/>
            <pc:sldMk cId="1921035546" sldId="319"/>
            <ac:spMk id="2" creationId="{AF7D5F19-9074-0FE7-2FFE-0F4320AA531A}"/>
          </ac:spMkLst>
        </pc:spChg>
      </pc:sldChg>
    </pc:docChg>
  </pc:docChgLst>
  <pc:docChgLst>
    <pc:chgData name="Baker, Emily (STFC,DL,AST)" userId="S::emily.baker@stfc.ac.uk::cd63b128-5bbb-4867-bad5-e2b99d3ce767" providerId="AD" clId="Web-{40DE23B3-5B4E-C4C2-57A8-4FA014D2E3F0}"/>
    <pc:docChg chg="addSld delSld modSld sldOrd addMainMaster modMainMaster">
      <pc:chgData name="Baker, Emily (STFC,DL,AST)" userId="S::emily.baker@stfc.ac.uk::cd63b128-5bbb-4867-bad5-e2b99d3ce767" providerId="AD" clId="Web-{40DE23B3-5B4E-C4C2-57A8-4FA014D2E3F0}" dt="2021-03-16T11:46:39.391" v="31"/>
      <pc:docMkLst>
        <pc:docMk/>
      </pc:docMkLst>
      <pc:sldChg chg="modSp add del ord">
        <pc:chgData name="Baker, Emily (STFC,DL,AST)" userId="S::emily.baker@stfc.ac.uk::cd63b128-5bbb-4867-bad5-e2b99d3ce767" providerId="AD" clId="Web-{40DE23B3-5B4E-C4C2-57A8-4FA014D2E3F0}" dt="2021-03-16T11:46:37.688" v="30"/>
        <pc:sldMkLst>
          <pc:docMk/>
          <pc:sldMk cId="2699003910" sldId="341"/>
        </pc:sldMkLst>
        <pc:spChg chg="mod">
          <ac:chgData name="Baker, Emily (STFC,DL,AST)" userId="S::emily.baker@stfc.ac.uk::cd63b128-5bbb-4867-bad5-e2b99d3ce767" providerId="AD" clId="Web-{40DE23B3-5B4E-C4C2-57A8-4FA014D2E3F0}" dt="2021-03-16T11:46:37.313" v="29" actId="20577"/>
          <ac:spMkLst>
            <pc:docMk/>
            <pc:sldMk cId="2699003910" sldId="341"/>
            <ac:spMk id="2" creationId="{5E534D8B-539A-4DE7-9986-02F3ED82DB6A}"/>
          </ac:spMkLst>
        </pc:spChg>
        <pc:graphicFrameChg chg="mod modGraphic">
          <ac:chgData name="Baker, Emily (STFC,DL,AST)" userId="S::emily.baker@stfc.ac.uk::cd63b128-5bbb-4867-bad5-e2b99d3ce767" providerId="AD" clId="Web-{40DE23B3-5B4E-C4C2-57A8-4FA014D2E3F0}" dt="2021-03-16T11:44:49.322" v="18" actId="1076"/>
          <ac:graphicFrameMkLst>
            <pc:docMk/>
            <pc:sldMk cId="2699003910" sldId="341"/>
            <ac:graphicFrameMk id="4" creationId="{1334429B-8F9F-4A79-8AD5-8255C1709A68}"/>
          </ac:graphicFrameMkLst>
        </pc:graphicFrameChg>
      </pc:sldChg>
      <pc:sldChg chg="add">
        <pc:chgData name="Baker, Emily (STFC,DL,AST)" userId="S::emily.baker@stfc.ac.uk::cd63b128-5bbb-4867-bad5-e2b99d3ce767" providerId="AD" clId="Web-{40DE23B3-5B4E-C4C2-57A8-4FA014D2E3F0}" dt="2021-03-16T11:46:39.391" v="31"/>
        <pc:sldMkLst>
          <pc:docMk/>
          <pc:sldMk cId="3350977420" sldId="341"/>
        </pc:sldMkLst>
      </pc:sldChg>
      <pc:sldMasterChg chg="add addSldLayout">
        <pc:chgData name="Baker, Emily (STFC,DL,AST)" userId="S::emily.baker@stfc.ac.uk::cd63b128-5bbb-4867-bad5-e2b99d3ce767" providerId="AD" clId="Web-{40DE23B3-5B4E-C4C2-57A8-4FA014D2E3F0}" dt="2021-03-16T11:44:20.696" v="0"/>
        <pc:sldMasterMkLst>
          <pc:docMk/>
          <pc:sldMasterMk cId="1180724284" sldId="2147483648"/>
        </pc:sldMasterMkLst>
        <pc:sldLayoutChg chg="ad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1180724284" sldId="2147483648"/>
            <pc:sldLayoutMk cId="1159072690" sldId="2147483649"/>
          </pc:sldLayoutMkLst>
        </pc:sldLayoutChg>
        <pc:sldLayoutChg chg="ad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1180724284" sldId="2147483648"/>
            <pc:sldLayoutMk cId="3561966138" sldId="2147483650"/>
          </pc:sldLayoutMkLst>
        </pc:sldLayoutChg>
        <pc:sldLayoutChg chg="ad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1180724284" sldId="2147483648"/>
            <pc:sldLayoutMk cId="1333605518" sldId="2147483651"/>
          </pc:sldLayoutMkLst>
        </pc:sldLayoutChg>
        <pc:sldLayoutChg chg="ad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1180724284" sldId="2147483648"/>
            <pc:sldLayoutMk cId="3802495402" sldId="2147483652"/>
          </pc:sldLayoutMkLst>
        </pc:sldLayoutChg>
        <pc:sldLayoutChg chg="ad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1180724284" sldId="2147483648"/>
            <pc:sldLayoutMk cId="1923285639" sldId="2147483653"/>
          </pc:sldLayoutMkLst>
        </pc:sldLayoutChg>
        <pc:sldLayoutChg chg="ad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1180724284" sldId="2147483648"/>
            <pc:sldLayoutMk cId="2677220785" sldId="2147483654"/>
          </pc:sldLayoutMkLst>
        </pc:sldLayoutChg>
        <pc:sldLayoutChg chg="ad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1180724284" sldId="2147483648"/>
            <pc:sldLayoutMk cId="747563150" sldId="2147483655"/>
          </pc:sldLayoutMkLst>
        </pc:sldLayoutChg>
        <pc:sldLayoutChg chg="ad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1180724284" sldId="2147483648"/>
            <pc:sldLayoutMk cId="1912579147" sldId="2147483656"/>
          </pc:sldLayoutMkLst>
        </pc:sldLayoutChg>
        <pc:sldLayoutChg chg="ad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1180724284" sldId="2147483648"/>
            <pc:sldLayoutMk cId="376338583" sldId="2147483657"/>
          </pc:sldLayoutMkLst>
        </pc:sldLayoutChg>
        <pc:sldLayoutChg chg="ad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1180724284" sldId="2147483648"/>
            <pc:sldLayoutMk cId="2055366666" sldId="2147483658"/>
          </pc:sldLayoutMkLst>
        </pc:sldLayoutChg>
        <pc:sldLayoutChg chg="ad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1180724284" sldId="2147483648"/>
            <pc:sldLayoutMk cId="4097947667" sldId="2147483659"/>
          </pc:sldLayoutMkLst>
        </pc:sldLayoutChg>
      </pc:sldMasterChg>
      <pc:sldMasterChg chg="replId modSldLayout">
        <pc:chgData name="Baker, Emily (STFC,DL,AST)" userId="S::emily.baker@stfc.ac.uk::cd63b128-5bbb-4867-bad5-e2b99d3ce767" providerId="AD" clId="Web-{40DE23B3-5B4E-C4C2-57A8-4FA014D2E3F0}" dt="2021-03-16T11:44:20.696" v="0"/>
        <pc:sldMasterMkLst>
          <pc:docMk/>
          <pc:sldMasterMk cId="3963992166" sldId="2147483701"/>
        </pc:sldMasterMkLst>
        <pc:sldLayoutChg chg="replI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3963992166" sldId="2147483701"/>
            <pc:sldLayoutMk cId="2208534630" sldId="2147483702"/>
          </pc:sldLayoutMkLst>
        </pc:sldLayoutChg>
        <pc:sldLayoutChg chg="replI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3963992166" sldId="2147483701"/>
            <pc:sldLayoutMk cId="1541356849" sldId="2147483703"/>
          </pc:sldLayoutMkLst>
        </pc:sldLayoutChg>
        <pc:sldLayoutChg chg="replI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3963992166" sldId="2147483701"/>
            <pc:sldLayoutMk cId="2251684574" sldId="2147483704"/>
          </pc:sldLayoutMkLst>
        </pc:sldLayoutChg>
        <pc:sldLayoutChg chg="replI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3963992166" sldId="2147483701"/>
            <pc:sldLayoutMk cId="3992503238" sldId="2147483705"/>
          </pc:sldLayoutMkLst>
        </pc:sldLayoutChg>
        <pc:sldLayoutChg chg="replI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3963992166" sldId="2147483701"/>
            <pc:sldLayoutMk cId="2956065494" sldId="2147483706"/>
          </pc:sldLayoutMkLst>
        </pc:sldLayoutChg>
        <pc:sldLayoutChg chg="replI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3963992166" sldId="2147483701"/>
            <pc:sldLayoutMk cId="3652534112" sldId="2147483707"/>
          </pc:sldLayoutMkLst>
        </pc:sldLayoutChg>
        <pc:sldLayoutChg chg="replI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3963992166" sldId="2147483701"/>
            <pc:sldLayoutMk cId="554829949" sldId="2147483708"/>
          </pc:sldLayoutMkLst>
        </pc:sldLayoutChg>
        <pc:sldLayoutChg chg="replI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3963992166" sldId="2147483701"/>
            <pc:sldLayoutMk cId="754249386" sldId="2147483709"/>
          </pc:sldLayoutMkLst>
        </pc:sldLayoutChg>
        <pc:sldLayoutChg chg="replI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3963992166" sldId="2147483701"/>
            <pc:sldLayoutMk cId="3530628647" sldId="2147483710"/>
          </pc:sldLayoutMkLst>
        </pc:sldLayoutChg>
        <pc:sldLayoutChg chg="replI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3963992166" sldId="2147483701"/>
            <pc:sldLayoutMk cId="1571751828" sldId="2147483711"/>
          </pc:sldLayoutMkLst>
        </pc:sldLayoutChg>
        <pc:sldLayoutChg chg="replId">
          <pc:chgData name="Baker, Emily (STFC,DL,AST)" userId="S::emily.baker@stfc.ac.uk::cd63b128-5bbb-4867-bad5-e2b99d3ce767" providerId="AD" clId="Web-{40DE23B3-5B4E-C4C2-57A8-4FA014D2E3F0}" dt="2021-03-16T11:44:20.696" v="0"/>
          <pc:sldLayoutMkLst>
            <pc:docMk/>
            <pc:sldMasterMk cId="3963992166" sldId="2147483701"/>
            <pc:sldLayoutMk cId="2119444964" sldId="2147483712"/>
          </pc:sldLayoutMkLst>
        </pc:sldLayoutChg>
      </pc:sldMasterChg>
    </pc:docChg>
  </pc:docChgLst>
  <pc:docChgLst>
    <pc:chgData name="Clarke, Jim (STFC,DL,AST)" userId="S::jim.clarke@stfc.ac.uk::cfbc3bf2-f1c3-43b3-bd3d-aaf645717052" providerId="AD" clId="Web-{90B9810C-B79A-331B-BD13-A0817E167398}"/>
    <pc:docChg chg="modSld">
      <pc:chgData name="Clarke, Jim (STFC,DL,AST)" userId="S::jim.clarke@stfc.ac.uk::cfbc3bf2-f1c3-43b3-bd3d-aaf645717052" providerId="AD" clId="Web-{90B9810C-B79A-331B-BD13-A0817E167398}" dt="2021-02-09T11:10:10.568" v="3" actId="20577"/>
      <pc:docMkLst>
        <pc:docMk/>
      </pc:docMkLst>
      <pc:sldChg chg="modSp">
        <pc:chgData name="Clarke, Jim (STFC,DL,AST)" userId="S::jim.clarke@stfc.ac.uk::cfbc3bf2-f1c3-43b3-bd3d-aaf645717052" providerId="AD" clId="Web-{90B9810C-B79A-331B-BD13-A0817E167398}" dt="2021-02-09T11:10:10.568" v="3" actId="20577"/>
        <pc:sldMkLst>
          <pc:docMk/>
          <pc:sldMk cId="2557042709" sldId="334"/>
        </pc:sldMkLst>
        <pc:spChg chg="mod">
          <ac:chgData name="Clarke, Jim (STFC,DL,AST)" userId="S::jim.clarke@stfc.ac.uk::cfbc3bf2-f1c3-43b3-bd3d-aaf645717052" providerId="AD" clId="Web-{90B9810C-B79A-331B-BD13-A0817E167398}" dt="2021-02-09T11:10:05.474" v="2" actId="20577"/>
          <ac:spMkLst>
            <pc:docMk/>
            <pc:sldMk cId="2557042709" sldId="334"/>
            <ac:spMk id="3" creationId="{78DB0FE0-A4AF-D848-8925-91A37993D74D}"/>
          </ac:spMkLst>
        </pc:spChg>
        <pc:spChg chg="mod">
          <ac:chgData name="Clarke, Jim (STFC,DL,AST)" userId="S::jim.clarke@stfc.ac.uk::cfbc3bf2-f1c3-43b3-bd3d-aaf645717052" providerId="AD" clId="Web-{90B9810C-B79A-331B-BD13-A0817E167398}" dt="2021-02-09T11:10:10.568" v="3" actId="20577"/>
          <ac:spMkLst>
            <pc:docMk/>
            <pc:sldMk cId="2557042709" sldId="334"/>
            <ac:spMk id="11" creationId="{C8B66DC9-76C9-5140-A7C4-B9B833C488D1}"/>
          </ac:spMkLst>
        </pc:spChg>
      </pc:sldChg>
    </pc:docChg>
  </pc:docChgLst>
  <pc:docChgLst>
    <pc:chgData name="Baker, Emily (STFC,DL,AST)" userId="S::emily.baker@stfc.ac.uk::cd63b128-5bbb-4867-bad5-e2b99d3ce767" providerId="AD" clId="Web-{40AA51E9-4C26-74C0-1393-45420419D464}"/>
    <pc:docChg chg="addSld addMainMaster">
      <pc:chgData name="Baker, Emily (STFC,DL,AST)" userId="S::emily.baker@stfc.ac.uk::cd63b128-5bbb-4867-bad5-e2b99d3ce767" providerId="AD" clId="Web-{40AA51E9-4C26-74C0-1393-45420419D464}" dt="2021-07-12T14:28:58.305" v="0"/>
      <pc:docMkLst>
        <pc:docMk/>
      </pc:docMkLst>
      <pc:sldChg chg="add">
        <pc:chgData name="Baker, Emily (STFC,DL,AST)" userId="S::emily.baker@stfc.ac.uk::cd63b128-5bbb-4867-bad5-e2b99d3ce767" providerId="AD" clId="Web-{40AA51E9-4C26-74C0-1393-45420419D464}" dt="2021-07-12T14:28:58.305" v="0"/>
        <pc:sldMkLst>
          <pc:docMk/>
          <pc:sldMk cId="882438037" sldId="350"/>
        </pc:sldMkLst>
      </pc:sldChg>
      <pc:sldMasterChg chg="add addSldLayout">
        <pc:chgData name="Baker, Emily (STFC,DL,AST)" userId="S::emily.baker@stfc.ac.uk::cd63b128-5bbb-4867-bad5-e2b99d3ce767" providerId="AD" clId="Web-{40AA51E9-4C26-74C0-1393-45420419D464}" dt="2021-07-12T14:28:58.305" v="0"/>
        <pc:sldMasterMkLst>
          <pc:docMk/>
          <pc:sldMasterMk cId="1669030205" sldId="2147483726"/>
        </pc:sldMasterMkLst>
        <pc:sldLayoutChg chg="add">
          <pc:chgData name="Baker, Emily (STFC,DL,AST)" userId="S::emily.baker@stfc.ac.uk::cd63b128-5bbb-4867-bad5-e2b99d3ce767" providerId="AD" clId="Web-{40AA51E9-4C26-74C0-1393-45420419D464}" dt="2021-07-12T14:28:58.305" v="0"/>
          <pc:sldLayoutMkLst>
            <pc:docMk/>
            <pc:sldMasterMk cId="1669030205" sldId="2147483726"/>
            <pc:sldLayoutMk cId="2034287179" sldId="2147483727"/>
          </pc:sldLayoutMkLst>
        </pc:sldLayoutChg>
        <pc:sldLayoutChg chg="add">
          <pc:chgData name="Baker, Emily (STFC,DL,AST)" userId="S::emily.baker@stfc.ac.uk::cd63b128-5bbb-4867-bad5-e2b99d3ce767" providerId="AD" clId="Web-{40AA51E9-4C26-74C0-1393-45420419D464}" dt="2021-07-12T14:28:58.305" v="0"/>
          <pc:sldLayoutMkLst>
            <pc:docMk/>
            <pc:sldMasterMk cId="1669030205" sldId="2147483726"/>
            <pc:sldLayoutMk cId="1397115382" sldId="2147483728"/>
          </pc:sldLayoutMkLst>
        </pc:sldLayoutChg>
        <pc:sldLayoutChg chg="add">
          <pc:chgData name="Baker, Emily (STFC,DL,AST)" userId="S::emily.baker@stfc.ac.uk::cd63b128-5bbb-4867-bad5-e2b99d3ce767" providerId="AD" clId="Web-{40AA51E9-4C26-74C0-1393-45420419D464}" dt="2021-07-12T14:28:58.305" v="0"/>
          <pc:sldLayoutMkLst>
            <pc:docMk/>
            <pc:sldMasterMk cId="1669030205" sldId="2147483726"/>
            <pc:sldLayoutMk cId="3773023694" sldId="2147483729"/>
          </pc:sldLayoutMkLst>
        </pc:sldLayoutChg>
        <pc:sldLayoutChg chg="add">
          <pc:chgData name="Baker, Emily (STFC,DL,AST)" userId="S::emily.baker@stfc.ac.uk::cd63b128-5bbb-4867-bad5-e2b99d3ce767" providerId="AD" clId="Web-{40AA51E9-4C26-74C0-1393-45420419D464}" dt="2021-07-12T14:28:58.305" v="0"/>
          <pc:sldLayoutMkLst>
            <pc:docMk/>
            <pc:sldMasterMk cId="1669030205" sldId="2147483726"/>
            <pc:sldLayoutMk cId="713851552" sldId="2147483730"/>
          </pc:sldLayoutMkLst>
        </pc:sldLayoutChg>
        <pc:sldLayoutChg chg="add">
          <pc:chgData name="Baker, Emily (STFC,DL,AST)" userId="S::emily.baker@stfc.ac.uk::cd63b128-5bbb-4867-bad5-e2b99d3ce767" providerId="AD" clId="Web-{40AA51E9-4C26-74C0-1393-45420419D464}" dt="2021-07-12T14:28:58.305" v="0"/>
          <pc:sldLayoutMkLst>
            <pc:docMk/>
            <pc:sldMasterMk cId="1669030205" sldId="2147483726"/>
            <pc:sldLayoutMk cId="1771203161" sldId="2147483731"/>
          </pc:sldLayoutMkLst>
        </pc:sldLayoutChg>
        <pc:sldLayoutChg chg="add">
          <pc:chgData name="Baker, Emily (STFC,DL,AST)" userId="S::emily.baker@stfc.ac.uk::cd63b128-5bbb-4867-bad5-e2b99d3ce767" providerId="AD" clId="Web-{40AA51E9-4C26-74C0-1393-45420419D464}" dt="2021-07-12T14:28:58.305" v="0"/>
          <pc:sldLayoutMkLst>
            <pc:docMk/>
            <pc:sldMasterMk cId="1669030205" sldId="2147483726"/>
            <pc:sldLayoutMk cId="2907603257" sldId="2147483732"/>
          </pc:sldLayoutMkLst>
        </pc:sldLayoutChg>
        <pc:sldLayoutChg chg="add">
          <pc:chgData name="Baker, Emily (STFC,DL,AST)" userId="S::emily.baker@stfc.ac.uk::cd63b128-5bbb-4867-bad5-e2b99d3ce767" providerId="AD" clId="Web-{40AA51E9-4C26-74C0-1393-45420419D464}" dt="2021-07-12T14:28:58.305" v="0"/>
          <pc:sldLayoutMkLst>
            <pc:docMk/>
            <pc:sldMasterMk cId="1669030205" sldId="2147483726"/>
            <pc:sldLayoutMk cId="2652498805" sldId="2147483733"/>
          </pc:sldLayoutMkLst>
        </pc:sldLayoutChg>
        <pc:sldLayoutChg chg="add">
          <pc:chgData name="Baker, Emily (STFC,DL,AST)" userId="S::emily.baker@stfc.ac.uk::cd63b128-5bbb-4867-bad5-e2b99d3ce767" providerId="AD" clId="Web-{40AA51E9-4C26-74C0-1393-45420419D464}" dt="2021-07-12T14:28:58.305" v="0"/>
          <pc:sldLayoutMkLst>
            <pc:docMk/>
            <pc:sldMasterMk cId="1669030205" sldId="2147483726"/>
            <pc:sldLayoutMk cId="1598959814" sldId="2147483734"/>
          </pc:sldLayoutMkLst>
        </pc:sldLayoutChg>
        <pc:sldLayoutChg chg="add">
          <pc:chgData name="Baker, Emily (STFC,DL,AST)" userId="S::emily.baker@stfc.ac.uk::cd63b128-5bbb-4867-bad5-e2b99d3ce767" providerId="AD" clId="Web-{40AA51E9-4C26-74C0-1393-45420419D464}" dt="2021-07-12T14:28:58.305" v="0"/>
          <pc:sldLayoutMkLst>
            <pc:docMk/>
            <pc:sldMasterMk cId="1669030205" sldId="2147483726"/>
            <pc:sldLayoutMk cId="123425617" sldId="2147483735"/>
          </pc:sldLayoutMkLst>
        </pc:sldLayoutChg>
        <pc:sldLayoutChg chg="add">
          <pc:chgData name="Baker, Emily (STFC,DL,AST)" userId="S::emily.baker@stfc.ac.uk::cd63b128-5bbb-4867-bad5-e2b99d3ce767" providerId="AD" clId="Web-{40AA51E9-4C26-74C0-1393-45420419D464}" dt="2021-07-12T14:28:58.305" v="0"/>
          <pc:sldLayoutMkLst>
            <pc:docMk/>
            <pc:sldMasterMk cId="1669030205" sldId="2147483726"/>
            <pc:sldLayoutMk cId="16765571" sldId="2147483736"/>
          </pc:sldLayoutMkLst>
        </pc:sldLayoutChg>
        <pc:sldLayoutChg chg="add">
          <pc:chgData name="Baker, Emily (STFC,DL,AST)" userId="S::emily.baker@stfc.ac.uk::cd63b128-5bbb-4867-bad5-e2b99d3ce767" providerId="AD" clId="Web-{40AA51E9-4C26-74C0-1393-45420419D464}" dt="2021-07-12T14:28:58.305" v="0"/>
          <pc:sldLayoutMkLst>
            <pc:docMk/>
            <pc:sldMasterMk cId="1669030205" sldId="2147483726"/>
            <pc:sldLayoutMk cId="2792815393" sldId="2147483737"/>
          </pc:sldLayoutMkLst>
        </pc:sldLayoutChg>
      </pc:sldMasterChg>
    </pc:docChg>
  </pc:docChgLst>
  <pc:docChgLst>
    <pc:chgData name="Baker, Emily (STFC,DL,AST)" userId="S::emily.baker@stfc.ac.uk::cd63b128-5bbb-4867-bad5-e2b99d3ce767" providerId="AD" clId="Web-{4F03ACB3-D379-0296-88D1-E330A73D1AA5}"/>
    <pc:docChg chg="addSld delSld modSld sldOrd">
      <pc:chgData name="Baker, Emily (STFC,DL,AST)" userId="S::emily.baker@stfc.ac.uk::cd63b128-5bbb-4867-bad5-e2b99d3ce767" providerId="AD" clId="Web-{4F03ACB3-D379-0296-88D1-E330A73D1AA5}" dt="2022-11-28T08:30:56.615" v="43" actId="1076"/>
      <pc:docMkLst>
        <pc:docMk/>
      </pc:docMkLst>
      <pc:sldChg chg="modSp">
        <pc:chgData name="Baker, Emily (STFC,DL,AST)" userId="S::emily.baker@stfc.ac.uk::cd63b128-5bbb-4867-bad5-e2b99d3ce767" providerId="AD" clId="Web-{4F03ACB3-D379-0296-88D1-E330A73D1AA5}" dt="2022-11-28T08:28:36.455" v="17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4F03ACB3-D379-0296-88D1-E330A73D1AA5}" dt="2022-11-28T08:28:36.455" v="17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addSp modSp">
        <pc:chgData name="Baker, Emily (STFC,DL,AST)" userId="S::emily.baker@stfc.ac.uk::cd63b128-5bbb-4867-bad5-e2b99d3ce767" providerId="AD" clId="Web-{4F03ACB3-D379-0296-88D1-E330A73D1AA5}" dt="2022-11-28T08:30:56.615" v="43" actId="1076"/>
        <pc:sldMkLst>
          <pc:docMk/>
          <pc:sldMk cId="1002904232" sldId="332"/>
        </pc:sldMkLst>
        <pc:spChg chg="mod">
          <ac:chgData name="Baker, Emily (STFC,DL,AST)" userId="S::emily.baker@stfc.ac.uk::cd63b128-5bbb-4867-bad5-e2b99d3ce767" providerId="AD" clId="Web-{4F03ACB3-D379-0296-88D1-E330A73D1AA5}" dt="2022-11-28T08:30:53.849" v="42" actId="20577"/>
          <ac:spMkLst>
            <pc:docMk/>
            <pc:sldMk cId="1002904232" sldId="332"/>
            <ac:spMk id="2" creationId="{BFB4F551-78BA-5BB4-94E8-672B805F7195}"/>
          </ac:spMkLst>
        </pc:spChg>
        <pc:picChg chg="add mod">
          <ac:chgData name="Baker, Emily (STFC,DL,AST)" userId="S::emily.baker@stfc.ac.uk::cd63b128-5bbb-4867-bad5-e2b99d3ce767" providerId="AD" clId="Web-{4F03ACB3-D379-0296-88D1-E330A73D1AA5}" dt="2022-11-28T08:30:56.615" v="43" actId="1076"/>
          <ac:picMkLst>
            <pc:docMk/>
            <pc:sldMk cId="1002904232" sldId="332"/>
            <ac:picMk id="3" creationId="{C0D45ED6-12D6-15A5-1396-84AD9894E958}"/>
          </ac:picMkLst>
        </pc:picChg>
      </pc:sldChg>
      <pc:sldChg chg="add replId">
        <pc:chgData name="Baker, Emily (STFC,DL,AST)" userId="S::emily.baker@stfc.ac.uk::cd63b128-5bbb-4867-bad5-e2b99d3ce767" providerId="AD" clId="Web-{4F03ACB3-D379-0296-88D1-E330A73D1AA5}" dt="2022-11-28T08:30:29.677" v="24"/>
        <pc:sldMkLst>
          <pc:docMk/>
          <pc:sldMk cId="1146492866" sldId="334"/>
        </pc:sldMkLst>
      </pc:sldChg>
      <pc:sldChg chg="modSp add del ord replId">
        <pc:chgData name="Baker, Emily (STFC,DL,AST)" userId="S::emily.baker@stfc.ac.uk::cd63b128-5bbb-4867-bad5-e2b99d3ce767" providerId="AD" clId="Web-{4F03ACB3-D379-0296-88D1-E330A73D1AA5}" dt="2022-11-28T08:30:28.489" v="23"/>
        <pc:sldMkLst>
          <pc:docMk/>
          <pc:sldMk cId="1239270825" sldId="334"/>
        </pc:sldMkLst>
        <pc:spChg chg="mod">
          <ac:chgData name="Baker, Emily (STFC,DL,AST)" userId="S::emily.baker@stfc.ac.uk::cd63b128-5bbb-4867-bad5-e2b99d3ce767" providerId="AD" clId="Web-{4F03ACB3-D379-0296-88D1-E330A73D1AA5}" dt="2022-11-28T08:28:48.784" v="22" actId="1076"/>
          <ac:spMkLst>
            <pc:docMk/>
            <pc:sldMk cId="1239270825" sldId="334"/>
            <ac:spMk id="2" creationId="{BFB4F551-78BA-5BB4-94E8-672B805F7195}"/>
          </ac:spMkLst>
        </pc:spChg>
      </pc:sldChg>
    </pc:docChg>
  </pc:docChgLst>
  <pc:docChgLst>
    <pc:chgData name="Baker, Emily (STFC,DL,AST)" userId="S::emily.baker@stfc.ac.uk::cd63b128-5bbb-4867-bad5-e2b99d3ce767" providerId="AD" clId="Web-{5D8F2836-F7B2-30FE-3AE8-D0113945030A}"/>
    <pc:docChg chg="addSld delSld modSld">
      <pc:chgData name="Baker, Emily (STFC,DL,AST)" userId="S::emily.baker@stfc.ac.uk::cd63b128-5bbb-4867-bad5-e2b99d3ce767" providerId="AD" clId="Web-{5D8F2836-F7B2-30FE-3AE8-D0113945030A}" dt="2022-11-24T12:05:10.657" v="73" actId="20577"/>
      <pc:docMkLst>
        <pc:docMk/>
      </pc:docMkLst>
      <pc:sldChg chg="modSp">
        <pc:chgData name="Baker, Emily (STFC,DL,AST)" userId="S::emily.baker@stfc.ac.uk::cd63b128-5bbb-4867-bad5-e2b99d3ce767" providerId="AD" clId="Web-{5D8F2836-F7B2-30FE-3AE8-D0113945030A}" dt="2022-11-24T12:04:09.046" v="12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5D8F2836-F7B2-30FE-3AE8-D0113945030A}" dt="2022-11-24T12:04:09.046" v="12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Baker, Emily (STFC,DL,AST)" userId="S::emily.baker@stfc.ac.uk::cd63b128-5bbb-4867-bad5-e2b99d3ce767" providerId="AD" clId="Web-{5D8F2836-F7B2-30FE-3AE8-D0113945030A}" dt="2022-11-24T12:04:13.656" v="14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5D8F2836-F7B2-30FE-3AE8-D0113945030A}" dt="2022-11-24T12:04:13.656" v="14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addSp modSp new">
        <pc:chgData name="Baker, Emily (STFC,DL,AST)" userId="S::emily.baker@stfc.ac.uk::cd63b128-5bbb-4867-bad5-e2b99d3ce767" providerId="AD" clId="Web-{5D8F2836-F7B2-30FE-3AE8-D0113945030A}" dt="2022-11-24T12:04:58.641" v="62" actId="14100"/>
        <pc:sldMkLst>
          <pc:docMk/>
          <pc:sldMk cId="1002904232" sldId="332"/>
        </pc:sldMkLst>
        <pc:spChg chg="add mod">
          <ac:chgData name="Baker, Emily (STFC,DL,AST)" userId="S::emily.baker@stfc.ac.uk::cd63b128-5bbb-4867-bad5-e2b99d3ce767" providerId="AD" clId="Web-{5D8F2836-F7B2-30FE-3AE8-D0113945030A}" dt="2022-11-24T12:04:58.641" v="62" actId="14100"/>
          <ac:spMkLst>
            <pc:docMk/>
            <pc:sldMk cId="1002904232" sldId="332"/>
            <ac:spMk id="2" creationId="{BFB4F551-78BA-5BB4-94E8-672B805F7195}"/>
          </ac:spMkLst>
        </pc:spChg>
      </pc:sldChg>
      <pc:sldChg chg="del">
        <pc:chgData name="Baker, Emily (STFC,DL,AST)" userId="S::emily.baker@stfc.ac.uk::cd63b128-5bbb-4867-bad5-e2b99d3ce767" providerId="AD" clId="Web-{5D8F2836-F7B2-30FE-3AE8-D0113945030A}" dt="2022-11-24T12:04:18.265" v="38"/>
        <pc:sldMkLst>
          <pc:docMk/>
          <pc:sldMk cId="1479694801" sldId="333"/>
        </pc:sldMkLst>
      </pc:sldChg>
      <pc:sldChg chg="modSp add replId">
        <pc:chgData name="Baker, Emily (STFC,DL,AST)" userId="S::emily.baker@stfc.ac.uk::cd63b128-5bbb-4867-bad5-e2b99d3ce767" providerId="AD" clId="Web-{5D8F2836-F7B2-30FE-3AE8-D0113945030A}" dt="2022-11-24T12:05:10.657" v="73" actId="20577"/>
        <pc:sldMkLst>
          <pc:docMk/>
          <pc:sldMk cId="4047266758" sldId="333"/>
        </pc:sldMkLst>
        <pc:spChg chg="mod">
          <ac:chgData name="Baker, Emily (STFC,DL,AST)" userId="S::emily.baker@stfc.ac.uk::cd63b128-5bbb-4867-bad5-e2b99d3ce767" providerId="AD" clId="Web-{5D8F2836-F7B2-30FE-3AE8-D0113945030A}" dt="2022-11-24T12:05:10.657" v="73" actId="20577"/>
          <ac:spMkLst>
            <pc:docMk/>
            <pc:sldMk cId="4047266758" sldId="333"/>
            <ac:spMk id="2" creationId="{BFB4F551-78BA-5BB4-94E8-672B805F7195}"/>
          </ac:spMkLst>
        </pc:spChg>
      </pc:sldChg>
      <pc:sldChg chg="del">
        <pc:chgData name="Baker, Emily (STFC,DL,AST)" userId="S::emily.baker@stfc.ac.uk::cd63b128-5bbb-4867-bad5-e2b99d3ce767" providerId="AD" clId="Web-{5D8F2836-F7B2-30FE-3AE8-D0113945030A}" dt="2022-11-24T12:04:18.265" v="33"/>
        <pc:sldMkLst>
          <pc:docMk/>
          <pc:sldMk cId="4287525068" sldId="334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65" v="26"/>
        <pc:sldMkLst>
          <pc:docMk/>
          <pc:sldMk cId="3023489751" sldId="335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65" v="31"/>
        <pc:sldMkLst>
          <pc:docMk/>
          <pc:sldMk cId="3292320747" sldId="336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50" v="22"/>
        <pc:sldMkLst>
          <pc:docMk/>
          <pc:sldMk cId="3649410680" sldId="337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65" v="32"/>
        <pc:sldMkLst>
          <pc:docMk/>
          <pc:sldMk cId="2336284157" sldId="338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65" v="27"/>
        <pc:sldMkLst>
          <pc:docMk/>
          <pc:sldMk cId="2515584460" sldId="339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50" v="25"/>
        <pc:sldMkLst>
          <pc:docMk/>
          <pc:sldMk cId="62280562" sldId="340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50" v="21"/>
        <pc:sldMkLst>
          <pc:docMk/>
          <pc:sldMk cId="2323660714" sldId="341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65" v="36"/>
        <pc:sldMkLst>
          <pc:docMk/>
          <pc:sldMk cId="4017428223" sldId="344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50" v="20"/>
        <pc:sldMkLst>
          <pc:docMk/>
          <pc:sldMk cId="957352991" sldId="345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50" v="18"/>
        <pc:sldMkLst>
          <pc:docMk/>
          <pc:sldMk cId="1964996188" sldId="346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50" v="19"/>
        <pc:sldMkLst>
          <pc:docMk/>
          <pc:sldMk cId="444409844" sldId="347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50" v="17"/>
        <pc:sldMkLst>
          <pc:docMk/>
          <pc:sldMk cId="2795094234" sldId="348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50" v="16"/>
        <pc:sldMkLst>
          <pc:docMk/>
          <pc:sldMk cId="3945380115" sldId="349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50" v="15"/>
        <pc:sldMkLst>
          <pc:docMk/>
          <pc:sldMk cId="2054314168" sldId="350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50" v="24"/>
        <pc:sldMkLst>
          <pc:docMk/>
          <pc:sldMk cId="2492568495" sldId="351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50" v="23"/>
        <pc:sldMkLst>
          <pc:docMk/>
          <pc:sldMk cId="1775539322" sldId="352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65" v="37"/>
        <pc:sldMkLst>
          <pc:docMk/>
          <pc:sldMk cId="2194784609" sldId="353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65" v="34"/>
        <pc:sldMkLst>
          <pc:docMk/>
          <pc:sldMk cId="479886142" sldId="354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65" v="35"/>
        <pc:sldMkLst>
          <pc:docMk/>
          <pc:sldMk cId="3608675566" sldId="356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65" v="28"/>
        <pc:sldMkLst>
          <pc:docMk/>
          <pc:sldMk cId="1427602706" sldId="357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65" v="29"/>
        <pc:sldMkLst>
          <pc:docMk/>
          <pc:sldMk cId="3944613810" sldId="358"/>
        </pc:sldMkLst>
      </pc:sldChg>
      <pc:sldChg chg="del">
        <pc:chgData name="Baker, Emily (STFC,DL,AST)" userId="S::emily.baker@stfc.ac.uk::cd63b128-5bbb-4867-bad5-e2b99d3ce767" providerId="AD" clId="Web-{5D8F2836-F7B2-30FE-3AE8-D0113945030A}" dt="2022-11-24T12:04:18.265" v="30"/>
        <pc:sldMkLst>
          <pc:docMk/>
          <pc:sldMk cId="1749161806" sldId="359"/>
        </pc:sldMkLst>
      </pc:sldChg>
    </pc:docChg>
  </pc:docChgLst>
  <pc:docChgLst>
    <pc:chgData name="Bradley, Julie (STFC,DL,AST)" userId="S::julie.bradley@stfc.ac.uk::9e1b5e17-edb4-44c4-be76-e4c304aafde4" providerId="AD" clId="Web-{6DCC60C3-ABC8-F999-072B-5FE413C6B8EC}"/>
    <pc:docChg chg="addSld modSld">
      <pc:chgData name="Bradley, Julie (STFC,DL,AST)" userId="S::julie.bradley@stfc.ac.uk::9e1b5e17-edb4-44c4-be76-e4c304aafde4" providerId="AD" clId="Web-{6DCC60C3-ABC8-F999-072B-5FE413C6B8EC}" dt="2022-03-08T10:57:30.897" v="156" actId="20577"/>
      <pc:docMkLst>
        <pc:docMk/>
      </pc:docMkLst>
      <pc:sldChg chg="addSp delSp modSp add replId">
        <pc:chgData name="Bradley, Julie (STFC,DL,AST)" userId="S::julie.bradley@stfc.ac.uk::9e1b5e17-edb4-44c4-be76-e4c304aafde4" providerId="AD" clId="Web-{6DCC60C3-ABC8-F999-072B-5FE413C6B8EC}" dt="2022-03-08T10:57:30.897" v="156" actId="20577"/>
        <pc:sldMkLst>
          <pc:docMk/>
          <pc:sldMk cId="1180155190" sldId="370"/>
        </pc:sldMkLst>
        <pc:spChg chg="mod">
          <ac:chgData name="Bradley, Julie (STFC,DL,AST)" userId="S::julie.bradley@stfc.ac.uk::9e1b5e17-edb4-44c4-be76-e4c304aafde4" providerId="AD" clId="Web-{6DCC60C3-ABC8-F999-072B-5FE413C6B8EC}" dt="2022-03-08T10:50:07.496" v="26" actId="20577"/>
          <ac:spMkLst>
            <pc:docMk/>
            <pc:sldMk cId="1180155190" sldId="370"/>
            <ac:spMk id="6" creationId="{00000000-0000-0000-0000-000000000000}"/>
          </ac:spMkLst>
        </pc:spChg>
        <pc:spChg chg="mod">
          <ac:chgData name="Bradley, Julie (STFC,DL,AST)" userId="S::julie.bradley@stfc.ac.uk::9e1b5e17-edb4-44c4-be76-e4c304aafde4" providerId="AD" clId="Web-{6DCC60C3-ABC8-F999-072B-5FE413C6B8EC}" dt="2022-03-08T10:57:30.897" v="156" actId="20577"/>
          <ac:spMkLst>
            <pc:docMk/>
            <pc:sldMk cId="1180155190" sldId="370"/>
            <ac:spMk id="10" creationId="{78916713-DE76-4849-9479-A04AE8BBB1E8}"/>
          </ac:spMkLst>
        </pc:spChg>
        <pc:picChg chg="add mod">
          <ac:chgData name="Bradley, Julie (STFC,DL,AST)" userId="S::julie.bradley@stfc.ac.uk::9e1b5e17-edb4-44c4-be76-e4c304aafde4" providerId="AD" clId="Web-{6DCC60C3-ABC8-F999-072B-5FE413C6B8EC}" dt="2022-03-08T10:49:09.120" v="7" actId="14100"/>
          <ac:picMkLst>
            <pc:docMk/>
            <pc:sldMk cId="1180155190" sldId="370"/>
            <ac:picMk id="2" creationId="{6C82A994-E564-450C-AC23-0FBBAF8FEC14}"/>
          </ac:picMkLst>
        </pc:picChg>
        <pc:picChg chg="del">
          <ac:chgData name="Bradley, Julie (STFC,DL,AST)" userId="S::julie.bradley@stfc.ac.uk::9e1b5e17-edb4-44c4-be76-e4c304aafde4" providerId="AD" clId="Web-{6DCC60C3-ABC8-F999-072B-5FE413C6B8EC}" dt="2022-03-08T10:48:49.494" v="1"/>
          <ac:picMkLst>
            <pc:docMk/>
            <pc:sldMk cId="1180155190" sldId="370"/>
            <ac:picMk id="5" creationId="{E8F10289-1FD2-4002-B2DA-75C00EAF5B4E}"/>
          </ac:picMkLst>
        </pc:picChg>
      </pc:sldChg>
    </pc:docChg>
  </pc:docChgLst>
  <pc:docChgLst>
    <pc:chgData name="Baker, Emily (STFC,DL,AST)" userId="S::emily.baker@stfc.ac.uk::cd63b128-5bbb-4867-bad5-e2b99d3ce767" providerId="AD" clId="Web-{EC961441-EC87-89D5-D805-9B1CBE3A007C}"/>
    <pc:docChg chg="addSld delSld modSld addMainMaster modMainMaster">
      <pc:chgData name="Baker, Emily (STFC,DL,AST)" userId="S::emily.baker@stfc.ac.uk::cd63b128-5bbb-4867-bad5-e2b99d3ce767" providerId="AD" clId="Web-{EC961441-EC87-89D5-D805-9B1CBE3A007C}" dt="2022-05-10T10:56:54.512" v="40"/>
      <pc:docMkLst>
        <pc:docMk/>
      </pc:docMkLst>
      <pc:sldChg chg="modSp">
        <pc:chgData name="Baker, Emily (STFC,DL,AST)" userId="S::emily.baker@stfc.ac.uk::cd63b128-5bbb-4867-bad5-e2b99d3ce767" providerId="AD" clId="Web-{EC961441-EC87-89D5-D805-9B1CBE3A007C}" dt="2022-05-10T10:55:04.885" v="23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EC961441-EC87-89D5-D805-9B1CBE3A007C}" dt="2022-05-10T10:55:04.885" v="23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Baker, Emily (STFC,DL,AST)" userId="S::emily.baker@stfc.ac.uk::cd63b128-5bbb-4867-bad5-e2b99d3ce767" providerId="AD" clId="Web-{EC961441-EC87-89D5-D805-9B1CBE3A007C}" dt="2022-05-10T10:54:59.089" v="19"/>
        <pc:sldMkLst>
          <pc:docMk/>
          <pc:sldMk cId="1649584647" sldId="312"/>
        </pc:sldMkLst>
      </pc:sldChg>
      <pc:sldChg chg="del">
        <pc:chgData name="Baker, Emily (STFC,DL,AST)" userId="S::emily.baker@stfc.ac.uk::cd63b128-5bbb-4867-bad5-e2b99d3ce767" providerId="AD" clId="Web-{EC961441-EC87-89D5-D805-9B1CBE3A007C}" dt="2022-05-10T10:54:59.901" v="20"/>
        <pc:sldMkLst>
          <pc:docMk/>
          <pc:sldMk cId="1921035546" sldId="319"/>
        </pc:sldMkLst>
      </pc:sldChg>
      <pc:sldChg chg="modSp add">
        <pc:chgData name="Baker, Emily (STFC,DL,AST)" userId="S::emily.baker@stfc.ac.uk::cd63b128-5bbb-4867-bad5-e2b99d3ce767" providerId="AD" clId="Web-{EC961441-EC87-89D5-D805-9B1CBE3A007C}" dt="2022-05-10T10:56:22.011" v="32"/>
        <pc:sldMkLst>
          <pc:docMk/>
          <pc:sldMk cId="2027426783" sldId="325"/>
        </pc:sldMkLst>
        <pc:spChg chg="mod">
          <ac:chgData name="Baker, Emily (STFC,DL,AST)" userId="S::emily.baker@stfc.ac.uk::cd63b128-5bbb-4867-bad5-e2b99d3ce767" providerId="AD" clId="Web-{EC961441-EC87-89D5-D805-9B1CBE3A007C}" dt="2022-05-10T10:56:21.964" v="31"/>
          <ac:spMkLst>
            <pc:docMk/>
            <pc:sldMk cId="2027426783" sldId="325"/>
            <ac:spMk id="2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EC961441-EC87-89D5-D805-9B1CBE3A007C}" dt="2022-05-10T10:56:22.011" v="32"/>
          <ac:spMkLst>
            <pc:docMk/>
            <pc:sldMk cId="2027426783" sldId="325"/>
            <ac:spMk id="3" creationId="{00000000-0000-0000-0000-000000000000}"/>
          </ac:spMkLst>
        </pc:spChg>
      </pc:sldChg>
      <pc:sldChg chg="add">
        <pc:chgData name="Baker, Emily (STFC,DL,AST)" userId="S::emily.baker@stfc.ac.uk::cd63b128-5bbb-4867-bad5-e2b99d3ce767" providerId="AD" clId="Web-{EC961441-EC87-89D5-D805-9B1CBE3A007C}" dt="2022-05-10T10:54:17.775" v="4"/>
        <pc:sldMkLst>
          <pc:docMk/>
          <pc:sldMk cId="3759634837" sldId="326"/>
        </pc:sldMkLst>
      </pc:sldChg>
      <pc:sldChg chg="modSp add">
        <pc:chgData name="Baker, Emily (STFC,DL,AST)" userId="S::emily.baker@stfc.ac.uk::cd63b128-5bbb-4867-bad5-e2b99d3ce767" providerId="AD" clId="Web-{EC961441-EC87-89D5-D805-9B1CBE3A007C}" dt="2022-05-10T10:56:00.824" v="27"/>
        <pc:sldMkLst>
          <pc:docMk/>
          <pc:sldMk cId="394455150" sldId="327"/>
        </pc:sldMkLst>
        <pc:spChg chg="mod">
          <ac:chgData name="Baker, Emily (STFC,DL,AST)" userId="S::emily.baker@stfc.ac.uk::cd63b128-5bbb-4867-bad5-e2b99d3ce767" providerId="AD" clId="Web-{EC961441-EC87-89D5-D805-9B1CBE3A007C}" dt="2022-05-10T10:56:00.761" v="24"/>
          <ac:spMkLst>
            <pc:docMk/>
            <pc:sldMk cId="394455150" sldId="327"/>
            <ac:spMk id="2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EC961441-EC87-89D5-D805-9B1CBE3A007C}" dt="2022-05-10T10:56:00.777" v="25"/>
          <ac:spMkLst>
            <pc:docMk/>
            <pc:sldMk cId="394455150" sldId="327"/>
            <ac:spMk id="3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EC961441-EC87-89D5-D805-9B1CBE3A007C}" dt="2022-05-10T10:56:00.808" v="26"/>
          <ac:spMkLst>
            <pc:docMk/>
            <pc:sldMk cId="394455150" sldId="327"/>
            <ac:spMk id="4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EC961441-EC87-89D5-D805-9B1CBE3A007C}" dt="2022-05-10T10:56:00.824" v="27"/>
          <ac:spMkLst>
            <pc:docMk/>
            <pc:sldMk cId="394455150" sldId="327"/>
            <ac:spMk id="5" creationId="{00000000-0000-0000-0000-000000000000}"/>
          </ac:spMkLst>
        </pc:spChg>
      </pc:sldChg>
      <pc:sldChg chg="modSp add">
        <pc:chgData name="Baker, Emily (STFC,DL,AST)" userId="S::emily.baker@stfc.ac.uk::cd63b128-5bbb-4867-bad5-e2b99d3ce767" providerId="AD" clId="Web-{EC961441-EC87-89D5-D805-9B1CBE3A007C}" dt="2022-05-10T10:56:14.902" v="30"/>
        <pc:sldMkLst>
          <pc:docMk/>
          <pc:sldMk cId="1217544321" sldId="328"/>
        </pc:sldMkLst>
        <pc:spChg chg="mod">
          <ac:chgData name="Baker, Emily (STFC,DL,AST)" userId="S::emily.baker@stfc.ac.uk::cd63b128-5bbb-4867-bad5-e2b99d3ce767" providerId="AD" clId="Web-{EC961441-EC87-89D5-D805-9B1CBE3A007C}" dt="2022-05-10T10:56:14.902" v="30"/>
          <ac:spMkLst>
            <pc:docMk/>
            <pc:sldMk cId="1217544321" sldId="328"/>
            <ac:spMk id="2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EC961441-EC87-89D5-D805-9B1CBE3A007C}" dt="2022-05-10T10:56:14.902" v="29"/>
          <ac:spMkLst>
            <pc:docMk/>
            <pc:sldMk cId="1217544321" sldId="328"/>
            <ac:spMk id="3" creationId="{00000000-0000-0000-0000-000000000000}"/>
          </ac:spMkLst>
        </pc:spChg>
      </pc:sldChg>
      <pc:sldChg chg="add">
        <pc:chgData name="Baker, Emily (STFC,DL,AST)" userId="S::emily.baker@stfc.ac.uk::cd63b128-5bbb-4867-bad5-e2b99d3ce767" providerId="AD" clId="Web-{EC961441-EC87-89D5-D805-9B1CBE3A007C}" dt="2022-05-10T10:54:18.071" v="7"/>
        <pc:sldMkLst>
          <pc:docMk/>
          <pc:sldMk cId="1996806911" sldId="329"/>
        </pc:sldMkLst>
      </pc:sldChg>
      <pc:sldChg chg="add">
        <pc:chgData name="Baker, Emily (STFC,DL,AST)" userId="S::emily.baker@stfc.ac.uk::cd63b128-5bbb-4867-bad5-e2b99d3ce767" providerId="AD" clId="Web-{EC961441-EC87-89D5-D805-9B1CBE3A007C}" dt="2022-05-10T10:54:18.196" v="8"/>
        <pc:sldMkLst>
          <pc:docMk/>
          <pc:sldMk cId="1272082727" sldId="330"/>
        </pc:sldMkLst>
      </pc:sldChg>
      <pc:sldChg chg="add">
        <pc:chgData name="Baker, Emily (STFC,DL,AST)" userId="S::emily.baker@stfc.ac.uk::cd63b128-5bbb-4867-bad5-e2b99d3ce767" providerId="AD" clId="Web-{EC961441-EC87-89D5-D805-9B1CBE3A007C}" dt="2022-05-10T10:54:18.290" v="9"/>
        <pc:sldMkLst>
          <pc:docMk/>
          <pc:sldMk cId="4287771707" sldId="331"/>
        </pc:sldMkLst>
      </pc:sldChg>
      <pc:sldChg chg="modSp add">
        <pc:chgData name="Baker, Emily (STFC,DL,AST)" userId="S::emily.baker@stfc.ac.uk::cd63b128-5bbb-4867-bad5-e2b99d3ce767" providerId="AD" clId="Web-{EC961441-EC87-89D5-D805-9B1CBE3A007C}" dt="2022-05-10T10:54:51.697" v="18"/>
        <pc:sldMkLst>
          <pc:docMk/>
          <pc:sldMk cId="242442185" sldId="332"/>
        </pc:sldMkLst>
        <pc:spChg chg="mod">
          <ac:chgData name="Baker, Emily (STFC,DL,AST)" userId="S::emily.baker@stfc.ac.uk::cd63b128-5bbb-4867-bad5-e2b99d3ce767" providerId="AD" clId="Web-{EC961441-EC87-89D5-D805-9B1CBE3A007C}" dt="2022-05-10T10:54:51.681" v="17"/>
          <ac:spMkLst>
            <pc:docMk/>
            <pc:sldMk cId="242442185" sldId="332"/>
            <ac:spMk id="2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EC961441-EC87-89D5-D805-9B1CBE3A007C}" dt="2022-05-10T10:54:51.697" v="18"/>
          <ac:spMkLst>
            <pc:docMk/>
            <pc:sldMk cId="242442185" sldId="332"/>
            <ac:spMk id="3" creationId="{00000000-0000-0000-0000-000000000000}"/>
          </ac:spMkLst>
        </pc:spChg>
      </pc:sldChg>
      <pc:sldChg chg="modSp add del">
        <pc:chgData name="Baker, Emily (STFC,DL,AST)" userId="S::emily.baker@stfc.ac.uk::cd63b128-5bbb-4867-bad5-e2b99d3ce767" providerId="AD" clId="Web-{EC961441-EC87-89D5-D805-9B1CBE3A007C}" dt="2022-05-10T10:54:40.259" v="15"/>
        <pc:sldMkLst>
          <pc:docMk/>
          <pc:sldMk cId="3056572189" sldId="333"/>
        </pc:sldMkLst>
        <pc:spChg chg="mod">
          <ac:chgData name="Baker, Emily (STFC,DL,AST)" userId="S::emily.baker@stfc.ac.uk::cd63b128-5bbb-4867-bad5-e2b99d3ce767" providerId="AD" clId="Web-{EC961441-EC87-89D5-D805-9B1CBE3A007C}" dt="2022-05-10T10:54:27.259" v="12"/>
          <ac:spMkLst>
            <pc:docMk/>
            <pc:sldMk cId="3056572189" sldId="333"/>
            <ac:spMk id="2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EC961441-EC87-89D5-D805-9B1CBE3A007C}" dt="2022-05-10T10:54:27.275" v="13"/>
          <ac:spMkLst>
            <pc:docMk/>
            <pc:sldMk cId="3056572189" sldId="333"/>
            <ac:spMk id="3" creationId="{00000000-0000-0000-0000-000000000000}"/>
          </ac:spMkLst>
        </pc:spChg>
      </pc:sldChg>
      <pc:sldChg chg="addSp modSp add replId">
        <pc:chgData name="Baker, Emily (STFC,DL,AST)" userId="S::emily.baker@stfc.ac.uk::cd63b128-5bbb-4867-bad5-e2b99d3ce767" providerId="AD" clId="Web-{EC961441-EC87-89D5-D805-9B1CBE3A007C}" dt="2022-05-10T10:56:54.512" v="40"/>
        <pc:sldMkLst>
          <pc:docMk/>
          <pc:sldMk cId="1212675812" sldId="334"/>
        </pc:sldMkLst>
        <pc:spChg chg="add mod">
          <ac:chgData name="Baker, Emily (STFC,DL,AST)" userId="S::emily.baker@stfc.ac.uk::cd63b128-5bbb-4867-bad5-e2b99d3ce767" providerId="AD" clId="Web-{EC961441-EC87-89D5-D805-9B1CBE3A007C}" dt="2022-05-10T10:56:54.512" v="40"/>
          <ac:spMkLst>
            <pc:docMk/>
            <pc:sldMk cId="1212675812" sldId="334"/>
            <ac:spMk id="2" creationId="{041D8C8D-1447-1570-8D89-EB393BBDDB21}"/>
          </ac:spMkLst>
        </pc:spChg>
        <pc:spChg chg="mod">
          <ac:chgData name="Baker, Emily (STFC,DL,AST)" userId="S::emily.baker@stfc.ac.uk::cd63b128-5bbb-4867-bad5-e2b99d3ce767" providerId="AD" clId="Web-{EC961441-EC87-89D5-D805-9B1CBE3A007C}" dt="2022-05-10T10:54:43.431" v="16" actId="20577"/>
          <ac:spMkLst>
            <pc:docMk/>
            <pc:sldMk cId="1212675812" sldId="334"/>
            <ac:spMk id="8" creationId="{A1A39C34-E01A-FD49-8603-2E8AE6BB5606}"/>
          </ac:spMkLst>
        </pc:spChg>
      </pc:sldChg>
      <pc:sldMasterChg chg="add addSldLayout">
        <pc:chgData name="Baker, Emily (STFC,DL,AST)" userId="S::emily.baker@stfc.ac.uk::cd63b128-5bbb-4867-bad5-e2b99d3ce767" providerId="AD" clId="Web-{EC961441-EC87-89D5-D805-9B1CBE3A007C}" dt="2022-05-10T10:54:17.650" v="3"/>
        <pc:sldMasterMkLst>
          <pc:docMk/>
          <pc:sldMasterMk cId="3415384085" sldId="2147483648"/>
        </pc:sldMasterMkLst>
        <pc:sldLayoutChg chg="ad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415384085" sldId="2147483648"/>
            <pc:sldLayoutMk cId="4217635391" sldId="2147483649"/>
          </pc:sldLayoutMkLst>
        </pc:sldLayoutChg>
        <pc:sldLayoutChg chg="ad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415384085" sldId="2147483648"/>
            <pc:sldLayoutMk cId="315212256" sldId="2147483650"/>
          </pc:sldLayoutMkLst>
        </pc:sldLayoutChg>
        <pc:sldLayoutChg chg="ad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415384085" sldId="2147483648"/>
            <pc:sldLayoutMk cId="4013352766" sldId="2147483651"/>
          </pc:sldLayoutMkLst>
        </pc:sldLayoutChg>
        <pc:sldLayoutChg chg="ad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415384085" sldId="2147483648"/>
            <pc:sldLayoutMk cId="3758943725" sldId="2147483652"/>
          </pc:sldLayoutMkLst>
        </pc:sldLayoutChg>
        <pc:sldLayoutChg chg="ad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415384085" sldId="2147483648"/>
            <pc:sldLayoutMk cId="326343070" sldId="2147483653"/>
          </pc:sldLayoutMkLst>
        </pc:sldLayoutChg>
        <pc:sldLayoutChg chg="ad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415384085" sldId="2147483648"/>
            <pc:sldLayoutMk cId="2111048659" sldId="2147483654"/>
          </pc:sldLayoutMkLst>
        </pc:sldLayoutChg>
        <pc:sldLayoutChg chg="ad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415384085" sldId="2147483648"/>
            <pc:sldLayoutMk cId="2533475289" sldId="2147483655"/>
          </pc:sldLayoutMkLst>
        </pc:sldLayoutChg>
        <pc:sldLayoutChg chg="ad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415384085" sldId="2147483648"/>
            <pc:sldLayoutMk cId="1915158414" sldId="2147483656"/>
          </pc:sldLayoutMkLst>
        </pc:sldLayoutChg>
        <pc:sldLayoutChg chg="ad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415384085" sldId="2147483648"/>
            <pc:sldLayoutMk cId="162517041" sldId="2147483657"/>
          </pc:sldLayoutMkLst>
        </pc:sldLayoutChg>
        <pc:sldLayoutChg chg="ad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415384085" sldId="2147483648"/>
            <pc:sldLayoutMk cId="731790023" sldId="2147483658"/>
          </pc:sldLayoutMkLst>
        </pc:sldLayoutChg>
        <pc:sldLayoutChg chg="ad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415384085" sldId="2147483648"/>
            <pc:sldLayoutMk cId="1630904234" sldId="2147483659"/>
          </pc:sldLayoutMkLst>
        </pc:sldLayoutChg>
      </pc:sldMasterChg>
      <pc:sldMasterChg chg="replId modSldLayout">
        <pc:chgData name="Baker, Emily (STFC,DL,AST)" userId="S::emily.baker@stfc.ac.uk::cd63b128-5bbb-4867-bad5-e2b99d3ce767" providerId="AD" clId="Web-{EC961441-EC87-89D5-D805-9B1CBE3A007C}" dt="2022-05-10T10:54:17.650" v="3"/>
        <pc:sldMasterMkLst>
          <pc:docMk/>
          <pc:sldMasterMk cId="3633987577" sldId="2147483892"/>
        </pc:sldMasterMkLst>
        <pc:sldLayoutChg chg="replI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633987577" sldId="2147483892"/>
            <pc:sldLayoutMk cId="851005085" sldId="2147483893"/>
          </pc:sldLayoutMkLst>
        </pc:sldLayoutChg>
        <pc:sldLayoutChg chg="replI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633987577" sldId="2147483892"/>
            <pc:sldLayoutMk cId="97165409" sldId="2147483894"/>
          </pc:sldLayoutMkLst>
        </pc:sldLayoutChg>
        <pc:sldLayoutChg chg="replI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633987577" sldId="2147483892"/>
            <pc:sldLayoutMk cId="1006078959" sldId="2147483895"/>
          </pc:sldLayoutMkLst>
        </pc:sldLayoutChg>
        <pc:sldLayoutChg chg="replI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633987577" sldId="2147483892"/>
            <pc:sldLayoutMk cId="702128663" sldId="2147483896"/>
          </pc:sldLayoutMkLst>
        </pc:sldLayoutChg>
        <pc:sldLayoutChg chg="replI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633987577" sldId="2147483892"/>
            <pc:sldLayoutMk cId="143458655" sldId="2147483897"/>
          </pc:sldLayoutMkLst>
        </pc:sldLayoutChg>
        <pc:sldLayoutChg chg="replI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633987577" sldId="2147483892"/>
            <pc:sldLayoutMk cId="406957643" sldId="2147483898"/>
          </pc:sldLayoutMkLst>
        </pc:sldLayoutChg>
        <pc:sldLayoutChg chg="replI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633987577" sldId="2147483892"/>
            <pc:sldLayoutMk cId="1440574258" sldId="2147483899"/>
          </pc:sldLayoutMkLst>
        </pc:sldLayoutChg>
        <pc:sldLayoutChg chg="replI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633987577" sldId="2147483892"/>
            <pc:sldLayoutMk cId="1692801493" sldId="2147483900"/>
          </pc:sldLayoutMkLst>
        </pc:sldLayoutChg>
        <pc:sldLayoutChg chg="replI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633987577" sldId="2147483892"/>
            <pc:sldLayoutMk cId="2303081907" sldId="2147483901"/>
          </pc:sldLayoutMkLst>
        </pc:sldLayoutChg>
        <pc:sldLayoutChg chg="replI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633987577" sldId="2147483892"/>
            <pc:sldLayoutMk cId="2715923463" sldId="2147483902"/>
          </pc:sldLayoutMkLst>
        </pc:sldLayoutChg>
        <pc:sldLayoutChg chg="replId">
          <pc:chgData name="Baker, Emily (STFC,DL,AST)" userId="S::emily.baker@stfc.ac.uk::cd63b128-5bbb-4867-bad5-e2b99d3ce767" providerId="AD" clId="Web-{EC961441-EC87-89D5-D805-9B1CBE3A007C}" dt="2022-05-10T10:54:17.650" v="3"/>
          <pc:sldLayoutMkLst>
            <pc:docMk/>
            <pc:sldMasterMk cId="3633987577" sldId="2147483892"/>
            <pc:sldLayoutMk cId="1634296942" sldId="2147483903"/>
          </pc:sldLayoutMkLst>
        </pc:sldLayoutChg>
      </pc:sldMasterChg>
    </pc:docChg>
  </pc:docChgLst>
  <pc:docChgLst>
    <pc:chgData name="Baker, Emily (STFC,DL,AST)" userId="S::emily.baker@stfc.ac.uk::cd63b128-5bbb-4867-bad5-e2b99d3ce767" providerId="AD" clId="Web-{90063108-505E-509B-5594-D661286F08F3}"/>
    <pc:docChg chg="modSld">
      <pc:chgData name="Baker, Emily (STFC,DL,AST)" userId="S::emily.baker@stfc.ac.uk::cd63b128-5bbb-4867-bad5-e2b99d3ce767" providerId="AD" clId="Web-{90063108-505E-509B-5594-D661286F08F3}" dt="2022-10-11T12:27:44.995" v="0" actId="20577"/>
      <pc:docMkLst>
        <pc:docMk/>
      </pc:docMkLst>
      <pc:sldChg chg="modSp">
        <pc:chgData name="Baker, Emily (STFC,DL,AST)" userId="S::emily.baker@stfc.ac.uk::cd63b128-5bbb-4867-bad5-e2b99d3ce767" providerId="AD" clId="Web-{90063108-505E-509B-5594-D661286F08F3}" dt="2022-10-11T12:27:44.995" v="0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90063108-505E-509B-5594-D661286F08F3}" dt="2022-10-11T12:27:44.995" v="0" actId="20577"/>
          <ac:spMkLst>
            <pc:docMk/>
            <pc:sldMk cId="3224382533" sldId="257"/>
            <ac:spMk id="12" creationId="{00000000-0000-0000-0000-000000000000}"/>
          </ac:spMkLst>
        </pc:spChg>
      </pc:sldChg>
    </pc:docChg>
  </pc:docChgLst>
  <pc:docChgLst>
    <pc:chgData name="Baker, Emily (STFC,DL,AST)" userId="S::emily.baker@stfc.ac.uk::cd63b128-5bbb-4867-bad5-e2b99d3ce767" providerId="AD" clId="Web-{F8A7A5D3-4FF2-440C-BB02-87D5E45339E1}"/>
    <pc:docChg chg="delSld modSld">
      <pc:chgData name="Baker, Emily (STFC,DL,AST)" userId="S::emily.baker@stfc.ac.uk::cd63b128-5bbb-4867-bad5-e2b99d3ce767" providerId="AD" clId="Web-{F8A7A5D3-4FF2-440C-BB02-87D5E45339E1}" dt="2021-09-09T11:01:47.663" v="11"/>
      <pc:docMkLst>
        <pc:docMk/>
      </pc:docMkLst>
      <pc:sldChg chg="modSp">
        <pc:chgData name="Baker, Emily (STFC,DL,AST)" userId="S::emily.baker@stfc.ac.uk::cd63b128-5bbb-4867-bad5-e2b99d3ce767" providerId="AD" clId="Web-{F8A7A5D3-4FF2-440C-BB02-87D5E45339E1}" dt="2021-09-09T11:01:37.178" v="2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F8A7A5D3-4FF2-440C-BB02-87D5E45339E1}" dt="2021-09-09T11:01:37.178" v="2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del">
        <pc:chgData name="Baker, Emily (STFC,DL,AST)" userId="S::emily.baker@stfc.ac.uk::cd63b128-5bbb-4867-bad5-e2b99d3ce767" providerId="AD" clId="Web-{F8A7A5D3-4FF2-440C-BB02-87D5E45339E1}" dt="2021-09-09T11:01:45.241" v="8"/>
        <pc:sldMkLst>
          <pc:docMk/>
          <pc:sldMk cId="729776783" sldId="349"/>
        </pc:sldMkLst>
      </pc:sldChg>
      <pc:sldChg chg="del">
        <pc:chgData name="Baker, Emily (STFC,DL,AST)" userId="S::emily.baker@stfc.ac.uk::cd63b128-5bbb-4867-bad5-e2b99d3ce767" providerId="AD" clId="Web-{F8A7A5D3-4FF2-440C-BB02-87D5E45339E1}" dt="2021-09-09T11:01:42.944" v="6"/>
        <pc:sldMkLst>
          <pc:docMk/>
          <pc:sldMk cId="302086603" sldId="361"/>
        </pc:sldMkLst>
      </pc:sldChg>
      <pc:sldChg chg="del">
        <pc:chgData name="Baker, Emily (STFC,DL,AST)" userId="S::emily.baker@stfc.ac.uk::cd63b128-5bbb-4867-bad5-e2b99d3ce767" providerId="AD" clId="Web-{F8A7A5D3-4FF2-440C-BB02-87D5E45339E1}" dt="2021-09-09T11:01:43.679" v="7"/>
        <pc:sldMkLst>
          <pc:docMk/>
          <pc:sldMk cId="1969710112" sldId="362"/>
        </pc:sldMkLst>
      </pc:sldChg>
      <pc:sldChg chg="del">
        <pc:chgData name="Baker, Emily (STFC,DL,AST)" userId="S::emily.baker@stfc.ac.uk::cd63b128-5bbb-4867-bad5-e2b99d3ce767" providerId="AD" clId="Web-{F8A7A5D3-4FF2-440C-BB02-87D5E45339E1}" dt="2021-09-09T11:01:46.444" v="9"/>
        <pc:sldMkLst>
          <pc:docMk/>
          <pc:sldMk cId="1877803352" sldId="364"/>
        </pc:sldMkLst>
      </pc:sldChg>
      <pc:sldChg chg="del">
        <pc:chgData name="Baker, Emily (STFC,DL,AST)" userId="S::emily.baker@stfc.ac.uk::cd63b128-5bbb-4867-bad5-e2b99d3ce767" providerId="AD" clId="Web-{F8A7A5D3-4FF2-440C-BB02-87D5E45339E1}" dt="2021-09-09T11:01:47.038" v="10"/>
        <pc:sldMkLst>
          <pc:docMk/>
          <pc:sldMk cId="1638772623" sldId="365"/>
        </pc:sldMkLst>
      </pc:sldChg>
      <pc:sldChg chg="del">
        <pc:chgData name="Baker, Emily (STFC,DL,AST)" userId="S::emily.baker@stfc.ac.uk::cd63b128-5bbb-4867-bad5-e2b99d3ce767" providerId="AD" clId="Web-{F8A7A5D3-4FF2-440C-BB02-87D5E45339E1}" dt="2021-09-09T11:01:47.663" v="11"/>
        <pc:sldMkLst>
          <pc:docMk/>
          <pc:sldMk cId="2672017558" sldId="366"/>
        </pc:sldMkLst>
      </pc:sldChg>
      <pc:sldChg chg="del">
        <pc:chgData name="Baker, Emily (STFC,DL,AST)" userId="S::emily.baker@stfc.ac.uk::cd63b128-5bbb-4867-bad5-e2b99d3ce767" providerId="AD" clId="Web-{F8A7A5D3-4FF2-440C-BB02-87D5E45339E1}" dt="2021-09-09T11:01:39.757" v="3"/>
        <pc:sldMkLst>
          <pc:docMk/>
          <pc:sldMk cId="967774002" sldId="368"/>
        </pc:sldMkLst>
      </pc:sldChg>
      <pc:sldChg chg="del">
        <pc:chgData name="Baker, Emily (STFC,DL,AST)" userId="S::emily.baker@stfc.ac.uk::cd63b128-5bbb-4867-bad5-e2b99d3ce767" providerId="AD" clId="Web-{F8A7A5D3-4FF2-440C-BB02-87D5E45339E1}" dt="2021-09-09T11:01:41.007" v="4"/>
        <pc:sldMkLst>
          <pc:docMk/>
          <pc:sldMk cId="24541638" sldId="369"/>
        </pc:sldMkLst>
      </pc:sldChg>
      <pc:sldChg chg="del">
        <pc:chgData name="Baker, Emily (STFC,DL,AST)" userId="S::emily.baker@stfc.ac.uk::cd63b128-5bbb-4867-bad5-e2b99d3ce767" providerId="AD" clId="Web-{F8A7A5D3-4FF2-440C-BB02-87D5E45339E1}" dt="2021-09-09T11:01:41.835" v="5"/>
        <pc:sldMkLst>
          <pc:docMk/>
          <pc:sldMk cId="2305572494" sldId="370"/>
        </pc:sldMkLst>
      </pc:sldChg>
    </pc:docChg>
  </pc:docChgLst>
  <pc:docChgLst>
    <pc:chgData name="Baker, Emily (STFC,DL,AST)" userId="S::emily.baker@stfc.ac.uk::cd63b128-5bbb-4867-bad5-e2b99d3ce767" providerId="AD" clId="Web-{1B09B44C-D386-1928-3037-D24712D5876E}"/>
    <pc:docChg chg="addSld modSld sldOrd">
      <pc:chgData name="Baker, Emily (STFC,DL,AST)" userId="S::emily.baker@stfc.ac.uk::cd63b128-5bbb-4867-bad5-e2b99d3ce767" providerId="AD" clId="Web-{1B09B44C-D386-1928-3037-D24712D5876E}" dt="2022-09-08T10:28:45.572" v="236" actId="14100"/>
      <pc:docMkLst>
        <pc:docMk/>
      </pc:docMkLst>
      <pc:sldChg chg="modSp">
        <pc:chgData name="Baker, Emily (STFC,DL,AST)" userId="S::emily.baker@stfc.ac.uk::cd63b128-5bbb-4867-bad5-e2b99d3ce767" providerId="AD" clId="Web-{1B09B44C-D386-1928-3037-D24712D5876E}" dt="2022-09-08T10:26:08.538" v="175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1B09B44C-D386-1928-3037-D24712D5876E}" dt="2022-09-08T10:26:08.538" v="175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 ord">
        <pc:chgData name="Baker, Emily (STFC,DL,AST)" userId="S::emily.baker@stfc.ac.uk::cd63b128-5bbb-4867-bad5-e2b99d3ce767" providerId="AD" clId="Web-{1B09B44C-D386-1928-3037-D24712D5876E}" dt="2022-09-08T07:34:45.172" v="16" actId="1076"/>
        <pc:sldMkLst>
          <pc:docMk/>
          <pc:sldMk cId="1336075928" sldId="323"/>
        </pc:sldMkLst>
        <pc:spChg chg="mod">
          <ac:chgData name="Baker, Emily (STFC,DL,AST)" userId="S::emily.baker@stfc.ac.uk::cd63b128-5bbb-4867-bad5-e2b99d3ce767" providerId="AD" clId="Web-{1B09B44C-D386-1928-3037-D24712D5876E}" dt="2022-09-08T07:34:45.172" v="16" actId="1076"/>
          <ac:spMkLst>
            <pc:docMk/>
            <pc:sldMk cId="1336075928" sldId="323"/>
            <ac:spMk id="8" creationId="{A1A39C34-E01A-FD49-8603-2E8AE6BB5606}"/>
          </ac:spMkLst>
        </pc:spChg>
      </pc:sldChg>
      <pc:sldChg chg="modSp">
        <pc:chgData name="Baker, Emily (STFC,DL,AST)" userId="S::emily.baker@stfc.ac.uk::cd63b128-5bbb-4867-bad5-e2b99d3ce767" providerId="AD" clId="Web-{1B09B44C-D386-1928-3037-D24712D5876E}" dt="2022-09-08T07:35:06.313" v="22" actId="1076"/>
        <pc:sldMkLst>
          <pc:docMk/>
          <pc:sldMk cId="2296633818" sldId="330"/>
        </pc:sldMkLst>
        <pc:graphicFrameChg chg="mod modGraphic">
          <ac:chgData name="Baker, Emily (STFC,DL,AST)" userId="S::emily.baker@stfc.ac.uk::cd63b128-5bbb-4867-bad5-e2b99d3ce767" providerId="AD" clId="Web-{1B09B44C-D386-1928-3037-D24712D5876E}" dt="2022-09-08T07:35:06.313" v="22" actId="1076"/>
          <ac:graphicFrameMkLst>
            <pc:docMk/>
            <pc:sldMk cId="2296633818" sldId="330"/>
            <ac:graphicFrameMk id="8" creationId="{CB4F03FF-D554-4BB7-6A58-FAAC3EC18D39}"/>
          </ac:graphicFrameMkLst>
        </pc:graphicFrameChg>
      </pc:sldChg>
      <pc:sldChg chg="modSp">
        <pc:chgData name="Baker, Emily (STFC,DL,AST)" userId="S::emily.baker@stfc.ac.uk::cd63b128-5bbb-4867-bad5-e2b99d3ce767" providerId="AD" clId="Web-{1B09B44C-D386-1928-3037-D24712D5876E}" dt="2022-09-08T10:26:59.726" v="201" actId="14100"/>
        <pc:sldMkLst>
          <pc:docMk/>
          <pc:sldMk cId="2710700234" sldId="332"/>
        </pc:sldMkLst>
        <pc:spChg chg="mod">
          <ac:chgData name="Baker, Emily (STFC,DL,AST)" userId="S::emily.baker@stfc.ac.uk::cd63b128-5bbb-4867-bad5-e2b99d3ce767" providerId="AD" clId="Web-{1B09B44C-D386-1928-3037-D24712D5876E}" dt="2022-09-08T10:26:59.726" v="201" actId="14100"/>
          <ac:spMkLst>
            <pc:docMk/>
            <pc:sldMk cId="2710700234" sldId="332"/>
            <ac:spMk id="2" creationId="{E4195EB9-0469-D0C3-D888-08713B2A2A90}"/>
          </ac:spMkLst>
        </pc:spChg>
      </pc:sldChg>
      <pc:sldChg chg="add">
        <pc:chgData name="Baker, Emily (STFC,DL,AST)" userId="S::emily.baker@stfc.ac.uk::cd63b128-5bbb-4867-bad5-e2b99d3ce767" providerId="AD" clId="Web-{1B09B44C-D386-1928-3037-D24712D5876E}" dt="2022-09-08T07:34:36.391" v="9"/>
        <pc:sldMkLst>
          <pc:docMk/>
          <pc:sldMk cId="1825016392" sldId="333"/>
        </pc:sldMkLst>
      </pc:sldChg>
      <pc:sldChg chg="addSp delSp modSp add">
        <pc:chgData name="Baker, Emily (STFC,DL,AST)" userId="S::emily.baker@stfc.ac.uk::cd63b128-5bbb-4867-bad5-e2b99d3ce767" providerId="AD" clId="Web-{1B09B44C-D386-1928-3037-D24712D5876E}" dt="2022-09-08T10:25:57.944" v="173" actId="1076"/>
        <pc:sldMkLst>
          <pc:docMk/>
          <pc:sldMk cId="634942835" sldId="334"/>
        </pc:sldMkLst>
        <pc:spChg chg="mod">
          <ac:chgData name="Baker, Emily (STFC,DL,AST)" userId="S::emily.baker@stfc.ac.uk::cd63b128-5bbb-4867-bad5-e2b99d3ce767" providerId="AD" clId="Web-{1B09B44C-D386-1928-3037-D24712D5876E}" dt="2022-09-08T07:41:20.634" v="156" actId="1076"/>
          <ac:spMkLst>
            <pc:docMk/>
            <pc:sldMk cId="634942835" sldId="334"/>
            <ac:spMk id="2" creationId="{426AB773-536D-290D-94CC-A65CE2349804}"/>
          </ac:spMkLst>
        </pc:spChg>
        <pc:spChg chg="mod">
          <ac:chgData name="Baker, Emily (STFC,DL,AST)" userId="S::emily.baker@stfc.ac.uk::cd63b128-5bbb-4867-bad5-e2b99d3ce767" providerId="AD" clId="Web-{1B09B44C-D386-1928-3037-D24712D5876E}" dt="2022-09-08T07:41:54.104" v="159" actId="20577"/>
          <ac:spMkLst>
            <pc:docMk/>
            <pc:sldMk cId="634942835" sldId="334"/>
            <ac:spMk id="3" creationId="{4F890382-6ED1-6201-A4F7-39DCD824A6B9}"/>
          </ac:spMkLst>
        </pc:spChg>
        <pc:spChg chg="del">
          <ac:chgData name="Baker, Emily (STFC,DL,AST)" userId="S::emily.baker@stfc.ac.uk::cd63b128-5bbb-4867-bad5-e2b99d3ce767" providerId="AD" clId="Web-{1B09B44C-D386-1928-3037-D24712D5876E}" dt="2022-09-08T07:35:12.313" v="24"/>
          <ac:spMkLst>
            <pc:docMk/>
            <pc:sldMk cId="634942835" sldId="334"/>
            <ac:spMk id="4" creationId="{FCD61C17-E7CA-2F39-0809-011FAF8EE47D}"/>
          </ac:spMkLst>
        </pc:spChg>
        <pc:spChg chg="add del mod">
          <ac:chgData name="Baker, Emily (STFC,DL,AST)" userId="S::emily.baker@stfc.ac.uk::cd63b128-5bbb-4867-bad5-e2b99d3ce767" providerId="AD" clId="Web-{1B09B44C-D386-1928-3037-D24712D5876E}" dt="2022-09-08T07:40:56.165" v="138"/>
          <ac:spMkLst>
            <pc:docMk/>
            <pc:sldMk cId="634942835" sldId="334"/>
            <ac:spMk id="5" creationId="{FFBE9FA6-B640-6F52-B967-D2EF4F987353}"/>
          </ac:spMkLst>
        </pc:spChg>
        <pc:graphicFrameChg chg="del">
          <ac:chgData name="Baker, Emily (STFC,DL,AST)" userId="S::emily.baker@stfc.ac.uk::cd63b128-5bbb-4867-bad5-e2b99d3ce767" providerId="AD" clId="Web-{1B09B44C-D386-1928-3037-D24712D5876E}" dt="2022-09-08T07:35:11.110" v="23"/>
          <ac:graphicFrameMkLst>
            <pc:docMk/>
            <pc:sldMk cId="634942835" sldId="334"/>
            <ac:graphicFrameMk id="8" creationId="{CB4F03FF-D554-4BB7-6A58-FAAC3EC18D39}"/>
          </ac:graphicFrameMkLst>
        </pc:graphicFrameChg>
        <pc:picChg chg="add mod">
          <ac:chgData name="Baker, Emily (STFC,DL,AST)" userId="S::emily.baker@stfc.ac.uk::cd63b128-5bbb-4867-bad5-e2b99d3ce767" providerId="AD" clId="Web-{1B09B44C-D386-1928-3037-D24712D5876E}" dt="2022-09-08T10:25:57.944" v="173" actId="1076"/>
          <ac:picMkLst>
            <pc:docMk/>
            <pc:sldMk cId="634942835" sldId="334"/>
            <ac:picMk id="4" creationId="{1022B59F-83DC-C55D-81FF-A8CB9938404F}"/>
          </ac:picMkLst>
        </pc:picChg>
        <pc:picChg chg="add del mod">
          <ac:chgData name="Baker, Emily (STFC,DL,AST)" userId="S::emily.baker@stfc.ac.uk::cd63b128-5bbb-4867-bad5-e2b99d3ce767" providerId="AD" clId="Web-{1B09B44C-D386-1928-3037-D24712D5876E}" dt="2022-09-08T07:51:41.476" v="169"/>
          <ac:picMkLst>
            <pc:docMk/>
            <pc:sldMk cId="634942835" sldId="334"/>
            <ac:picMk id="6" creationId="{1C204ED1-0DE7-864B-295D-06CF27041FA9}"/>
          </ac:picMkLst>
        </pc:picChg>
      </pc:sldChg>
      <pc:sldChg chg="modSp add">
        <pc:chgData name="Baker, Emily (STFC,DL,AST)" userId="S::emily.baker@stfc.ac.uk::cd63b128-5bbb-4867-bad5-e2b99d3ce767" providerId="AD" clId="Web-{1B09B44C-D386-1928-3037-D24712D5876E}" dt="2022-09-08T10:27:17.820" v="213" actId="20577"/>
        <pc:sldMkLst>
          <pc:docMk/>
          <pc:sldMk cId="1012171270" sldId="335"/>
        </pc:sldMkLst>
        <pc:spChg chg="mod">
          <ac:chgData name="Baker, Emily (STFC,DL,AST)" userId="S::emily.baker@stfc.ac.uk::cd63b128-5bbb-4867-bad5-e2b99d3ce767" providerId="AD" clId="Web-{1B09B44C-D386-1928-3037-D24712D5876E}" dt="2022-09-08T10:27:17.820" v="213" actId="20577"/>
          <ac:spMkLst>
            <pc:docMk/>
            <pc:sldMk cId="1012171270" sldId="335"/>
            <ac:spMk id="2" creationId="{E4195EB9-0469-D0C3-D888-08713B2A2A90}"/>
          </ac:spMkLst>
        </pc:spChg>
      </pc:sldChg>
      <pc:sldChg chg="modSp add">
        <pc:chgData name="Baker, Emily (STFC,DL,AST)" userId="S::emily.baker@stfc.ac.uk::cd63b128-5bbb-4867-bad5-e2b99d3ce767" providerId="AD" clId="Web-{1B09B44C-D386-1928-3037-D24712D5876E}" dt="2022-09-08T10:27:49.696" v="222" actId="20577"/>
        <pc:sldMkLst>
          <pc:docMk/>
          <pc:sldMk cId="2918298454" sldId="336"/>
        </pc:sldMkLst>
        <pc:spChg chg="mod">
          <ac:chgData name="Baker, Emily (STFC,DL,AST)" userId="S::emily.baker@stfc.ac.uk::cd63b128-5bbb-4867-bad5-e2b99d3ce767" providerId="AD" clId="Web-{1B09B44C-D386-1928-3037-D24712D5876E}" dt="2022-09-08T10:27:49.696" v="222" actId="20577"/>
          <ac:spMkLst>
            <pc:docMk/>
            <pc:sldMk cId="2918298454" sldId="336"/>
            <ac:spMk id="2" creationId="{E4195EB9-0469-D0C3-D888-08713B2A2A90}"/>
          </ac:spMkLst>
        </pc:spChg>
      </pc:sldChg>
      <pc:sldChg chg="modSp add">
        <pc:chgData name="Baker, Emily (STFC,DL,AST)" userId="S::emily.baker@stfc.ac.uk::cd63b128-5bbb-4867-bad5-e2b99d3ce767" providerId="AD" clId="Web-{1B09B44C-D386-1928-3037-D24712D5876E}" dt="2022-09-08T10:28:45.572" v="236" actId="14100"/>
        <pc:sldMkLst>
          <pc:docMk/>
          <pc:sldMk cId="1756671280" sldId="337"/>
        </pc:sldMkLst>
        <pc:spChg chg="mod">
          <ac:chgData name="Baker, Emily (STFC,DL,AST)" userId="S::emily.baker@stfc.ac.uk::cd63b128-5bbb-4867-bad5-e2b99d3ce767" providerId="AD" clId="Web-{1B09B44C-D386-1928-3037-D24712D5876E}" dt="2022-09-08T10:28:45.572" v="236" actId="14100"/>
          <ac:spMkLst>
            <pc:docMk/>
            <pc:sldMk cId="1756671280" sldId="337"/>
            <ac:spMk id="2" creationId="{E4195EB9-0469-D0C3-D888-08713B2A2A90}"/>
          </ac:spMkLst>
        </pc:spChg>
      </pc:sldChg>
    </pc:docChg>
  </pc:docChgLst>
  <pc:docChgLst>
    <pc:chgData name="Baker, Emily (STFC,DL,AST)" userId="S::emily.baker@stfc.ac.uk::cd63b128-5bbb-4867-bad5-e2b99d3ce767" providerId="AD" clId="Web-{2882399A-880C-4C99-B45F-1EBF4E1512EB}"/>
    <pc:docChg chg="modSld">
      <pc:chgData name="Baker, Emily (STFC,DL,AST)" userId="S::emily.baker@stfc.ac.uk::cd63b128-5bbb-4867-bad5-e2b99d3ce767" providerId="AD" clId="Web-{2882399A-880C-4C99-B45F-1EBF4E1512EB}" dt="2022-12-09T09:41:58.146" v="2" actId="1076"/>
      <pc:docMkLst>
        <pc:docMk/>
      </pc:docMkLst>
      <pc:sldChg chg="modSp">
        <pc:chgData name="Baker, Emily (STFC,DL,AST)" userId="S::emily.baker@stfc.ac.uk::cd63b128-5bbb-4867-bad5-e2b99d3ce767" providerId="AD" clId="Web-{2882399A-880C-4C99-B45F-1EBF4E1512EB}" dt="2022-12-09T09:41:58.146" v="2" actId="1076"/>
        <pc:sldMkLst>
          <pc:docMk/>
          <pc:sldMk cId="4047266758" sldId="333"/>
        </pc:sldMkLst>
        <pc:spChg chg="mod">
          <ac:chgData name="Baker, Emily (STFC,DL,AST)" userId="S::emily.baker@stfc.ac.uk::cd63b128-5bbb-4867-bad5-e2b99d3ce767" providerId="AD" clId="Web-{2882399A-880C-4C99-B45F-1EBF4E1512EB}" dt="2022-12-09T09:41:58.146" v="2" actId="1076"/>
          <ac:spMkLst>
            <pc:docMk/>
            <pc:sldMk cId="4047266758" sldId="333"/>
            <ac:spMk id="4" creationId="{39D2C254-CD3A-0189-A160-0D269BD4A76E}"/>
          </ac:spMkLst>
        </pc:spChg>
      </pc:sldChg>
    </pc:docChg>
  </pc:docChgLst>
  <pc:docChgLst>
    <pc:chgData name="Shepherd, Ben (STFC,DL,AST)" userId="S::ben.shepherd@stfc.ac.uk::02dc61e3-dc23-405d-ab34-f2dd386ee475" providerId="AD" clId="Web-{7A9F50FC-4452-6AE5-7E21-58EFFC067953}"/>
    <pc:docChg chg="addSld modSld">
      <pc:chgData name="Shepherd, Ben (STFC,DL,AST)" userId="S::ben.shepherd@stfc.ac.uk::02dc61e3-dc23-405d-ab34-f2dd386ee475" providerId="AD" clId="Web-{7A9F50FC-4452-6AE5-7E21-58EFFC067953}" dt="2020-11-13T12:25:40.569" v="191" actId="20577"/>
      <pc:docMkLst>
        <pc:docMk/>
      </pc:docMkLst>
      <pc:sldChg chg="addSp modSp new mod modClrScheme chgLayout">
        <pc:chgData name="Shepherd, Ben (STFC,DL,AST)" userId="S::ben.shepherd@stfc.ac.uk::02dc61e3-dc23-405d-ab34-f2dd386ee475" providerId="AD" clId="Web-{7A9F50FC-4452-6AE5-7E21-58EFFC067953}" dt="2020-11-13T12:25:39.882" v="189" actId="20577"/>
        <pc:sldMkLst>
          <pc:docMk/>
          <pc:sldMk cId="3430929497" sldId="322"/>
        </pc:sldMkLst>
        <pc:spChg chg="mod ord">
          <ac:chgData name="Shepherd, Ben (STFC,DL,AST)" userId="S::ben.shepherd@stfc.ac.uk::02dc61e3-dc23-405d-ab34-f2dd386ee475" providerId="AD" clId="Web-{7A9F50FC-4452-6AE5-7E21-58EFFC067953}" dt="2020-11-13T12:05:14.369" v="30"/>
          <ac:spMkLst>
            <pc:docMk/>
            <pc:sldMk cId="3430929497" sldId="322"/>
            <ac:spMk id="2" creationId="{7686AF35-4FEF-4F1D-B276-3563697D0DD2}"/>
          </ac:spMkLst>
        </pc:spChg>
        <pc:spChg chg="add mod ord">
          <ac:chgData name="Shepherd, Ben (STFC,DL,AST)" userId="S::ben.shepherd@stfc.ac.uk::02dc61e3-dc23-405d-ab34-f2dd386ee475" providerId="AD" clId="Web-{7A9F50FC-4452-6AE5-7E21-58EFFC067953}" dt="2020-11-13T12:25:39.882" v="189" actId="20577"/>
          <ac:spMkLst>
            <pc:docMk/>
            <pc:sldMk cId="3430929497" sldId="322"/>
            <ac:spMk id="3" creationId="{D82D1D72-3F95-46B4-82C4-3DB4CABED42A}"/>
          </ac:spMkLst>
        </pc:spChg>
        <pc:picChg chg="add mod">
          <ac:chgData name="Shepherd, Ben (STFC,DL,AST)" userId="S::ben.shepherd@stfc.ac.uk::02dc61e3-dc23-405d-ab34-f2dd386ee475" providerId="AD" clId="Web-{7A9F50FC-4452-6AE5-7E21-58EFFC067953}" dt="2020-11-13T12:24:35.958" v="178" actId="14100"/>
          <ac:picMkLst>
            <pc:docMk/>
            <pc:sldMk cId="3430929497" sldId="322"/>
            <ac:picMk id="4" creationId="{FC57F4D7-65EE-4738-A94D-994634838F70}"/>
          </ac:picMkLst>
        </pc:picChg>
      </pc:sldChg>
    </pc:docChg>
  </pc:docChgLst>
  <pc:docChgLst>
    <pc:chgData name="Baker, Emily (STFC,DL,AST)" userId="S::emily.baker@stfc.ac.uk::cd63b128-5bbb-4867-bad5-e2b99d3ce767" providerId="AD" clId="Web-{F6FFDE0A-CAD2-ADA8-1A88-6119A59EBDF1}"/>
    <pc:docChg chg="addSld delSld modSld addMainMaster">
      <pc:chgData name="Baker, Emily (STFC,DL,AST)" userId="S::emily.baker@stfc.ac.uk::cd63b128-5bbb-4867-bad5-e2b99d3ce767" providerId="AD" clId="Web-{F6FFDE0A-CAD2-ADA8-1A88-6119A59EBDF1}" dt="2022-10-05T10:10:06.727" v="51" actId="20577"/>
      <pc:docMkLst>
        <pc:docMk/>
      </pc:docMkLst>
      <pc:sldChg chg="modSp">
        <pc:chgData name="Baker, Emily (STFC,DL,AST)" userId="S::emily.baker@stfc.ac.uk::cd63b128-5bbb-4867-bad5-e2b99d3ce767" providerId="AD" clId="Web-{F6FFDE0A-CAD2-ADA8-1A88-6119A59EBDF1}" dt="2022-10-05T10:07:07.362" v="3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F6FFDE0A-CAD2-ADA8-1A88-6119A59EBDF1}" dt="2022-10-05T10:07:07.362" v="3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Baker, Emily (STFC,DL,AST)" userId="S::emily.baker@stfc.ac.uk::cd63b128-5bbb-4867-bad5-e2b99d3ce767" providerId="AD" clId="Web-{F6FFDE0A-CAD2-ADA8-1A88-6119A59EBDF1}" dt="2022-10-05T10:07:11.768" v="5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F6FFDE0A-CAD2-ADA8-1A88-6119A59EBDF1}" dt="2022-10-05T10:07:11.768" v="5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addSp delSp modSp">
        <pc:chgData name="Baker, Emily (STFC,DL,AST)" userId="S::emily.baker@stfc.ac.uk::cd63b128-5bbb-4867-bad5-e2b99d3ce767" providerId="AD" clId="Web-{F6FFDE0A-CAD2-ADA8-1A88-6119A59EBDF1}" dt="2022-10-05T10:08:14.067" v="31"/>
        <pc:sldMkLst>
          <pc:docMk/>
          <pc:sldMk cId="212209105" sldId="317"/>
        </pc:sldMkLst>
        <pc:spChg chg="add del mod">
          <ac:chgData name="Baker, Emily (STFC,DL,AST)" userId="S::emily.baker@stfc.ac.uk::cd63b128-5bbb-4867-bad5-e2b99d3ce767" providerId="AD" clId="Web-{F6FFDE0A-CAD2-ADA8-1A88-6119A59EBDF1}" dt="2022-10-05T10:08:14.067" v="31"/>
          <ac:spMkLst>
            <pc:docMk/>
            <pc:sldMk cId="212209105" sldId="317"/>
            <ac:spMk id="2" creationId="{697968E2-2F96-063D-8934-185D65A51C1D}"/>
          </ac:spMkLst>
        </pc:spChg>
      </pc:sldChg>
      <pc:sldChg chg="del">
        <pc:chgData name="Baker, Emily (STFC,DL,AST)" userId="S::emily.baker@stfc.ac.uk::cd63b128-5bbb-4867-bad5-e2b99d3ce767" providerId="AD" clId="Web-{F6FFDE0A-CAD2-ADA8-1A88-6119A59EBDF1}" dt="2022-10-05T10:07:17.972" v="19"/>
        <pc:sldMkLst>
          <pc:docMk/>
          <pc:sldMk cId="369379001" sldId="319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56" v="11"/>
        <pc:sldMkLst>
          <pc:docMk/>
          <pc:sldMk cId="1336075928" sldId="323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87" v="28"/>
        <pc:sldMkLst>
          <pc:docMk/>
          <pc:sldMk cId="2149103315" sldId="329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56" v="12"/>
        <pc:sldMkLst>
          <pc:docMk/>
          <pc:sldMk cId="2296633818" sldId="330"/>
        </pc:sldMkLst>
      </pc:sldChg>
      <pc:sldChg chg="new del">
        <pc:chgData name="Baker, Emily (STFC,DL,AST)" userId="S::emily.baker@stfc.ac.uk::cd63b128-5bbb-4867-bad5-e2b99d3ce767" providerId="AD" clId="Web-{F6FFDE0A-CAD2-ADA8-1A88-6119A59EBDF1}" dt="2022-10-05T10:08:18.083" v="34"/>
        <pc:sldMkLst>
          <pc:docMk/>
          <pc:sldMk cId="2012334528" sldId="332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87" v="27"/>
        <pc:sldMkLst>
          <pc:docMk/>
          <pc:sldMk cId="2710700234" sldId="332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72" v="18"/>
        <pc:sldMkLst>
          <pc:docMk/>
          <pc:sldMk cId="1825016392" sldId="333"/>
        </pc:sldMkLst>
      </pc:sldChg>
      <pc:sldChg chg="modSp add">
        <pc:chgData name="Baker, Emily (STFC,DL,AST)" userId="S::emily.baker@stfc.ac.uk::cd63b128-5bbb-4867-bad5-e2b99d3ce767" providerId="AD" clId="Web-{F6FFDE0A-CAD2-ADA8-1A88-6119A59EBDF1}" dt="2022-10-05T10:10:06.727" v="51" actId="20577"/>
        <pc:sldMkLst>
          <pc:docMk/>
          <pc:sldMk cId="2796238656" sldId="333"/>
        </pc:sldMkLst>
        <pc:spChg chg="mod">
          <ac:chgData name="Baker, Emily (STFC,DL,AST)" userId="S::emily.baker@stfc.ac.uk::cd63b128-5bbb-4867-bad5-e2b99d3ce767" providerId="AD" clId="Web-{F6FFDE0A-CAD2-ADA8-1A88-6119A59EBDF1}" dt="2022-10-05T10:10:06.727" v="51" actId="20577"/>
          <ac:spMkLst>
            <pc:docMk/>
            <pc:sldMk cId="2796238656" sldId="333"/>
            <ac:spMk id="2" creationId="{BCE3756C-F6CC-4453-8C4A-CEF5C68CA04A}"/>
          </ac:spMkLst>
        </pc:spChg>
        <pc:spChg chg="mod">
          <ac:chgData name="Baker, Emily (STFC,DL,AST)" userId="S::emily.baker@stfc.ac.uk::cd63b128-5bbb-4867-bad5-e2b99d3ce767" providerId="AD" clId="Web-{F6FFDE0A-CAD2-ADA8-1A88-6119A59EBDF1}" dt="2022-10-05T10:08:44.693" v="47" actId="1076"/>
          <ac:spMkLst>
            <pc:docMk/>
            <pc:sldMk cId="2796238656" sldId="333"/>
            <ac:spMk id="3" creationId="{21D051E3-085E-4204-B5F0-5267BE79470D}"/>
          </ac:spMkLst>
        </pc:spChg>
        <pc:picChg chg="mod">
          <ac:chgData name="Baker, Emily (STFC,DL,AST)" userId="S::emily.baker@stfc.ac.uk::cd63b128-5bbb-4867-bad5-e2b99d3ce767" providerId="AD" clId="Web-{F6FFDE0A-CAD2-ADA8-1A88-6119A59EBDF1}" dt="2022-10-05T10:08:42.521" v="46" actId="1076"/>
          <ac:picMkLst>
            <pc:docMk/>
            <pc:sldMk cId="2796238656" sldId="333"/>
            <ac:picMk id="5" creationId="{4C6BD175-0D26-449F-A443-3A07C2A58579}"/>
          </ac:picMkLst>
        </pc:picChg>
      </pc:sldChg>
      <pc:sldChg chg="del">
        <pc:chgData name="Baker, Emily (STFC,DL,AST)" userId="S::emily.baker@stfc.ac.uk::cd63b128-5bbb-4867-bad5-e2b99d3ce767" providerId="AD" clId="Web-{F6FFDE0A-CAD2-ADA8-1A88-6119A59EBDF1}" dt="2022-10-05T10:07:17.956" v="10"/>
        <pc:sldMkLst>
          <pc:docMk/>
          <pc:sldMk cId="634942835" sldId="334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72" v="25"/>
        <pc:sldMkLst>
          <pc:docMk/>
          <pc:sldMk cId="2918298454" sldId="336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72" v="23"/>
        <pc:sldMkLst>
          <pc:docMk/>
          <pc:sldMk cId="1756671280" sldId="337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72" v="24"/>
        <pc:sldMkLst>
          <pc:docMk/>
          <pc:sldMk cId="1850473225" sldId="338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87" v="26"/>
        <pc:sldMkLst>
          <pc:docMk/>
          <pc:sldMk cId="2822486550" sldId="340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72" v="21"/>
        <pc:sldMkLst>
          <pc:docMk/>
          <pc:sldMk cId="338964602" sldId="341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5.425" v="6"/>
        <pc:sldMkLst>
          <pc:docMk/>
          <pc:sldMk cId="2846232990" sldId="344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72" v="20"/>
        <pc:sldMkLst>
          <pc:docMk/>
          <pc:sldMk cId="3213460301" sldId="345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56" v="9"/>
        <pc:sldMkLst>
          <pc:docMk/>
          <pc:sldMk cId="4108759259" sldId="346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56" v="8"/>
        <pc:sldMkLst>
          <pc:docMk/>
          <pc:sldMk cId="1000106266" sldId="347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56" v="7"/>
        <pc:sldMkLst>
          <pc:docMk/>
          <pc:sldMk cId="2004679512" sldId="348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56" v="13"/>
        <pc:sldMkLst>
          <pc:docMk/>
          <pc:sldMk cId="2171119735" sldId="349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72" v="17"/>
        <pc:sldMkLst>
          <pc:docMk/>
          <pc:sldMk cId="1083456502" sldId="350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72" v="16"/>
        <pc:sldMkLst>
          <pc:docMk/>
          <pc:sldMk cId="652533198" sldId="351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56" v="15"/>
        <pc:sldMkLst>
          <pc:docMk/>
          <pc:sldMk cId="4124159968" sldId="352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72" v="22"/>
        <pc:sldMkLst>
          <pc:docMk/>
          <pc:sldMk cId="4011133673" sldId="353"/>
        </pc:sldMkLst>
      </pc:sldChg>
      <pc:sldChg chg="del">
        <pc:chgData name="Baker, Emily (STFC,DL,AST)" userId="S::emily.baker@stfc.ac.uk::cd63b128-5bbb-4867-bad5-e2b99d3ce767" providerId="AD" clId="Web-{F6FFDE0A-CAD2-ADA8-1A88-6119A59EBDF1}" dt="2022-10-05T10:07:17.956" v="14"/>
        <pc:sldMkLst>
          <pc:docMk/>
          <pc:sldMk cId="4219987290" sldId="354"/>
        </pc:sldMkLst>
      </pc:sldChg>
      <pc:sldMasterChg chg="add addSldLayout">
        <pc:chgData name="Baker, Emily (STFC,DL,AST)" userId="S::emily.baker@stfc.ac.uk::cd63b128-5bbb-4867-bad5-e2b99d3ce767" providerId="AD" clId="Web-{F6FFDE0A-CAD2-ADA8-1A88-6119A59EBDF1}" dt="2022-10-05T10:08:16.630" v="33"/>
        <pc:sldMasterMkLst>
          <pc:docMk/>
          <pc:sldMasterMk cId="114190232" sldId="2147483930"/>
        </pc:sldMasterMkLst>
        <pc:sldLayoutChg chg="add">
          <pc:chgData name="Baker, Emily (STFC,DL,AST)" userId="S::emily.baker@stfc.ac.uk::cd63b128-5bbb-4867-bad5-e2b99d3ce767" providerId="AD" clId="Web-{F6FFDE0A-CAD2-ADA8-1A88-6119A59EBDF1}" dt="2022-10-05T10:08:16.630" v="33"/>
          <pc:sldLayoutMkLst>
            <pc:docMk/>
            <pc:sldMasterMk cId="114190232" sldId="2147483930"/>
            <pc:sldLayoutMk cId="3788032824" sldId="2147483931"/>
          </pc:sldLayoutMkLst>
        </pc:sldLayoutChg>
        <pc:sldLayoutChg chg="add">
          <pc:chgData name="Baker, Emily (STFC,DL,AST)" userId="S::emily.baker@stfc.ac.uk::cd63b128-5bbb-4867-bad5-e2b99d3ce767" providerId="AD" clId="Web-{F6FFDE0A-CAD2-ADA8-1A88-6119A59EBDF1}" dt="2022-10-05T10:08:16.630" v="33"/>
          <pc:sldLayoutMkLst>
            <pc:docMk/>
            <pc:sldMasterMk cId="114190232" sldId="2147483930"/>
            <pc:sldLayoutMk cId="1698857378" sldId="2147483932"/>
          </pc:sldLayoutMkLst>
        </pc:sldLayoutChg>
        <pc:sldLayoutChg chg="add">
          <pc:chgData name="Baker, Emily (STFC,DL,AST)" userId="S::emily.baker@stfc.ac.uk::cd63b128-5bbb-4867-bad5-e2b99d3ce767" providerId="AD" clId="Web-{F6FFDE0A-CAD2-ADA8-1A88-6119A59EBDF1}" dt="2022-10-05T10:08:16.630" v="33"/>
          <pc:sldLayoutMkLst>
            <pc:docMk/>
            <pc:sldMasterMk cId="114190232" sldId="2147483930"/>
            <pc:sldLayoutMk cId="656881818" sldId="2147483933"/>
          </pc:sldLayoutMkLst>
        </pc:sldLayoutChg>
        <pc:sldLayoutChg chg="add">
          <pc:chgData name="Baker, Emily (STFC,DL,AST)" userId="S::emily.baker@stfc.ac.uk::cd63b128-5bbb-4867-bad5-e2b99d3ce767" providerId="AD" clId="Web-{F6FFDE0A-CAD2-ADA8-1A88-6119A59EBDF1}" dt="2022-10-05T10:08:16.630" v="33"/>
          <pc:sldLayoutMkLst>
            <pc:docMk/>
            <pc:sldMasterMk cId="114190232" sldId="2147483930"/>
            <pc:sldLayoutMk cId="584393037" sldId="2147483934"/>
          </pc:sldLayoutMkLst>
        </pc:sldLayoutChg>
        <pc:sldLayoutChg chg="add">
          <pc:chgData name="Baker, Emily (STFC,DL,AST)" userId="S::emily.baker@stfc.ac.uk::cd63b128-5bbb-4867-bad5-e2b99d3ce767" providerId="AD" clId="Web-{F6FFDE0A-CAD2-ADA8-1A88-6119A59EBDF1}" dt="2022-10-05T10:08:16.630" v="33"/>
          <pc:sldLayoutMkLst>
            <pc:docMk/>
            <pc:sldMasterMk cId="114190232" sldId="2147483930"/>
            <pc:sldLayoutMk cId="1447169922" sldId="2147483935"/>
          </pc:sldLayoutMkLst>
        </pc:sldLayoutChg>
        <pc:sldLayoutChg chg="add">
          <pc:chgData name="Baker, Emily (STFC,DL,AST)" userId="S::emily.baker@stfc.ac.uk::cd63b128-5bbb-4867-bad5-e2b99d3ce767" providerId="AD" clId="Web-{F6FFDE0A-CAD2-ADA8-1A88-6119A59EBDF1}" dt="2022-10-05T10:08:16.630" v="33"/>
          <pc:sldLayoutMkLst>
            <pc:docMk/>
            <pc:sldMasterMk cId="114190232" sldId="2147483930"/>
            <pc:sldLayoutMk cId="892733899" sldId="2147483936"/>
          </pc:sldLayoutMkLst>
        </pc:sldLayoutChg>
        <pc:sldLayoutChg chg="add">
          <pc:chgData name="Baker, Emily (STFC,DL,AST)" userId="S::emily.baker@stfc.ac.uk::cd63b128-5bbb-4867-bad5-e2b99d3ce767" providerId="AD" clId="Web-{F6FFDE0A-CAD2-ADA8-1A88-6119A59EBDF1}" dt="2022-10-05T10:08:16.630" v="33"/>
          <pc:sldLayoutMkLst>
            <pc:docMk/>
            <pc:sldMasterMk cId="114190232" sldId="2147483930"/>
            <pc:sldLayoutMk cId="3793715446" sldId="2147483937"/>
          </pc:sldLayoutMkLst>
        </pc:sldLayoutChg>
        <pc:sldLayoutChg chg="add">
          <pc:chgData name="Baker, Emily (STFC,DL,AST)" userId="S::emily.baker@stfc.ac.uk::cd63b128-5bbb-4867-bad5-e2b99d3ce767" providerId="AD" clId="Web-{F6FFDE0A-CAD2-ADA8-1A88-6119A59EBDF1}" dt="2022-10-05T10:08:16.630" v="33"/>
          <pc:sldLayoutMkLst>
            <pc:docMk/>
            <pc:sldMasterMk cId="114190232" sldId="2147483930"/>
            <pc:sldLayoutMk cId="285208483" sldId="2147483938"/>
          </pc:sldLayoutMkLst>
        </pc:sldLayoutChg>
        <pc:sldLayoutChg chg="add">
          <pc:chgData name="Baker, Emily (STFC,DL,AST)" userId="S::emily.baker@stfc.ac.uk::cd63b128-5bbb-4867-bad5-e2b99d3ce767" providerId="AD" clId="Web-{F6FFDE0A-CAD2-ADA8-1A88-6119A59EBDF1}" dt="2022-10-05T10:08:16.630" v="33"/>
          <pc:sldLayoutMkLst>
            <pc:docMk/>
            <pc:sldMasterMk cId="114190232" sldId="2147483930"/>
            <pc:sldLayoutMk cId="884664640" sldId="2147483939"/>
          </pc:sldLayoutMkLst>
        </pc:sldLayoutChg>
        <pc:sldLayoutChg chg="add">
          <pc:chgData name="Baker, Emily (STFC,DL,AST)" userId="S::emily.baker@stfc.ac.uk::cd63b128-5bbb-4867-bad5-e2b99d3ce767" providerId="AD" clId="Web-{F6FFDE0A-CAD2-ADA8-1A88-6119A59EBDF1}" dt="2022-10-05T10:08:16.630" v="33"/>
          <pc:sldLayoutMkLst>
            <pc:docMk/>
            <pc:sldMasterMk cId="114190232" sldId="2147483930"/>
            <pc:sldLayoutMk cId="1965340630" sldId="2147483940"/>
          </pc:sldLayoutMkLst>
        </pc:sldLayoutChg>
        <pc:sldLayoutChg chg="add">
          <pc:chgData name="Baker, Emily (STFC,DL,AST)" userId="S::emily.baker@stfc.ac.uk::cd63b128-5bbb-4867-bad5-e2b99d3ce767" providerId="AD" clId="Web-{F6FFDE0A-CAD2-ADA8-1A88-6119A59EBDF1}" dt="2022-10-05T10:08:16.630" v="33"/>
          <pc:sldLayoutMkLst>
            <pc:docMk/>
            <pc:sldMasterMk cId="114190232" sldId="2147483930"/>
            <pc:sldLayoutMk cId="3249356488" sldId="2147483941"/>
          </pc:sldLayoutMkLst>
        </pc:sldLayoutChg>
      </pc:sldMasterChg>
    </pc:docChg>
  </pc:docChgLst>
  <pc:docChgLst>
    <pc:chgData name="Clarke, Jim (STFC,DL,AST)" userId="S::jim.clarke@stfc.ac.uk::cfbc3bf2-f1c3-43b3-bd3d-aaf645717052" providerId="AD" clId="Web-{B41FB253-0A57-0208-1EC9-DFC0EE142B4E}"/>
    <pc:docChg chg="modSld">
      <pc:chgData name="Clarke, Jim (STFC,DL,AST)" userId="S::jim.clarke@stfc.ac.uk::cfbc3bf2-f1c3-43b3-bd3d-aaf645717052" providerId="AD" clId="Web-{B41FB253-0A57-0208-1EC9-DFC0EE142B4E}" dt="2021-05-10T15:35:12.371" v="123" actId="20577"/>
      <pc:docMkLst>
        <pc:docMk/>
      </pc:docMkLst>
      <pc:sldChg chg="modSp">
        <pc:chgData name="Clarke, Jim (STFC,DL,AST)" userId="S::jim.clarke@stfc.ac.uk::cfbc3bf2-f1c3-43b3-bd3d-aaf645717052" providerId="AD" clId="Web-{B41FB253-0A57-0208-1EC9-DFC0EE142B4E}" dt="2021-05-10T15:28:07.971" v="76" actId="20577"/>
        <pc:sldMkLst>
          <pc:docMk/>
          <pc:sldMk cId="1993275169" sldId="343"/>
        </pc:sldMkLst>
        <pc:spChg chg="mod">
          <ac:chgData name="Clarke, Jim (STFC,DL,AST)" userId="S::jim.clarke@stfc.ac.uk::cfbc3bf2-f1c3-43b3-bd3d-aaf645717052" providerId="AD" clId="Web-{B41FB253-0A57-0208-1EC9-DFC0EE142B4E}" dt="2021-05-10T15:28:07.971" v="76" actId="20577"/>
          <ac:spMkLst>
            <pc:docMk/>
            <pc:sldMk cId="1993275169" sldId="343"/>
            <ac:spMk id="8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B41FB253-0A57-0208-1EC9-DFC0EE142B4E}" dt="2021-05-10T15:31:51.898" v="83" actId="20577"/>
        <pc:sldMkLst>
          <pc:docMk/>
          <pc:sldMk cId="1053394598" sldId="346"/>
        </pc:sldMkLst>
        <pc:spChg chg="mod">
          <ac:chgData name="Clarke, Jim (STFC,DL,AST)" userId="S::jim.clarke@stfc.ac.uk::cfbc3bf2-f1c3-43b3-bd3d-aaf645717052" providerId="AD" clId="Web-{B41FB253-0A57-0208-1EC9-DFC0EE142B4E}" dt="2021-05-10T15:31:51.898" v="83" actId="20577"/>
          <ac:spMkLst>
            <pc:docMk/>
            <pc:sldMk cId="1053394598" sldId="346"/>
            <ac:spMk id="8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B41FB253-0A57-0208-1EC9-DFC0EE142B4E}" dt="2021-05-10T15:30:23.240" v="81" actId="20577"/>
        <pc:sldMkLst>
          <pc:docMk/>
          <pc:sldMk cId="1617701727" sldId="348"/>
        </pc:sldMkLst>
        <pc:spChg chg="mod">
          <ac:chgData name="Clarke, Jim (STFC,DL,AST)" userId="S::jim.clarke@stfc.ac.uk::cfbc3bf2-f1c3-43b3-bd3d-aaf645717052" providerId="AD" clId="Web-{B41FB253-0A57-0208-1EC9-DFC0EE142B4E}" dt="2021-05-10T15:30:23.240" v="81" actId="20577"/>
          <ac:spMkLst>
            <pc:docMk/>
            <pc:sldMk cId="1617701727" sldId="348"/>
            <ac:spMk id="3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B41FB253-0A57-0208-1EC9-DFC0EE142B4E}" dt="2021-05-10T15:33:04.728" v="121" actId="20577"/>
        <pc:sldMkLst>
          <pc:docMk/>
          <pc:sldMk cId="852176282" sldId="351"/>
        </pc:sldMkLst>
        <pc:spChg chg="mod">
          <ac:chgData name="Clarke, Jim (STFC,DL,AST)" userId="S::jim.clarke@stfc.ac.uk::cfbc3bf2-f1c3-43b3-bd3d-aaf645717052" providerId="AD" clId="Web-{B41FB253-0A57-0208-1EC9-DFC0EE142B4E}" dt="2021-05-10T15:33:04.728" v="121" actId="20577"/>
          <ac:spMkLst>
            <pc:docMk/>
            <pc:sldMk cId="852176282" sldId="351"/>
            <ac:spMk id="9" creationId="{DE9CF474-3509-4931-B406-09514995271E}"/>
          </ac:spMkLst>
        </pc:spChg>
      </pc:sldChg>
      <pc:sldChg chg="modSp">
        <pc:chgData name="Clarke, Jim (STFC,DL,AST)" userId="S::jim.clarke@stfc.ac.uk::cfbc3bf2-f1c3-43b3-bd3d-aaf645717052" providerId="AD" clId="Web-{B41FB253-0A57-0208-1EC9-DFC0EE142B4E}" dt="2021-05-10T15:35:12.371" v="123" actId="20577"/>
        <pc:sldMkLst>
          <pc:docMk/>
          <pc:sldMk cId="2966475464" sldId="353"/>
        </pc:sldMkLst>
        <pc:spChg chg="mod">
          <ac:chgData name="Clarke, Jim (STFC,DL,AST)" userId="S::jim.clarke@stfc.ac.uk::cfbc3bf2-f1c3-43b3-bd3d-aaf645717052" providerId="AD" clId="Web-{B41FB253-0A57-0208-1EC9-DFC0EE142B4E}" dt="2021-05-10T15:35:12.371" v="123" actId="20577"/>
          <ac:spMkLst>
            <pc:docMk/>
            <pc:sldMk cId="2966475464" sldId="353"/>
            <ac:spMk id="5" creationId="{697BFE5A-7C82-E244-83C3-A634D5C30E22}"/>
          </ac:spMkLst>
        </pc:spChg>
      </pc:sldChg>
    </pc:docChg>
  </pc:docChgLst>
  <pc:docChgLst>
    <pc:chgData name="Clarke, Jim (STFC,DL,AST)" userId="S::jim.clarke@stfc.ac.uk::cfbc3bf2-f1c3-43b3-bd3d-aaf645717052" providerId="AD" clId="Web-{96407284-DE2E-7D09-EF91-AA7C30A52B0F}"/>
    <pc:docChg chg="addSld modSld">
      <pc:chgData name="Clarke, Jim (STFC,DL,AST)" userId="S::jim.clarke@stfc.ac.uk::cfbc3bf2-f1c3-43b3-bd3d-aaf645717052" providerId="AD" clId="Web-{96407284-DE2E-7D09-EF91-AA7C30A52B0F}" dt="2022-11-07T15:14:55.612" v="585" actId="1076"/>
      <pc:docMkLst>
        <pc:docMk/>
      </pc:docMkLst>
      <pc:sldChg chg="addSp modSp">
        <pc:chgData name="Clarke, Jim (STFC,DL,AST)" userId="S::jim.clarke@stfc.ac.uk::cfbc3bf2-f1c3-43b3-bd3d-aaf645717052" providerId="AD" clId="Web-{96407284-DE2E-7D09-EF91-AA7C30A52B0F}" dt="2022-11-07T15:14:55.612" v="585" actId="1076"/>
        <pc:sldMkLst>
          <pc:docMk/>
          <pc:sldMk cId="1479694801" sldId="333"/>
        </pc:sldMkLst>
        <pc:spChg chg="mod">
          <ac:chgData name="Clarke, Jim (STFC,DL,AST)" userId="S::jim.clarke@stfc.ac.uk::cfbc3bf2-f1c3-43b3-bd3d-aaf645717052" providerId="AD" clId="Web-{96407284-DE2E-7D09-EF91-AA7C30A52B0F}" dt="2022-11-07T09:29:06.432" v="135"/>
          <ac:spMkLst>
            <pc:docMk/>
            <pc:sldMk cId="1479694801" sldId="333"/>
            <ac:spMk id="2" creationId="{C9CFB8A8-A50F-94FD-7972-6B8C816772CA}"/>
          </ac:spMkLst>
        </pc:spChg>
        <pc:spChg chg="add mod">
          <ac:chgData name="Clarke, Jim (STFC,DL,AST)" userId="S::jim.clarke@stfc.ac.uk::cfbc3bf2-f1c3-43b3-bd3d-aaf645717052" providerId="AD" clId="Web-{96407284-DE2E-7D09-EF91-AA7C30A52B0F}" dt="2022-11-07T09:29:09.682" v="136"/>
          <ac:spMkLst>
            <pc:docMk/>
            <pc:sldMk cId="1479694801" sldId="333"/>
            <ac:spMk id="4" creationId="{0716412E-C7A3-BC6E-50BC-87C3B18ED65F}"/>
          </ac:spMkLst>
        </pc:spChg>
        <pc:spChg chg="mod">
          <ac:chgData name="Clarke, Jim (STFC,DL,AST)" userId="S::jim.clarke@stfc.ac.uk::cfbc3bf2-f1c3-43b3-bd3d-aaf645717052" providerId="AD" clId="Web-{96407284-DE2E-7D09-EF91-AA7C30A52B0F}" dt="2022-11-07T15:14:48.737" v="583" actId="20577"/>
          <ac:spMkLst>
            <pc:docMk/>
            <pc:sldMk cId="1479694801" sldId="333"/>
            <ac:spMk id="6" creationId="{B87FA719-4DEB-CFEA-B92B-DFEAAA4B8581}"/>
          </ac:spMkLst>
        </pc:spChg>
        <pc:picChg chg="add mod">
          <ac:chgData name="Clarke, Jim (STFC,DL,AST)" userId="S::jim.clarke@stfc.ac.uk::cfbc3bf2-f1c3-43b3-bd3d-aaf645717052" providerId="AD" clId="Web-{96407284-DE2E-7D09-EF91-AA7C30A52B0F}" dt="2022-11-07T15:14:55.612" v="585" actId="1076"/>
          <ac:picMkLst>
            <pc:docMk/>
            <pc:sldMk cId="1479694801" sldId="333"/>
            <ac:picMk id="3" creationId="{DEBEF42A-918B-3118-9113-65864650E9E4}"/>
          </ac:picMkLst>
        </pc:picChg>
      </pc:sldChg>
      <pc:sldChg chg="addSp delSp modSp add replId">
        <pc:chgData name="Clarke, Jim (STFC,DL,AST)" userId="S::jim.clarke@stfc.ac.uk::cfbc3bf2-f1c3-43b3-bd3d-aaf645717052" providerId="AD" clId="Web-{96407284-DE2E-7D09-EF91-AA7C30A52B0F}" dt="2022-11-07T09:09:40.045" v="117" actId="1076"/>
        <pc:sldMkLst>
          <pc:docMk/>
          <pc:sldMk cId="479886142" sldId="354"/>
        </pc:sldMkLst>
        <pc:spChg chg="mod">
          <ac:chgData name="Clarke, Jim (STFC,DL,AST)" userId="S::jim.clarke@stfc.ac.uk::cfbc3bf2-f1c3-43b3-bd3d-aaf645717052" providerId="AD" clId="Web-{96407284-DE2E-7D09-EF91-AA7C30A52B0F}" dt="2022-11-07T09:05:26.083" v="13" actId="20577"/>
          <ac:spMkLst>
            <pc:docMk/>
            <pc:sldMk cId="479886142" sldId="354"/>
            <ac:spMk id="5" creationId="{67B54F19-1212-9345-95FF-9D2815FD6E96}"/>
          </ac:spMkLst>
        </pc:spChg>
        <pc:spChg chg="mod">
          <ac:chgData name="Clarke, Jim (STFC,DL,AST)" userId="S::jim.clarke@stfc.ac.uk::cfbc3bf2-f1c3-43b3-bd3d-aaf645717052" providerId="AD" clId="Web-{96407284-DE2E-7D09-EF91-AA7C30A52B0F}" dt="2022-11-07T09:05:59.053" v="34" actId="20577"/>
          <ac:spMkLst>
            <pc:docMk/>
            <pc:sldMk cId="479886142" sldId="354"/>
            <ac:spMk id="8" creationId="{00000000-0000-0000-0000-000000000000}"/>
          </ac:spMkLst>
        </pc:spChg>
        <pc:spChg chg="mod">
          <ac:chgData name="Clarke, Jim (STFC,DL,AST)" userId="S::jim.clarke@stfc.ac.uk::cfbc3bf2-f1c3-43b3-bd3d-aaf645717052" providerId="AD" clId="Web-{96407284-DE2E-7D09-EF91-AA7C30A52B0F}" dt="2022-11-07T09:09:04.560" v="113" actId="20577"/>
          <ac:spMkLst>
            <pc:docMk/>
            <pc:sldMk cId="479886142" sldId="354"/>
            <ac:spMk id="10" creationId="{E22987ED-03D8-B41A-A23D-182E3DE1D92D}"/>
          </ac:spMkLst>
        </pc:spChg>
        <pc:picChg chg="del">
          <ac:chgData name="Clarke, Jim (STFC,DL,AST)" userId="S::jim.clarke@stfc.ac.uk::cfbc3bf2-f1c3-43b3-bd3d-aaf645717052" providerId="AD" clId="Web-{96407284-DE2E-7D09-EF91-AA7C30A52B0F}" dt="2022-11-07T09:04:59.332" v="5"/>
          <ac:picMkLst>
            <pc:docMk/>
            <pc:sldMk cId="479886142" sldId="354"/>
            <ac:picMk id="2" creationId="{D7A53BCD-16CA-7362-22E5-CB1FAB4BDB88}"/>
          </ac:picMkLst>
        </pc:picChg>
        <pc:picChg chg="add mod">
          <ac:chgData name="Clarke, Jim (STFC,DL,AST)" userId="S::jim.clarke@stfc.ac.uk::cfbc3bf2-f1c3-43b3-bd3d-aaf645717052" providerId="AD" clId="Web-{96407284-DE2E-7D09-EF91-AA7C30A52B0F}" dt="2022-11-07T09:09:40.045" v="117" actId="1076"/>
          <ac:picMkLst>
            <pc:docMk/>
            <pc:sldMk cId="479886142" sldId="354"/>
            <ac:picMk id="3" creationId="{04E1AAA0-F5C8-D579-3F40-8C0471BE4605}"/>
          </ac:picMkLst>
        </pc:picChg>
        <pc:picChg chg="add mod">
          <ac:chgData name="Clarke, Jim (STFC,DL,AST)" userId="S::jim.clarke@stfc.ac.uk::cfbc3bf2-f1c3-43b3-bd3d-aaf645717052" providerId="AD" clId="Web-{96407284-DE2E-7D09-EF91-AA7C30A52B0F}" dt="2022-11-07T09:09:38.092" v="116" actId="1076"/>
          <ac:picMkLst>
            <pc:docMk/>
            <pc:sldMk cId="479886142" sldId="354"/>
            <ac:picMk id="4" creationId="{8B756B17-A83A-2A4D-8CD1-8EBFC572F87B}"/>
          </ac:picMkLst>
        </pc:picChg>
      </pc:sldChg>
    </pc:docChg>
  </pc:docChgLst>
  <pc:docChgLst>
    <pc:chgData name="Baker, Emily (STFC,DL,AST)" userId="S::emily.baker@stfc.ac.uk::cd63b128-5bbb-4867-bad5-e2b99d3ce767" providerId="AD" clId="Web-{5E48D666-443B-C1BC-0396-36C1DEAAEE3A}"/>
    <pc:docChg chg="addSld delSld modSld addMainMaster modMainMaster">
      <pc:chgData name="Baker, Emily (STFC,DL,AST)" userId="S::emily.baker@stfc.ac.uk::cd63b128-5bbb-4867-bad5-e2b99d3ce767" providerId="AD" clId="Web-{5E48D666-443B-C1BC-0396-36C1DEAAEE3A}" dt="2021-07-08T14:12:29.742" v="53"/>
      <pc:docMkLst>
        <pc:docMk/>
      </pc:docMkLst>
      <pc:sldChg chg="modSp">
        <pc:chgData name="Baker, Emily (STFC,DL,AST)" userId="S::emily.baker@stfc.ac.uk::cd63b128-5bbb-4867-bad5-e2b99d3ce767" providerId="AD" clId="Web-{5E48D666-443B-C1BC-0396-36C1DEAAEE3A}" dt="2021-07-08T14:11:22.256" v="11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5E48D666-443B-C1BC-0396-36C1DEAAEE3A}" dt="2021-07-08T14:11:22.256" v="11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Baker, Emily (STFC,DL,AST)" userId="S::emily.baker@stfc.ac.uk::cd63b128-5bbb-4867-bad5-e2b99d3ce767" providerId="AD" clId="Web-{5E48D666-443B-C1BC-0396-36C1DEAAEE3A}" dt="2021-07-08T14:12:11.961" v="52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5E48D666-443B-C1BC-0396-36C1DEAAEE3A}" dt="2021-07-08T14:12:11.961" v="52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Baker, Emily (STFC,DL,AST)" userId="S::emily.baker@stfc.ac.uk::cd63b128-5bbb-4867-bad5-e2b99d3ce767" providerId="AD" clId="Web-{5E48D666-443B-C1BC-0396-36C1DEAAEE3A}" dt="2021-07-08T14:11:10.162" v="0"/>
        <pc:sldMkLst>
          <pc:docMk/>
          <pc:sldMk cId="833289490" sldId="346"/>
        </pc:sldMkLst>
      </pc:sldChg>
      <pc:sldChg chg="del">
        <pc:chgData name="Baker, Emily (STFC,DL,AST)" userId="S::emily.baker@stfc.ac.uk::cd63b128-5bbb-4867-bad5-e2b99d3ce767" providerId="AD" clId="Web-{5E48D666-443B-C1BC-0396-36C1DEAAEE3A}" dt="2021-07-08T14:11:23.772" v="12"/>
        <pc:sldMkLst>
          <pc:docMk/>
          <pc:sldMk cId="1994592385" sldId="347"/>
        </pc:sldMkLst>
      </pc:sldChg>
      <pc:sldChg chg="del">
        <pc:chgData name="Baker, Emily (STFC,DL,AST)" userId="S::emily.baker@stfc.ac.uk::cd63b128-5bbb-4867-bad5-e2b99d3ce767" providerId="AD" clId="Web-{5E48D666-443B-C1BC-0396-36C1DEAAEE3A}" dt="2021-07-08T14:11:39.413" v="21"/>
        <pc:sldMkLst>
          <pc:docMk/>
          <pc:sldMk cId="2275445223" sldId="348"/>
        </pc:sldMkLst>
      </pc:sldChg>
      <pc:sldChg chg="modSp">
        <pc:chgData name="Baker, Emily (STFC,DL,AST)" userId="S::emily.baker@stfc.ac.uk::cd63b128-5bbb-4867-bad5-e2b99d3ce767" providerId="AD" clId="Web-{5E48D666-443B-C1BC-0396-36C1DEAAEE3A}" dt="2021-07-08T14:11:58.226" v="37" actId="20577"/>
        <pc:sldMkLst>
          <pc:docMk/>
          <pc:sldMk cId="729776783" sldId="349"/>
        </pc:sldMkLst>
        <pc:spChg chg="mod">
          <ac:chgData name="Baker, Emily (STFC,DL,AST)" userId="S::emily.baker@stfc.ac.uk::cd63b128-5bbb-4867-bad5-e2b99d3ce767" providerId="AD" clId="Web-{5E48D666-443B-C1BC-0396-36C1DEAAEE3A}" dt="2021-07-08T14:11:58.226" v="37" actId="20577"/>
          <ac:spMkLst>
            <pc:docMk/>
            <pc:sldMk cId="729776783" sldId="349"/>
            <ac:spMk id="3" creationId="{00000000-0000-0000-0000-000000000000}"/>
          </ac:spMkLst>
        </pc:spChg>
      </pc:sldChg>
      <pc:sldChg chg="del">
        <pc:chgData name="Baker, Emily (STFC,DL,AST)" userId="S::emily.baker@stfc.ac.uk::cd63b128-5bbb-4867-bad5-e2b99d3ce767" providerId="AD" clId="Web-{5E48D666-443B-C1BC-0396-36C1DEAAEE3A}" dt="2021-07-08T14:11:34.210" v="17"/>
        <pc:sldMkLst>
          <pc:docMk/>
          <pc:sldMk cId="2895817660" sldId="350"/>
        </pc:sldMkLst>
      </pc:sldChg>
      <pc:sldChg chg="add">
        <pc:chgData name="Baker, Emily (STFC,DL,AST)" userId="S::emily.baker@stfc.ac.uk::cd63b128-5bbb-4867-bad5-e2b99d3ce767" providerId="AD" clId="Web-{5E48D666-443B-C1BC-0396-36C1DEAAEE3A}" dt="2021-07-08T14:12:29.742" v="53"/>
        <pc:sldMkLst>
          <pc:docMk/>
          <pc:sldMk cId="3395367759" sldId="350"/>
        </pc:sldMkLst>
      </pc:sldChg>
      <pc:sldChg chg="del">
        <pc:chgData name="Baker, Emily (STFC,DL,AST)" userId="S::emily.baker@stfc.ac.uk::cd63b128-5bbb-4867-bad5-e2b99d3ce767" providerId="AD" clId="Web-{5E48D666-443B-C1BC-0396-36C1DEAAEE3A}" dt="2021-07-08T14:11:27.616" v="15"/>
        <pc:sldMkLst>
          <pc:docMk/>
          <pc:sldMk cId="3341507098" sldId="351"/>
        </pc:sldMkLst>
      </pc:sldChg>
      <pc:sldChg chg="del">
        <pc:chgData name="Baker, Emily (STFC,DL,AST)" userId="S::emily.baker@stfc.ac.uk::cd63b128-5bbb-4867-bad5-e2b99d3ce767" providerId="AD" clId="Web-{5E48D666-443B-C1BC-0396-36C1DEAAEE3A}" dt="2021-07-08T14:11:50.866" v="28"/>
        <pc:sldMkLst>
          <pc:docMk/>
          <pc:sldMk cId="675745491" sldId="352"/>
        </pc:sldMkLst>
      </pc:sldChg>
      <pc:sldChg chg="del">
        <pc:chgData name="Baker, Emily (STFC,DL,AST)" userId="S::emily.baker@stfc.ac.uk::cd63b128-5bbb-4867-bad5-e2b99d3ce767" providerId="AD" clId="Web-{5E48D666-443B-C1BC-0396-36C1DEAAEE3A}" dt="2021-07-08T14:11:25.335" v="13"/>
        <pc:sldMkLst>
          <pc:docMk/>
          <pc:sldMk cId="4071174592" sldId="353"/>
        </pc:sldMkLst>
      </pc:sldChg>
      <pc:sldChg chg="del">
        <pc:chgData name="Baker, Emily (STFC,DL,AST)" userId="S::emily.baker@stfc.ac.uk::cd63b128-5bbb-4867-bad5-e2b99d3ce767" providerId="AD" clId="Web-{5E48D666-443B-C1BC-0396-36C1DEAAEE3A}" dt="2021-07-08T14:11:26.038" v="14"/>
        <pc:sldMkLst>
          <pc:docMk/>
          <pc:sldMk cId="1663361368" sldId="354"/>
        </pc:sldMkLst>
      </pc:sldChg>
      <pc:sldChg chg="del">
        <pc:chgData name="Baker, Emily (STFC,DL,AST)" userId="S::emily.baker@stfc.ac.uk::cd63b128-5bbb-4867-bad5-e2b99d3ce767" providerId="AD" clId="Web-{5E48D666-443B-C1BC-0396-36C1DEAAEE3A}" dt="2021-07-08T14:11:38.194" v="20"/>
        <pc:sldMkLst>
          <pc:docMk/>
          <pc:sldMk cId="3501835176" sldId="355"/>
        </pc:sldMkLst>
      </pc:sldChg>
      <pc:sldChg chg="del">
        <pc:chgData name="Baker, Emily (STFC,DL,AST)" userId="S::emily.baker@stfc.ac.uk::cd63b128-5bbb-4867-bad5-e2b99d3ce767" providerId="AD" clId="Web-{5E48D666-443B-C1BC-0396-36C1DEAAEE3A}" dt="2021-07-08T14:11:37.366" v="19"/>
        <pc:sldMkLst>
          <pc:docMk/>
          <pc:sldMk cId="4068973715" sldId="356"/>
        </pc:sldMkLst>
      </pc:sldChg>
      <pc:sldChg chg="del">
        <pc:chgData name="Baker, Emily (STFC,DL,AST)" userId="S::emily.baker@stfc.ac.uk::cd63b128-5bbb-4867-bad5-e2b99d3ce767" providerId="AD" clId="Web-{5E48D666-443B-C1BC-0396-36C1DEAAEE3A}" dt="2021-07-08T14:11:35.757" v="18"/>
        <pc:sldMkLst>
          <pc:docMk/>
          <pc:sldMk cId="2577602393" sldId="357"/>
        </pc:sldMkLst>
      </pc:sldChg>
      <pc:sldChg chg="del">
        <pc:chgData name="Baker, Emily (STFC,DL,AST)" userId="S::emily.baker@stfc.ac.uk::cd63b128-5bbb-4867-bad5-e2b99d3ce767" providerId="AD" clId="Web-{5E48D666-443B-C1BC-0396-36C1DEAAEE3A}" dt="2021-07-08T14:11:31.725" v="16"/>
        <pc:sldMkLst>
          <pc:docMk/>
          <pc:sldMk cId="4047153039" sldId="358"/>
        </pc:sldMkLst>
      </pc:sldChg>
      <pc:sldMasterChg chg="add addSldLayout">
        <pc:chgData name="Baker, Emily (STFC,DL,AST)" userId="S::emily.baker@stfc.ac.uk::cd63b128-5bbb-4867-bad5-e2b99d3ce767" providerId="AD" clId="Web-{5E48D666-443B-C1BC-0396-36C1DEAAEE3A}" dt="2021-07-08T14:12:29.742" v="53"/>
        <pc:sldMasterMkLst>
          <pc:docMk/>
          <pc:sldMasterMk cId="1669030205" sldId="2147483726"/>
        </pc:sldMasterMkLst>
        <pc:sldLayoutChg chg="ad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1669030205" sldId="2147483726"/>
            <pc:sldLayoutMk cId="2034287179" sldId="2147483727"/>
          </pc:sldLayoutMkLst>
        </pc:sldLayoutChg>
        <pc:sldLayoutChg chg="ad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1669030205" sldId="2147483726"/>
            <pc:sldLayoutMk cId="1397115382" sldId="2147483728"/>
          </pc:sldLayoutMkLst>
        </pc:sldLayoutChg>
        <pc:sldLayoutChg chg="ad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1669030205" sldId="2147483726"/>
            <pc:sldLayoutMk cId="3773023694" sldId="2147483729"/>
          </pc:sldLayoutMkLst>
        </pc:sldLayoutChg>
        <pc:sldLayoutChg chg="ad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1669030205" sldId="2147483726"/>
            <pc:sldLayoutMk cId="713851552" sldId="2147483730"/>
          </pc:sldLayoutMkLst>
        </pc:sldLayoutChg>
        <pc:sldLayoutChg chg="ad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1669030205" sldId="2147483726"/>
            <pc:sldLayoutMk cId="1771203161" sldId="2147483731"/>
          </pc:sldLayoutMkLst>
        </pc:sldLayoutChg>
        <pc:sldLayoutChg chg="ad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1669030205" sldId="2147483726"/>
            <pc:sldLayoutMk cId="2907603257" sldId="2147483732"/>
          </pc:sldLayoutMkLst>
        </pc:sldLayoutChg>
        <pc:sldLayoutChg chg="ad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1669030205" sldId="2147483726"/>
            <pc:sldLayoutMk cId="2652498805" sldId="2147483733"/>
          </pc:sldLayoutMkLst>
        </pc:sldLayoutChg>
        <pc:sldLayoutChg chg="ad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1669030205" sldId="2147483726"/>
            <pc:sldLayoutMk cId="1598959814" sldId="2147483734"/>
          </pc:sldLayoutMkLst>
        </pc:sldLayoutChg>
        <pc:sldLayoutChg chg="ad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1669030205" sldId="2147483726"/>
            <pc:sldLayoutMk cId="123425617" sldId="2147483735"/>
          </pc:sldLayoutMkLst>
        </pc:sldLayoutChg>
        <pc:sldLayoutChg chg="ad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1669030205" sldId="2147483726"/>
            <pc:sldLayoutMk cId="16765571" sldId="2147483736"/>
          </pc:sldLayoutMkLst>
        </pc:sldLayoutChg>
        <pc:sldLayoutChg chg="ad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1669030205" sldId="2147483726"/>
            <pc:sldLayoutMk cId="2792815393" sldId="2147483737"/>
          </pc:sldLayoutMkLst>
        </pc:sldLayoutChg>
      </pc:sldMasterChg>
      <pc:sldMasterChg chg="replId modSldLayout">
        <pc:chgData name="Baker, Emily (STFC,DL,AST)" userId="S::emily.baker@stfc.ac.uk::cd63b128-5bbb-4867-bad5-e2b99d3ce767" providerId="AD" clId="Web-{5E48D666-443B-C1BC-0396-36C1DEAAEE3A}" dt="2021-07-08T14:12:29.742" v="53"/>
        <pc:sldMasterMkLst>
          <pc:docMk/>
          <pc:sldMasterMk cId="936356014" sldId="2147483742"/>
        </pc:sldMasterMkLst>
        <pc:sldLayoutChg chg="replI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936356014" sldId="2147483742"/>
            <pc:sldLayoutMk cId="3124271555" sldId="2147483743"/>
          </pc:sldLayoutMkLst>
        </pc:sldLayoutChg>
        <pc:sldLayoutChg chg="replI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936356014" sldId="2147483742"/>
            <pc:sldLayoutMk cId="1451063572" sldId="2147483744"/>
          </pc:sldLayoutMkLst>
        </pc:sldLayoutChg>
        <pc:sldLayoutChg chg="replI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936356014" sldId="2147483742"/>
            <pc:sldLayoutMk cId="3573977836" sldId="2147483745"/>
          </pc:sldLayoutMkLst>
        </pc:sldLayoutChg>
        <pc:sldLayoutChg chg="replI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936356014" sldId="2147483742"/>
            <pc:sldLayoutMk cId="1749362910" sldId="2147483746"/>
          </pc:sldLayoutMkLst>
        </pc:sldLayoutChg>
        <pc:sldLayoutChg chg="replI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936356014" sldId="2147483742"/>
            <pc:sldLayoutMk cId="2682315386" sldId="2147483747"/>
          </pc:sldLayoutMkLst>
        </pc:sldLayoutChg>
        <pc:sldLayoutChg chg="replI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936356014" sldId="2147483742"/>
            <pc:sldLayoutMk cId="3261127678" sldId="2147483748"/>
          </pc:sldLayoutMkLst>
        </pc:sldLayoutChg>
        <pc:sldLayoutChg chg="replI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936356014" sldId="2147483742"/>
            <pc:sldLayoutMk cId="3935073930" sldId="2147483749"/>
          </pc:sldLayoutMkLst>
        </pc:sldLayoutChg>
        <pc:sldLayoutChg chg="replI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936356014" sldId="2147483742"/>
            <pc:sldLayoutMk cId="2065426564" sldId="2147483750"/>
          </pc:sldLayoutMkLst>
        </pc:sldLayoutChg>
        <pc:sldLayoutChg chg="replI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936356014" sldId="2147483742"/>
            <pc:sldLayoutMk cId="2075544607" sldId="2147483751"/>
          </pc:sldLayoutMkLst>
        </pc:sldLayoutChg>
        <pc:sldLayoutChg chg="replI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936356014" sldId="2147483742"/>
            <pc:sldLayoutMk cId="4111608031" sldId="2147483752"/>
          </pc:sldLayoutMkLst>
        </pc:sldLayoutChg>
        <pc:sldLayoutChg chg="replId">
          <pc:chgData name="Baker, Emily (STFC,DL,AST)" userId="S::emily.baker@stfc.ac.uk::cd63b128-5bbb-4867-bad5-e2b99d3ce767" providerId="AD" clId="Web-{5E48D666-443B-C1BC-0396-36C1DEAAEE3A}" dt="2021-07-08T14:12:29.742" v="53"/>
          <pc:sldLayoutMkLst>
            <pc:docMk/>
            <pc:sldMasterMk cId="936356014" sldId="2147483742"/>
            <pc:sldLayoutMk cId="583218341" sldId="2147483753"/>
          </pc:sldLayoutMkLst>
        </pc:sldLayoutChg>
      </pc:sldMasterChg>
    </pc:docChg>
  </pc:docChgLst>
  <pc:docChgLst>
    <pc:chgData name="Bradley, Julie (STFC,DL,AST)" userId="S::julie.bradley@stfc.ac.uk::9e1b5e17-edb4-44c4-be76-e4c304aafde4" providerId="AD" clId="Web-{FAEB1397-1FDE-9D8D-77D9-B20050BA2E28}"/>
    <pc:docChg chg="addSld delSld">
      <pc:chgData name="Bradley, Julie (STFC,DL,AST)" userId="S::julie.bradley@stfc.ac.uk::9e1b5e17-edb4-44c4-be76-e4c304aafde4" providerId="AD" clId="Web-{FAEB1397-1FDE-9D8D-77D9-B20050BA2E28}" dt="2022-03-08T11:09:30.672" v="3"/>
      <pc:docMkLst>
        <pc:docMk/>
      </pc:docMkLst>
      <pc:sldChg chg="new del">
        <pc:chgData name="Bradley, Julie (STFC,DL,AST)" userId="S::julie.bradley@stfc.ac.uk::9e1b5e17-edb4-44c4-be76-e4c304aafde4" providerId="AD" clId="Web-{FAEB1397-1FDE-9D8D-77D9-B20050BA2E28}" dt="2022-03-08T11:07:48.993" v="1"/>
        <pc:sldMkLst>
          <pc:docMk/>
          <pc:sldMk cId="180182961" sldId="371"/>
        </pc:sldMkLst>
      </pc:sldChg>
      <pc:sldChg chg="new del">
        <pc:chgData name="Bradley, Julie (STFC,DL,AST)" userId="S::julie.bradley@stfc.ac.uk::9e1b5e17-edb4-44c4-be76-e4c304aafde4" providerId="AD" clId="Web-{FAEB1397-1FDE-9D8D-77D9-B20050BA2E28}" dt="2022-03-08T11:09:30.672" v="3"/>
        <pc:sldMkLst>
          <pc:docMk/>
          <pc:sldMk cId="3961938274" sldId="371"/>
        </pc:sldMkLst>
      </pc:sldChg>
    </pc:docChg>
  </pc:docChgLst>
  <pc:docChgLst>
    <pc:chgData name="Baker, Emily (STFC,DL,AST)" userId="S::emily.baker@stfc.ac.uk::cd63b128-5bbb-4867-bad5-e2b99d3ce767" providerId="AD" clId="Web-{FD30B73F-8599-E031-E55D-5ED09838A69F}"/>
    <pc:docChg chg="addSld modSld">
      <pc:chgData name="Baker, Emily (STFC,DL,AST)" userId="S::emily.baker@stfc.ac.uk::cd63b128-5bbb-4867-bad5-e2b99d3ce767" providerId="AD" clId="Web-{FD30B73F-8599-E031-E55D-5ED09838A69F}" dt="2020-11-18T09:11:27.238" v="85" actId="1076"/>
      <pc:docMkLst>
        <pc:docMk/>
      </pc:docMkLst>
      <pc:sldChg chg="modSp">
        <pc:chgData name="Baker, Emily (STFC,DL,AST)" userId="S::emily.baker@stfc.ac.uk::cd63b128-5bbb-4867-bad5-e2b99d3ce767" providerId="AD" clId="Web-{FD30B73F-8599-E031-E55D-5ED09838A69F}" dt="2020-11-18T09:11:27.238" v="85" actId="1076"/>
        <pc:sldMkLst>
          <pc:docMk/>
          <pc:sldMk cId="65874379" sldId="325"/>
        </pc:sldMkLst>
        <pc:spChg chg="mod">
          <ac:chgData name="Baker, Emily (STFC,DL,AST)" userId="S::emily.baker@stfc.ac.uk::cd63b128-5bbb-4867-bad5-e2b99d3ce767" providerId="AD" clId="Web-{FD30B73F-8599-E031-E55D-5ED09838A69F}" dt="2020-11-18T09:11:27.238" v="85" actId="1076"/>
          <ac:spMkLst>
            <pc:docMk/>
            <pc:sldMk cId="65874379" sldId="325"/>
            <ac:spMk id="7" creationId="{00000000-0000-0000-0000-000000000000}"/>
          </ac:spMkLst>
        </pc:spChg>
      </pc:sldChg>
      <pc:sldChg chg="addSp modSp new">
        <pc:chgData name="Baker, Emily (STFC,DL,AST)" userId="S::emily.baker@stfc.ac.uk::cd63b128-5bbb-4867-bad5-e2b99d3ce767" providerId="AD" clId="Web-{FD30B73F-8599-E031-E55D-5ED09838A69F}" dt="2020-11-18T09:05:29.450" v="84" actId="1076"/>
        <pc:sldMkLst>
          <pc:docMk/>
          <pc:sldMk cId="1810060762" sldId="330"/>
        </pc:sldMkLst>
        <pc:spChg chg="add mod">
          <ac:chgData name="Baker, Emily (STFC,DL,AST)" userId="S::emily.baker@stfc.ac.uk::cd63b128-5bbb-4867-bad5-e2b99d3ce767" providerId="AD" clId="Web-{FD30B73F-8599-E031-E55D-5ED09838A69F}" dt="2020-11-18T09:01:06.997" v="29" actId="20577"/>
          <ac:spMkLst>
            <pc:docMk/>
            <pc:sldMk cId="1810060762" sldId="330"/>
            <ac:spMk id="4" creationId="{E1617797-C926-4DD9-8E52-3D364E3AD0EA}"/>
          </ac:spMkLst>
        </pc:spChg>
        <pc:spChg chg="add mod">
          <ac:chgData name="Baker, Emily (STFC,DL,AST)" userId="S::emily.baker@stfc.ac.uk::cd63b128-5bbb-4867-bad5-e2b99d3ce767" providerId="AD" clId="Web-{FD30B73F-8599-E031-E55D-5ED09838A69F}" dt="2020-11-18T09:05:29.450" v="84" actId="1076"/>
          <ac:spMkLst>
            <pc:docMk/>
            <pc:sldMk cId="1810060762" sldId="330"/>
            <ac:spMk id="5" creationId="{0BEEAF6D-4A6C-4C9A-ACDA-99076591F820}"/>
          </ac:spMkLst>
        </pc:spChg>
        <pc:spChg chg="add mod">
          <ac:chgData name="Baker, Emily (STFC,DL,AST)" userId="S::emily.baker@stfc.ac.uk::cd63b128-5bbb-4867-bad5-e2b99d3ce767" providerId="AD" clId="Web-{FD30B73F-8599-E031-E55D-5ED09838A69F}" dt="2020-11-18T09:04:59.605" v="72" actId="20577"/>
          <ac:spMkLst>
            <pc:docMk/>
            <pc:sldMk cId="1810060762" sldId="330"/>
            <ac:spMk id="6" creationId="{46BC7FE1-24AF-4AC9-BBE2-4DE920ADEFD8}"/>
          </ac:spMkLst>
        </pc:spChg>
        <pc:picChg chg="add mod">
          <ac:chgData name="Baker, Emily (STFC,DL,AST)" userId="S::emily.baker@stfc.ac.uk::cd63b128-5bbb-4867-bad5-e2b99d3ce767" providerId="AD" clId="Web-{FD30B73F-8599-E031-E55D-5ED09838A69F}" dt="2020-11-18T09:03:39.225" v="43" actId="14100"/>
          <ac:picMkLst>
            <pc:docMk/>
            <pc:sldMk cId="1810060762" sldId="330"/>
            <ac:picMk id="2" creationId="{C4EF7F77-0035-42B3-A948-AB6399C57AE9}"/>
          </ac:picMkLst>
        </pc:picChg>
      </pc:sldChg>
    </pc:docChg>
  </pc:docChgLst>
  <pc:docChgLst>
    <pc:chgData name="Baker, Emily (STFC,DL,AST)" userId="S::emily.baker@stfc.ac.uk::cd63b128-5bbb-4867-bad5-e2b99d3ce767" providerId="AD" clId="Web-{10011CBF-031B-04C8-D886-D59A20DB8E9B}"/>
    <pc:docChg chg="addSld delSld modSld">
      <pc:chgData name="Baker, Emily (STFC,DL,AST)" userId="S::emily.baker@stfc.ac.uk::cd63b128-5bbb-4867-bad5-e2b99d3ce767" providerId="AD" clId="Web-{10011CBF-031B-04C8-D886-D59A20DB8E9B}" dt="2021-10-11T08:35:33.982" v="28" actId="20577"/>
      <pc:docMkLst>
        <pc:docMk/>
      </pc:docMkLst>
      <pc:sldChg chg="modSp">
        <pc:chgData name="Baker, Emily (STFC,DL,AST)" userId="S::emily.baker@stfc.ac.uk::cd63b128-5bbb-4867-bad5-e2b99d3ce767" providerId="AD" clId="Web-{10011CBF-031B-04C8-D886-D59A20DB8E9B}" dt="2021-10-11T08:35:33.982" v="28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10011CBF-031B-04C8-D886-D59A20DB8E9B}" dt="2021-10-11T08:35:33.982" v="28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Baker, Emily (STFC,DL,AST)" userId="S::emily.baker@stfc.ac.uk::cd63b128-5bbb-4867-bad5-e2b99d3ce767" providerId="AD" clId="Web-{10011CBF-031B-04C8-D886-D59A20DB8E9B}" dt="2021-10-11T08:34:57.215" v="23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10011CBF-031B-04C8-D886-D59A20DB8E9B}" dt="2021-10-11T08:34:57.215" v="23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">
        <pc:chgData name="Baker, Emily (STFC,DL,AST)" userId="S::emily.baker@stfc.ac.uk::cd63b128-5bbb-4867-bad5-e2b99d3ce767" providerId="AD" clId="Web-{10011CBF-031B-04C8-D886-D59A20DB8E9B}" dt="2021-10-11T08:34:33.698" v="9" actId="20577"/>
        <pc:sldMkLst>
          <pc:docMk/>
          <pc:sldMk cId="2803321705" sldId="363"/>
        </pc:sldMkLst>
        <pc:spChg chg="mod">
          <ac:chgData name="Baker, Emily (STFC,DL,AST)" userId="S::emily.baker@stfc.ac.uk::cd63b128-5bbb-4867-bad5-e2b99d3ce767" providerId="AD" clId="Web-{10011CBF-031B-04C8-D886-D59A20DB8E9B}" dt="2021-10-11T08:34:33.698" v="9" actId="20577"/>
          <ac:spMkLst>
            <pc:docMk/>
            <pc:sldMk cId="2803321705" sldId="363"/>
            <ac:spMk id="3" creationId="{00000000-0000-0000-0000-000000000000}"/>
          </ac:spMkLst>
        </pc:spChg>
      </pc:sldChg>
      <pc:sldChg chg="del">
        <pc:chgData name="Baker, Emily (STFC,DL,AST)" userId="S::emily.baker@stfc.ac.uk::cd63b128-5bbb-4867-bad5-e2b99d3ce767" providerId="AD" clId="Web-{10011CBF-031B-04C8-D886-D59A20DB8E9B}" dt="2021-10-11T08:34:19.760" v="2"/>
        <pc:sldMkLst>
          <pc:docMk/>
          <pc:sldMk cId="425307636" sldId="364"/>
        </pc:sldMkLst>
      </pc:sldChg>
      <pc:sldChg chg="del">
        <pc:chgData name="Baker, Emily (STFC,DL,AST)" userId="S::emily.baker@stfc.ac.uk::cd63b128-5bbb-4867-bad5-e2b99d3ce767" providerId="AD" clId="Web-{10011CBF-031B-04C8-D886-D59A20DB8E9B}" dt="2021-10-11T08:34:18.478" v="1"/>
        <pc:sldMkLst>
          <pc:docMk/>
          <pc:sldMk cId="3226342274" sldId="365"/>
        </pc:sldMkLst>
      </pc:sldChg>
      <pc:sldChg chg="del">
        <pc:chgData name="Baker, Emily (STFC,DL,AST)" userId="S::emily.baker@stfc.ac.uk::cd63b128-5bbb-4867-bad5-e2b99d3ce767" providerId="AD" clId="Web-{10011CBF-031B-04C8-D886-D59A20DB8E9B}" dt="2021-10-11T08:34:19.963" v="3"/>
        <pc:sldMkLst>
          <pc:docMk/>
          <pc:sldMk cId="1980777696" sldId="366"/>
        </pc:sldMkLst>
      </pc:sldChg>
      <pc:sldChg chg="del">
        <pc:chgData name="Baker, Emily (STFC,DL,AST)" userId="S::emily.baker@stfc.ac.uk::cd63b128-5bbb-4867-bad5-e2b99d3ce767" providerId="AD" clId="Web-{10011CBF-031B-04C8-D886-D59A20DB8E9B}" dt="2021-10-11T08:34:25.448" v="7"/>
        <pc:sldMkLst>
          <pc:docMk/>
          <pc:sldMk cId="1434648320" sldId="367"/>
        </pc:sldMkLst>
      </pc:sldChg>
      <pc:sldChg chg="del">
        <pc:chgData name="Baker, Emily (STFC,DL,AST)" userId="S::emily.baker@stfc.ac.uk::cd63b128-5bbb-4867-bad5-e2b99d3ce767" providerId="AD" clId="Web-{10011CBF-031B-04C8-D886-D59A20DB8E9B}" dt="2021-10-11T08:34:52.340" v="18"/>
        <pc:sldMkLst>
          <pc:docMk/>
          <pc:sldMk cId="152540596" sldId="368"/>
        </pc:sldMkLst>
      </pc:sldChg>
      <pc:sldChg chg="add">
        <pc:chgData name="Baker, Emily (STFC,DL,AST)" userId="S::emily.baker@stfc.ac.uk::cd63b128-5bbb-4867-bad5-e2b99d3ce767" providerId="AD" clId="Web-{10011CBF-031B-04C8-D886-D59A20DB8E9B}" dt="2021-10-11T08:34:39.323" v="10"/>
        <pc:sldMkLst>
          <pc:docMk/>
          <pc:sldMk cId="2508581512" sldId="369"/>
        </pc:sldMkLst>
      </pc:sldChg>
      <pc:sldChg chg="del">
        <pc:chgData name="Baker, Emily (STFC,DL,AST)" userId="S::emily.baker@stfc.ac.uk::cd63b128-5bbb-4867-bad5-e2b99d3ce767" providerId="AD" clId="Web-{10011CBF-031B-04C8-D886-D59A20DB8E9B}" dt="2021-10-11T08:34:21.854" v="4"/>
        <pc:sldMkLst>
          <pc:docMk/>
          <pc:sldMk cId="1816939004" sldId="370"/>
        </pc:sldMkLst>
      </pc:sldChg>
      <pc:sldChg chg="add">
        <pc:chgData name="Baker, Emily (STFC,DL,AST)" userId="S::emily.baker@stfc.ac.uk::cd63b128-5bbb-4867-bad5-e2b99d3ce767" providerId="AD" clId="Web-{10011CBF-031B-04C8-D886-D59A20DB8E9B}" dt="2021-10-11T08:34:39.620" v="11"/>
        <pc:sldMkLst>
          <pc:docMk/>
          <pc:sldMk cId="3968392657" sldId="370"/>
        </pc:sldMkLst>
      </pc:sldChg>
      <pc:sldChg chg="del">
        <pc:chgData name="Baker, Emily (STFC,DL,AST)" userId="S::emily.baker@stfc.ac.uk::cd63b128-5bbb-4867-bad5-e2b99d3ce767" providerId="AD" clId="Web-{10011CBF-031B-04C8-D886-D59A20DB8E9B}" dt="2021-10-11T08:34:29.854" v="8"/>
        <pc:sldMkLst>
          <pc:docMk/>
          <pc:sldMk cId="2286423306" sldId="371"/>
        </pc:sldMkLst>
      </pc:sldChg>
      <pc:sldChg chg="add">
        <pc:chgData name="Baker, Emily (STFC,DL,AST)" userId="S::emily.baker@stfc.ac.uk::cd63b128-5bbb-4867-bad5-e2b99d3ce767" providerId="AD" clId="Web-{10011CBF-031B-04C8-D886-D59A20DB8E9B}" dt="2021-10-11T08:34:39.776" v="12"/>
        <pc:sldMkLst>
          <pc:docMk/>
          <pc:sldMk cId="3970219288" sldId="371"/>
        </pc:sldMkLst>
      </pc:sldChg>
      <pc:sldChg chg="add">
        <pc:chgData name="Baker, Emily (STFC,DL,AST)" userId="S::emily.baker@stfc.ac.uk::cd63b128-5bbb-4867-bad5-e2b99d3ce767" providerId="AD" clId="Web-{10011CBF-031B-04C8-D886-D59A20DB8E9B}" dt="2021-10-11T08:34:39.980" v="13"/>
        <pc:sldMkLst>
          <pc:docMk/>
          <pc:sldMk cId="182859093" sldId="372"/>
        </pc:sldMkLst>
      </pc:sldChg>
      <pc:sldChg chg="del">
        <pc:chgData name="Baker, Emily (STFC,DL,AST)" userId="S::emily.baker@stfc.ac.uk::cd63b128-5bbb-4867-bad5-e2b99d3ce767" providerId="AD" clId="Web-{10011CBF-031B-04C8-D886-D59A20DB8E9B}" dt="2021-10-11T08:34:22.869" v="5"/>
        <pc:sldMkLst>
          <pc:docMk/>
          <pc:sldMk cId="3038728527" sldId="372"/>
        </pc:sldMkLst>
      </pc:sldChg>
      <pc:sldChg chg="add">
        <pc:chgData name="Baker, Emily (STFC,DL,AST)" userId="S::emily.baker@stfc.ac.uk::cd63b128-5bbb-4867-bad5-e2b99d3ce767" providerId="AD" clId="Web-{10011CBF-031B-04C8-D886-D59A20DB8E9B}" dt="2021-10-11T08:34:40.308" v="14"/>
        <pc:sldMkLst>
          <pc:docMk/>
          <pc:sldMk cId="1865632644" sldId="373"/>
        </pc:sldMkLst>
      </pc:sldChg>
      <pc:sldChg chg="del">
        <pc:chgData name="Baker, Emily (STFC,DL,AST)" userId="S::emily.baker@stfc.ac.uk::cd63b128-5bbb-4867-bad5-e2b99d3ce767" providerId="AD" clId="Web-{10011CBF-031B-04C8-D886-D59A20DB8E9B}" dt="2021-10-11T08:34:23.572" v="6"/>
        <pc:sldMkLst>
          <pc:docMk/>
          <pc:sldMk cId="2606553534" sldId="373"/>
        </pc:sldMkLst>
      </pc:sldChg>
      <pc:sldChg chg="del">
        <pc:chgData name="Baker, Emily (STFC,DL,AST)" userId="S::emily.baker@stfc.ac.uk::cd63b128-5bbb-4867-bad5-e2b99d3ce767" providerId="AD" clId="Web-{10011CBF-031B-04C8-D886-D59A20DB8E9B}" dt="2021-10-11T08:34:16.494" v="0"/>
        <pc:sldMkLst>
          <pc:docMk/>
          <pc:sldMk cId="3912857541" sldId="375"/>
        </pc:sldMkLst>
      </pc:sldChg>
    </pc:docChg>
  </pc:docChgLst>
  <pc:docChgLst>
    <pc:chgData name="Bradley, Julie (STFC,DL,AST)" userId="S::julie.bradley@stfc.ac.uk::9e1b5e17-edb4-44c4-be76-e4c304aafde4" providerId="AD" clId="Web-{BBB2B9F9-C7E1-4C5F-48F1-7E5C564BE61F}"/>
    <pc:docChg chg="addSld delSld">
      <pc:chgData name="Bradley, Julie (STFC,DL,AST)" userId="S::julie.bradley@stfc.ac.uk::9e1b5e17-edb4-44c4-be76-e4c304aafde4" providerId="AD" clId="Web-{BBB2B9F9-C7E1-4C5F-48F1-7E5C564BE61F}" dt="2022-03-08T11:05:34.535" v="1"/>
      <pc:docMkLst>
        <pc:docMk/>
      </pc:docMkLst>
      <pc:sldChg chg="new del">
        <pc:chgData name="Bradley, Julie (STFC,DL,AST)" userId="S::julie.bradley@stfc.ac.uk::9e1b5e17-edb4-44c4-be76-e4c304aafde4" providerId="AD" clId="Web-{BBB2B9F9-C7E1-4C5F-48F1-7E5C564BE61F}" dt="2022-03-08T11:05:34.535" v="1"/>
        <pc:sldMkLst>
          <pc:docMk/>
          <pc:sldMk cId="2470603291" sldId="371"/>
        </pc:sldMkLst>
      </pc:sldChg>
    </pc:docChg>
  </pc:docChgLst>
  <pc:docChgLst>
    <pc:chgData name="Clarke, Jim (STFC,DL,AST)" userId="S::jim.clarke@stfc.ac.uk::cfbc3bf2-f1c3-43b3-bd3d-aaf645717052" providerId="AD" clId="Web-{71FB00C9-11E8-C50B-2873-72BE9E9D5CCB}"/>
    <pc:docChg chg="delSld modSld sldOrd">
      <pc:chgData name="Clarke, Jim (STFC,DL,AST)" userId="S::jim.clarke@stfc.ac.uk::cfbc3bf2-f1c3-43b3-bd3d-aaf645717052" providerId="AD" clId="Web-{71FB00C9-11E8-C50B-2873-72BE9E9D5CCB}" dt="2021-05-11T10:33:53.498" v="314"/>
      <pc:docMkLst>
        <pc:docMk/>
      </pc:docMkLst>
      <pc:sldChg chg="modSp">
        <pc:chgData name="Clarke, Jim (STFC,DL,AST)" userId="S::jim.clarke@stfc.ac.uk::cfbc3bf2-f1c3-43b3-bd3d-aaf645717052" providerId="AD" clId="Web-{71FB00C9-11E8-C50B-2873-72BE9E9D5CCB}" dt="2021-05-11T10:18:50.540" v="51" actId="20577"/>
        <pc:sldMkLst>
          <pc:docMk/>
          <pc:sldMk cId="3667547723" sldId="311"/>
        </pc:sldMkLst>
        <pc:spChg chg="mod">
          <ac:chgData name="Clarke, Jim (STFC,DL,AST)" userId="S::jim.clarke@stfc.ac.uk::cfbc3bf2-f1c3-43b3-bd3d-aaf645717052" providerId="AD" clId="Web-{71FB00C9-11E8-C50B-2873-72BE9E9D5CCB}" dt="2021-05-11T10:18:50.540" v="51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Clarke, Jim (STFC,DL,AST)" userId="S::jim.clarke@stfc.ac.uk::cfbc3bf2-f1c3-43b3-bd3d-aaf645717052" providerId="AD" clId="Web-{71FB00C9-11E8-C50B-2873-72BE9E9D5CCB}" dt="2021-05-11T10:18:08.914" v="32"/>
        <pc:sldMkLst>
          <pc:docMk/>
          <pc:sldMk cId="4135436572" sldId="319"/>
        </pc:sldMkLst>
      </pc:sldChg>
      <pc:sldChg chg="del">
        <pc:chgData name="Clarke, Jim (STFC,DL,AST)" userId="S::jim.clarke@stfc.ac.uk::cfbc3bf2-f1c3-43b3-bd3d-aaf645717052" providerId="AD" clId="Web-{71FB00C9-11E8-C50B-2873-72BE9E9D5CCB}" dt="2021-05-11T10:33:53.498" v="314"/>
        <pc:sldMkLst>
          <pc:docMk/>
          <pc:sldMk cId="4101527231" sldId="335"/>
        </pc:sldMkLst>
      </pc:sldChg>
      <pc:sldChg chg="modSp">
        <pc:chgData name="Clarke, Jim (STFC,DL,AST)" userId="S::jim.clarke@stfc.ac.uk::cfbc3bf2-f1c3-43b3-bd3d-aaf645717052" providerId="AD" clId="Web-{71FB00C9-11E8-C50B-2873-72BE9E9D5CCB}" dt="2021-05-11T10:21:26.293" v="70" actId="1076"/>
        <pc:sldMkLst>
          <pc:docMk/>
          <pc:sldMk cId="3160504653" sldId="341"/>
        </pc:sldMkLst>
        <pc:spChg chg="mod">
          <ac:chgData name="Clarke, Jim (STFC,DL,AST)" userId="S::jim.clarke@stfc.ac.uk::cfbc3bf2-f1c3-43b3-bd3d-aaf645717052" providerId="AD" clId="Web-{71FB00C9-11E8-C50B-2873-72BE9E9D5CCB}" dt="2021-05-11T10:21:26.293" v="70" actId="1076"/>
          <ac:spMkLst>
            <pc:docMk/>
            <pc:sldMk cId="3160504653" sldId="341"/>
            <ac:spMk id="14" creationId="{00000000-0000-0000-0000-000000000000}"/>
          </ac:spMkLst>
        </pc:spChg>
        <pc:picChg chg="mod">
          <ac:chgData name="Clarke, Jim (STFC,DL,AST)" userId="S::jim.clarke@stfc.ac.uk::cfbc3bf2-f1c3-43b3-bd3d-aaf645717052" providerId="AD" clId="Web-{71FB00C9-11E8-C50B-2873-72BE9E9D5CCB}" dt="2021-05-11T10:21:26.247" v="69" actId="14100"/>
          <ac:picMkLst>
            <pc:docMk/>
            <pc:sldMk cId="3160504653" sldId="341"/>
            <ac:picMk id="25" creationId="{00000000-0000-0000-0000-000000000000}"/>
          </ac:picMkLst>
        </pc:picChg>
        <pc:picChg chg="mod">
          <ac:chgData name="Clarke, Jim (STFC,DL,AST)" userId="S::jim.clarke@stfc.ac.uk::cfbc3bf2-f1c3-43b3-bd3d-aaf645717052" providerId="AD" clId="Web-{71FB00C9-11E8-C50B-2873-72BE9E9D5CCB}" dt="2021-05-11T10:21:25.653" v="65" actId="1076"/>
          <ac:picMkLst>
            <pc:docMk/>
            <pc:sldMk cId="3160504653" sldId="341"/>
            <ac:picMk id="26" creationId="{00000000-0000-0000-0000-000000000000}"/>
          </ac:picMkLst>
        </pc:picChg>
      </pc:sldChg>
      <pc:sldChg chg="modSp">
        <pc:chgData name="Clarke, Jim (STFC,DL,AST)" userId="S::jim.clarke@stfc.ac.uk::cfbc3bf2-f1c3-43b3-bd3d-aaf645717052" providerId="AD" clId="Web-{71FB00C9-11E8-C50B-2873-72BE9E9D5CCB}" dt="2021-05-11T10:19:56.557" v="64" actId="1076"/>
        <pc:sldMkLst>
          <pc:docMk/>
          <pc:sldMk cId="1680924401" sldId="342"/>
        </pc:sldMkLst>
        <pc:picChg chg="mod">
          <ac:chgData name="Clarke, Jim (STFC,DL,AST)" userId="S::jim.clarke@stfc.ac.uk::cfbc3bf2-f1c3-43b3-bd3d-aaf645717052" providerId="AD" clId="Web-{71FB00C9-11E8-C50B-2873-72BE9E9D5CCB}" dt="2021-05-11T10:19:47.651" v="62" actId="14100"/>
          <ac:picMkLst>
            <pc:docMk/>
            <pc:sldMk cId="1680924401" sldId="342"/>
            <ac:picMk id="12" creationId="{00000000-0000-0000-0000-000000000000}"/>
          </ac:picMkLst>
        </pc:picChg>
        <pc:picChg chg="mod">
          <ac:chgData name="Clarke, Jim (STFC,DL,AST)" userId="S::jim.clarke@stfc.ac.uk::cfbc3bf2-f1c3-43b3-bd3d-aaf645717052" providerId="AD" clId="Web-{71FB00C9-11E8-C50B-2873-72BE9E9D5CCB}" dt="2021-05-11T10:19:56.557" v="64" actId="1076"/>
          <ac:picMkLst>
            <pc:docMk/>
            <pc:sldMk cId="1680924401" sldId="342"/>
            <ac:picMk id="13" creationId="{00000000-0000-0000-0000-000000000000}"/>
          </ac:picMkLst>
        </pc:picChg>
      </pc:sldChg>
      <pc:sldChg chg="modSp">
        <pc:chgData name="Clarke, Jim (STFC,DL,AST)" userId="S::jim.clarke@stfc.ac.uk::cfbc3bf2-f1c3-43b3-bd3d-aaf645717052" providerId="AD" clId="Web-{71FB00C9-11E8-C50B-2873-72BE9E9D5CCB}" dt="2021-05-11T10:18:07.820" v="31" actId="20577"/>
        <pc:sldMkLst>
          <pc:docMk/>
          <pc:sldMk cId="1993275169" sldId="343"/>
        </pc:sldMkLst>
        <pc:spChg chg="mod">
          <ac:chgData name="Clarke, Jim (STFC,DL,AST)" userId="S::jim.clarke@stfc.ac.uk::cfbc3bf2-f1c3-43b3-bd3d-aaf645717052" providerId="AD" clId="Web-{71FB00C9-11E8-C50B-2873-72BE9E9D5CCB}" dt="2021-05-11T10:18:07.820" v="31" actId="20577"/>
          <ac:spMkLst>
            <pc:docMk/>
            <pc:sldMk cId="1993275169" sldId="343"/>
            <ac:spMk id="8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71FB00C9-11E8-C50B-2873-72BE9E9D5CCB}" dt="2021-05-11T10:19:16.712" v="59" actId="20577"/>
        <pc:sldMkLst>
          <pc:docMk/>
          <pc:sldMk cId="4154943165" sldId="344"/>
        </pc:sldMkLst>
        <pc:spChg chg="mod">
          <ac:chgData name="Clarke, Jim (STFC,DL,AST)" userId="S::jim.clarke@stfc.ac.uk::cfbc3bf2-f1c3-43b3-bd3d-aaf645717052" providerId="AD" clId="Web-{71FB00C9-11E8-C50B-2873-72BE9E9D5CCB}" dt="2021-05-11T10:19:16.712" v="59" actId="20577"/>
          <ac:spMkLst>
            <pc:docMk/>
            <pc:sldMk cId="4154943165" sldId="344"/>
            <ac:spMk id="2" creationId="{00000000-0000-0000-0000-000000000000}"/>
          </ac:spMkLst>
        </pc:spChg>
        <pc:spChg chg="mod">
          <ac:chgData name="Clarke, Jim (STFC,DL,AST)" userId="S::jim.clarke@stfc.ac.uk::cfbc3bf2-f1c3-43b3-bd3d-aaf645717052" providerId="AD" clId="Web-{71FB00C9-11E8-C50B-2873-72BE9E9D5CCB}" dt="2021-05-11T10:16:34.552" v="14" actId="20577"/>
          <ac:spMkLst>
            <pc:docMk/>
            <pc:sldMk cId="4154943165" sldId="344"/>
            <ac:spMk id="8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71FB00C9-11E8-C50B-2873-72BE9E9D5CCB}" dt="2021-05-11T10:19:09.087" v="57" actId="20577"/>
        <pc:sldMkLst>
          <pc:docMk/>
          <pc:sldMk cId="2367683399" sldId="345"/>
        </pc:sldMkLst>
        <pc:spChg chg="mod">
          <ac:chgData name="Clarke, Jim (STFC,DL,AST)" userId="S::jim.clarke@stfc.ac.uk::cfbc3bf2-f1c3-43b3-bd3d-aaf645717052" providerId="AD" clId="Web-{71FB00C9-11E8-C50B-2873-72BE9E9D5CCB}" dt="2021-05-11T10:19:09.087" v="57" actId="20577"/>
          <ac:spMkLst>
            <pc:docMk/>
            <pc:sldMk cId="2367683399" sldId="345"/>
            <ac:spMk id="3" creationId="{00000000-0000-0000-0000-000000000000}"/>
          </ac:spMkLst>
        </pc:spChg>
      </pc:sldChg>
      <pc:sldChg chg="addSp modSp">
        <pc:chgData name="Clarke, Jim (STFC,DL,AST)" userId="S::jim.clarke@stfc.ac.uk::cfbc3bf2-f1c3-43b3-bd3d-aaf645717052" providerId="AD" clId="Web-{71FB00C9-11E8-C50B-2873-72BE9E9D5CCB}" dt="2021-05-11T10:27:05.692" v="192" actId="1076"/>
        <pc:sldMkLst>
          <pc:docMk/>
          <pc:sldMk cId="1053394598" sldId="346"/>
        </pc:sldMkLst>
        <pc:spChg chg="add mod">
          <ac:chgData name="Clarke, Jim (STFC,DL,AST)" userId="S::jim.clarke@stfc.ac.uk::cfbc3bf2-f1c3-43b3-bd3d-aaf645717052" providerId="AD" clId="Web-{71FB00C9-11E8-C50B-2873-72BE9E9D5CCB}" dt="2021-05-11T10:27:05.692" v="192" actId="1076"/>
          <ac:spMkLst>
            <pc:docMk/>
            <pc:sldMk cId="1053394598" sldId="346"/>
            <ac:spMk id="5" creationId="{0F1F3C2F-9F2B-447A-8B38-7895C64B3A6B}"/>
          </ac:spMkLst>
        </pc:spChg>
        <pc:spChg chg="mod">
          <ac:chgData name="Clarke, Jim (STFC,DL,AST)" userId="S::jim.clarke@stfc.ac.uk::cfbc3bf2-f1c3-43b3-bd3d-aaf645717052" providerId="AD" clId="Web-{71FB00C9-11E8-C50B-2873-72BE9E9D5CCB}" dt="2021-05-11T10:25:26.127" v="110" actId="20577"/>
          <ac:spMkLst>
            <pc:docMk/>
            <pc:sldMk cId="1053394598" sldId="346"/>
            <ac:spMk id="8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71FB00C9-11E8-C50B-2873-72BE9E9D5CCB}" dt="2021-05-11T10:22:47.530" v="88" actId="14100"/>
        <pc:sldMkLst>
          <pc:docMk/>
          <pc:sldMk cId="1861609549" sldId="347"/>
        </pc:sldMkLst>
        <pc:spChg chg="mod">
          <ac:chgData name="Clarke, Jim (STFC,DL,AST)" userId="S::jim.clarke@stfc.ac.uk::cfbc3bf2-f1c3-43b3-bd3d-aaf645717052" providerId="AD" clId="Web-{71FB00C9-11E8-C50B-2873-72BE9E9D5CCB}" dt="2021-05-11T10:22:47.530" v="88" actId="14100"/>
          <ac:spMkLst>
            <pc:docMk/>
            <pc:sldMk cId="1861609549" sldId="347"/>
            <ac:spMk id="2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71FB00C9-11E8-C50B-2873-72BE9E9D5CCB}" dt="2021-05-11T10:31:47.886" v="301" actId="1076"/>
        <pc:sldMkLst>
          <pc:docMk/>
          <pc:sldMk cId="2135516385" sldId="349"/>
        </pc:sldMkLst>
        <pc:spChg chg="mod">
          <ac:chgData name="Clarke, Jim (STFC,DL,AST)" userId="S::jim.clarke@stfc.ac.uk::cfbc3bf2-f1c3-43b3-bd3d-aaf645717052" providerId="AD" clId="Web-{71FB00C9-11E8-C50B-2873-72BE9E9D5CCB}" dt="2021-05-11T10:31:17.760" v="294" actId="20577"/>
          <ac:spMkLst>
            <pc:docMk/>
            <pc:sldMk cId="2135516385" sldId="349"/>
            <ac:spMk id="9" creationId="{DE9CF474-3509-4931-B406-09514995271E}"/>
          </ac:spMkLst>
        </pc:spChg>
        <pc:spChg chg="mod">
          <ac:chgData name="Clarke, Jim (STFC,DL,AST)" userId="S::jim.clarke@stfc.ac.uk::cfbc3bf2-f1c3-43b3-bd3d-aaf645717052" providerId="AD" clId="Web-{71FB00C9-11E8-C50B-2873-72BE9E9D5CCB}" dt="2021-05-11T10:31:47.886" v="301" actId="1076"/>
          <ac:spMkLst>
            <pc:docMk/>
            <pc:sldMk cId="2135516385" sldId="349"/>
            <ac:spMk id="12" creationId="{62DDCC4C-9580-435C-BB87-183917694C0C}"/>
          </ac:spMkLst>
        </pc:spChg>
      </pc:sldChg>
      <pc:sldChg chg="modSp">
        <pc:chgData name="Clarke, Jim (STFC,DL,AST)" userId="S::jim.clarke@stfc.ac.uk::cfbc3bf2-f1c3-43b3-bd3d-aaf645717052" providerId="AD" clId="Web-{71FB00C9-11E8-C50B-2873-72BE9E9D5CCB}" dt="2021-05-11T10:30:55.166" v="293" actId="20577"/>
        <pc:sldMkLst>
          <pc:docMk/>
          <pc:sldMk cId="852176282" sldId="351"/>
        </pc:sldMkLst>
        <pc:spChg chg="mod">
          <ac:chgData name="Clarke, Jim (STFC,DL,AST)" userId="S::jim.clarke@stfc.ac.uk::cfbc3bf2-f1c3-43b3-bd3d-aaf645717052" providerId="AD" clId="Web-{71FB00C9-11E8-C50B-2873-72BE9E9D5CCB}" dt="2021-05-11T10:30:55.166" v="293" actId="20577"/>
          <ac:spMkLst>
            <pc:docMk/>
            <pc:sldMk cId="852176282" sldId="351"/>
            <ac:spMk id="9" creationId="{DE9CF474-3509-4931-B406-09514995271E}"/>
          </ac:spMkLst>
        </pc:spChg>
        <pc:spChg chg="mod">
          <ac:chgData name="Clarke, Jim (STFC,DL,AST)" userId="S::jim.clarke@stfc.ac.uk::cfbc3bf2-f1c3-43b3-bd3d-aaf645717052" providerId="AD" clId="Web-{71FB00C9-11E8-C50B-2873-72BE9E9D5CCB}" dt="2021-05-11T10:30:32.869" v="288" actId="14100"/>
          <ac:spMkLst>
            <pc:docMk/>
            <pc:sldMk cId="852176282" sldId="351"/>
            <ac:spMk id="12" creationId="{62DDCC4C-9580-435C-BB87-183917694C0C}"/>
          </ac:spMkLst>
        </pc:spChg>
      </pc:sldChg>
      <pc:sldChg chg="ord">
        <pc:chgData name="Clarke, Jim (STFC,DL,AST)" userId="S::jim.clarke@stfc.ac.uk::cfbc3bf2-f1c3-43b3-bd3d-aaf645717052" providerId="AD" clId="Web-{71FB00C9-11E8-C50B-2873-72BE9E9D5CCB}" dt="2021-05-11T10:32:04.699" v="303"/>
        <pc:sldMkLst>
          <pc:docMk/>
          <pc:sldMk cId="1686840157" sldId="352"/>
        </pc:sldMkLst>
      </pc:sldChg>
      <pc:sldChg chg="modSp ord">
        <pc:chgData name="Clarke, Jim (STFC,DL,AST)" userId="S::jim.clarke@stfc.ac.uk::cfbc3bf2-f1c3-43b3-bd3d-aaf645717052" providerId="AD" clId="Web-{71FB00C9-11E8-C50B-2873-72BE9E9D5CCB}" dt="2021-05-11T10:32:39.121" v="313" actId="20577"/>
        <pc:sldMkLst>
          <pc:docMk/>
          <pc:sldMk cId="2966475464" sldId="353"/>
        </pc:sldMkLst>
        <pc:spChg chg="mod">
          <ac:chgData name="Clarke, Jim (STFC,DL,AST)" userId="S::jim.clarke@stfc.ac.uk::cfbc3bf2-f1c3-43b3-bd3d-aaf645717052" providerId="AD" clId="Web-{71FB00C9-11E8-C50B-2873-72BE9E9D5CCB}" dt="2021-05-11T10:32:39.121" v="313" actId="20577"/>
          <ac:spMkLst>
            <pc:docMk/>
            <pc:sldMk cId="2966475464" sldId="353"/>
            <ac:spMk id="5" creationId="{697BFE5A-7C82-E244-83C3-A634D5C30E22}"/>
          </ac:spMkLst>
        </pc:spChg>
      </pc:sldChg>
    </pc:docChg>
  </pc:docChgLst>
  <pc:docChgLst>
    <pc:chgData name="Clarke, Jim (STFC,DL,AST)" userId="S::jim.clarke@stfc.ac.uk::cfbc3bf2-f1c3-43b3-bd3d-aaf645717052" providerId="AD" clId="Web-{94EA120D-1DDF-FDEA-0764-744107D59C30}"/>
    <pc:docChg chg="modSld">
      <pc:chgData name="Clarke, Jim (STFC,DL,AST)" userId="S::jim.clarke@stfc.ac.uk::cfbc3bf2-f1c3-43b3-bd3d-aaf645717052" providerId="AD" clId="Web-{94EA120D-1DDF-FDEA-0764-744107D59C30}" dt="2022-04-04T12:45:28.390" v="1" actId="20577"/>
      <pc:docMkLst>
        <pc:docMk/>
      </pc:docMkLst>
      <pc:sldChg chg="modSp">
        <pc:chgData name="Clarke, Jim (STFC,DL,AST)" userId="S::jim.clarke@stfc.ac.uk::cfbc3bf2-f1c3-43b3-bd3d-aaf645717052" providerId="AD" clId="Web-{94EA120D-1DDF-FDEA-0764-744107D59C30}" dt="2022-04-04T12:45:28.390" v="1" actId="20577"/>
        <pc:sldMkLst>
          <pc:docMk/>
          <pc:sldMk cId="3224382533" sldId="257"/>
        </pc:sldMkLst>
        <pc:spChg chg="mod">
          <ac:chgData name="Clarke, Jim (STFC,DL,AST)" userId="S::jim.clarke@stfc.ac.uk::cfbc3bf2-f1c3-43b3-bd3d-aaf645717052" providerId="AD" clId="Web-{94EA120D-1DDF-FDEA-0764-744107D59C30}" dt="2022-04-04T12:45:28.390" v="1" actId="20577"/>
          <ac:spMkLst>
            <pc:docMk/>
            <pc:sldMk cId="3224382533" sldId="257"/>
            <ac:spMk id="3" creationId="{78DB0FE0-A4AF-D848-8925-91A37993D74D}"/>
          </ac:spMkLst>
        </pc:spChg>
      </pc:sldChg>
    </pc:docChg>
  </pc:docChgLst>
  <pc:docChgLst>
    <pc:chgData name="Baker, Emily (STFC,DL,AST)" userId="S::emily.baker@stfc.ac.uk::cd63b128-5bbb-4867-bad5-e2b99d3ce767" providerId="AD" clId="Web-{08C6C695-6908-558E-5F20-103DE528B6D8}"/>
    <pc:docChg chg="modSld">
      <pc:chgData name="Baker, Emily (STFC,DL,AST)" userId="S::emily.baker@stfc.ac.uk::cd63b128-5bbb-4867-bad5-e2b99d3ce767" providerId="AD" clId="Web-{08C6C695-6908-558E-5F20-103DE528B6D8}" dt="2021-07-12T14:28:38.903" v="6" actId="20577"/>
      <pc:docMkLst>
        <pc:docMk/>
      </pc:docMkLst>
      <pc:sldChg chg="modSp">
        <pc:chgData name="Baker, Emily (STFC,DL,AST)" userId="S::emily.baker@stfc.ac.uk::cd63b128-5bbb-4867-bad5-e2b99d3ce767" providerId="AD" clId="Web-{08C6C695-6908-558E-5F20-103DE528B6D8}" dt="2021-07-12T14:28:38.903" v="6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08C6C695-6908-558E-5F20-103DE528B6D8}" dt="2021-07-12T14:28:38.903" v="6" actId="20577"/>
          <ac:spMkLst>
            <pc:docMk/>
            <pc:sldMk cId="3667547723" sldId="311"/>
            <ac:spMk id="16" creationId="{2422DBB9-7747-7041-8E78-C517CE8075C9}"/>
          </ac:spMkLst>
        </pc:spChg>
      </pc:sldChg>
    </pc:docChg>
  </pc:docChgLst>
  <pc:docChgLst>
    <pc:chgData name="Baker, Emily (STFC,DL,AST)" userId="S::emily.baker@stfc.ac.uk::cd63b128-5bbb-4867-bad5-e2b99d3ce767" providerId="AD" clId="Web-{A6460856-DA06-DD0B-C951-5FA0AF696C73}"/>
    <pc:docChg chg="addSld modSld sldOrd addMainMaster">
      <pc:chgData name="Baker, Emily (STFC,DL,AST)" userId="S::emily.baker@stfc.ac.uk::cd63b128-5bbb-4867-bad5-e2b99d3ce767" providerId="AD" clId="Web-{A6460856-DA06-DD0B-C951-5FA0AF696C73}" dt="2022-04-11T09:14:15.588" v="375" actId="20577"/>
      <pc:docMkLst>
        <pc:docMk/>
      </pc:docMkLst>
      <pc:sldChg chg="modSp">
        <pc:chgData name="Baker, Emily (STFC,DL,AST)" userId="S::emily.baker@stfc.ac.uk::cd63b128-5bbb-4867-bad5-e2b99d3ce767" providerId="AD" clId="Web-{A6460856-DA06-DD0B-C951-5FA0AF696C73}" dt="2022-04-11T09:14:15.588" v="375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A6460856-DA06-DD0B-C951-5FA0AF696C73}" dt="2022-04-11T09:14:15.588" v="375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addSp delSp modSp add ord">
        <pc:chgData name="Baker, Emily (STFC,DL,AST)" userId="S::emily.baker@stfc.ac.uk::cd63b128-5bbb-4867-bad5-e2b99d3ce767" providerId="AD" clId="Web-{A6460856-DA06-DD0B-C951-5FA0AF696C73}" dt="2022-04-11T08:44:00.483" v="240" actId="1076"/>
        <pc:sldMkLst>
          <pc:docMk/>
          <pc:sldMk cId="3070469590" sldId="324"/>
        </pc:sldMkLst>
        <pc:spChg chg="mod">
          <ac:chgData name="Baker, Emily (STFC,DL,AST)" userId="S::emily.baker@stfc.ac.uk::cd63b128-5bbb-4867-bad5-e2b99d3ce767" providerId="AD" clId="Web-{A6460856-DA06-DD0B-C951-5FA0AF696C73}" dt="2022-04-11T08:43:56.358" v="236" actId="1076"/>
          <ac:spMkLst>
            <pc:docMk/>
            <pc:sldMk cId="3070469590" sldId="324"/>
            <ac:spMk id="3" creationId="{8028B1E0-7C4D-481A-B36C-7AFAC64D9B89}"/>
          </ac:spMkLst>
        </pc:spChg>
        <pc:spChg chg="mod">
          <ac:chgData name="Baker, Emily (STFC,DL,AST)" userId="S::emily.baker@stfc.ac.uk::cd63b128-5bbb-4867-bad5-e2b99d3ce767" providerId="AD" clId="Web-{A6460856-DA06-DD0B-C951-5FA0AF696C73}" dt="2022-04-11T08:44:00.436" v="237" actId="1076"/>
          <ac:spMkLst>
            <pc:docMk/>
            <pc:sldMk cId="3070469590" sldId="324"/>
            <ac:spMk id="7" creationId="{542A60D6-3038-4FEB-A210-5EA5C4A7C605}"/>
          </ac:spMkLst>
        </pc:spChg>
        <pc:spChg chg="del mod">
          <ac:chgData name="Baker, Emily (STFC,DL,AST)" userId="S::emily.baker@stfc.ac.uk::cd63b128-5bbb-4867-bad5-e2b99d3ce767" providerId="AD" clId="Web-{A6460856-DA06-DD0B-C951-5FA0AF696C73}" dt="2022-04-11T08:34:22.074" v="67"/>
          <ac:spMkLst>
            <pc:docMk/>
            <pc:sldMk cId="3070469590" sldId="324"/>
            <ac:spMk id="8" creationId="{BD97BE7F-D2DE-4841-8758-60E8398D0B3F}"/>
          </ac:spMkLst>
        </pc:spChg>
        <pc:spChg chg="add mod">
          <ac:chgData name="Baker, Emily (STFC,DL,AST)" userId="S::emily.baker@stfc.ac.uk::cd63b128-5bbb-4867-bad5-e2b99d3ce767" providerId="AD" clId="Web-{A6460856-DA06-DD0B-C951-5FA0AF696C73}" dt="2022-04-11T08:44:00.467" v="239" actId="1076"/>
          <ac:spMkLst>
            <pc:docMk/>
            <pc:sldMk cId="3070469590" sldId="324"/>
            <ac:spMk id="9" creationId="{25AC4D6A-6C9A-194A-D6B9-813596405510}"/>
          </ac:spMkLst>
        </pc:spChg>
        <pc:picChg chg="add mod">
          <ac:chgData name="Baker, Emily (STFC,DL,AST)" userId="S::emily.baker@stfc.ac.uk::cd63b128-5bbb-4867-bad5-e2b99d3ce767" providerId="AD" clId="Web-{A6460856-DA06-DD0B-C951-5FA0AF696C73}" dt="2022-04-11T08:44:00.467" v="238" actId="1076"/>
          <ac:picMkLst>
            <pc:docMk/>
            <pc:sldMk cId="3070469590" sldId="324"/>
            <ac:picMk id="2" creationId="{7F9F11A6-E2E7-1D42-D8E9-1B90885A179A}"/>
          </ac:picMkLst>
        </pc:picChg>
        <pc:picChg chg="del">
          <ac:chgData name="Baker, Emily (STFC,DL,AST)" userId="S::emily.baker@stfc.ac.uk::cd63b128-5bbb-4867-bad5-e2b99d3ce767" providerId="AD" clId="Web-{A6460856-DA06-DD0B-C951-5FA0AF696C73}" dt="2022-04-11T08:28:54.095" v="3"/>
          <ac:picMkLst>
            <pc:docMk/>
            <pc:sldMk cId="3070469590" sldId="324"/>
            <ac:picMk id="4" creationId="{58C2EBAF-FB80-4FB0-B7AC-C992C52D5E7C}"/>
          </ac:picMkLst>
        </pc:picChg>
        <pc:picChg chg="del">
          <ac:chgData name="Baker, Emily (STFC,DL,AST)" userId="S::emily.baker@stfc.ac.uk::cd63b128-5bbb-4867-bad5-e2b99d3ce767" providerId="AD" clId="Web-{A6460856-DA06-DD0B-C951-5FA0AF696C73}" dt="2022-04-11T08:28:54.673" v="4"/>
          <ac:picMkLst>
            <pc:docMk/>
            <pc:sldMk cId="3070469590" sldId="324"/>
            <ac:picMk id="5" creationId="{95AB0B34-E4F4-4846-A80E-E8B67E92DDA1}"/>
          </ac:picMkLst>
        </pc:picChg>
        <pc:picChg chg="add mod">
          <ac:chgData name="Baker, Emily (STFC,DL,AST)" userId="S::emily.baker@stfc.ac.uk::cd63b128-5bbb-4867-bad5-e2b99d3ce767" providerId="AD" clId="Web-{A6460856-DA06-DD0B-C951-5FA0AF696C73}" dt="2022-04-11T08:44:00.483" v="240" actId="1076"/>
          <ac:picMkLst>
            <pc:docMk/>
            <pc:sldMk cId="3070469590" sldId="324"/>
            <ac:picMk id="10" creationId="{8AF9FFBF-BFFC-A91C-72F2-BFC6C07BAC60}"/>
          </ac:picMkLst>
        </pc:picChg>
      </pc:sldChg>
      <pc:sldChg chg="addSp delSp modSp add replId">
        <pc:chgData name="Baker, Emily (STFC,DL,AST)" userId="S::emily.baker@stfc.ac.uk::cd63b128-5bbb-4867-bad5-e2b99d3ce767" providerId="AD" clId="Web-{A6460856-DA06-DD0B-C951-5FA0AF696C73}" dt="2022-04-11T08:43:45.201" v="234" actId="1076"/>
        <pc:sldMkLst>
          <pc:docMk/>
          <pc:sldMk cId="1729249298" sldId="325"/>
        </pc:sldMkLst>
        <pc:spChg chg="mod">
          <ac:chgData name="Baker, Emily (STFC,DL,AST)" userId="S::emily.baker@stfc.ac.uk::cd63b128-5bbb-4867-bad5-e2b99d3ce767" providerId="AD" clId="Web-{A6460856-DA06-DD0B-C951-5FA0AF696C73}" dt="2022-04-11T08:41:25.884" v="163" actId="1076"/>
          <ac:spMkLst>
            <pc:docMk/>
            <pc:sldMk cId="1729249298" sldId="325"/>
            <ac:spMk id="3" creationId="{8028B1E0-7C4D-481A-B36C-7AFAC64D9B89}"/>
          </ac:spMkLst>
        </pc:spChg>
        <pc:spChg chg="del mod">
          <ac:chgData name="Baker, Emily (STFC,DL,AST)" userId="S::emily.baker@stfc.ac.uk::cd63b128-5bbb-4867-bad5-e2b99d3ce767" providerId="AD" clId="Web-{A6460856-DA06-DD0B-C951-5FA0AF696C73}" dt="2022-04-11T08:34:15.199" v="61"/>
          <ac:spMkLst>
            <pc:docMk/>
            <pc:sldMk cId="1729249298" sldId="325"/>
            <ac:spMk id="7" creationId="{542A60D6-3038-4FEB-A210-5EA5C4A7C605}"/>
          </ac:spMkLst>
        </pc:spChg>
        <pc:spChg chg="mod">
          <ac:chgData name="Baker, Emily (STFC,DL,AST)" userId="S::emily.baker@stfc.ac.uk::cd63b128-5bbb-4867-bad5-e2b99d3ce767" providerId="AD" clId="Web-{A6460856-DA06-DD0B-C951-5FA0AF696C73}" dt="2022-04-11T08:43:37.717" v="230" actId="1076"/>
          <ac:spMkLst>
            <pc:docMk/>
            <pc:sldMk cId="1729249298" sldId="325"/>
            <ac:spMk id="8" creationId="{BD97BE7F-D2DE-4841-8758-60E8398D0B3F}"/>
          </ac:spMkLst>
        </pc:spChg>
        <pc:spChg chg="add mod">
          <ac:chgData name="Baker, Emily (STFC,DL,AST)" userId="S::emily.baker@stfc.ac.uk::cd63b128-5bbb-4867-bad5-e2b99d3ce767" providerId="AD" clId="Web-{A6460856-DA06-DD0B-C951-5FA0AF696C73}" dt="2022-04-11T08:43:45.201" v="234" actId="1076"/>
          <ac:spMkLst>
            <pc:docMk/>
            <pc:sldMk cId="1729249298" sldId="325"/>
            <ac:spMk id="11" creationId="{FD30EF8F-08B9-2C37-5BA2-D77701B5E674}"/>
          </ac:spMkLst>
        </pc:spChg>
        <pc:spChg chg="add mod">
          <ac:chgData name="Baker, Emily (STFC,DL,AST)" userId="S::emily.baker@stfc.ac.uk::cd63b128-5bbb-4867-bad5-e2b99d3ce767" providerId="AD" clId="Web-{A6460856-DA06-DD0B-C951-5FA0AF696C73}" dt="2022-04-11T08:43:42.232" v="232" actId="1076"/>
          <ac:spMkLst>
            <pc:docMk/>
            <pc:sldMk cId="1729249298" sldId="325"/>
            <ac:spMk id="14" creationId="{916CB781-362F-8F16-3DD3-2210905FB39B}"/>
          </ac:spMkLst>
        </pc:spChg>
        <pc:picChg chg="del">
          <ac:chgData name="Baker, Emily (STFC,DL,AST)" userId="S::emily.baker@stfc.ac.uk::cd63b128-5bbb-4867-bad5-e2b99d3ce767" providerId="AD" clId="Web-{A6460856-DA06-DD0B-C951-5FA0AF696C73}" dt="2022-04-11T08:32:11.429" v="34"/>
          <ac:picMkLst>
            <pc:docMk/>
            <pc:sldMk cId="1729249298" sldId="325"/>
            <ac:picMk id="2" creationId="{7F9F11A6-E2E7-1D42-D8E9-1B90885A179A}"/>
          </ac:picMkLst>
        </pc:picChg>
        <pc:picChg chg="add del mod">
          <ac:chgData name="Baker, Emily (STFC,DL,AST)" userId="S::emily.baker@stfc.ac.uk::cd63b128-5bbb-4867-bad5-e2b99d3ce767" providerId="AD" clId="Web-{A6460856-DA06-DD0B-C951-5FA0AF696C73}" dt="2022-04-11T08:34:15.199" v="60"/>
          <ac:picMkLst>
            <pc:docMk/>
            <pc:sldMk cId="1729249298" sldId="325"/>
            <ac:picMk id="4" creationId="{5FC74CD8-7E7A-005D-A18B-181389A77063}"/>
          </ac:picMkLst>
        </pc:picChg>
        <pc:picChg chg="add del mod">
          <ac:chgData name="Baker, Emily (STFC,DL,AST)" userId="S::emily.baker@stfc.ac.uk::cd63b128-5bbb-4867-bad5-e2b99d3ce767" providerId="AD" clId="Web-{A6460856-DA06-DD0B-C951-5FA0AF696C73}" dt="2022-04-11T08:36:46.063" v="80"/>
          <ac:picMkLst>
            <pc:docMk/>
            <pc:sldMk cId="1729249298" sldId="325"/>
            <ac:picMk id="5" creationId="{43226D50-6D2D-122D-6953-9F07A32FFB3F}"/>
          </ac:picMkLst>
        </pc:picChg>
        <pc:picChg chg="add del mod">
          <ac:chgData name="Baker, Emily (STFC,DL,AST)" userId="S::emily.baker@stfc.ac.uk::cd63b128-5bbb-4867-bad5-e2b99d3ce767" providerId="AD" clId="Web-{A6460856-DA06-DD0B-C951-5FA0AF696C73}" dt="2022-04-11T08:38:56.270" v="104"/>
          <ac:picMkLst>
            <pc:docMk/>
            <pc:sldMk cId="1729249298" sldId="325"/>
            <ac:picMk id="6" creationId="{9167E14F-B0CD-8977-2DA1-A6FE5C8CEA17}"/>
          </ac:picMkLst>
        </pc:picChg>
        <pc:picChg chg="add del mod">
          <ac:chgData name="Baker, Emily (STFC,DL,AST)" userId="S::emily.baker@stfc.ac.uk::cd63b128-5bbb-4867-bad5-e2b99d3ce767" providerId="AD" clId="Web-{A6460856-DA06-DD0B-C951-5FA0AF696C73}" dt="2022-04-11T08:39:30.240" v="107"/>
          <ac:picMkLst>
            <pc:docMk/>
            <pc:sldMk cId="1729249298" sldId="325"/>
            <ac:picMk id="9" creationId="{9A98D353-FA44-134C-82A4-49F43840EEB4}"/>
          </ac:picMkLst>
        </pc:picChg>
        <pc:picChg chg="add mod">
          <ac:chgData name="Baker, Emily (STFC,DL,AST)" userId="S::emily.baker@stfc.ac.uk::cd63b128-5bbb-4867-bad5-e2b99d3ce767" providerId="AD" clId="Web-{A6460856-DA06-DD0B-C951-5FA0AF696C73}" dt="2022-04-11T08:43:33.091" v="229" actId="1076"/>
          <ac:picMkLst>
            <pc:docMk/>
            <pc:sldMk cId="1729249298" sldId="325"/>
            <ac:picMk id="10" creationId="{45FAF003-41C9-0B71-12CB-45B81901EFDE}"/>
          </ac:picMkLst>
        </pc:picChg>
        <pc:picChg chg="add mod">
          <ac:chgData name="Baker, Emily (STFC,DL,AST)" userId="S::emily.baker@stfc.ac.uk::cd63b128-5bbb-4867-bad5-e2b99d3ce767" providerId="AD" clId="Web-{A6460856-DA06-DD0B-C951-5FA0AF696C73}" dt="2022-04-11T08:43:45.201" v="233" actId="1076"/>
          <ac:picMkLst>
            <pc:docMk/>
            <pc:sldMk cId="1729249298" sldId="325"/>
            <ac:picMk id="12" creationId="{2DA5EE53-3612-4CA1-E9F2-DB36E261F695}"/>
          </ac:picMkLst>
        </pc:picChg>
        <pc:picChg chg="add mod">
          <ac:chgData name="Baker, Emily (STFC,DL,AST)" userId="S::emily.baker@stfc.ac.uk::cd63b128-5bbb-4867-bad5-e2b99d3ce767" providerId="AD" clId="Web-{A6460856-DA06-DD0B-C951-5FA0AF696C73}" dt="2022-04-11T08:43:42.232" v="231" actId="1076"/>
          <ac:picMkLst>
            <pc:docMk/>
            <pc:sldMk cId="1729249298" sldId="325"/>
            <ac:picMk id="13" creationId="{6EFD59C4-9D91-67CD-226C-06F456C0FC08}"/>
          </ac:picMkLst>
        </pc:picChg>
      </pc:sldChg>
      <pc:sldChg chg="addSp delSp modSp new">
        <pc:chgData name="Baker, Emily (STFC,DL,AST)" userId="S::emily.baker@stfc.ac.uk::cd63b128-5bbb-4867-bad5-e2b99d3ce767" providerId="AD" clId="Web-{A6460856-DA06-DD0B-C951-5FA0AF696C73}" dt="2022-04-11T09:11:49.677" v="352"/>
        <pc:sldMkLst>
          <pc:docMk/>
          <pc:sldMk cId="3352436964" sldId="326"/>
        </pc:sldMkLst>
        <pc:spChg chg="add mod">
          <ac:chgData name="Baker, Emily (STFC,DL,AST)" userId="S::emily.baker@stfc.ac.uk::cd63b128-5bbb-4867-bad5-e2b99d3ce767" providerId="AD" clId="Web-{A6460856-DA06-DD0B-C951-5FA0AF696C73}" dt="2022-04-11T08:59:33.278" v="251"/>
          <ac:spMkLst>
            <pc:docMk/>
            <pc:sldMk cId="3352436964" sldId="326"/>
            <ac:spMk id="3" creationId="{9084C6BA-5906-05BE-A8B2-651F06F0C5A1}"/>
          </ac:spMkLst>
        </pc:spChg>
        <pc:spChg chg="add mod">
          <ac:chgData name="Baker, Emily (STFC,DL,AST)" userId="S::emily.baker@stfc.ac.uk::cd63b128-5bbb-4867-bad5-e2b99d3ce767" providerId="AD" clId="Web-{A6460856-DA06-DD0B-C951-5FA0AF696C73}" dt="2022-04-11T09:03:31.567" v="350" actId="1076"/>
          <ac:spMkLst>
            <pc:docMk/>
            <pc:sldMk cId="3352436964" sldId="326"/>
            <ac:spMk id="4" creationId="{8D50A27F-0347-37B6-933D-C42216D52D94}"/>
          </ac:spMkLst>
        </pc:spChg>
        <pc:spChg chg="add del mod">
          <ac:chgData name="Baker, Emily (STFC,DL,AST)" userId="S::emily.baker@stfc.ac.uk::cd63b128-5bbb-4867-bad5-e2b99d3ce767" providerId="AD" clId="Web-{A6460856-DA06-DD0B-C951-5FA0AF696C73}" dt="2022-04-11T09:01:28.016" v="333"/>
          <ac:spMkLst>
            <pc:docMk/>
            <pc:sldMk cId="3352436964" sldId="326"/>
            <ac:spMk id="5" creationId="{116CCF72-5B5B-C326-F497-07E7BA374487}"/>
          </ac:spMkLst>
        </pc:spChg>
        <pc:spChg chg="add del mod">
          <ac:chgData name="Baker, Emily (STFC,DL,AST)" userId="S::emily.baker@stfc.ac.uk::cd63b128-5bbb-4867-bad5-e2b99d3ce767" providerId="AD" clId="Web-{A6460856-DA06-DD0B-C951-5FA0AF696C73}" dt="2022-04-11T09:03:24.442" v="345"/>
          <ac:spMkLst>
            <pc:docMk/>
            <pc:sldMk cId="3352436964" sldId="326"/>
            <ac:spMk id="6" creationId="{519E5E52-E944-2867-8656-4FC4A087B779}"/>
          </ac:spMkLst>
        </pc:spChg>
        <pc:picChg chg="add mod">
          <ac:chgData name="Baker, Emily (STFC,DL,AST)" userId="S::emily.baker@stfc.ac.uk::cd63b128-5bbb-4867-bad5-e2b99d3ce767" providerId="AD" clId="Web-{A6460856-DA06-DD0B-C951-5FA0AF696C73}" dt="2022-04-11T09:03:27.739" v="348" actId="1076"/>
          <ac:picMkLst>
            <pc:docMk/>
            <pc:sldMk cId="3352436964" sldId="326"/>
            <ac:picMk id="7" creationId="{DFF06B68-F38C-0DE9-FE55-9CE3899E5756}"/>
          </ac:picMkLst>
        </pc:picChg>
        <pc:picChg chg="add del mod">
          <ac:chgData name="Baker, Emily (STFC,DL,AST)" userId="S::emily.baker@stfc.ac.uk::cd63b128-5bbb-4867-bad5-e2b99d3ce767" providerId="AD" clId="Web-{A6460856-DA06-DD0B-C951-5FA0AF696C73}" dt="2022-04-11T09:11:49.677" v="352"/>
          <ac:picMkLst>
            <pc:docMk/>
            <pc:sldMk cId="3352436964" sldId="326"/>
            <ac:picMk id="8" creationId="{976CC855-A021-52FD-DCFA-2DF2861C8130}"/>
          </ac:picMkLst>
        </pc:picChg>
      </pc:sldChg>
      <pc:sldChg chg="modSp add">
        <pc:chgData name="Baker, Emily (STFC,DL,AST)" userId="S::emily.baker@stfc.ac.uk::cd63b128-5bbb-4867-bad5-e2b99d3ce767" providerId="AD" clId="Web-{A6460856-DA06-DD0B-C951-5FA0AF696C73}" dt="2022-04-11T09:13:11.179" v="363" actId="14100"/>
        <pc:sldMkLst>
          <pc:docMk/>
          <pc:sldMk cId="839046109" sldId="327"/>
        </pc:sldMkLst>
        <pc:spChg chg="mod">
          <ac:chgData name="Baker, Emily (STFC,DL,AST)" userId="S::emily.baker@stfc.ac.uk::cd63b128-5bbb-4867-bad5-e2b99d3ce767" providerId="AD" clId="Web-{A6460856-DA06-DD0B-C951-5FA0AF696C73}" dt="2022-04-11T09:12:55.679" v="360" actId="1076"/>
          <ac:spMkLst>
            <pc:docMk/>
            <pc:sldMk cId="839046109" sldId="327"/>
            <ac:spMk id="2" creationId="{BFEED539-5528-489C-9190-54E400A81398}"/>
          </ac:spMkLst>
        </pc:spChg>
        <pc:spChg chg="mod">
          <ac:chgData name="Baker, Emily (STFC,DL,AST)" userId="S::emily.baker@stfc.ac.uk::cd63b128-5bbb-4867-bad5-e2b99d3ce767" providerId="AD" clId="Web-{A6460856-DA06-DD0B-C951-5FA0AF696C73}" dt="2022-04-11T09:12:48.960" v="359" actId="20577"/>
          <ac:spMkLst>
            <pc:docMk/>
            <pc:sldMk cId="839046109" sldId="327"/>
            <ac:spMk id="3" creationId="{DD1339C6-1C0C-49B2-AA7F-852D2C174974}"/>
          </ac:spMkLst>
        </pc:spChg>
        <pc:spChg chg="mod">
          <ac:chgData name="Baker, Emily (STFC,DL,AST)" userId="S::emily.baker@stfc.ac.uk::cd63b128-5bbb-4867-bad5-e2b99d3ce767" providerId="AD" clId="Web-{A6460856-DA06-DD0B-C951-5FA0AF696C73}" dt="2022-04-11T09:13:11.179" v="363" actId="14100"/>
          <ac:spMkLst>
            <pc:docMk/>
            <pc:sldMk cId="839046109" sldId="327"/>
            <ac:spMk id="6" creationId="{67BA071E-3448-47FC-B801-690A4241B680}"/>
          </ac:spMkLst>
        </pc:spChg>
      </pc:sldChg>
      <pc:sldChg chg="modSp add ord">
        <pc:chgData name="Baker, Emily (STFC,DL,AST)" userId="S::emily.baker@stfc.ac.uk::cd63b128-5bbb-4867-bad5-e2b99d3ce767" providerId="AD" clId="Web-{A6460856-DA06-DD0B-C951-5FA0AF696C73}" dt="2022-04-11T09:13:37.930" v="367" actId="20577"/>
        <pc:sldMkLst>
          <pc:docMk/>
          <pc:sldMk cId="3852883531" sldId="328"/>
        </pc:sldMkLst>
        <pc:spChg chg="mod">
          <ac:chgData name="Baker, Emily (STFC,DL,AST)" userId="S::emily.baker@stfc.ac.uk::cd63b128-5bbb-4867-bad5-e2b99d3ce767" providerId="AD" clId="Web-{A6460856-DA06-DD0B-C951-5FA0AF696C73}" dt="2022-04-11T09:13:37.930" v="367" actId="20577"/>
          <ac:spMkLst>
            <pc:docMk/>
            <pc:sldMk cId="3852883531" sldId="328"/>
            <ac:spMk id="3" creationId="{DD1339C6-1C0C-49B2-AA7F-852D2C174974}"/>
          </ac:spMkLst>
        </pc:spChg>
      </pc:sldChg>
      <pc:sldChg chg="add">
        <pc:chgData name="Baker, Emily (STFC,DL,AST)" userId="S::emily.baker@stfc.ac.uk::cd63b128-5bbb-4867-bad5-e2b99d3ce767" providerId="AD" clId="Web-{A6460856-DA06-DD0B-C951-5FA0AF696C73}" dt="2022-04-11T09:14:06.447" v="368"/>
        <pc:sldMkLst>
          <pc:docMk/>
          <pc:sldMk cId="299999009" sldId="329"/>
        </pc:sldMkLst>
      </pc:sldChg>
      <pc:sldChg chg="add">
        <pc:chgData name="Baker, Emily (STFC,DL,AST)" userId="S::emily.baker@stfc.ac.uk::cd63b128-5bbb-4867-bad5-e2b99d3ce767" providerId="AD" clId="Web-{A6460856-DA06-DD0B-C951-5FA0AF696C73}" dt="2022-04-11T09:14:06.556" v="369"/>
        <pc:sldMkLst>
          <pc:docMk/>
          <pc:sldMk cId="3102053804" sldId="330"/>
        </pc:sldMkLst>
      </pc:sldChg>
      <pc:sldChg chg="add">
        <pc:chgData name="Baker, Emily (STFC,DL,AST)" userId="S::emily.baker@stfc.ac.uk::cd63b128-5bbb-4867-bad5-e2b99d3ce767" providerId="AD" clId="Web-{A6460856-DA06-DD0B-C951-5FA0AF696C73}" dt="2022-04-11T09:14:06.728" v="370"/>
        <pc:sldMkLst>
          <pc:docMk/>
          <pc:sldMk cId="3245697912" sldId="331"/>
        </pc:sldMkLst>
      </pc:sldChg>
      <pc:sldMasterChg chg="add addSldLayout">
        <pc:chgData name="Baker, Emily (STFC,DL,AST)" userId="S::emily.baker@stfc.ac.uk::cd63b128-5bbb-4867-bad5-e2b99d3ce767" providerId="AD" clId="Web-{A6460856-DA06-DD0B-C951-5FA0AF696C73}" dt="2022-04-11T09:12:23.803" v="353"/>
        <pc:sldMasterMkLst>
          <pc:docMk/>
          <pc:sldMasterMk cId="814860319" sldId="2147483868"/>
        </pc:sldMasterMkLst>
        <pc:sldLayoutChg chg="add">
          <pc:chgData name="Baker, Emily (STFC,DL,AST)" userId="S::emily.baker@stfc.ac.uk::cd63b128-5bbb-4867-bad5-e2b99d3ce767" providerId="AD" clId="Web-{A6460856-DA06-DD0B-C951-5FA0AF696C73}" dt="2022-04-11T09:12:23.803" v="353"/>
          <pc:sldLayoutMkLst>
            <pc:docMk/>
            <pc:sldMasterMk cId="814860319" sldId="2147483868"/>
            <pc:sldLayoutMk cId="1913816237" sldId="2147483869"/>
          </pc:sldLayoutMkLst>
        </pc:sldLayoutChg>
        <pc:sldLayoutChg chg="add">
          <pc:chgData name="Baker, Emily (STFC,DL,AST)" userId="S::emily.baker@stfc.ac.uk::cd63b128-5bbb-4867-bad5-e2b99d3ce767" providerId="AD" clId="Web-{A6460856-DA06-DD0B-C951-5FA0AF696C73}" dt="2022-04-11T09:12:23.803" v="353"/>
          <pc:sldLayoutMkLst>
            <pc:docMk/>
            <pc:sldMasterMk cId="814860319" sldId="2147483868"/>
            <pc:sldLayoutMk cId="3754228474" sldId="2147483870"/>
          </pc:sldLayoutMkLst>
        </pc:sldLayoutChg>
        <pc:sldLayoutChg chg="add">
          <pc:chgData name="Baker, Emily (STFC,DL,AST)" userId="S::emily.baker@stfc.ac.uk::cd63b128-5bbb-4867-bad5-e2b99d3ce767" providerId="AD" clId="Web-{A6460856-DA06-DD0B-C951-5FA0AF696C73}" dt="2022-04-11T09:12:23.803" v="353"/>
          <pc:sldLayoutMkLst>
            <pc:docMk/>
            <pc:sldMasterMk cId="814860319" sldId="2147483868"/>
            <pc:sldLayoutMk cId="1236390787" sldId="2147483871"/>
          </pc:sldLayoutMkLst>
        </pc:sldLayoutChg>
        <pc:sldLayoutChg chg="add">
          <pc:chgData name="Baker, Emily (STFC,DL,AST)" userId="S::emily.baker@stfc.ac.uk::cd63b128-5bbb-4867-bad5-e2b99d3ce767" providerId="AD" clId="Web-{A6460856-DA06-DD0B-C951-5FA0AF696C73}" dt="2022-04-11T09:12:23.803" v="353"/>
          <pc:sldLayoutMkLst>
            <pc:docMk/>
            <pc:sldMasterMk cId="814860319" sldId="2147483868"/>
            <pc:sldLayoutMk cId="3973480152" sldId="2147483872"/>
          </pc:sldLayoutMkLst>
        </pc:sldLayoutChg>
        <pc:sldLayoutChg chg="add">
          <pc:chgData name="Baker, Emily (STFC,DL,AST)" userId="S::emily.baker@stfc.ac.uk::cd63b128-5bbb-4867-bad5-e2b99d3ce767" providerId="AD" clId="Web-{A6460856-DA06-DD0B-C951-5FA0AF696C73}" dt="2022-04-11T09:12:23.803" v="353"/>
          <pc:sldLayoutMkLst>
            <pc:docMk/>
            <pc:sldMasterMk cId="814860319" sldId="2147483868"/>
            <pc:sldLayoutMk cId="826138436" sldId="2147483873"/>
          </pc:sldLayoutMkLst>
        </pc:sldLayoutChg>
        <pc:sldLayoutChg chg="add">
          <pc:chgData name="Baker, Emily (STFC,DL,AST)" userId="S::emily.baker@stfc.ac.uk::cd63b128-5bbb-4867-bad5-e2b99d3ce767" providerId="AD" clId="Web-{A6460856-DA06-DD0B-C951-5FA0AF696C73}" dt="2022-04-11T09:12:23.803" v="353"/>
          <pc:sldLayoutMkLst>
            <pc:docMk/>
            <pc:sldMasterMk cId="814860319" sldId="2147483868"/>
            <pc:sldLayoutMk cId="498014105" sldId="2147483874"/>
          </pc:sldLayoutMkLst>
        </pc:sldLayoutChg>
        <pc:sldLayoutChg chg="add">
          <pc:chgData name="Baker, Emily (STFC,DL,AST)" userId="S::emily.baker@stfc.ac.uk::cd63b128-5bbb-4867-bad5-e2b99d3ce767" providerId="AD" clId="Web-{A6460856-DA06-DD0B-C951-5FA0AF696C73}" dt="2022-04-11T09:12:23.803" v="353"/>
          <pc:sldLayoutMkLst>
            <pc:docMk/>
            <pc:sldMasterMk cId="814860319" sldId="2147483868"/>
            <pc:sldLayoutMk cId="3138679910" sldId="2147483875"/>
          </pc:sldLayoutMkLst>
        </pc:sldLayoutChg>
        <pc:sldLayoutChg chg="add">
          <pc:chgData name="Baker, Emily (STFC,DL,AST)" userId="S::emily.baker@stfc.ac.uk::cd63b128-5bbb-4867-bad5-e2b99d3ce767" providerId="AD" clId="Web-{A6460856-DA06-DD0B-C951-5FA0AF696C73}" dt="2022-04-11T09:12:23.803" v="353"/>
          <pc:sldLayoutMkLst>
            <pc:docMk/>
            <pc:sldMasterMk cId="814860319" sldId="2147483868"/>
            <pc:sldLayoutMk cId="453202159" sldId="2147483876"/>
          </pc:sldLayoutMkLst>
        </pc:sldLayoutChg>
        <pc:sldLayoutChg chg="add">
          <pc:chgData name="Baker, Emily (STFC,DL,AST)" userId="S::emily.baker@stfc.ac.uk::cd63b128-5bbb-4867-bad5-e2b99d3ce767" providerId="AD" clId="Web-{A6460856-DA06-DD0B-C951-5FA0AF696C73}" dt="2022-04-11T09:12:23.803" v="353"/>
          <pc:sldLayoutMkLst>
            <pc:docMk/>
            <pc:sldMasterMk cId="814860319" sldId="2147483868"/>
            <pc:sldLayoutMk cId="2253147025" sldId="2147483877"/>
          </pc:sldLayoutMkLst>
        </pc:sldLayoutChg>
        <pc:sldLayoutChg chg="add">
          <pc:chgData name="Baker, Emily (STFC,DL,AST)" userId="S::emily.baker@stfc.ac.uk::cd63b128-5bbb-4867-bad5-e2b99d3ce767" providerId="AD" clId="Web-{A6460856-DA06-DD0B-C951-5FA0AF696C73}" dt="2022-04-11T09:12:23.803" v="353"/>
          <pc:sldLayoutMkLst>
            <pc:docMk/>
            <pc:sldMasterMk cId="814860319" sldId="2147483868"/>
            <pc:sldLayoutMk cId="2164441277" sldId="2147483878"/>
          </pc:sldLayoutMkLst>
        </pc:sldLayoutChg>
        <pc:sldLayoutChg chg="add">
          <pc:chgData name="Baker, Emily (STFC,DL,AST)" userId="S::emily.baker@stfc.ac.uk::cd63b128-5bbb-4867-bad5-e2b99d3ce767" providerId="AD" clId="Web-{A6460856-DA06-DD0B-C951-5FA0AF696C73}" dt="2022-04-11T09:12:23.803" v="353"/>
          <pc:sldLayoutMkLst>
            <pc:docMk/>
            <pc:sldMasterMk cId="814860319" sldId="2147483868"/>
            <pc:sldLayoutMk cId="198248014" sldId="2147483879"/>
          </pc:sldLayoutMkLst>
        </pc:sldLayoutChg>
      </pc:sldMasterChg>
    </pc:docChg>
  </pc:docChgLst>
  <pc:docChgLst>
    <pc:chgData name="Cooper, Alison (STFC,DL,AST)" userId="S::alison.cooper@stfc.ac.uk::10fbe303-8818-42e4-8b6d-3d55e496baf7" providerId="AD" clId="Web-{6E1E144D-3260-DD34-DBDB-FF19034FB685}"/>
    <pc:docChg chg="modSld">
      <pc:chgData name="Cooper, Alison (STFC,DL,AST)" userId="S::alison.cooper@stfc.ac.uk::10fbe303-8818-42e4-8b6d-3d55e496baf7" providerId="AD" clId="Web-{6E1E144D-3260-DD34-DBDB-FF19034FB685}" dt="2021-01-11T10:58:39.501" v="296"/>
      <pc:docMkLst>
        <pc:docMk/>
      </pc:docMkLst>
      <pc:sldChg chg="addSp delSp modSp mod setBg">
        <pc:chgData name="Cooper, Alison (STFC,DL,AST)" userId="S::alison.cooper@stfc.ac.uk::10fbe303-8818-42e4-8b6d-3d55e496baf7" providerId="AD" clId="Web-{6E1E144D-3260-DD34-DBDB-FF19034FB685}" dt="2021-01-11T10:58:39.501" v="296"/>
        <pc:sldMkLst>
          <pc:docMk/>
          <pc:sldMk cId="3593806373" sldId="323"/>
        </pc:sldMkLst>
        <pc:spChg chg="mod">
          <ac:chgData name="Cooper, Alison (STFC,DL,AST)" userId="S::alison.cooper@stfc.ac.uk::10fbe303-8818-42e4-8b6d-3d55e496baf7" providerId="AD" clId="Web-{6E1E144D-3260-DD34-DBDB-FF19034FB685}" dt="2021-01-11T10:58:39.501" v="296"/>
          <ac:spMkLst>
            <pc:docMk/>
            <pc:sldMk cId="3593806373" sldId="323"/>
            <ac:spMk id="8" creationId="{EB26FD60-46FA-4861-801D-ADDB458A04BA}"/>
          </ac:spMkLst>
        </pc:spChg>
        <pc:spChg chg="add del">
          <ac:chgData name="Cooper, Alison (STFC,DL,AST)" userId="S::alison.cooper@stfc.ac.uk::10fbe303-8818-42e4-8b6d-3d55e496baf7" providerId="AD" clId="Web-{6E1E144D-3260-DD34-DBDB-FF19034FB685}" dt="2021-01-11T10:58:39.501" v="296"/>
          <ac:spMkLst>
            <pc:docMk/>
            <pc:sldMk cId="3593806373" sldId="323"/>
            <ac:spMk id="13" creationId="{E45B1D5C-0827-4AF0-8186-11FC5A8B8B92}"/>
          </ac:spMkLst>
        </pc:spChg>
        <pc:spChg chg="add del">
          <ac:chgData name="Cooper, Alison (STFC,DL,AST)" userId="S::alison.cooper@stfc.ac.uk::10fbe303-8818-42e4-8b6d-3d55e496baf7" providerId="AD" clId="Web-{6E1E144D-3260-DD34-DBDB-FF19034FB685}" dt="2021-01-11T10:58:39.501" v="296"/>
          <ac:spMkLst>
            <pc:docMk/>
            <pc:sldMk cId="3593806373" sldId="323"/>
            <ac:spMk id="15" creationId="{99413ED5-9ED4-4772-BCE4-2BCAE6B12E35}"/>
          </ac:spMkLst>
        </pc:spChg>
        <pc:spChg chg="add del">
          <ac:chgData name="Cooper, Alison (STFC,DL,AST)" userId="S::alison.cooper@stfc.ac.uk::10fbe303-8818-42e4-8b6d-3d55e496baf7" providerId="AD" clId="Web-{6E1E144D-3260-DD34-DBDB-FF19034FB685}" dt="2021-01-11T10:58:39.501" v="296"/>
          <ac:spMkLst>
            <pc:docMk/>
            <pc:sldMk cId="3593806373" sldId="323"/>
            <ac:spMk id="17" creationId="{04357C93-F0CB-4A1C-8F77-4E9063789819}"/>
          </ac:spMkLst>
        </pc:spChg>
        <pc:spChg chg="add del">
          <ac:chgData name="Cooper, Alison (STFC,DL,AST)" userId="S::alison.cooper@stfc.ac.uk::10fbe303-8818-42e4-8b6d-3d55e496baf7" providerId="AD" clId="Web-{6E1E144D-3260-DD34-DBDB-FF19034FB685}" dt="2021-01-11T10:58:39.501" v="296"/>
          <ac:spMkLst>
            <pc:docMk/>
            <pc:sldMk cId="3593806373" sldId="323"/>
            <ac:spMk id="19" creationId="{90F533E9-6690-41A8-A372-4C6C622D028D}"/>
          </ac:spMkLst>
        </pc:spChg>
        <pc:picChg chg="mod">
          <ac:chgData name="Cooper, Alison (STFC,DL,AST)" userId="S::alison.cooper@stfc.ac.uk::10fbe303-8818-42e4-8b6d-3d55e496baf7" providerId="AD" clId="Web-{6E1E144D-3260-DD34-DBDB-FF19034FB685}" dt="2021-01-11T10:58:39.501" v="296"/>
          <ac:picMkLst>
            <pc:docMk/>
            <pc:sldMk cId="3593806373" sldId="323"/>
            <ac:picMk id="2" creationId="{00000000-0000-0000-0000-000000000000}"/>
          </ac:picMkLst>
        </pc:picChg>
      </pc:sldChg>
      <pc:sldChg chg="addSp delSp modSp mod setBg">
        <pc:chgData name="Cooper, Alison (STFC,DL,AST)" userId="S::alison.cooper@stfc.ac.uk::10fbe303-8818-42e4-8b6d-3d55e496baf7" providerId="AD" clId="Web-{6E1E144D-3260-DD34-DBDB-FF19034FB685}" dt="2021-01-11T10:58:10.266" v="294"/>
        <pc:sldMkLst>
          <pc:docMk/>
          <pc:sldMk cId="3694215016" sldId="324"/>
        </pc:sldMkLst>
        <pc:spChg chg="mod">
          <ac:chgData name="Cooper, Alison (STFC,DL,AST)" userId="S::alison.cooper@stfc.ac.uk::10fbe303-8818-42e4-8b6d-3d55e496baf7" providerId="AD" clId="Web-{6E1E144D-3260-DD34-DBDB-FF19034FB685}" dt="2021-01-11T10:58:10.266" v="294"/>
          <ac:spMkLst>
            <pc:docMk/>
            <pc:sldMk cId="3694215016" sldId="324"/>
            <ac:spMk id="2" creationId="{67B54F19-1212-9345-95FF-9D2815FD6E96}"/>
          </ac:spMkLst>
        </pc:spChg>
        <pc:spChg chg="mod">
          <ac:chgData name="Cooper, Alison (STFC,DL,AST)" userId="S::alison.cooper@stfc.ac.uk::10fbe303-8818-42e4-8b6d-3d55e496baf7" providerId="AD" clId="Web-{6E1E144D-3260-DD34-DBDB-FF19034FB685}" dt="2021-01-11T10:58:10.266" v="294"/>
          <ac:spMkLst>
            <pc:docMk/>
            <pc:sldMk cId="3694215016" sldId="324"/>
            <ac:spMk id="4" creationId="{00000000-0000-0000-0000-000000000000}"/>
          </ac:spMkLst>
        </pc:spChg>
        <pc:spChg chg="add del">
          <ac:chgData name="Cooper, Alison (STFC,DL,AST)" userId="S::alison.cooper@stfc.ac.uk::10fbe303-8818-42e4-8b6d-3d55e496baf7" providerId="AD" clId="Web-{6E1E144D-3260-DD34-DBDB-FF19034FB685}" dt="2021-01-11T10:58:10.266" v="294"/>
          <ac:spMkLst>
            <pc:docMk/>
            <pc:sldMk cId="3694215016" sldId="324"/>
            <ac:spMk id="11" creationId="{C95B82D5-A8BB-45BF-BED8-C7B206892100}"/>
          </ac:spMkLst>
        </pc:spChg>
        <pc:spChg chg="add del">
          <ac:chgData name="Cooper, Alison (STFC,DL,AST)" userId="S::alison.cooper@stfc.ac.uk::10fbe303-8818-42e4-8b6d-3d55e496baf7" providerId="AD" clId="Web-{6E1E144D-3260-DD34-DBDB-FF19034FB685}" dt="2021-01-11T10:58:10.266" v="294"/>
          <ac:spMkLst>
            <pc:docMk/>
            <pc:sldMk cId="3694215016" sldId="324"/>
            <ac:spMk id="13" creationId="{296C61EC-FBF4-4216-BE67-6C864D30A01C}"/>
          </ac:spMkLst>
        </pc:spChg>
        <pc:spChg chg="add del">
          <ac:chgData name="Cooper, Alison (STFC,DL,AST)" userId="S::alison.cooper@stfc.ac.uk::10fbe303-8818-42e4-8b6d-3d55e496baf7" providerId="AD" clId="Web-{6E1E144D-3260-DD34-DBDB-FF19034FB685}" dt="2021-01-11T10:58:10.266" v="294"/>
          <ac:spMkLst>
            <pc:docMk/>
            <pc:sldMk cId="3694215016" sldId="324"/>
            <ac:spMk id="15" creationId="{39D6C490-0229-4573-9696-B73E5B3A9C33}"/>
          </ac:spMkLst>
        </pc:spChg>
        <pc:picChg chg="add del mod">
          <ac:chgData name="Cooper, Alison (STFC,DL,AST)" userId="S::alison.cooper@stfc.ac.uk::10fbe303-8818-42e4-8b6d-3d55e496baf7" providerId="AD" clId="Web-{6E1E144D-3260-DD34-DBDB-FF19034FB685}" dt="2021-01-11T10:55:22.732" v="233"/>
          <ac:picMkLst>
            <pc:docMk/>
            <pc:sldMk cId="3694215016" sldId="324"/>
            <ac:picMk id="3" creationId="{F61685E7-8F99-4B91-AF34-F33FDE186573}"/>
          </ac:picMkLst>
        </pc:picChg>
        <pc:picChg chg="add mod modCrop">
          <ac:chgData name="Cooper, Alison (STFC,DL,AST)" userId="S::alison.cooper@stfc.ac.uk::10fbe303-8818-42e4-8b6d-3d55e496baf7" providerId="AD" clId="Web-{6E1E144D-3260-DD34-DBDB-FF19034FB685}" dt="2021-01-11T10:58:10.266" v="294"/>
          <ac:picMkLst>
            <pc:docMk/>
            <pc:sldMk cId="3694215016" sldId="324"/>
            <ac:picMk id="5" creationId="{A40D377F-0E7F-4482-95EE-E221C241B47E}"/>
          </ac:picMkLst>
        </pc:picChg>
        <pc:picChg chg="add mod modCrop">
          <ac:chgData name="Cooper, Alison (STFC,DL,AST)" userId="S::alison.cooper@stfc.ac.uk::10fbe303-8818-42e4-8b6d-3d55e496baf7" providerId="AD" clId="Web-{6E1E144D-3260-DD34-DBDB-FF19034FB685}" dt="2021-01-11T10:58:10.266" v="294"/>
          <ac:picMkLst>
            <pc:docMk/>
            <pc:sldMk cId="3694215016" sldId="324"/>
            <ac:picMk id="6" creationId="{6152F2FE-A4A1-410A-A7AA-1539601DF280}"/>
          </ac:picMkLst>
        </pc:picChg>
      </pc:sldChg>
    </pc:docChg>
  </pc:docChgLst>
  <pc:docChgLst>
    <pc:chgData name="Baker, Emily (STFC,DL,AST)" userId="S::emily.baker@stfc.ac.uk::cd63b128-5bbb-4867-bad5-e2b99d3ce767" providerId="AD" clId="Web-{0EE3B8C0-26F6-4132-3522-7858344274D2}"/>
    <pc:docChg chg="addSld modSld">
      <pc:chgData name="Baker, Emily (STFC,DL,AST)" userId="S::emily.baker@stfc.ac.uk::cd63b128-5bbb-4867-bad5-e2b99d3ce767" providerId="AD" clId="Web-{0EE3B8C0-26F6-4132-3522-7858344274D2}" dt="2021-05-07T09:40:20.670" v="21" actId="1076"/>
      <pc:docMkLst>
        <pc:docMk/>
      </pc:docMkLst>
      <pc:sldChg chg="modSp">
        <pc:chgData name="Baker, Emily (STFC,DL,AST)" userId="S::emily.baker@stfc.ac.uk::cd63b128-5bbb-4867-bad5-e2b99d3ce767" providerId="AD" clId="Web-{0EE3B8C0-26F6-4132-3522-7858344274D2}" dt="2021-05-07T09:39:31.464" v="9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0EE3B8C0-26F6-4132-3522-7858344274D2}" dt="2021-05-07T09:39:31.464" v="9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 add">
        <pc:chgData name="Baker, Emily (STFC,DL,AST)" userId="S::emily.baker@stfc.ac.uk::cd63b128-5bbb-4867-bad5-e2b99d3ce767" providerId="AD" clId="Web-{0EE3B8C0-26F6-4132-3522-7858344274D2}" dt="2021-05-07T09:40:20.670" v="21" actId="1076"/>
        <pc:sldMkLst>
          <pc:docMk/>
          <pc:sldMk cId="690281654" sldId="336"/>
        </pc:sldMkLst>
        <pc:spChg chg="mod">
          <ac:chgData name="Baker, Emily (STFC,DL,AST)" userId="S::emily.baker@stfc.ac.uk::cd63b128-5bbb-4867-bad5-e2b99d3ce767" providerId="AD" clId="Web-{0EE3B8C0-26F6-4132-3522-7858344274D2}" dt="2021-05-07T09:40:10.310" v="17" actId="1076"/>
          <ac:spMkLst>
            <pc:docMk/>
            <pc:sldMk cId="690281654" sldId="336"/>
            <ac:spMk id="14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0EE3B8C0-26F6-4132-3522-7858344274D2}" dt="2021-05-07T09:39:58.997" v="15" actId="1076"/>
          <ac:spMkLst>
            <pc:docMk/>
            <pc:sldMk cId="690281654" sldId="336"/>
            <ac:spMk id="19" creationId="{00000000-0000-0000-0000-000000000000}"/>
          </ac:spMkLst>
        </pc:spChg>
        <pc:picChg chg="mod">
          <ac:chgData name="Baker, Emily (STFC,DL,AST)" userId="S::emily.baker@stfc.ac.uk::cd63b128-5bbb-4867-bad5-e2b99d3ce767" providerId="AD" clId="Web-{0EE3B8C0-26F6-4132-3522-7858344274D2}" dt="2021-05-07T09:40:14.310" v="18" actId="1076"/>
          <ac:picMkLst>
            <pc:docMk/>
            <pc:sldMk cId="690281654" sldId="336"/>
            <ac:picMk id="23" creationId="{00000000-0000-0000-0000-000000000000}"/>
          </ac:picMkLst>
        </pc:picChg>
        <pc:picChg chg="mod">
          <ac:chgData name="Baker, Emily (STFC,DL,AST)" userId="S::emily.baker@stfc.ac.uk::cd63b128-5bbb-4867-bad5-e2b99d3ce767" providerId="AD" clId="Web-{0EE3B8C0-26F6-4132-3522-7858344274D2}" dt="2021-05-07T09:40:16.420" v="19" actId="1076"/>
          <ac:picMkLst>
            <pc:docMk/>
            <pc:sldMk cId="690281654" sldId="336"/>
            <ac:picMk id="24" creationId="{00000000-0000-0000-0000-000000000000}"/>
          </ac:picMkLst>
        </pc:picChg>
        <pc:picChg chg="mod">
          <ac:chgData name="Baker, Emily (STFC,DL,AST)" userId="S::emily.baker@stfc.ac.uk::cd63b128-5bbb-4867-bad5-e2b99d3ce767" providerId="AD" clId="Web-{0EE3B8C0-26F6-4132-3522-7858344274D2}" dt="2021-05-07T09:40:18.889" v="20" actId="1076"/>
          <ac:picMkLst>
            <pc:docMk/>
            <pc:sldMk cId="690281654" sldId="336"/>
            <ac:picMk id="25" creationId="{00000000-0000-0000-0000-000000000000}"/>
          </ac:picMkLst>
        </pc:picChg>
        <pc:picChg chg="mod">
          <ac:chgData name="Baker, Emily (STFC,DL,AST)" userId="S::emily.baker@stfc.ac.uk::cd63b128-5bbb-4867-bad5-e2b99d3ce767" providerId="AD" clId="Web-{0EE3B8C0-26F6-4132-3522-7858344274D2}" dt="2021-05-07T09:40:20.670" v="21" actId="1076"/>
          <ac:picMkLst>
            <pc:docMk/>
            <pc:sldMk cId="690281654" sldId="336"/>
            <ac:picMk id="26" creationId="{00000000-0000-0000-0000-000000000000}"/>
          </ac:picMkLst>
        </pc:picChg>
      </pc:sldChg>
      <pc:sldChg chg="modSp add">
        <pc:chgData name="Baker, Emily (STFC,DL,AST)" userId="S::emily.baker@stfc.ac.uk::cd63b128-5bbb-4867-bad5-e2b99d3ce767" providerId="AD" clId="Web-{0EE3B8C0-26F6-4132-3522-7858344274D2}" dt="2021-05-07T09:39:43.793" v="12" actId="1076"/>
        <pc:sldMkLst>
          <pc:docMk/>
          <pc:sldMk cId="172895325" sldId="337"/>
        </pc:sldMkLst>
        <pc:spChg chg="mod">
          <ac:chgData name="Baker, Emily (STFC,DL,AST)" userId="S::emily.baker@stfc.ac.uk::cd63b128-5bbb-4867-bad5-e2b99d3ce767" providerId="AD" clId="Web-{0EE3B8C0-26F6-4132-3522-7858344274D2}" dt="2021-05-07T09:39:43.793" v="12" actId="1076"/>
          <ac:spMkLst>
            <pc:docMk/>
            <pc:sldMk cId="172895325" sldId="337"/>
            <ac:spMk id="11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0EE3B8C0-26F6-4132-3522-7858344274D2}" dt="2021-05-07T09:39:40.308" v="11" actId="1076"/>
          <ac:spMkLst>
            <pc:docMk/>
            <pc:sldMk cId="172895325" sldId="337"/>
            <ac:spMk id="14" creationId="{00000000-0000-0000-0000-000000000000}"/>
          </ac:spMkLst>
        </pc:spChg>
      </pc:sldChg>
      <pc:sldChg chg="modSp add">
        <pc:chgData name="Baker, Emily (STFC,DL,AST)" userId="S::emily.baker@stfc.ac.uk::cd63b128-5bbb-4867-bad5-e2b99d3ce767" providerId="AD" clId="Web-{0EE3B8C0-26F6-4132-3522-7858344274D2}" dt="2021-05-07T09:39:46.605" v="13" actId="1076"/>
        <pc:sldMkLst>
          <pc:docMk/>
          <pc:sldMk cId="3546396878" sldId="338"/>
        </pc:sldMkLst>
        <pc:spChg chg="mod">
          <ac:chgData name="Baker, Emily (STFC,DL,AST)" userId="S::emily.baker@stfc.ac.uk::cd63b128-5bbb-4867-bad5-e2b99d3ce767" providerId="AD" clId="Web-{0EE3B8C0-26F6-4132-3522-7858344274D2}" dt="2021-05-07T09:39:46.605" v="13" actId="1076"/>
          <ac:spMkLst>
            <pc:docMk/>
            <pc:sldMk cId="3546396878" sldId="338"/>
            <ac:spMk id="2" creationId="{00000000-0000-0000-0000-000000000000}"/>
          </ac:spMkLst>
        </pc:spChg>
      </pc:sldChg>
      <pc:sldChg chg="modSp add">
        <pc:chgData name="Baker, Emily (STFC,DL,AST)" userId="S::emily.baker@stfc.ac.uk::cd63b128-5bbb-4867-bad5-e2b99d3ce767" providerId="AD" clId="Web-{0EE3B8C0-26F6-4132-3522-7858344274D2}" dt="2021-05-07T09:39:53.684" v="14" actId="1076"/>
        <pc:sldMkLst>
          <pc:docMk/>
          <pc:sldMk cId="2697690475" sldId="339"/>
        </pc:sldMkLst>
        <pc:spChg chg="mod">
          <ac:chgData name="Baker, Emily (STFC,DL,AST)" userId="S::emily.baker@stfc.ac.uk::cd63b128-5bbb-4867-bad5-e2b99d3ce767" providerId="AD" clId="Web-{0EE3B8C0-26F6-4132-3522-7858344274D2}" dt="2021-05-07T09:39:53.684" v="14" actId="1076"/>
          <ac:spMkLst>
            <pc:docMk/>
            <pc:sldMk cId="2697690475" sldId="339"/>
            <ac:spMk id="2" creationId="{00000000-0000-0000-0000-000000000000}"/>
          </ac:spMkLst>
        </pc:spChg>
      </pc:sldChg>
      <pc:sldChg chg="add">
        <pc:chgData name="Baker, Emily (STFC,DL,AST)" userId="S::emily.baker@stfc.ac.uk::cd63b128-5bbb-4867-bad5-e2b99d3ce767" providerId="AD" clId="Web-{0EE3B8C0-26F6-4132-3522-7858344274D2}" dt="2021-05-07T09:39:19.947" v="4"/>
        <pc:sldMkLst>
          <pc:docMk/>
          <pc:sldMk cId="3046786182" sldId="340"/>
        </pc:sldMkLst>
      </pc:sldChg>
    </pc:docChg>
  </pc:docChgLst>
  <pc:docChgLst>
    <pc:chgData name="Baker, Emily (STFC,DL,AST)" userId="S::emily.baker@stfc.ac.uk::cd63b128-5bbb-4867-bad5-e2b99d3ce767" providerId="AD" clId="Web-{16797057-318B-A4C4-4334-51DFE020EFC1}"/>
    <pc:docChg chg="addSld delSld modSld sldOrd">
      <pc:chgData name="Baker, Emily (STFC,DL,AST)" userId="S::emily.baker@stfc.ac.uk::cd63b128-5bbb-4867-bad5-e2b99d3ce767" providerId="AD" clId="Web-{16797057-318B-A4C4-4334-51DFE020EFC1}" dt="2022-02-03T09:27:00.405" v="41" actId="20577"/>
      <pc:docMkLst>
        <pc:docMk/>
      </pc:docMkLst>
      <pc:sldChg chg="modSp">
        <pc:chgData name="Baker, Emily (STFC,DL,AST)" userId="S::emily.baker@stfc.ac.uk::cd63b128-5bbb-4867-bad5-e2b99d3ce767" providerId="AD" clId="Web-{16797057-318B-A4C4-4334-51DFE020EFC1}" dt="2022-02-03T09:27:00.405" v="41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16797057-318B-A4C4-4334-51DFE020EFC1}" dt="2022-02-03T09:27:00.405" v="41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new del">
        <pc:chgData name="Baker, Emily (STFC,DL,AST)" userId="S::emily.baker@stfc.ac.uk::cd63b128-5bbb-4867-bad5-e2b99d3ce767" providerId="AD" clId="Web-{16797057-318B-A4C4-4334-51DFE020EFC1}" dt="2022-02-03T09:24:03.338" v="19"/>
        <pc:sldMkLst>
          <pc:docMk/>
          <pc:sldMk cId="2294126392" sldId="346"/>
        </pc:sldMkLst>
      </pc:sldChg>
      <pc:sldChg chg="new del">
        <pc:chgData name="Baker, Emily (STFC,DL,AST)" userId="S::emily.baker@stfc.ac.uk::cd63b128-5bbb-4867-bad5-e2b99d3ce767" providerId="AD" clId="Web-{16797057-318B-A4C4-4334-51DFE020EFC1}" dt="2022-02-03T09:24:22.916" v="31"/>
        <pc:sldMkLst>
          <pc:docMk/>
          <pc:sldMk cId="1834581447" sldId="347"/>
        </pc:sldMkLst>
      </pc:sldChg>
      <pc:sldChg chg="modSp add ord replId">
        <pc:chgData name="Baker, Emily (STFC,DL,AST)" userId="S::emily.baker@stfc.ac.uk::cd63b128-5bbb-4867-bad5-e2b99d3ce767" providerId="AD" clId="Web-{16797057-318B-A4C4-4334-51DFE020EFC1}" dt="2022-02-03T09:26:50.873" v="32"/>
        <pc:sldMkLst>
          <pc:docMk/>
          <pc:sldMk cId="3027937312" sldId="348"/>
        </pc:sldMkLst>
        <pc:spChg chg="mod">
          <ac:chgData name="Baker, Emily (STFC,DL,AST)" userId="S::emily.baker@stfc.ac.uk::cd63b128-5bbb-4867-bad5-e2b99d3ce767" providerId="AD" clId="Web-{16797057-318B-A4C4-4334-51DFE020EFC1}" dt="2022-02-03T09:24:12.291" v="22" actId="20577"/>
          <ac:spMkLst>
            <pc:docMk/>
            <pc:sldMk cId="3027937312" sldId="348"/>
            <ac:spMk id="3" creationId="{00000000-0000-0000-0000-000000000000}"/>
          </ac:spMkLst>
        </pc:spChg>
      </pc:sldChg>
      <pc:sldChg chg="modSp add replId">
        <pc:chgData name="Baker, Emily (STFC,DL,AST)" userId="S::emily.baker@stfc.ac.uk::cd63b128-5bbb-4867-bad5-e2b99d3ce767" providerId="AD" clId="Web-{16797057-318B-A4C4-4334-51DFE020EFC1}" dt="2022-02-03T09:24:18.635" v="30" actId="20577"/>
        <pc:sldMkLst>
          <pc:docMk/>
          <pc:sldMk cId="3008890734" sldId="349"/>
        </pc:sldMkLst>
        <pc:spChg chg="mod">
          <ac:chgData name="Baker, Emily (STFC,DL,AST)" userId="S::emily.baker@stfc.ac.uk::cd63b128-5bbb-4867-bad5-e2b99d3ce767" providerId="AD" clId="Web-{16797057-318B-A4C4-4334-51DFE020EFC1}" dt="2022-02-03T09:24:18.635" v="30" actId="20577"/>
          <ac:spMkLst>
            <pc:docMk/>
            <pc:sldMk cId="3008890734" sldId="349"/>
            <ac:spMk id="3" creationId="{00000000-0000-0000-0000-000000000000}"/>
          </ac:spMkLst>
        </pc:spChg>
      </pc:sldChg>
    </pc:docChg>
  </pc:docChgLst>
  <pc:docChgLst>
    <pc:chgData name="Baker, Emily (STFC,DL,AST)" userId="S::emily.baker@stfc.ac.uk::cd63b128-5bbb-4867-bad5-e2b99d3ce767" providerId="AD" clId="Web-{323BA70E-23F5-0B0C-2EBC-CA0DB37D9B3D}"/>
    <pc:docChg chg="addSld delSld modSld">
      <pc:chgData name="Baker, Emily (STFC,DL,AST)" userId="S::emily.baker@stfc.ac.uk::cd63b128-5bbb-4867-bad5-e2b99d3ce767" providerId="AD" clId="Web-{323BA70E-23F5-0B0C-2EBC-CA0DB37D9B3D}" dt="2022-06-08T14:55:26.965" v="89" actId="20577"/>
      <pc:docMkLst>
        <pc:docMk/>
      </pc:docMkLst>
      <pc:sldChg chg="add del replId">
        <pc:chgData name="Baker, Emily (STFC,DL,AST)" userId="S::emily.baker@stfc.ac.uk::cd63b128-5bbb-4867-bad5-e2b99d3ce767" providerId="AD" clId="Web-{323BA70E-23F5-0B0C-2EBC-CA0DB37D9B3D}" dt="2022-06-08T14:37:01.501" v="1"/>
        <pc:sldMkLst>
          <pc:docMk/>
          <pc:sldMk cId="220856463" sldId="324"/>
        </pc:sldMkLst>
      </pc:sldChg>
      <pc:sldChg chg="add del replId">
        <pc:chgData name="Baker, Emily (STFC,DL,AST)" userId="S::emily.baker@stfc.ac.uk::cd63b128-5bbb-4867-bad5-e2b99d3ce767" providerId="AD" clId="Web-{323BA70E-23F5-0B0C-2EBC-CA0DB37D9B3D}" dt="2022-06-08T14:37:22.799" v="4"/>
        <pc:sldMkLst>
          <pc:docMk/>
          <pc:sldMk cId="3165883418" sldId="324"/>
        </pc:sldMkLst>
      </pc:sldChg>
      <pc:sldChg chg="addSp delSp modSp add">
        <pc:chgData name="Baker, Emily (STFC,DL,AST)" userId="S::emily.baker@stfc.ac.uk::cd63b128-5bbb-4867-bad5-e2b99d3ce767" providerId="AD" clId="Web-{323BA70E-23F5-0B0C-2EBC-CA0DB37D9B3D}" dt="2022-06-08T14:55:26.965" v="89" actId="20577"/>
        <pc:sldMkLst>
          <pc:docMk/>
          <pc:sldMk cId="2954483383" sldId="325"/>
        </pc:sldMkLst>
        <pc:spChg chg="mod">
          <ac:chgData name="Baker, Emily (STFC,DL,AST)" userId="S::emily.baker@stfc.ac.uk::cd63b128-5bbb-4867-bad5-e2b99d3ce767" providerId="AD" clId="Web-{323BA70E-23F5-0B0C-2EBC-CA0DB37D9B3D}" dt="2022-06-08T14:37:42.393" v="12" actId="1076"/>
          <ac:spMkLst>
            <pc:docMk/>
            <pc:sldMk cId="2954483383" sldId="325"/>
            <ac:spMk id="2" creationId="{9FD2B5A0-9A7A-5EAC-5027-E9946DF8E5E3}"/>
          </ac:spMkLst>
        </pc:spChg>
        <pc:spChg chg="mod">
          <ac:chgData name="Baker, Emily (STFC,DL,AST)" userId="S::emily.baker@stfc.ac.uk::cd63b128-5bbb-4867-bad5-e2b99d3ce767" providerId="AD" clId="Web-{323BA70E-23F5-0B0C-2EBC-CA0DB37D9B3D}" dt="2022-06-08T14:37:28.330" v="5" actId="20577"/>
          <ac:spMkLst>
            <pc:docMk/>
            <pc:sldMk cId="2954483383" sldId="325"/>
            <ac:spMk id="3" creationId="{8BCC704D-1D94-6DDF-4169-19DCD9412667}"/>
          </ac:spMkLst>
        </pc:spChg>
        <pc:spChg chg="mod">
          <ac:chgData name="Baker, Emily (STFC,DL,AST)" userId="S::emily.baker@stfc.ac.uk::cd63b128-5bbb-4867-bad5-e2b99d3ce767" providerId="AD" clId="Web-{323BA70E-23F5-0B0C-2EBC-CA0DB37D9B3D}" dt="2022-06-08T14:42:26.212" v="82" actId="20577"/>
          <ac:spMkLst>
            <pc:docMk/>
            <pc:sldMk cId="2954483383" sldId="325"/>
            <ac:spMk id="4" creationId="{494E5F47-B21E-1B36-1748-E03382471058}"/>
          </ac:spMkLst>
        </pc:spChg>
        <pc:spChg chg="del">
          <ac:chgData name="Baker, Emily (STFC,DL,AST)" userId="S::emily.baker@stfc.ac.uk::cd63b128-5bbb-4867-bad5-e2b99d3ce767" providerId="AD" clId="Web-{323BA70E-23F5-0B0C-2EBC-CA0DB37D9B3D}" dt="2022-06-08T14:37:38.362" v="11"/>
          <ac:spMkLst>
            <pc:docMk/>
            <pc:sldMk cId="2954483383" sldId="325"/>
            <ac:spMk id="5" creationId="{146C89BE-16FF-1354-3B8A-7DF772A98EC9}"/>
          </ac:spMkLst>
        </pc:spChg>
        <pc:spChg chg="del mod">
          <ac:chgData name="Baker, Emily (STFC,DL,AST)" userId="S::emily.baker@stfc.ac.uk::cd63b128-5bbb-4867-bad5-e2b99d3ce767" providerId="AD" clId="Web-{323BA70E-23F5-0B0C-2EBC-CA0DB37D9B3D}" dt="2022-06-08T14:42:35.666" v="84"/>
          <ac:spMkLst>
            <pc:docMk/>
            <pc:sldMk cId="2954483383" sldId="325"/>
            <ac:spMk id="7" creationId="{F8083468-E747-CC6E-24F5-9B932019579A}"/>
          </ac:spMkLst>
        </pc:spChg>
        <pc:spChg chg="mod">
          <ac:chgData name="Baker, Emily (STFC,DL,AST)" userId="S::emily.baker@stfc.ac.uk::cd63b128-5bbb-4867-bad5-e2b99d3ce767" providerId="AD" clId="Web-{323BA70E-23F5-0B0C-2EBC-CA0DB37D9B3D}" dt="2022-06-08T14:55:26.965" v="89" actId="20577"/>
          <ac:spMkLst>
            <pc:docMk/>
            <pc:sldMk cId="2954483383" sldId="325"/>
            <ac:spMk id="12" creationId="{8FEA68CA-E2CD-5C5E-B076-F10C6BC4E45B}"/>
          </ac:spMkLst>
        </pc:spChg>
        <pc:spChg chg="add mod">
          <ac:chgData name="Baker, Emily (STFC,DL,AST)" userId="S::emily.baker@stfc.ac.uk::cd63b128-5bbb-4867-bad5-e2b99d3ce767" providerId="AD" clId="Web-{323BA70E-23F5-0B0C-2EBC-CA0DB37D9B3D}" dt="2022-06-08T14:42:23.884" v="81" actId="1076"/>
          <ac:spMkLst>
            <pc:docMk/>
            <pc:sldMk cId="2954483383" sldId="325"/>
            <ac:spMk id="15" creationId="{67837613-222F-C7E6-26A9-0C114F3AD514}"/>
          </ac:spMkLst>
        </pc:spChg>
        <pc:graphicFrameChg chg="add del mod">
          <ac:chgData name="Baker, Emily (STFC,DL,AST)" userId="S::emily.baker@stfc.ac.uk::cd63b128-5bbb-4867-bad5-e2b99d3ce767" providerId="AD" clId="Web-{323BA70E-23F5-0B0C-2EBC-CA0DB37D9B3D}" dt="2022-06-08T14:40:43.022" v="17"/>
          <ac:graphicFrameMkLst>
            <pc:docMk/>
            <pc:sldMk cId="2954483383" sldId="325"/>
            <ac:graphicFrameMk id="9" creationId="{A36C5C76-58C1-15B3-47B8-4A3114C910B9}"/>
          </ac:graphicFrameMkLst>
        </pc:graphicFrameChg>
        <pc:graphicFrameChg chg="add del mod">
          <ac:chgData name="Baker, Emily (STFC,DL,AST)" userId="S::emily.baker@stfc.ac.uk::cd63b128-5bbb-4867-bad5-e2b99d3ce767" providerId="AD" clId="Web-{323BA70E-23F5-0B0C-2EBC-CA0DB37D9B3D}" dt="2022-06-08T14:40:48.773" v="19"/>
          <ac:graphicFrameMkLst>
            <pc:docMk/>
            <pc:sldMk cId="2954483383" sldId="325"/>
            <ac:graphicFrameMk id="11" creationId="{C6A59117-1DB8-4CDD-57F4-0C5BE8A89A3E}"/>
          </ac:graphicFrameMkLst>
        </pc:graphicFrameChg>
        <pc:graphicFrameChg chg="add del mod">
          <ac:chgData name="Baker, Emily (STFC,DL,AST)" userId="S::emily.baker@stfc.ac.uk::cd63b128-5bbb-4867-bad5-e2b99d3ce767" providerId="AD" clId="Web-{323BA70E-23F5-0B0C-2EBC-CA0DB37D9B3D}" dt="2022-06-08T14:40:58.991" v="21"/>
          <ac:graphicFrameMkLst>
            <pc:docMk/>
            <pc:sldMk cId="2954483383" sldId="325"/>
            <ac:graphicFrameMk id="14" creationId="{B019CE8C-1DC8-39D5-FFF3-71775665C6A7}"/>
          </ac:graphicFrameMkLst>
        </pc:graphicFrameChg>
      </pc:sldChg>
    </pc:docChg>
  </pc:docChgLst>
  <pc:docChgLst>
    <pc:chgData name="Baker, Emily (STFC,DL,AST)" userId="S::emily.baker@stfc.ac.uk::cd63b128-5bbb-4867-bad5-e2b99d3ce767" providerId="AD" clId="Web-{4EFC3D83-6D1D-749F-527F-9A842BE2AE78}"/>
    <pc:docChg chg="addSld modSld">
      <pc:chgData name="Baker, Emily (STFC,DL,AST)" userId="S::emily.baker@stfc.ac.uk::cd63b128-5bbb-4867-bad5-e2b99d3ce767" providerId="AD" clId="Web-{4EFC3D83-6D1D-749F-527F-9A842BE2AE78}" dt="2021-12-13T09:47:20.815" v="391" actId="1076"/>
      <pc:docMkLst>
        <pc:docMk/>
      </pc:docMkLst>
      <pc:sldChg chg="addSp delSp modSp new">
        <pc:chgData name="Baker, Emily (STFC,DL,AST)" userId="S::emily.baker@stfc.ac.uk::cd63b128-5bbb-4867-bad5-e2b99d3ce767" providerId="AD" clId="Web-{4EFC3D83-6D1D-749F-527F-9A842BE2AE78}" dt="2021-12-13T09:42:02.414" v="366" actId="20577"/>
        <pc:sldMkLst>
          <pc:docMk/>
          <pc:sldMk cId="3762923155" sldId="368"/>
        </pc:sldMkLst>
        <pc:spChg chg="add mod">
          <ac:chgData name="Baker, Emily (STFC,DL,AST)" userId="S::emily.baker@stfc.ac.uk::cd63b128-5bbb-4867-bad5-e2b99d3ce767" providerId="AD" clId="Web-{4EFC3D83-6D1D-749F-527F-9A842BE2AE78}" dt="2021-12-13T09:25:41.679" v="47" actId="20577"/>
          <ac:spMkLst>
            <pc:docMk/>
            <pc:sldMk cId="3762923155" sldId="368"/>
            <ac:spMk id="3" creationId="{590DA83A-BE19-42C2-9686-A3A7B135B914}"/>
          </ac:spMkLst>
        </pc:spChg>
        <pc:spChg chg="add del mod">
          <ac:chgData name="Baker, Emily (STFC,DL,AST)" userId="S::emily.baker@stfc.ac.uk::cd63b128-5bbb-4867-bad5-e2b99d3ce767" providerId="AD" clId="Web-{4EFC3D83-6D1D-749F-527F-9A842BE2AE78}" dt="2021-12-13T09:41:54.149" v="363"/>
          <ac:spMkLst>
            <pc:docMk/>
            <pc:sldMk cId="3762923155" sldId="368"/>
            <ac:spMk id="4" creationId="{FE7BF538-59DD-4893-8969-3028D542A821}"/>
          </ac:spMkLst>
        </pc:spChg>
        <pc:spChg chg="add mod">
          <ac:chgData name="Baker, Emily (STFC,DL,AST)" userId="S::emily.baker@stfc.ac.uk::cd63b128-5bbb-4867-bad5-e2b99d3ce767" providerId="AD" clId="Web-{4EFC3D83-6D1D-749F-527F-9A842BE2AE78}" dt="2021-12-13T09:42:02.414" v="366" actId="20577"/>
          <ac:spMkLst>
            <pc:docMk/>
            <pc:sldMk cId="3762923155" sldId="368"/>
            <ac:spMk id="5" creationId="{3EE221BB-8B71-4419-AC7C-BACC260375E1}"/>
          </ac:spMkLst>
        </pc:spChg>
        <pc:spChg chg="add mod">
          <ac:chgData name="Baker, Emily (STFC,DL,AST)" userId="S::emily.baker@stfc.ac.uk::cd63b128-5bbb-4867-bad5-e2b99d3ce767" providerId="AD" clId="Web-{4EFC3D83-6D1D-749F-527F-9A842BE2AE78}" dt="2021-12-13T09:41:44.070" v="356" actId="1076"/>
          <ac:spMkLst>
            <pc:docMk/>
            <pc:sldMk cId="3762923155" sldId="368"/>
            <ac:spMk id="6" creationId="{1F5EF9EB-CBF8-4EF8-973F-36A69307C0FC}"/>
          </ac:spMkLst>
        </pc:spChg>
        <pc:spChg chg="add del mod">
          <ac:chgData name="Baker, Emily (STFC,DL,AST)" userId="S::emily.baker@stfc.ac.uk::cd63b128-5bbb-4867-bad5-e2b99d3ce767" providerId="AD" clId="Web-{4EFC3D83-6D1D-749F-527F-9A842BE2AE78}" dt="2021-12-13T09:41:54.149" v="362"/>
          <ac:spMkLst>
            <pc:docMk/>
            <pc:sldMk cId="3762923155" sldId="368"/>
            <ac:spMk id="7" creationId="{29C61D8D-76A7-48CC-9D33-605873523521}"/>
          </ac:spMkLst>
        </pc:spChg>
        <pc:spChg chg="add del mod">
          <ac:chgData name="Baker, Emily (STFC,DL,AST)" userId="S::emily.baker@stfc.ac.uk::cd63b128-5bbb-4867-bad5-e2b99d3ce767" providerId="AD" clId="Web-{4EFC3D83-6D1D-749F-527F-9A842BE2AE78}" dt="2021-12-13T09:41:54.149" v="361"/>
          <ac:spMkLst>
            <pc:docMk/>
            <pc:sldMk cId="3762923155" sldId="368"/>
            <ac:spMk id="8" creationId="{F4DEA001-4F60-4882-AEC9-E718DBCA9AA7}"/>
          </ac:spMkLst>
        </pc:spChg>
        <pc:spChg chg="add del mod">
          <ac:chgData name="Baker, Emily (STFC,DL,AST)" userId="S::emily.baker@stfc.ac.uk::cd63b128-5bbb-4867-bad5-e2b99d3ce767" providerId="AD" clId="Web-{4EFC3D83-6D1D-749F-527F-9A842BE2AE78}" dt="2021-12-13T09:41:54.149" v="360"/>
          <ac:spMkLst>
            <pc:docMk/>
            <pc:sldMk cId="3762923155" sldId="368"/>
            <ac:spMk id="9" creationId="{163ABB91-63CA-42F9-BAD7-3D3B75D3F743}"/>
          </ac:spMkLst>
        </pc:spChg>
      </pc:sldChg>
      <pc:sldChg chg="addSp modSp new">
        <pc:chgData name="Baker, Emily (STFC,DL,AST)" userId="S::emily.baker@stfc.ac.uk::cd63b128-5bbb-4867-bad5-e2b99d3ce767" providerId="AD" clId="Web-{4EFC3D83-6D1D-749F-527F-9A842BE2AE78}" dt="2021-12-13T09:39:24.003" v="315" actId="20577"/>
        <pc:sldMkLst>
          <pc:docMk/>
          <pc:sldMk cId="3035035070" sldId="369"/>
        </pc:sldMkLst>
        <pc:spChg chg="add mod">
          <ac:chgData name="Baker, Emily (STFC,DL,AST)" userId="S::emily.baker@stfc.ac.uk::cd63b128-5bbb-4867-bad5-e2b99d3ce767" providerId="AD" clId="Web-{4EFC3D83-6D1D-749F-527F-9A842BE2AE78}" dt="2021-12-13T09:28:50.482" v="107" actId="20577"/>
          <ac:spMkLst>
            <pc:docMk/>
            <pc:sldMk cId="3035035070" sldId="369"/>
            <ac:spMk id="3" creationId="{8028B1E0-7C4D-481A-B36C-7AFAC64D9B89}"/>
          </ac:spMkLst>
        </pc:spChg>
        <pc:spChg chg="add mod">
          <ac:chgData name="Baker, Emily (STFC,DL,AST)" userId="S::emily.baker@stfc.ac.uk::cd63b128-5bbb-4867-bad5-e2b99d3ce767" providerId="AD" clId="Web-{4EFC3D83-6D1D-749F-527F-9A842BE2AE78}" dt="2021-12-13T09:39:19.581" v="314" actId="20577"/>
          <ac:spMkLst>
            <pc:docMk/>
            <pc:sldMk cId="3035035070" sldId="369"/>
            <ac:spMk id="7" creationId="{542A60D6-3038-4FEB-A210-5EA5C4A7C605}"/>
          </ac:spMkLst>
        </pc:spChg>
        <pc:spChg chg="add mod">
          <ac:chgData name="Baker, Emily (STFC,DL,AST)" userId="S::emily.baker@stfc.ac.uk::cd63b128-5bbb-4867-bad5-e2b99d3ce767" providerId="AD" clId="Web-{4EFC3D83-6D1D-749F-527F-9A842BE2AE78}" dt="2021-12-13T09:39:24.003" v="315" actId="20577"/>
          <ac:spMkLst>
            <pc:docMk/>
            <pc:sldMk cId="3035035070" sldId="369"/>
            <ac:spMk id="8" creationId="{BD97BE7F-D2DE-4841-8758-60E8398D0B3F}"/>
          </ac:spMkLst>
        </pc:spChg>
        <pc:picChg chg="add mod">
          <ac:chgData name="Baker, Emily (STFC,DL,AST)" userId="S::emily.baker@stfc.ac.uk::cd63b128-5bbb-4867-bad5-e2b99d3ce767" providerId="AD" clId="Web-{4EFC3D83-6D1D-749F-527F-9A842BE2AE78}" dt="2021-12-13T09:32:20.958" v="244" actId="1076"/>
          <ac:picMkLst>
            <pc:docMk/>
            <pc:sldMk cId="3035035070" sldId="369"/>
            <ac:picMk id="4" creationId="{58C2EBAF-FB80-4FB0-B7AC-C992C52D5E7C}"/>
          </ac:picMkLst>
        </pc:picChg>
        <pc:picChg chg="add mod">
          <ac:chgData name="Baker, Emily (STFC,DL,AST)" userId="S::emily.baker@stfc.ac.uk::cd63b128-5bbb-4867-bad5-e2b99d3ce767" providerId="AD" clId="Web-{4EFC3D83-6D1D-749F-527F-9A842BE2AE78}" dt="2021-12-13T09:32:20.989" v="245" actId="1076"/>
          <ac:picMkLst>
            <pc:docMk/>
            <pc:sldMk cId="3035035070" sldId="369"/>
            <ac:picMk id="5" creationId="{95AB0B34-E4F4-4846-A80E-E8B67E92DDA1}"/>
          </ac:picMkLst>
        </pc:picChg>
      </pc:sldChg>
      <pc:sldChg chg="addSp delSp modSp new">
        <pc:chgData name="Baker, Emily (STFC,DL,AST)" userId="S::emily.baker@stfc.ac.uk::cd63b128-5bbb-4867-bad5-e2b99d3ce767" providerId="AD" clId="Web-{4EFC3D83-6D1D-749F-527F-9A842BE2AE78}" dt="2021-12-13T09:47:20.815" v="391" actId="1076"/>
        <pc:sldMkLst>
          <pc:docMk/>
          <pc:sldMk cId="3653736078" sldId="370"/>
        </pc:sldMkLst>
        <pc:spChg chg="add">
          <ac:chgData name="Baker, Emily (STFC,DL,AST)" userId="S::emily.baker@stfc.ac.uk::cd63b128-5bbb-4867-bad5-e2b99d3ce767" providerId="AD" clId="Web-{4EFC3D83-6D1D-749F-527F-9A842BE2AE78}" dt="2021-12-13T09:32:35.411" v="249"/>
          <ac:spMkLst>
            <pc:docMk/>
            <pc:sldMk cId="3653736078" sldId="370"/>
            <ac:spMk id="3" creationId="{A48FFF3B-DEC0-44C3-A501-7DEA1C7E7B66}"/>
          </ac:spMkLst>
        </pc:spChg>
        <pc:spChg chg="add mod">
          <ac:chgData name="Baker, Emily (STFC,DL,AST)" userId="S::emily.baker@stfc.ac.uk::cd63b128-5bbb-4867-bad5-e2b99d3ce767" providerId="AD" clId="Web-{4EFC3D83-6D1D-749F-527F-9A842BE2AE78}" dt="2021-12-13T09:39:27.237" v="316" actId="20577"/>
          <ac:spMkLst>
            <pc:docMk/>
            <pc:sldMk cId="3653736078" sldId="370"/>
            <ac:spMk id="9" creationId="{1B770AD9-1DD9-4C31-96F0-3D15A2DD651E}"/>
          </ac:spMkLst>
        </pc:spChg>
        <pc:spChg chg="add mod">
          <ac:chgData name="Baker, Emily (STFC,DL,AST)" userId="S::emily.baker@stfc.ac.uk::cd63b128-5bbb-4867-bad5-e2b99d3ce767" providerId="AD" clId="Web-{4EFC3D83-6D1D-749F-527F-9A842BE2AE78}" dt="2021-12-13T09:47:20.815" v="391" actId="1076"/>
          <ac:spMkLst>
            <pc:docMk/>
            <pc:sldMk cId="3653736078" sldId="370"/>
            <ac:spMk id="11" creationId="{82F9E2AE-74E3-4083-A4E2-DE4256D679D3}"/>
          </ac:spMkLst>
        </pc:spChg>
        <pc:picChg chg="add del">
          <ac:chgData name="Baker, Emily (STFC,DL,AST)" userId="S::emily.baker@stfc.ac.uk::cd63b128-5bbb-4867-bad5-e2b99d3ce767" providerId="AD" clId="Web-{4EFC3D83-6D1D-749F-527F-9A842BE2AE78}" dt="2021-12-13T09:32:38.318" v="254"/>
          <ac:picMkLst>
            <pc:docMk/>
            <pc:sldMk cId="3653736078" sldId="370"/>
            <ac:picMk id="5" creationId="{305FC0D0-8651-4910-8A57-9D61AF8AA904}"/>
          </ac:picMkLst>
        </pc:picChg>
        <pc:picChg chg="add del">
          <ac:chgData name="Baker, Emily (STFC,DL,AST)" userId="S::emily.baker@stfc.ac.uk::cd63b128-5bbb-4867-bad5-e2b99d3ce767" providerId="AD" clId="Web-{4EFC3D83-6D1D-749F-527F-9A842BE2AE78}" dt="2021-12-13T09:33:42.601" v="272"/>
          <ac:picMkLst>
            <pc:docMk/>
            <pc:sldMk cId="3653736078" sldId="370"/>
            <ac:picMk id="7" creationId="{8A4C77C9-B480-4A70-B5B5-333DC665ABCA}"/>
          </ac:picMkLst>
        </pc:picChg>
        <pc:picChg chg="add mod">
          <ac:chgData name="Baker, Emily (STFC,DL,AST)" userId="S::emily.baker@stfc.ac.uk::cd63b128-5bbb-4867-bad5-e2b99d3ce767" providerId="AD" clId="Web-{4EFC3D83-6D1D-749F-527F-9A842BE2AE78}" dt="2021-12-13T09:33:00.819" v="260" actId="1076"/>
          <ac:picMkLst>
            <pc:docMk/>
            <pc:sldMk cId="3653736078" sldId="370"/>
            <ac:picMk id="12" creationId="{18022177-0780-4014-A5DE-6589650770B1}"/>
          </ac:picMkLst>
        </pc:picChg>
        <pc:picChg chg="add mod">
          <ac:chgData name="Baker, Emily (STFC,DL,AST)" userId="S::emily.baker@stfc.ac.uk::cd63b128-5bbb-4867-bad5-e2b99d3ce767" providerId="AD" clId="Web-{4EFC3D83-6D1D-749F-527F-9A842BE2AE78}" dt="2021-12-13T09:33:52.493" v="276" actId="1076"/>
          <ac:picMkLst>
            <pc:docMk/>
            <pc:sldMk cId="3653736078" sldId="370"/>
            <ac:picMk id="13" creationId="{F29CF089-7022-40F7-96B0-F2A5909C10C7}"/>
          </ac:picMkLst>
        </pc:picChg>
      </pc:sldChg>
      <pc:sldChg chg="addSp delSp modSp new">
        <pc:chgData name="Baker, Emily (STFC,DL,AST)" userId="S::emily.baker@stfc.ac.uk::cd63b128-5bbb-4867-bad5-e2b99d3ce767" providerId="AD" clId="Web-{4EFC3D83-6D1D-749F-527F-9A842BE2AE78}" dt="2021-12-13T09:42:46.588" v="383"/>
        <pc:sldMkLst>
          <pc:docMk/>
          <pc:sldMk cId="603754773" sldId="371"/>
        </pc:sldMkLst>
        <pc:spChg chg="add del">
          <ac:chgData name="Baker, Emily (STFC,DL,AST)" userId="S::emily.baker@stfc.ac.uk::cd63b128-5bbb-4867-bad5-e2b99d3ce767" providerId="AD" clId="Web-{4EFC3D83-6D1D-749F-527F-9A842BE2AE78}" dt="2021-12-13T09:42:46.588" v="383"/>
          <ac:spMkLst>
            <pc:docMk/>
            <pc:sldMk cId="603754773" sldId="371"/>
            <ac:spMk id="2" creationId="{73073EB3-7DF2-4F09-A6A8-3D7A4B583143}"/>
          </ac:spMkLst>
        </pc:spChg>
        <pc:spChg chg="add mod">
          <ac:chgData name="Baker, Emily (STFC,DL,AST)" userId="S::emily.baker@stfc.ac.uk::cd63b128-5bbb-4867-bad5-e2b99d3ce767" providerId="AD" clId="Web-{4EFC3D83-6D1D-749F-527F-9A842BE2AE78}" dt="2021-12-13T09:42:27.697" v="377" actId="20577"/>
          <ac:spMkLst>
            <pc:docMk/>
            <pc:sldMk cId="603754773" sldId="371"/>
            <ac:spMk id="3" creationId="{3DDFF421-7D47-47A6-81E0-153236212B78}"/>
          </ac:spMkLst>
        </pc:spChg>
        <pc:spChg chg="add del">
          <ac:chgData name="Baker, Emily (STFC,DL,AST)" userId="S::emily.baker@stfc.ac.uk::cd63b128-5bbb-4867-bad5-e2b99d3ce767" providerId="AD" clId="Web-{4EFC3D83-6D1D-749F-527F-9A842BE2AE78}" dt="2021-12-13T09:42:46.588" v="382"/>
          <ac:spMkLst>
            <pc:docMk/>
            <pc:sldMk cId="603754773" sldId="371"/>
            <ac:spMk id="4" creationId="{980515A0-1AEB-4DDD-9357-1BB3B8F9F132}"/>
          </ac:spMkLst>
        </pc:spChg>
        <pc:spChg chg="add mod">
          <ac:chgData name="Baker, Emily (STFC,DL,AST)" userId="S::emily.baker@stfc.ac.uk::cd63b128-5bbb-4867-bad5-e2b99d3ce767" providerId="AD" clId="Web-{4EFC3D83-6D1D-749F-527F-9A842BE2AE78}" dt="2021-12-13T09:42:43.150" v="381" actId="20577"/>
          <ac:spMkLst>
            <pc:docMk/>
            <pc:sldMk cId="603754773" sldId="371"/>
            <ac:spMk id="5" creationId="{8ECCE3E9-C6A7-4935-9DAC-E2053E3ED033}"/>
          </ac:spMkLst>
        </pc:spChg>
        <pc:spChg chg="add">
          <ac:chgData name="Baker, Emily (STFC,DL,AST)" userId="S::emily.baker@stfc.ac.uk::cd63b128-5bbb-4867-bad5-e2b99d3ce767" providerId="AD" clId="Web-{4EFC3D83-6D1D-749F-527F-9A842BE2AE78}" dt="2021-12-13T09:42:13.852" v="371"/>
          <ac:spMkLst>
            <pc:docMk/>
            <pc:sldMk cId="603754773" sldId="371"/>
            <ac:spMk id="7" creationId="{6586E11A-BDFC-47CE-AC3B-94A22C3B03D6}"/>
          </ac:spMkLst>
        </pc:spChg>
      </pc:sldChg>
      <pc:sldChg chg="addSp modSp new">
        <pc:chgData name="Baker, Emily (STFC,DL,AST)" userId="S::emily.baker@stfc.ac.uk::cd63b128-5bbb-4867-bad5-e2b99d3ce767" providerId="AD" clId="Web-{4EFC3D83-6D1D-749F-527F-9A842BE2AE78}" dt="2021-12-13T09:43:09.276" v="390"/>
        <pc:sldMkLst>
          <pc:docMk/>
          <pc:sldMk cId="1522364335" sldId="372"/>
        </pc:sldMkLst>
        <pc:spChg chg="add mod">
          <ac:chgData name="Baker, Emily (STFC,DL,AST)" userId="S::emily.baker@stfc.ac.uk::cd63b128-5bbb-4867-bad5-e2b99d3ce767" providerId="AD" clId="Web-{4EFC3D83-6D1D-749F-527F-9A842BE2AE78}" dt="2021-12-13T09:43:02.073" v="389" actId="20577"/>
          <ac:spMkLst>
            <pc:docMk/>
            <pc:sldMk cId="1522364335" sldId="372"/>
            <ac:spMk id="2" creationId="{1213F830-DB70-4913-8E15-C70E75E16770}"/>
          </ac:spMkLst>
        </pc:spChg>
        <pc:spChg chg="add mod">
          <ac:chgData name="Baker, Emily (STFC,DL,AST)" userId="S::emily.baker@stfc.ac.uk::cd63b128-5bbb-4867-bad5-e2b99d3ce767" providerId="AD" clId="Web-{4EFC3D83-6D1D-749F-527F-9A842BE2AE78}" dt="2021-12-13T09:42:52.135" v="385" actId="1076"/>
          <ac:spMkLst>
            <pc:docMk/>
            <pc:sldMk cId="1522364335" sldId="372"/>
            <ac:spMk id="3" creationId="{A5C6C853-8D6E-4C57-BD76-597E8A3EFC3D}"/>
          </ac:spMkLst>
        </pc:spChg>
        <pc:spChg chg="add">
          <ac:chgData name="Baker, Emily (STFC,DL,AST)" userId="S::emily.baker@stfc.ac.uk::cd63b128-5bbb-4867-bad5-e2b99d3ce767" providerId="AD" clId="Web-{4EFC3D83-6D1D-749F-527F-9A842BE2AE78}" dt="2021-12-13T09:43:09.276" v="390"/>
          <ac:spMkLst>
            <pc:docMk/>
            <pc:sldMk cId="1522364335" sldId="372"/>
            <ac:spMk id="5" creationId="{45CB6529-B2B7-4348-B89B-C3445C19EBFB}"/>
          </ac:spMkLst>
        </pc:spChg>
      </pc:sldChg>
    </pc:docChg>
  </pc:docChgLst>
  <pc:docChgLst>
    <pc:chgData name="Baker, Emily (STFC,DL,AST)" userId="S::emily.baker@stfc.ac.uk::cd63b128-5bbb-4867-bad5-e2b99d3ce767" providerId="AD" clId="Web-{2AEA6A0E-A3EB-8C3A-54A6-0314AEFBAC13}"/>
    <pc:docChg chg="addSld modSld">
      <pc:chgData name="Baker, Emily (STFC,DL,AST)" userId="S::emily.baker@stfc.ac.uk::cd63b128-5bbb-4867-bad5-e2b99d3ce767" providerId="AD" clId="Web-{2AEA6A0E-A3EB-8C3A-54A6-0314AEFBAC13}" dt="2021-06-03T15:19:29.825" v="25" actId="14100"/>
      <pc:docMkLst>
        <pc:docMk/>
      </pc:docMkLst>
      <pc:sldChg chg="delSp modSp add">
        <pc:chgData name="Baker, Emily (STFC,DL,AST)" userId="S::emily.baker@stfc.ac.uk::cd63b128-5bbb-4867-bad5-e2b99d3ce767" providerId="AD" clId="Web-{2AEA6A0E-A3EB-8C3A-54A6-0314AEFBAC13}" dt="2021-06-03T15:19:29.825" v="25" actId="14100"/>
        <pc:sldMkLst>
          <pc:docMk/>
          <pc:sldMk cId="833289490" sldId="346"/>
        </pc:sldMkLst>
        <pc:spChg chg="del">
          <ac:chgData name="Baker, Emily (STFC,DL,AST)" userId="S::emily.baker@stfc.ac.uk::cd63b128-5bbb-4867-bad5-e2b99d3ce767" providerId="AD" clId="Web-{2AEA6A0E-A3EB-8C3A-54A6-0314AEFBAC13}" dt="2021-06-03T15:18:53.074" v="20"/>
          <ac:spMkLst>
            <pc:docMk/>
            <pc:sldMk cId="833289490" sldId="346"/>
            <ac:spMk id="2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2AEA6A0E-A3EB-8C3A-54A6-0314AEFBAC13}" dt="2021-06-03T15:11:08.031" v="5" actId="20577"/>
          <ac:spMkLst>
            <pc:docMk/>
            <pc:sldMk cId="833289490" sldId="346"/>
            <ac:spMk id="9" creationId="{DE67786B-8CF6-7140-A9BE-F2F0A0F1F7F0}"/>
          </ac:spMkLst>
        </pc:spChg>
        <pc:spChg chg="mod">
          <ac:chgData name="Baker, Emily (STFC,DL,AST)" userId="S::emily.baker@stfc.ac.uk::cd63b128-5bbb-4867-bad5-e2b99d3ce767" providerId="AD" clId="Web-{2AEA6A0E-A3EB-8C3A-54A6-0314AEFBAC13}" dt="2021-06-03T15:19:29.825" v="25" actId="14100"/>
          <ac:spMkLst>
            <pc:docMk/>
            <pc:sldMk cId="833289490" sldId="346"/>
            <ac:spMk id="11" creationId="{00000000-0000-0000-0000-000000000000}"/>
          </ac:spMkLst>
        </pc:spChg>
      </pc:sldChg>
    </pc:docChg>
  </pc:docChgLst>
  <pc:docChgLst>
    <pc:chgData name="Baker, Emily (STFC,DL,AST)" userId="S::emily.baker@stfc.ac.uk::cd63b128-5bbb-4867-bad5-e2b99d3ce767" providerId="AD" clId="Web-{8C812CFF-5ED4-2397-4946-92962AB3A316}"/>
    <pc:docChg chg="addSld delSld modSld sldOrd">
      <pc:chgData name="Baker, Emily (STFC,DL,AST)" userId="S::emily.baker@stfc.ac.uk::cd63b128-5bbb-4867-bad5-e2b99d3ce767" providerId="AD" clId="Web-{8C812CFF-5ED4-2397-4946-92962AB3A316}" dt="2022-05-11T10:26:37.834" v="98"/>
      <pc:docMkLst>
        <pc:docMk/>
      </pc:docMkLst>
      <pc:sldChg chg="modSp">
        <pc:chgData name="Baker, Emily (STFC,DL,AST)" userId="S::emily.baker@stfc.ac.uk::cd63b128-5bbb-4867-bad5-e2b99d3ce767" providerId="AD" clId="Web-{8C812CFF-5ED4-2397-4946-92962AB3A316}" dt="2022-05-11T10:22:12.907" v="86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8C812CFF-5ED4-2397-4946-92962AB3A316}" dt="2022-05-11T10:22:12.907" v="86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Baker, Emily (STFC,DL,AST)" userId="S::emily.baker@stfc.ac.uk::cd63b128-5bbb-4867-bad5-e2b99d3ce767" providerId="AD" clId="Web-{8C812CFF-5ED4-2397-4946-92962AB3A316}" dt="2022-05-11T09:58:58.771" v="23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8C812CFF-5ED4-2397-4946-92962AB3A316}" dt="2022-05-11T09:58:58.771" v="23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Baker, Emily (STFC,DL,AST)" userId="S::emily.baker@stfc.ac.uk::cd63b128-5bbb-4867-bad5-e2b99d3ce767" providerId="AD" clId="Web-{8C812CFF-5ED4-2397-4946-92962AB3A316}" dt="2022-05-11T09:58:51.396" v="12"/>
        <pc:sldMkLst>
          <pc:docMk/>
          <pc:sldMk cId="3708296897" sldId="313"/>
        </pc:sldMkLst>
      </pc:sldChg>
      <pc:sldChg chg="del">
        <pc:chgData name="Baker, Emily (STFC,DL,AST)" userId="S::emily.baker@stfc.ac.uk::cd63b128-5bbb-4867-bad5-e2b99d3ce767" providerId="AD" clId="Web-{8C812CFF-5ED4-2397-4946-92962AB3A316}" dt="2022-05-11T09:58:51.396" v="13"/>
        <pc:sldMkLst>
          <pc:docMk/>
          <pc:sldMk cId="2550411292" sldId="314"/>
        </pc:sldMkLst>
      </pc:sldChg>
      <pc:sldChg chg="del">
        <pc:chgData name="Baker, Emily (STFC,DL,AST)" userId="S::emily.baker@stfc.ac.uk::cd63b128-5bbb-4867-bad5-e2b99d3ce767" providerId="AD" clId="Web-{8C812CFF-5ED4-2397-4946-92962AB3A316}" dt="2022-05-11T09:58:51.396" v="14"/>
        <pc:sldMkLst>
          <pc:docMk/>
          <pc:sldMk cId="200972865" sldId="315"/>
        </pc:sldMkLst>
      </pc:sldChg>
      <pc:sldChg chg="del">
        <pc:chgData name="Baker, Emily (STFC,DL,AST)" userId="S::emily.baker@stfc.ac.uk::cd63b128-5bbb-4867-bad5-e2b99d3ce767" providerId="AD" clId="Web-{8C812CFF-5ED4-2397-4946-92962AB3A316}" dt="2022-05-11T09:58:51.396" v="15"/>
        <pc:sldMkLst>
          <pc:docMk/>
          <pc:sldMk cId="317811129" sldId="316"/>
        </pc:sldMkLst>
      </pc:sldChg>
      <pc:sldChg chg="modSp">
        <pc:chgData name="Baker, Emily (STFC,DL,AST)" userId="S::emily.baker@stfc.ac.uk::cd63b128-5bbb-4867-bad5-e2b99d3ce767" providerId="AD" clId="Web-{8C812CFF-5ED4-2397-4946-92962AB3A316}" dt="2022-05-11T09:59:03.084" v="26" actId="20577"/>
        <pc:sldMkLst>
          <pc:docMk/>
          <pc:sldMk cId="212209105" sldId="317"/>
        </pc:sldMkLst>
        <pc:spChg chg="mod">
          <ac:chgData name="Baker, Emily (STFC,DL,AST)" userId="S::emily.baker@stfc.ac.uk::cd63b128-5bbb-4867-bad5-e2b99d3ce767" providerId="AD" clId="Web-{8C812CFF-5ED4-2397-4946-92962AB3A316}" dt="2022-05-11T09:59:03.084" v="26" actId="20577"/>
          <ac:spMkLst>
            <pc:docMk/>
            <pc:sldMk cId="212209105" sldId="317"/>
            <ac:spMk id="8" creationId="{A1A39C34-E01A-FD49-8603-2E8AE6BB5606}"/>
          </ac:spMkLst>
        </pc:spChg>
      </pc:sldChg>
      <pc:sldChg chg="add del replId">
        <pc:chgData name="Baker, Emily (STFC,DL,AST)" userId="S::emily.baker@stfc.ac.uk::cd63b128-5bbb-4867-bad5-e2b99d3ce767" providerId="AD" clId="Web-{8C812CFF-5ED4-2397-4946-92962AB3A316}" dt="2022-05-11T09:59:09.131" v="28"/>
        <pc:sldMkLst>
          <pc:docMk/>
          <pc:sldMk cId="1528809673" sldId="318"/>
        </pc:sldMkLst>
      </pc:sldChg>
      <pc:sldChg chg="addSp modSp new">
        <pc:chgData name="Baker, Emily (STFC,DL,AST)" userId="S::emily.baker@stfc.ac.uk::cd63b128-5bbb-4867-bad5-e2b99d3ce767" providerId="AD" clId="Web-{8C812CFF-5ED4-2397-4946-92962AB3A316}" dt="2022-05-11T10:21:52.016" v="82" actId="1076"/>
        <pc:sldMkLst>
          <pc:docMk/>
          <pc:sldMk cId="2964655766" sldId="318"/>
        </pc:sldMkLst>
        <pc:spChg chg="add mod">
          <ac:chgData name="Baker, Emily (STFC,DL,AST)" userId="S::emily.baker@stfc.ac.uk::cd63b128-5bbb-4867-bad5-e2b99d3ce767" providerId="AD" clId="Web-{8C812CFF-5ED4-2397-4946-92962AB3A316}" dt="2022-05-11T10:21:28.141" v="78" actId="1076"/>
          <ac:spMkLst>
            <pc:docMk/>
            <pc:sldMk cId="2964655766" sldId="318"/>
            <ac:spMk id="3" creationId="{996AFEAE-F9E7-B9C0-455A-53A82B88724A}"/>
          </ac:spMkLst>
        </pc:spChg>
        <pc:spChg chg="add mod">
          <ac:chgData name="Baker, Emily (STFC,DL,AST)" userId="S::emily.baker@stfc.ac.uk::cd63b128-5bbb-4867-bad5-e2b99d3ce767" providerId="AD" clId="Web-{8C812CFF-5ED4-2397-4946-92962AB3A316}" dt="2022-05-11T10:21:52.016" v="82" actId="1076"/>
          <ac:spMkLst>
            <pc:docMk/>
            <pc:sldMk cId="2964655766" sldId="318"/>
            <ac:spMk id="4" creationId="{5021207A-C734-817C-34B2-DF6D0FB9DEBC}"/>
          </ac:spMkLst>
        </pc:spChg>
        <pc:picChg chg="add mod">
          <ac:chgData name="Baker, Emily (STFC,DL,AST)" userId="S::emily.baker@stfc.ac.uk::cd63b128-5bbb-4867-bad5-e2b99d3ce767" providerId="AD" clId="Web-{8C812CFF-5ED4-2397-4946-92962AB3A316}" dt="2022-05-11T09:59:44.319" v="33" actId="1076"/>
          <ac:picMkLst>
            <pc:docMk/>
            <pc:sldMk cId="2964655766" sldId="318"/>
            <ac:picMk id="2" creationId="{9C506B91-26B9-76B0-B0B5-66BEBB9149A5}"/>
          </ac:picMkLst>
        </pc:picChg>
      </pc:sldChg>
      <pc:sldChg chg="del">
        <pc:chgData name="Baker, Emily (STFC,DL,AST)" userId="S::emily.baker@stfc.ac.uk::cd63b128-5bbb-4867-bad5-e2b99d3ce767" providerId="AD" clId="Web-{8C812CFF-5ED4-2397-4946-92962AB3A316}" dt="2022-05-11T09:58:51.396" v="16"/>
        <pc:sldMkLst>
          <pc:docMk/>
          <pc:sldMk cId="3756037174" sldId="318"/>
        </pc:sldMkLst>
      </pc:sldChg>
      <pc:sldChg chg="delSp modSp add ord replId">
        <pc:chgData name="Baker, Emily (STFC,DL,AST)" userId="S::emily.baker@stfc.ac.uk::cd63b128-5bbb-4867-bad5-e2b99d3ce767" providerId="AD" clId="Web-{8C812CFF-5ED4-2397-4946-92962AB3A316}" dt="2022-05-11T10:26:37.834" v="98"/>
        <pc:sldMkLst>
          <pc:docMk/>
          <pc:sldMk cId="982420637" sldId="319"/>
        </pc:sldMkLst>
        <pc:spChg chg="mod">
          <ac:chgData name="Baker, Emily (STFC,DL,AST)" userId="S::emily.baker@stfc.ac.uk::cd63b128-5bbb-4867-bad5-e2b99d3ce767" providerId="AD" clId="Web-{8C812CFF-5ED4-2397-4946-92962AB3A316}" dt="2022-05-11T10:22:28.517" v="96" actId="20577"/>
          <ac:spMkLst>
            <pc:docMk/>
            <pc:sldMk cId="982420637" sldId="319"/>
            <ac:spMk id="3" creationId="{996AFEAE-F9E7-B9C0-455A-53A82B88724A}"/>
          </ac:spMkLst>
        </pc:spChg>
        <pc:spChg chg="del">
          <ac:chgData name="Baker, Emily (STFC,DL,AST)" userId="S::emily.baker@stfc.ac.uk::cd63b128-5bbb-4867-bad5-e2b99d3ce767" providerId="AD" clId="Web-{8C812CFF-5ED4-2397-4946-92962AB3A316}" dt="2022-05-11T10:22:18.611" v="88"/>
          <ac:spMkLst>
            <pc:docMk/>
            <pc:sldMk cId="982420637" sldId="319"/>
            <ac:spMk id="4" creationId="{5021207A-C734-817C-34B2-DF6D0FB9DEBC}"/>
          </ac:spMkLst>
        </pc:spChg>
        <pc:picChg chg="del">
          <ac:chgData name="Baker, Emily (STFC,DL,AST)" userId="S::emily.baker@stfc.ac.uk::cd63b128-5bbb-4867-bad5-e2b99d3ce767" providerId="AD" clId="Web-{8C812CFF-5ED4-2397-4946-92962AB3A316}" dt="2022-05-11T10:22:19.267" v="89"/>
          <ac:picMkLst>
            <pc:docMk/>
            <pc:sldMk cId="982420637" sldId="319"/>
            <ac:picMk id="2" creationId="{9C506B91-26B9-76B0-B0B5-66BEBB9149A5}"/>
          </ac:picMkLst>
        </pc:picChg>
      </pc:sldChg>
      <pc:sldChg chg="del">
        <pc:chgData name="Baker, Emily (STFC,DL,AST)" userId="S::emily.baker@stfc.ac.uk::cd63b128-5bbb-4867-bad5-e2b99d3ce767" providerId="AD" clId="Web-{8C812CFF-5ED4-2397-4946-92962AB3A316}" dt="2022-05-11T09:58:51.380" v="0"/>
        <pc:sldMkLst>
          <pc:docMk/>
          <pc:sldMk cId="4159362166" sldId="320"/>
        </pc:sldMkLst>
      </pc:sldChg>
      <pc:sldChg chg="del">
        <pc:chgData name="Baker, Emily (STFC,DL,AST)" userId="S::emily.baker@stfc.ac.uk::cd63b128-5bbb-4867-bad5-e2b99d3ce767" providerId="AD" clId="Web-{8C812CFF-5ED4-2397-4946-92962AB3A316}" dt="2022-05-11T09:58:51.380" v="1"/>
        <pc:sldMkLst>
          <pc:docMk/>
          <pc:sldMk cId="3097300805" sldId="321"/>
        </pc:sldMkLst>
      </pc:sldChg>
      <pc:sldChg chg="del">
        <pc:chgData name="Baker, Emily (STFC,DL,AST)" userId="S::emily.baker@stfc.ac.uk::cd63b128-5bbb-4867-bad5-e2b99d3ce767" providerId="AD" clId="Web-{8C812CFF-5ED4-2397-4946-92962AB3A316}" dt="2022-05-11T09:58:51.380" v="2"/>
        <pc:sldMkLst>
          <pc:docMk/>
          <pc:sldMk cId="3922420081" sldId="322"/>
        </pc:sldMkLst>
      </pc:sldChg>
      <pc:sldChg chg="del">
        <pc:chgData name="Baker, Emily (STFC,DL,AST)" userId="S::emily.baker@stfc.ac.uk::cd63b128-5bbb-4867-bad5-e2b99d3ce767" providerId="AD" clId="Web-{8C812CFF-5ED4-2397-4946-92962AB3A316}" dt="2022-05-11T09:58:51.396" v="17"/>
        <pc:sldMkLst>
          <pc:docMk/>
          <pc:sldMk cId="3696791991" sldId="323"/>
        </pc:sldMkLst>
      </pc:sldChg>
      <pc:sldChg chg="del">
        <pc:chgData name="Baker, Emily (STFC,DL,AST)" userId="S::emily.baker@stfc.ac.uk::cd63b128-5bbb-4867-bad5-e2b99d3ce767" providerId="AD" clId="Web-{8C812CFF-5ED4-2397-4946-92962AB3A316}" dt="2022-05-11T09:58:51.396" v="18"/>
        <pc:sldMkLst>
          <pc:docMk/>
          <pc:sldMk cId="795367051" sldId="324"/>
        </pc:sldMkLst>
      </pc:sldChg>
      <pc:sldChg chg="del">
        <pc:chgData name="Baker, Emily (STFC,DL,AST)" userId="S::emily.baker@stfc.ac.uk::cd63b128-5bbb-4867-bad5-e2b99d3ce767" providerId="AD" clId="Web-{8C812CFF-5ED4-2397-4946-92962AB3A316}" dt="2022-05-11T09:58:51.380" v="3"/>
        <pc:sldMkLst>
          <pc:docMk/>
          <pc:sldMk cId="2027426783" sldId="325"/>
        </pc:sldMkLst>
      </pc:sldChg>
      <pc:sldChg chg="del">
        <pc:chgData name="Baker, Emily (STFC,DL,AST)" userId="S::emily.baker@stfc.ac.uk::cd63b128-5bbb-4867-bad5-e2b99d3ce767" providerId="AD" clId="Web-{8C812CFF-5ED4-2397-4946-92962AB3A316}" dt="2022-05-11T09:58:51.380" v="4"/>
        <pc:sldMkLst>
          <pc:docMk/>
          <pc:sldMk cId="3759634837" sldId="326"/>
        </pc:sldMkLst>
      </pc:sldChg>
      <pc:sldChg chg="del">
        <pc:chgData name="Baker, Emily (STFC,DL,AST)" userId="S::emily.baker@stfc.ac.uk::cd63b128-5bbb-4867-bad5-e2b99d3ce767" providerId="AD" clId="Web-{8C812CFF-5ED4-2397-4946-92962AB3A316}" dt="2022-05-11T09:58:51.380" v="5"/>
        <pc:sldMkLst>
          <pc:docMk/>
          <pc:sldMk cId="394455150" sldId="327"/>
        </pc:sldMkLst>
      </pc:sldChg>
      <pc:sldChg chg="del">
        <pc:chgData name="Baker, Emily (STFC,DL,AST)" userId="S::emily.baker@stfc.ac.uk::cd63b128-5bbb-4867-bad5-e2b99d3ce767" providerId="AD" clId="Web-{8C812CFF-5ED4-2397-4946-92962AB3A316}" dt="2022-05-11T09:58:51.380" v="6"/>
        <pc:sldMkLst>
          <pc:docMk/>
          <pc:sldMk cId="1217544321" sldId="328"/>
        </pc:sldMkLst>
      </pc:sldChg>
      <pc:sldChg chg="del">
        <pc:chgData name="Baker, Emily (STFC,DL,AST)" userId="S::emily.baker@stfc.ac.uk::cd63b128-5bbb-4867-bad5-e2b99d3ce767" providerId="AD" clId="Web-{8C812CFF-5ED4-2397-4946-92962AB3A316}" dt="2022-05-11T09:58:51.396" v="7"/>
        <pc:sldMkLst>
          <pc:docMk/>
          <pc:sldMk cId="1996806911" sldId="329"/>
        </pc:sldMkLst>
      </pc:sldChg>
      <pc:sldChg chg="del">
        <pc:chgData name="Baker, Emily (STFC,DL,AST)" userId="S::emily.baker@stfc.ac.uk::cd63b128-5bbb-4867-bad5-e2b99d3ce767" providerId="AD" clId="Web-{8C812CFF-5ED4-2397-4946-92962AB3A316}" dt="2022-05-11T09:58:51.396" v="8"/>
        <pc:sldMkLst>
          <pc:docMk/>
          <pc:sldMk cId="1272082727" sldId="330"/>
        </pc:sldMkLst>
      </pc:sldChg>
      <pc:sldChg chg="del">
        <pc:chgData name="Baker, Emily (STFC,DL,AST)" userId="S::emily.baker@stfc.ac.uk::cd63b128-5bbb-4867-bad5-e2b99d3ce767" providerId="AD" clId="Web-{8C812CFF-5ED4-2397-4946-92962AB3A316}" dt="2022-05-11T09:58:51.396" v="9"/>
        <pc:sldMkLst>
          <pc:docMk/>
          <pc:sldMk cId="4287771707" sldId="331"/>
        </pc:sldMkLst>
      </pc:sldChg>
      <pc:sldChg chg="del">
        <pc:chgData name="Baker, Emily (STFC,DL,AST)" userId="S::emily.baker@stfc.ac.uk::cd63b128-5bbb-4867-bad5-e2b99d3ce767" providerId="AD" clId="Web-{8C812CFF-5ED4-2397-4946-92962AB3A316}" dt="2022-05-11T09:58:51.396" v="10"/>
        <pc:sldMkLst>
          <pc:docMk/>
          <pc:sldMk cId="242442185" sldId="332"/>
        </pc:sldMkLst>
      </pc:sldChg>
      <pc:sldChg chg="del">
        <pc:chgData name="Baker, Emily (STFC,DL,AST)" userId="S::emily.baker@stfc.ac.uk::cd63b128-5bbb-4867-bad5-e2b99d3ce767" providerId="AD" clId="Web-{8C812CFF-5ED4-2397-4946-92962AB3A316}" dt="2022-05-11T09:58:51.396" v="11"/>
        <pc:sldMkLst>
          <pc:docMk/>
          <pc:sldMk cId="1212675812" sldId="334"/>
        </pc:sldMkLst>
      </pc:sldChg>
    </pc:docChg>
  </pc:docChgLst>
  <pc:docChgLst>
    <pc:chgData name="Baker, Emily (STFC,DL,AST)" userId="S::emily.baker@stfc.ac.uk::cd63b128-5bbb-4867-bad5-e2b99d3ce767" providerId="AD" clId="Web-{ED5E2980-2F26-3B91-765A-852664DA0B37}"/>
    <pc:docChg chg="addSld modSld">
      <pc:chgData name="Baker, Emily (STFC,DL,AST)" userId="S::emily.baker@stfc.ac.uk::cd63b128-5bbb-4867-bad5-e2b99d3ce767" providerId="AD" clId="Web-{ED5E2980-2F26-3B91-765A-852664DA0B37}" dt="2022-09-13T10:28:55.308" v="264"/>
      <pc:docMkLst>
        <pc:docMk/>
      </pc:docMkLst>
      <pc:sldChg chg="modSp">
        <pc:chgData name="Baker, Emily (STFC,DL,AST)" userId="S::emily.baker@stfc.ac.uk::cd63b128-5bbb-4867-bad5-e2b99d3ce767" providerId="AD" clId="Web-{ED5E2980-2F26-3B91-765A-852664DA0B37}" dt="2022-09-13T10:28:55.308" v="264"/>
        <pc:sldMkLst>
          <pc:docMk/>
          <pc:sldMk cId="1083456502" sldId="350"/>
        </pc:sldMkLst>
        <pc:graphicFrameChg chg="mod modGraphic">
          <ac:chgData name="Baker, Emily (STFC,DL,AST)" userId="S::emily.baker@stfc.ac.uk::cd63b128-5bbb-4867-bad5-e2b99d3ce767" providerId="AD" clId="Web-{ED5E2980-2F26-3B91-765A-852664DA0B37}" dt="2022-09-13T09:52:24.743" v="49"/>
          <ac:graphicFrameMkLst>
            <pc:docMk/>
            <pc:sldMk cId="1083456502" sldId="350"/>
            <ac:graphicFrameMk id="6" creationId="{7F379513-CBF8-4B06-A9D0-8D9226DD2A38}"/>
          </ac:graphicFrameMkLst>
        </pc:graphicFrameChg>
        <pc:graphicFrameChg chg="mod">
          <ac:chgData name="Baker, Emily (STFC,DL,AST)" userId="S::emily.baker@stfc.ac.uk::cd63b128-5bbb-4867-bad5-e2b99d3ce767" providerId="AD" clId="Web-{ED5E2980-2F26-3B91-765A-852664DA0B37}" dt="2022-09-13T09:52:36.868" v="52" actId="1076"/>
          <ac:graphicFrameMkLst>
            <pc:docMk/>
            <pc:sldMk cId="1083456502" sldId="350"/>
            <ac:graphicFrameMk id="8" creationId="{910DFF5E-8304-4E09-BD82-669CF3520255}"/>
          </ac:graphicFrameMkLst>
        </pc:graphicFrameChg>
        <pc:graphicFrameChg chg="mod modGraphic">
          <ac:chgData name="Baker, Emily (STFC,DL,AST)" userId="S::emily.baker@stfc.ac.uk::cd63b128-5bbb-4867-bad5-e2b99d3ce767" providerId="AD" clId="Web-{ED5E2980-2F26-3B91-765A-852664DA0B37}" dt="2022-09-13T10:28:55.308" v="264"/>
          <ac:graphicFrameMkLst>
            <pc:docMk/>
            <pc:sldMk cId="1083456502" sldId="350"/>
            <ac:graphicFrameMk id="9" creationId="{235D1B7A-F5EB-43AE-AA22-A3A6EEAA8BE1}"/>
          </ac:graphicFrameMkLst>
        </pc:graphicFrameChg>
        <pc:graphicFrameChg chg="mod modGraphic">
          <ac:chgData name="Baker, Emily (STFC,DL,AST)" userId="S::emily.baker@stfc.ac.uk::cd63b128-5bbb-4867-bad5-e2b99d3ce767" providerId="AD" clId="Web-{ED5E2980-2F26-3B91-765A-852664DA0B37}" dt="2022-09-13T09:52:36.821" v="51" actId="1076"/>
          <ac:graphicFrameMkLst>
            <pc:docMk/>
            <pc:sldMk cId="1083456502" sldId="350"/>
            <ac:graphicFrameMk id="10" creationId="{0921A467-FD0A-4F3A-A546-30E41EA89581}"/>
          </ac:graphicFrameMkLst>
        </pc:graphicFrameChg>
        <pc:graphicFrameChg chg="mod">
          <ac:chgData name="Baker, Emily (STFC,DL,AST)" userId="S::emily.baker@stfc.ac.uk::cd63b128-5bbb-4867-bad5-e2b99d3ce767" providerId="AD" clId="Web-{ED5E2980-2F26-3B91-765A-852664DA0B37}" dt="2022-09-13T09:00:56.110" v="1" actId="1076"/>
          <ac:graphicFrameMkLst>
            <pc:docMk/>
            <pc:sldMk cId="1083456502" sldId="350"/>
            <ac:graphicFrameMk id="16" creationId="{9C28F110-84AB-AE0D-B595-DD9F5F1042A8}"/>
          </ac:graphicFrameMkLst>
        </pc:graphicFrameChg>
      </pc:sldChg>
      <pc:sldChg chg="addSp delSp modSp new">
        <pc:chgData name="Baker, Emily (STFC,DL,AST)" userId="S::emily.baker@stfc.ac.uk::cd63b128-5bbb-4867-bad5-e2b99d3ce767" providerId="AD" clId="Web-{ED5E2980-2F26-3B91-765A-852664DA0B37}" dt="2022-09-13T10:28:43.401" v="260" actId="1076"/>
        <pc:sldMkLst>
          <pc:docMk/>
          <pc:sldMk cId="652533198" sldId="351"/>
        </pc:sldMkLst>
        <pc:picChg chg="add mod">
          <ac:chgData name="Baker, Emily (STFC,DL,AST)" userId="S::emily.baker@stfc.ac.uk::cd63b128-5bbb-4867-bad5-e2b99d3ce767" providerId="AD" clId="Web-{ED5E2980-2F26-3B91-765A-852664DA0B37}" dt="2022-09-13T10:26:41.320" v="237" actId="1076"/>
          <ac:picMkLst>
            <pc:docMk/>
            <pc:sldMk cId="652533198" sldId="351"/>
            <ac:picMk id="2" creationId="{401C2CC1-BF37-D971-DCCC-461DA35E3F89}"/>
          </ac:picMkLst>
        </pc:picChg>
        <pc:picChg chg="add mod">
          <ac:chgData name="Baker, Emily (STFC,DL,AST)" userId="S::emily.baker@stfc.ac.uk::cd63b128-5bbb-4867-bad5-e2b99d3ce767" providerId="AD" clId="Web-{ED5E2980-2F26-3B91-765A-852664DA0B37}" dt="2022-09-13T10:26:33.789" v="235" actId="1076"/>
          <ac:picMkLst>
            <pc:docMk/>
            <pc:sldMk cId="652533198" sldId="351"/>
            <ac:picMk id="3" creationId="{4E2E4966-8FC8-795D-DA8F-22F6F0C7D8A3}"/>
          </ac:picMkLst>
        </pc:picChg>
        <pc:picChg chg="add del mod">
          <ac:chgData name="Baker, Emily (STFC,DL,AST)" userId="S::emily.baker@stfc.ac.uk::cd63b128-5bbb-4867-bad5-e2b99d3ce767" providerId="AD" clId="Web-{ED5E2980-2F26-3B91-765A-852664DA0B37}" dt="2022-09-13T10:24:45.021" v="190"/>
          <ac:picMkLst>
            <pc:docMk/>
            <pc:sldMk cId="652533198" sldId="351"/>
            <ac:picMk id="4" creationId="{19DD1340-6601-3B04-4975-D464923E1E38}"/>
          </ac:picMkLst>
        </pc:picChg>
        <pc:picChg chg="add del mod">
          <ac:chgData name="Baker, Emily (STFC,DL,AST)" userId="S::emily.baker@stfc.ac.uk::cd63b128-5bbb-4867-bad5-e2b99d3ce767" providerId="AD" clId="Web-{ED5E2980-2F26-3B91-765A-852664DA0B37}" dt="2022-09-13T10:24:45.021" v="189"/>
          <ac:picMkLst>
            <pc:docMk/>
            <pc:sldMk cId="652533198" sldId="351"/>
            <ac:picMk id="5" creationId="{AFFD40B7-DADA-22B7-2399-F45EED2A8AC7}"/>
          </ac:picMkLst>
        </pc:picChg>
        <pc:picChg chg="add del mod">
          <ac:chgData name="Baker, Emily (STFC,DL,AST)" userId="S::emily.baker@stfc.ac.uk::cd63b128-5bbb-4867-bad5-e2b99d3ce767" providerId="AD" clId="Web-{ED5E2980-2F26-3B91-765A-852664DA0B37}" dt="2022-09-13T10:24:45.021" v="188"/>
          <ac:picMkLst>
            <pc:docMk/>
            <pc:sldMk cId="652533198" sldId="351"/>
            <ac:picMk id="6" creationId="{47713285-A9D9-CF3E-0BFD-4D6B487F976B}"/>
          </ac:picMkLst>
        </pc:picChg>
        <pc:picChg chg="add mod">
          <ac:chgData name="Baker, Emily (STFC,DL,AST)" userId="S::emily.baker@stfc.ac.uk::cd63b128-5bbb-4867-bad5-e2b99d3ce767" providerId="AD" clId="Web-{ED5E2980-2F26-3B91-765A-852664DA0B37}" dt="2022-09-13T09:54:47.308" v="74" actId="1076"/>
          <ac:picMkLst>
            <pc:docMk/>
            <pc:sldMk cId="652533198" sldId="351"/>
            <ac:picMk id="7" creationId="{25DD5634-4D6D-0FC3-1969-D48064C8A0A4}"/>
          </ac:picMkLst>
        </pc:picChg>
        <pc:picChg chg="add mod">
          <ac:chgData name="Baker, Emily (STFC,DL,AST)" userId="S::emily.baker@stfc.ac.uk::cd63b128-5bbb-4867-bad5-e2b99d3ce767" providerId="AD" clId="Web-{ED5E2980-2F26-3B91-765A-852664DA0B37}" dt="2022-09-13T09:55:06.340" v="76" actId="1076"/>
          <ac:picMkLst>
            <pc:docMk/>
            <pc:sldMk cId="652533198" sldId="351"/>
            <ac:picMk id="8" creationId="{5693B8F0-5184-D78B-D8E7-91C7127CCC9D}"/>
          </ac:picMkLst>
        </pc:picChg>
        <pc:picChg chg="add mod">
          <ac:chgData name="Baker, Emily (STFC,DL,AST)" userId="S::emily.baker@stfc.ac.uk::cd63b128-5bbb-4867-bad5-e2b99d3ce767" providerId="AD" clId="Web-{ED5E2980-2F26-3B91-765A-852664DA0B37}" dt="2022-09-13T10:24:58.584" v="201" actId="1076"/>
          <ac:picMkLst>
            <pc:docMk/>
            <pc:sldMk cId="652533198" sldId="351"/>
            <ac:picMk id="9" creationId="{8780C1A6-38F1-A5ED-D96E-9AF42EFC591D}"/>
          </ac:picMkLst>
        </pc:picChg>
        <pc:picChg chg="add mod">
          <ac:chgData name="Baker, Emily (STFC,DL,AST)" userId="S::emily.baker@stfc.ac.uk::cd63b128-5bbb-4867-bad5-e2b99d3ce767" providerId="AD" clId="Web-{ED5E2980-2F26-3B91-765A-852664DA0B37}" dt="2022-09-13T10:25:02.256" v="203" actId="1076"/>
          <ac:picMkLst>
            <pc:docMk/>
            <pc:sldMk cId="652533198" sldId="351"/>
            <ac:picMk id="10" creationId="{850693C2-A3F3-4A77-DEDB-8F56F16EAD94}"/>
          </ac:picMkLst>
        </pc:picChg>
        <pc:picChg chg="add mod">
          <ac:chgData name="Baker, Emily (STFC,DL,AST)" userId="S::emily.baker@stfc.ac.uk::cd63b128-5bbb-4867-bad5-e2b99d3ce767" providerId="AD" clId="Web-{ED5E2980-2F26-3B91-765A-852664DA0B37}" dt="2022-09-13T10:26:46.945" v="238" actId="1076"/>
          <ac:picMkLst>
            <pc:docMk/>
            <pc:sldMk cId="652533198" sldId="351"/>
            <ac:picMk id="11" creationId="{550E6096-F6B8-CC28-7A80-F2FA92AA0F25}"/>
          </ac:picMkLst>
        </pc:picChg>
        <pc:picChg chg="add mod">
          <ac:chgData name="Baker, Emily (STFC,DL,AST)" userId="S::emily.baker@stfc.ac.uk::cd63b128-5bbb-4867-bad5-e2b99d3ce767" providerId="AD" clId="Web-{ED5E2980-2F26-3B91-765A-852664DA0B37}" dt="2022-09-13T10:24:54.146" v="199" actId="1076"/>
          <ac:picMkLst>
            <pc:docMk/>
            <pc:sldMk cId="652533198" sldId="351"/>
            <ac:picMk id="12" creationId="{1E74F070-D525-81AA-5115-42EBF7B7D61A}"/>
          </ac:picMkLst>
        </pc:picChg>
        <pc:picChg chg="add mod">
          <ac:chgData name="Baker, Emily (STFC,DL,AST)" userId="S::emily.baker@stfc.ac.uk::cd63b128-5bbb-4867-bad5-e2b99d3ce767" providerId="AD" clId="Web-{ED5E2980-2F26-3B91-765A-852664DA0B37}" dt="2022-09-13T10:28:43.401" v="260" actId="1076"/>
          <ac:picMkLst>
            <pc:docMk/>
            <pc:sldMk cId="652533198" sldId="351"/>
            <ac:picMk id="13" creationId="{4D14FFA0-3992-6E97-C1CA-32FD886B7B56}"/>
          </ac:picMkLst>
        </pc:picChg>
      </pc:sldChg>
      <pc:sldChg chg="addSp delSp modSp new">
        <pc:chgData name="Baker, Emily (STFC,DL,AST)" userId="S::emily.baker@stfc.ac.uk::cd63b128-5bbb-4867-bad5-e2b99d3ce767" providerId="AD" clId="Web-{ED5E2980-2F26-3B91-765A-852664DA0B37}" dt="2022-09-13T10:28:32.135" v="259" actId="1076"/>
        <pc:sldMkLst>
          <pc:docMk/>
          <pc:sldMk cId="4124159968" sldId="352"/>
        </pc:sldMkLst>
        <pc:picChg chg="add del mod">
          <ac:chgData name="Baker, Emily (STFC,DL,AST)" userId="S::emily.baker@stfc.ac.uk::cd63b128-5bbb-4867-bad5-e2b99d3ce767" providerId="AD" clId="Web-{ED5E2980-2F26-3B91-765A-852664DA0B37}" dt="2022-09-13T09:56:31.217" v="85"/>
          <ac:picMkLst>
            <pc:docMk/>
            <pc:sldMk cId="4124159968" sldId="352"/>
            <ac:picMk id="2" creationId="{D92C1D6A-437C-5827-0DA8-696DDEF455EF}"/>
          </ac:picMkLst>
        </pc:picChg>
        <pc:picChg chg="add mod">
          <ac:chgData name="Baker, Emily (STFC,DL,AST)" userId="S::emily.baker@stfc.ac.uk::cd63b128-5bbb-4867-bad5-e2b99d3ce767" providerId="AD" clId="Web-{ED5E2980-2F26-3B91-765A-852664DA0B37}" dt="2022-09-13T10:20:52.062" v="169" actId="14100"/>
          <ac:picMkLst>
            <pc:docMk/>
            <pc:sldMk cId="4124159968" sldId="352"/>
            <ac:picMk id="3" creationId="{B11A004E-0342-3F5C-9803-5EB6F952EACB}"/>
          </ac:picMkLst>
        </pc:picChg>
        <pc:picChg chg="add mod">
          <ac:chgData name="Baker, Emily (STFC,DL,AST)" userId="S::emily.baker@stfc.ac.uk::cd63b128-5bbb-4867-bad5-e2b99d3ce767" providerId="AD" clId="Web-{ED5E2980-2F26-3B91-765A-852664DA0B37}" dt="2022-09-13T10:21:12.828" v="176" actId="1076"/>
          <ac:picMkLst>
            <pc:docMk/>
            <pc:sldMk cId="4124159968" sldId="352"/>
            <ac:picMk id="4" creationId="{3B220794-FDA2-5783-50B5-6FA8FC39BBEF}"/>
          </ac:picMkLst>
        </pc:picChg>
        <pc:picChg chg="add del mod modCrop">
          <ac:chgData name="Baker, Emily (STFC,DL,AST)" userId="S::emily.baker@stfc.ac.uk::cd63b128-5bbb-4867-bad5-e2b99d3ce767" providerId="AD" clId="Web-{ED5E2980-2F26-3B91-765A-852664DA0B37}" dt="2022-09-13T10:21:26.251" v="181"/>
          <ac:picMkLst>
            <pc:docMk/>
            <pc:sldMk cId="4124159968" sldId="352"/>
            <ac:picMk id="5" creationId="{9B88A0BD-A754-B924-0BD4-F2AAB5CC440C}"/>
          </ac:picMkLst>
        </pc:picChg>
        <pc:picChg chg="add del mod">
          <ac:chgData name="Baker, Emily (STFC,DL,AST)" userId="S::emily.baker@stfc.ac.uk::cd63b128-5bbb-4867-bad5-e2b99d3ce767" providerId="AD" clId="Web-{ED5E2980-2F26-3B91-765A-852664DA0B37}" dt="2022-09-13T10:24:49.458" v="197"/>
          <ac:picMkLst>
            <pc:docMk/>
            <pc:sldMk cId="4124159968" sldId="352"/>
            <ac:picMk id="6" creationId="{71405255-0B45-9DCF-16B1-191F5AAD13D9}"/>
          </ac:picMkLst>
        </pc:picChg>
        <pc:picChg chg="add del mod ord">
          <ac:chgData name="Baker, Emily (STFC,DL,AST)" userId="S::emily.baker@stfc.ac.uk::cd63b128-5bbb-4867-bad5-e2b99d3ce767" providerId="AD" clId="Web-{ED5E2980-2F26-3B91-765A-852664DA0B37}" dt="2022-09-13T10:20:49" v="168"/>
          <ac:picMkLst>
            <pc:docMk/>
            <pc:sldMk cId="4124159968" sldId="352"/>
            <ac:picMk id="7" creationId="{EE521DEC-8EBA-BDB5-9C53-0EC6C5C608BB}"/>
          </ac:picMkLst>
        </pc:picChg>
        <pc:picChg chg="add del mod ord modCrop">
          <ac:chgData name="Baker, Emily (STFC,DL,AST)" userId="S::emily.baker@stfc.ac.uk::cd63b128-5bbb-4867-bad5-e2b99d3ce767" providerId="AD" clId="Web-{ED5E2980-2F26-3B91-765A-852664DA0B37}" dt="2022-09-13T10:24:35.427" v="183"/>
          <ac:picMkLst>
            <pc:docMk/>
            <pc:sldMk cId="4124159968" sldId="352"/>
            <ac:picMk id="8" creationId="{DC49552B-C41A-05F5-A66B-0E3B7A1E0EEF}"/>
          </ac:picMkLst>
        </pc:picChg>
        <pc:picChg chg="add del mod modCrop">
          <ac:chgData name="Baker, Emily (STFC,DL,AST)" userId="S::emily.baker@stfc.ac.uk::cd63b128-5bbb-4867-bad5-e2b99d3ce767" providerId="AD" clId="Web-{ED5E2980-2F26-3B91-765A-852664DA0B37}" dt="2022-09-13T10:24:35.427" v="182"/>
          <ac:picMkLst>
            <pc:docMk/>
            <pc:sldMk cId="4124159968" sldId="352"/>
            <ac:picMk id="9" creationId="{042FD24C-8B16-960F-7207-DDF17D6D6676}"/>
          </ac:picMkLst>
        </pc:picChg>
        <pc:picChg chg="add mod modCrop">
          <ac:chgData name="Baker, Emily (STFC,DL,AST)" userId="S::emily.baker@stfc.ac.uk::cd63b128-5bbb-4867-bad5-e2b99d3ce767" providerId="AD" clId="Web-{ED5E2980-2F26-3B91-765A-852664DA0B37}" dt="2022-09-13T10:28:32.135" v="259" actId="1076"/>
          <ac:picMkLst>
            <pc:docMk/>
            <pc:sldMk cId="4124159968" sldId="352"/>
            <ac:picMk id="10" creationId="{D2CD827B-E6BE-F0FD-B572-EB9BDA2451FC}"/>
          </ac:picMkLst>
        </pc:picChg>
        <pc:picChg chg="add mod">
          <ac:chgData name="Baker, Emily (STFC,DL,AST)" userId="S::emily.baker@stfc.ac.uk::cd63b128-5bbb-4867-bad5-e2b99d3ce767" providerId="AD" clId="Web-{ED5E2980-2F26-3B91-765A-852664DA0B37}" dt="2022-09-13T10:28:00.197" v="250" actId="1076"/>
          <ac:picMkLst>
            <pc:docMk/>
            <pc:sldMk cId="4124159968" sldId="352"/>
            <ac:picMk id="11" creationId="{2BEA7D18-4D9C-8E61-DAC2-29CD8532ECB0}"/>
          </ac:picMkLst>
        </pc:picChg>
        <pc:picChg chg="add del mod">
          <ac:chgData name="Baker, Emily (STFC,DL,AST)" userId="S::emily.baker@stfc.ac.uk::cd63b128-5bbb-4867-bad5-e2b99d3ce767" providerId="AD" clId="Web-{ED5E2980-2F26-3B91-765A-852664DA0B37}" dt="2022-09-13T10:26:22.929" v="230"/>
          <ac:picMkLst>
            <pc:docMk/>
            <pc:sldMk cId="4124159968" sldId="352"/>
            <ac:picMk id="12" creationId="{7067BB3C-FD8A-4D28-9522-9FA34D9FF303}"/>
          </ac:picMkLst>
        </pc:picChg>
        <pc:picChg chg="add mod modCrop">
          <ac:chgData name="Baker, Emily (STFC,DL,AST)" userId="S::emily.baker@stfc.ac.uk::cd63b128-5bbb-4867-bad5-e2b99d3ce767" providerId="AD" clId="Web-{ED5E2980-2F26-3B91-765A-852664DA0B37}" dt="2022-09-13T10:27:19.805" v="246" actId="1076"/>
          <ac:picMkLst>
            <pc:docMk/>
            <pc:sldMk cId="4124159968" sldId="352"/>
            <ac:picMk id="13" creationId="{91A911E6-8D66-8655-E57E-5CBC94F1EDA0}"/>
          </ac:picMkLst>
        </pc:picChg>
        <pc:picChg chg="add mod">
          <ac:chgData name="Baker, Emily (STFC,DL,AST)" userId="S::emily.baker@stfc.ac.uk::cd63b128-5bbb-4867-bad5-e2b99d3ce767" providerId="AD" clId="Web-{ED5E2980-2F26-3B91-765A-852664DA0B37}" dt="2022-09-13T10:27:21.259" v="247" actId="1076"/>
          <ac:picMkLst>
            <pc:docMk/>
            <pc:sldMk cId="4124159968" sldId="352"/>
            <ac:picMk id="14" creationId="{B43FDA9A-4487-4C96-5430-06085B05F317}"/>
          </ac:picMkLst>
        </pc:picChg>
        <pc:picChg chg="add mod">
          <ac:chgData name="Baker, Emily (STFC,DL,AST)" userId="S::emily.baker@stfc.ac.uk::cd63b128-5bbb-4867-bad5-e2b99d3ce767" providerId="AD" clId="Web-{ED5E2980-2F26-3B91-765A-852664DA0B37}" dt="2022-09-13T10:27:23.243" v="248" actId="14100"/>
          <ac:picMkLst>
            <pc:docMk/>
            <pc:sldMk cId="4124159968" sldId="352"/>
            <ac:picMk id="15" creationId="{50C22945-BBE3-B503-AF65-023A8C48AE3F}"/>
          </ac:picMkLst>
        </pc:picChg>
      </pc:sldChg>
      <pc:sldChg chg="addSp delSp modSp add replId">
        <pc:chgData name="Baker, Emily (STFC,DL,AST)" userId="S::emily.baker@stfc.ac.uk::cd63b128-5bbb-4867-bad5-e2b99d3ce767" providerId="AD" clId="Web-{ED5E2980-2F26-3B91-765A-852664DA0B37}" dt="2022-09-13T10:20:31.312" v="167" actId="1076"/>
        <pc:sldMkLst>
          <pc:docMk/>
          <pc:sldMk cId="4011133673" sldId="353"/>
        </pc:sldMkLst>
        <pc:spChg chg="mod">
          <ac:chgData name="Baker, Emily (STFC,DL,AST)" userId="S::emily.baker@stfc.ac.uk::cd63b128-5bbb-4867-bad5-e2b99d3ce767" providerId="AD" clId="Web-{ED5E2980-2F26-3B91-765A-852664DA0B37}" dt="2022-09-13T10:20:20.921" v="160" actId="20577"/>
          <ac:spMkLst>
            <pc:docMk/>
            <pc:sldMk cId="4011133673" sldId="353"/>
            <ac:spMk id="2" creationId="{E4195EB9-0469-D0C3-D888-08713B2A2A90}"/>
          </ac:spMkLst>
        </pc:spChg>
        <pc:spChg chg="mod">
          <ac:chgData name="Baker, Emily (STFC,DL,AST)" userId="S::emily.baker@stfc.ac.uk::cd63b128-5bbb-4867-bad5-e2b99d3ce767" providerId="AD" clId="Web-{ED5E2980-2F26-3B91-765A-852664DA0B37}" dt="2022-09-13T10:20:31.312" v="167" actId="1076"/>
          <ac:spMkLst>
            <pc:docMk/>
            <pc:sldMk cId="4011133673" sldId="353"/>
            <ac:spMk id="4" creationId="{2A221FA6-EFF8-CD9B-A4E6-8EF972983BBD}"/>
          </ac:spMkLst>
        </pc:spChg>
        <pc:picChg chg="del">
          <ac:chgData name="Baker, Emily (STFC,DL,AST)" userId="S::emily.baker@stfc.ac.uk::cd63b128-5bbb-4867-bad5-e2b99d3ce767" providerId="AD" clId="Web-{ED5E2980-2F26-3B91-765A-852664DA0B37}" dt="2022-09-13T10:19:43.030" v="146"/>
          <ac:picMkLst>
            <pc:docMk/>
            <pc:sldMk cId="4011133673" sldId="353"/>
            <ac:picMk id="3" creationId="{0221A520-F4F2-FD4A-8367-E962CF4F5909}"/>
          </ac:picMkLst>
        </pc:picChg>
        <pc:picChg chg="add mod">
          <ac:chgData name="Baker, Emily (STFC,DL,AST)" userId="S::emily.baker@stfc.ac.uk::cd63b128-5bbb-4867-bad5-e2b99d3ce767" providerId="AD" clId="Web-{ED5E2980-2F26-3B91-765A-852664DA0B37}" dt="2022-09-13T10:20:05.093" v="151" actId="1076"/>
          <ac:picMkLst>
            <pc:docMk/>
            <pc:sldMk cId="4011133673" sldId="353"/>
            <ac:picMk id="5" creationId="{C41BCD2F-D6AE-A2EE-B126-56AD70636061}"/>
          </ac:picMkLst>
        </pc:picChg>
      </pc:sldChg>
    </pc:docChg>
  </pc:docChgLst>
  <pc:docChgLst>
    <pc:chgData name="Baker, Emily (STFC,DL,AST)" userId="S::emily.baker@stfc.ac.uk::cd63b128-5bbb-4867-bad5-e2b99d3ce767" providerId="AD" clId="Web-{84ED0192-7CD2-1D68-E436-620BC7DD0B76}"/>
    <pc:docChg chg="addSld modSld">
      <pc:chgData name="Baker, Emily (STFC,DL,AST)" userId="S::emily.baker@stfc.ac.uk::cd63b128-5bbb-4867-bad5-e2b99d3ce767" providerId="AD" clId="Web-{84ED0192-7CD2-1D68-E436-620BC7DD0B76}" dt="2022-09-12T12:50:47.240" v="25" actId="14100"/>
      <pc:docMkLst>
        <pc:docMk/>
      </pc:docMkLst>
      <pc:sldChg chg="addSp delSp modSp new mod setBg">
        <pc:chgData name="Baker, Emily (STFC,DL,AST)" userId="S::emily.baker@stfc.ac.uk::cd63b128-5bbb-4867-bad5-e2b99d3ce767" providerId="AD" clId="Web-{84ED0192-7CD2-1D68-E436-620BC7DD0B76}" dt="2022-09-12T12:50:47.240" v="25" actId="14100"/>
        <pc:sldMkLst>
          <pc:docMk/>
          <pc:sldMk cId="3213460301" sldId="345"/>
        </pc:sldMkLst>
        <pc:spChg chg="add mod">
          <ac:chgData name="Baker, Emily (STFC,DL,AST)" userId="S::emily.baker@stfc.ac.uk::cd63b128-5bbb-4867-bad5-e2b99d3ce767" providerId="AD" clId="Web-{84ED0192-7CD2-1D68-E436-620BC7DD0B76}" dt="2022-09-12T12:50:44.381" v="23"/>
          <ac:spMkLst>
            <pc:docMk/>
            <pc:sldMk cId="3213460301" sldId="345"/>
            <ac:spMk id="3" creationId="{BEFA2799-9064-9DE4-7529-EA92EB3A0708}"/>
          </ac:spMkLst>
        </pc:spChg>
        <pc:spChg chg="add mod">
          <ac:chgData name="Baker, Emily (STFC,DL,AST)" userId="S::emily.baker@stfc.ac.uk::cd63b128-5bbb-4867-bad5-e2b99d3ce767" providerId="AD" clId="Web-{84ED0192-7CD2-1D68-E436-620BC7DD0B76}" dt="2022-09-12T12:50:44.381" v="23"/>
          <ac:spMkLst>
            <pc:docMk/>
            <pc:sldMk cId="3213460301" sldId="345"/>
            <ac:spMk id="4" creationId="{7329D0D5-44ED-A3E7-FD60-EEEA5ED587C5}"/>
          </ac:spMkLst>
        </pc:spChg>
        <pc:spChg chg="add del">
          <ac:chgData name="Baker, Emily (STFC,DL,AST)" userId="S::emily.baker@stfc.ac.uk::cd63b128-5bbb-4867-bad5-e2b99d3ce767" providerId="AD" clId="Web-{84ED0192-7CD2-1D68-E436-620BC7DD0B76}" dt="2022-09-12T12:50:44.381" v="23"/>
          <ac:spMkLst>
            <pc:docMk/>
            <pc:sldMk cId="3213460301" sldId="345"/>
            <ac:spMk id="10" creationId="{80DF40B2-80F7-4E71-B46C-284163F3654A}"/>
          </ac:spMkLst>
        </pc:spChg>
        <pc:picChg chg="add mod">
          <ac:chgData name="Baker, Emily (STFC,DL,AST)" userId="S::emily.baker@stfc.ac.uk::cd63b128-5bbb-4867-bad5-e2b99d3ce767" providerId="AD" clId="Web-{84ED0192-7CD2-1D68-E436-620BC7DD0B76}" dt="2022-09-12T12:50:47.240" v="25" actId="14100"/>
          <ac:picMkLst>
            <pc:docMk/>
            <pc:sldMk cId="3213460301" sldId="345"/>
            <ac:picMk id="5" creationId="{4B80B64E-4079-211F-23AB-1CBEA3857011}"/>
          </ac:picMkLst>
        </pc:picChg>
      </pc:sldChg>
    </pc:docChg>
  </pc:docChgLst>
  <pc:docChgLst>
    <pc:chgData name="Baker, Emily (STFC,DL,AST)" userId="S::emily.baker@stfc.ac.uk::cd63b128-5bbb-4867-bad5-e2b99d3ce767" providerId="AD" clId="Web-{E53D877D-9F3A-A86D-6C75-E87598B76563}"/>
    <pc:docChg chg="addSld delSld modSld">
      <pc:chgData name="Baker, Emily (STFC,DL,AST)" userId="S::emily.baker@stfc.ac.uk::cd63b128-5bbb-4867-bad5-e2b99d3ce767" providerId="AD" clId="Web-{E53D877D-9F3A-A86D-6C75-E87598B76563}" dt="2020-10-20T10:30:37.977" v="27" actId="1076"/>
      <pc:docMkLst>
        <pc:docMk/>
      </pc:docMkLst>
      <pc:sldChg chg="new del">
        <pc:chgData name="Baker, Emily (STFC,DL,AST)" userId="S::emily.baker@stfc.ac.uk::cd63b128-5bbb-4867-bad5-e2b99d3ce767" providerId="AD" clId="Web-{E53D877D-9F3A-A86D-6C75-E87598B76563}" dt="2020-10-20T10:29:53.070" v="2"/>
        <pc:sldMkLst>
          <pc:docMk/>
          <pc:sldMk cId="3399278283" sldId="324"/>
        </pc:sldMkLst>
      </pc:sldChg>
      <pc:sldChg chg="addSp delSp modSp add replId">
        <pc:chgData name="Baker, Emily (STFC,DL,AST)" userId="S::emily.baker@stfc.ac.uk::cd63b128-5bbb-4867-bad5-e2b99d3ce767" providerId="AD" clId="Web-{E53D877D-9F3A-A86D-6C75-E87598B76563}" dt="2020-10-20T10:30:37.977" v="27" actId="1076"/>
        <pc:sldMkLst>
          <pc:docMk/>
          <pc:sldMk cId="3163024502" sldId="325"/>
        </pc:sldMkLst>
        <pc:spChg chg="mod">
          <ac:chgData name="Baker, Emily (STFC,DL,AST)" userId="S::emily.baker@stfc.ac.uk::cd63b128-5bbb-4867-bad5-e2b99d3ce767" providerId="AD" clId="Web-{E53D877D-9F3A-A86D-6C75-E87598B76563}" dt="2020-10-20T10:30:37.977" v="27" actId="1076"/>
          <ac:spMkLst>
            <pc:docMk/>
            <pc:sldMk cId="3163024502" sldId="325"/>
            <ac:spMk id="2" creationId="{7E5C67F7-4F3F-4D1D-9234-DFE156D327DE}"/>
          </ac:spMkLst>
        </pc:spChg>
        <pc:spChg chg="del">
          <ac:chgData name="Baker, Emily (STFC,DL,AST)" userId="S::emily.baker@stfc.ac.uk::cd63b128-5bbb-4867-bad5-e2b99d3ce767" providerId="AD" clId="Web-{E53D877D-9F3A-A86D-6C75-E87598B76563}" dt="2020-10-20T10:30:04.820" v="13"/>
          <ac:spMkLst>
            <pc:docMk/>
            <pc:sldMk cId="3163024502" sldId="325"/>
            <ac:spMk id="3" creationId="{7CB46F00-78A5-403B-B95A-F320D5C1D029}"/>
          </ac:spMkLst>
        </pc:spChg>
        <pc:spChg chg="mod">
          <ac:chgData name="Baker, Emily (STFC,DL,AST)" userId="S::emily.baker@stfc.ac.uk::cd63b128-5bbb-4867-bad5-e2b99d3ce767" providerId="AD" clId="Web-{E53D877D-9F3A-A86D-6C75-E87598B76563}" dt="2020-10-20T10:30:35.961" v="26" actId="1076"/>
          <ac:spMkLst>
            <pc:docMk/>
            <pc:sldMk cId="3163024502" sldId="325"/>
            <ac:spMk id="5" creationId="{AFBB1E4E-853F-4D8E-BB72-770574543556}"/>
          </ac:spMkLst>
        </pc:spChg>
        <pc:picChg chg="del">
          <ac:chgData name="Baker, Emily (STFC,DL,AST)" userId="S::emily.baker@stfc.ac.uk::cd63b128-5bbb-4867-bad5-e2b99d3ce767" providerId="AD" clId="Web-{E53D877D-9F3A-A86D-6C75-E87598B76563}" dt="2020-10-20T10:30:06.414" v="17"/>
          <ac:picMkLst>
            <pc:docMk/>
            <pc:sldMk cId="3163024502" sldId="325"/>
            <ac:picMk id="4" creationId="{DDC01A34-1FC7-4F65-BE1C-3077381A4195}"/>
          </ac:picMkLst>
        </pc:picChg>
        <pc:picChg chg="del">
          <ac:chgData name="Baker, Emily (STFC,DL,AST)" userId="S::emily.baker@stfc.ac.uk::cd63b128-5bbb-4867-bad5-e2b99d3ce767" providerId="AD" clId="Web-{E53D877D-9F3A-A86D-6C75-E87598B76563}" dt="2020-10-20T10:30:06.367" v="14"/>
          <ac:picMkLst>
            <pc:docMk/>
            <pc:sldMk cId="3163024502" sldId="325"/>
            <ac:picMk id="6" creationId="{B0C61DE0-7841-4D1B-A3E2-D0F9A9D8177D}"/>
          </ac:picMkLst>
        </pc:picChg>
        <pc:picChg chg="del">
          <ac:chgData name="Baker, Emily (STFC,DL,AST)" userId="S::emily.baker@stfc.ac.uk::cd63b128-5bbb-4867-bad5-e2b99d3ce767" providerId="AD" clId="Web-{E53D877D-9F3A-A86D-6C75-E87598B76563}" dt="2020-10-20T10:30:06.382" v="15"/>
          <ac:picMkLst>
            <pc:docMk/>
            <pc:sldMk cId="3163024502" sldId="325"/>
            <ac:picMk id="7" creationId="{B86525F4-9E1F-451A-8599-789C546DF9A6}"/>
          </ac:picMkLst>
        </pc:picChg>
        <pc:picChg chg="del">
          <ac:chgData name="Baker, Emily (STFC,DL,AST)" userId="S::emily.baker@stfc.ac.uk::cd63b128-5bbb-4867-bad5-e2b99d3ce767" providerId="AD" clId="Web-{E53D877D-9F3A-A86D-6C75-E87598B76563}" dt="2020-10-20T10:30:06.398" v="16"/>
          <ac:picMkLst>
            <pc:docMk/>
            <pc:sldMk cId="3163024502" sldId="325"/>
            <ac:picMk id="8" creationId="{433000CD-15B1-43F8-998D-922B8DF7776A}"/>
          </ac:picMkLst>
        </pc:picChg>
        <pc:picChg chg="add mod">
          <ac:chgData name="Baker, Emily (STFC,DL,AST)" userId="S::emily.baker@stfc.ac.uk::cd63b128-5bbb-4867-bad5-e2b99d3ce767" providerId="AD" clId="Web-{E53D877D-9F3A-A86D-6C75-E87598B76563}" dt="2020-10-20T10:30:10.148" v="19" actId="1076"/>
          <ac:picMkLst>
            <pc:docMk/>
            <pc:sldMk cId="3163024502" sldId="325"/>
            <ac:picMk id="9" creationId="{64A2F0A6-FD9B-4AFD-9CE9-305CD2E1920C}"/>
          </ac:picMkLst>
        </pc:picChg>
      </pc:sldChg>
    </pc:docChg>
  </pc:docChgLst>
  <pc:docChgLst>
    <pc:chgData name="Baker, Emily (STFC,DL,AST)" userId="S::emily.baker@stfc.ac.uk::cd63b128-5bbb-4867-bad5-e2b99d3ce767" providerId="AD" clId="Web-{9272AB89-FB58-2295-8B5F-EA8F14E12767}"/>
    <pc:docChg chg="modSld">
      <pc:chgData name="Baker, Emily (STFC,DL,AST)" userId="S::emily.baker@stfc.ac.uk::cd63b128-5bbb-4867-bad5-e2b99d3ce767" providerId="AD" clId="Web-{9272AB89-FB58-2295-8B5F-EA8F14E12767}" dt="2020-10-21T09:44:14.588" v="77" actId="20577"/>
      <pc:docMkLst>
        <pc:docMk/>
      </pc:docMkLst>
      <pc:sldChg chg="modSp">
        <pc:chgData name="Baker, Emily (STFC,DL,AST)" userId="S::emily.baker@stfc.ac.uk::cd63b128-5bbb-4867-bad5-e2b99d3ce767" providerId="AD" clId="Web-{9272AB89-FB58-2295-8B5F-EA8F14E12767}" dt="2020-10-21T09:44:14.588" v="77" actId="20577"/>
        <pc:sldMkLst>
          <pc:docMk/>
          <pc:sldMk cId="3329121916" sldId="322"/>
        </pc:sldMkLst>
        <pc:spChg chg="mod">
          <ac:chgData name="Baker, Emily (STFC,DL,AST)" userId="S::emily.baker@stfc.ac.uk::cd63b128-5bbb-4867-bad5-e2b99d3ce767" providerId="AD" clId="Web-{9272AB89-FB58-2295-8B5F-EA8F14E12767}" dt="2020-10-21T09:44:14.588" v="77" actId="20577"/>
          <ac:spMkLst>
            <pc:docMk/>
            <pc:sldMk cId="3329121916" sldId="322"/>
            <ac:spMk id="3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9272AB89-FB58-2295-8B5F-EA8F14E12767}" dt="2020-10-21T09:41:51.897" v="27" actId="1076"/>
          <ac:spMkLst>
            <pc:docMk/>
            <pc:sldMk cId="3329121916" sldId="322"/>
            <ac:spMk id="4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9272AB89-FB58-2295-8B5F-EA8F14E12767}" dt="2020-10-21T09:41:51.866" v="26" actId="1076"/>
          <ac:spMkLst>
            <pc:docMk/>
            <pc:sldMk cId="3329121916" sldId="322"/>
            <ac:spMk id="5" creationId="{00000000-0000-0000-0000-000000000000}"/>
          </ac:spMkLst>
        </pc:spChg>
      </pc:sldChg>
    </pc:docChg>
  </pc:docChgLst>
  <pc:docChgLst>
    <pc:chgData name="Cooper, Alison (STFC,DL,AST)" userId="10fbe303-8818-42e4-8b6d-3d55e496baf7" providerId="ADAL" clId="{4239B2CE-3743-472A-8B52-1E6226652777}"/>
    <pc:docChg chg="modSld">
      <pc:chgData name="Cooper, Alison (STFC,DL,AST)" userId="10fbe303-8818-42e4-8b6d-3d55e496baf7" providerId="ADAL" clId="{4239B2CE-3743-472A-8B52-1E6226652777}" dt="2022-06-10T15:15:34.214" v="5" actId="1076"/>
      <pc:docMkLst>
        <pc:docMk/>
      </pc:docMkLst>
      <pc:sldChg chg="modSp mod">
        <pc:chgData name="Cooper, Alison (STFC,DL,AST)" userId="10fbe303-8818-42e4-8b6d-3d55e496baf7" providerId="ADAL" clId="{4239B2CE-3743-472A-8B52-1E6226652777}" dt="2022-06-10T15:14:48.506" v="0" actId="948"/>
        <pc:sldMkLst>
          <pc:docMk/>
          <pc:sldMk cId="2964655766" sldId="318"/>
        </pc:sldMkLst>
        <pc:spChg chg="mod">
          <ac:chgData name="Cooper, Alison (STFC,DL,AST)" userId="10fbe303-8818-42e4-8b6d-3d55e496baf7" providerId="ADAL" clId="{4239B2CE-3743-472A-8B52-1E6226652777}" dt="2022-06-10T15:14:48.506" v="0" actId="948"/>
          <ac:spMkLst>
            <pc:docMk/>
            <pc:sldMk cId="2964655766" sldId="318"/>
            <ac:spMk id="4" creationId="{5021207A-C734-817C-34B2-DF6D0FB9DEBC}"/>
          </ac:spMkLst>
        </pc:spChg>
      </pc:sldChg>
      <pc:sldChg chg="modSp mod">
        <pc:chgData name="Cooper, Alison (STFC,DL,AST)" userId="10fbe303-8818-42e4-8b6d-3d55e496baf7" providerId="ADAL" clId="{4239B2CE-3743-472A-8B52-1E6226652777}" dt="2022-06-10T15:15:00.443" v="2" actId="948"/>
        <pc:sldMkLst>
          <pc:docMk/>
          <pc:sldMk cId="982420637" sldId="319"/>
        </pc:sldMkLst>
        <pc:spChg chg="mod">
          <ac:chgData name="Cooper, Alison (STFC,DL,AST)" userId="10fbe303-8818-42e4-8b6d-3d55e496baf7" providerId="ADAL" clId="{4239B2CE-3743-472A-8B52-1E6226652777}" dt="2022-06-10T15:15:00.443" v="2" actId="948"/>
          <ac:spMkLst>
            <pc:docMk/>
            <pc:sldMk cId="982420637" sldId="319"/>
            <ac:spMk id="4" creationId="{9BA4D504-ACE5-B20C-8242-22F24B31CBB4}"/>
          </ac:spMkLst>
        </pc:spChg>
      </pc:sldChg>
      <pc:sldChg chg="modSp mod">
        <pc:chgData name="Cooper, Alison (STFC,DL,AST)" userId="10fbe303-8818-42e4-8b6d-3d55e496baf7" providerId="ADAL" clId="{4239B2CE-3743-472A-8B52-1E6226652777}" dt="2022-06-10T15:15:34.214" v="5" actId="1076"/>
        <pc:sldMkLst>
          <pc:docMk/>
          <pc:sldMk cId="3887475899" sldId="321"/>
        </pc:sldMkLst>
        <pc:spChg chg="mod">
          <ac:chgData name="Cooper, Alison (STFC,DL,AST)" userId="10fbe303-8818-42e4-8b6d-3d55e496baf7" providerId="ADAL" clId="{4239B2CE-3743-472A-8B52-1E6226652777}" dt="2022-06-10T15:15:34.214" v="5" actId="1076"/>
          <ac:spMkLst>
            <pc:docMk/>
            <pc:sldMk cId="3887475899" sldId="321"/>
            <ac:spMk id="4" creationId="{A0C6E421-119C-57D6-A626-087480E72D93}"/>
          </ac:spMkLst>
        </pc:spChg>
      </pc:sldChg>
    </pc:docChg>
  </pc:docChgLst>
  <pc:docChgLst>
    <pc:chgData name="Baker, Emily (STFC,DL,AST)" userId="S::emily.baker@stfc.ac.uk::cd63b128-5bbb-4867-bad5-e2b99d3ce767" providerId="AD" clId="Web-{92F532E0-C64B-0C19-D5D8-F1681F567FFA}"/>
    <pc:docChg chg="addSld delSld modSld">
      <pc:chgData name="Baker, Emily (STFC,DL,AST)" userId="S::emily.baker@stfc.ac.uk::cd63b128-5bbb-4867-bad5-e2b99d3ce767" providerId="AD" clId="Web-{92F532E0-C64B-0C19-D5D8-F1681F567FFA}" dt="2022-06-14T08:26:43.755" v="36"/>
      <pc:docMkLst>
        <pc:docMk/>
      </pc:docMkLst>
      <pc:sldChg chg="modSp">
        <pc:chgData name="Baker, Emily (STFC,DL,AST)" userId="S::emily.baker@stfc.ac.uk::cd63b128-5bbb-4867-bad5-e2b99d3ce767" providerId="AD" clId="Web-{92F532E0-C64B-0C19-D5D8-F1681F567FFA}" dt="2022-06-14T08:26:43.755" v="36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92F532E0-C64B-0C19-D5D8-F1681F567FFA}" dt="2022-06-14T08:26:43.755" v="36"/>
          <ac:spMkLst>
            <pc:docMk/>
            <pc:sldMk cId="3667547723" sldId="311"/>
            <ac:spMk id="16" creationId="{2422DBB9-7747-7041-8E78-C517CE8075C9}"/>
          </ac:spMkLst>
        </pc:spChg>
      </pc:sldChg>
      <pc:sldChg chg="addSp delSp modSp new">
        <pc:chgData name="Baker, Emily (STFC,DL,AST)" userId="S::emily.baker@stfc.ac.uk::cd63b128-5bbb-4867-bad5-e2b99d3ce767" providerId="AD" clId="Web-{92F532E0-C64B-0C19-D5D8-F1681F567FFA}" dt="2022-06-14T08:25:43.876" v="8" actId="1076"/>
        <pc:sldMkLst>
          <pc:docMk/>
          <pc:sldMk cId="2501242580" sldId="338"/>
        </pc:sldMkLst>
        <pc:spChg chg="del">
          <ac:chgData name="Baker, Emily (STFC,DL,AST)" userId="S::emily.baker@stfc.ac.uk::cd63b128-5bbb-4867-bad5-e2b99d3ce767" providerId="AD" clId="Web-{92F532E0-C64B-0C19-D5D8-F1681F567FFA}" dt="2022-06-14T08:25:23.906" v="2"/>
          <ac:spMkLst>
            <pc:docMk/>
            <pc:sldMk cId="2501242580" sldId="338"/>
            <ac:spMk id="2" creationId="{E8D2C5FD-E807-EE68-41E7-B13DA8AAA160}"/>
          </ac:spMkLst>
        </pc:spChg>
        <pc:spChg chg="del">
          <ac:chgData name="Baker, Emily (STFC,DL,AST)" userId="S::emily.baker@stfc.ac.uk::cd63b128-5bbb-4867-bad5-e2b99d3ce767" providerId="AD" clId="Web-{92F532E0-C64B-0C19-D5D8-F1681F567FFA}" dt="2022-06-14T08:25:23.906" v="1"/>
          <ac:spMkLst>
            <pc:docMk/>
            <pc:sldMk cId="2501242580" sldId="338"/>
            <ac:spMk id="3" creationId="{B6A89634-F39C-DB61-6057-C269586AD4BD}"/>
          </ac:spMkLst>
        </pc:spChg>
        <pc:picChg chg="add mod">
          <ac:chgData name="Baker, Emily (STFC,DL,AST)" userId="S::emily.baker@stfc.ac.uk::cd63b128-5bbb-4867-bad5-e2b99d3ce767" providerId="AD" clId="Web-{92F532E0-C64B-0C19-D5D8-F1681F567FFA}" dt="2022-06-14T08:25:43.876" v="8" actId="1076"/>
          <ac:picMkLst>
            <pc:docMk/>
            <pc:sldMk cId="2501242580" sldId="338"/>
            <ac:picMk id="4" creationId="{38E48E74-A9EB-8FC2-C8D7-9876D8DF23B0}"/>
          </ac:picMkLst>
        </pc:picChg>
      </pc:sldChg>
      <pc:sldChg chg="modSp add replId">
        <pc:chgData name="Baker, Emily (STFC,DL,AST)" userId="S::emily.baker@stfc.ac.uk::cd63b128-5bbb-4867-bad5-e2b99d3ce767" providerId="AD" clId="Web-{92F532E0-C64B-0C19-D5D8-F1681F567FFA}" dt="2022-06-14T08:26:23.379" v="32" actId="1076"/>
        <pc:sldMkLst>
          <pc:docMk/>
          <pc:sldMk cId="35145180" sldId="339"/>
        </pc:sldMkLst>
        <pc:spChg chg="mod">
          <ac:chgData name="Baker, Emily (STFC,DL,AST)" userId="S::emily.baker@stfc.ac.uk::cd63b128-5bbb-4867-bad5-e2b99d3ce767" providerId="AD" clId="Web-{92F532E0-C64B-0C19-D5D8-F1681F567FFA}" dt="2022-06-14T08:26:23.379" v="32" actId="1076"/>
          <ac:spMkLst>
            <pc:docMk/>
            <pc:sldMk cId="35145180" sldId="339"/>
            <ac:spMk id="8" creationId="{A1A39C34-E01A-FD49-8603-2E8AE6BB5606}"/>
          </ac:spMkLst>
        </pc:spChg>
      </pc:sldChg>
      <pc:sldChg chg="add del replId">
        <pc:chgData name="Baker, Emily (STFC,DL,AST)" userId="S::emily.baker@stfc.ac.uk::cd63b128-5bbb-4867-bad5-e2b99d3ce767" providerId="AD" clId="Web-{92F532E0-C64B-0C19-D5D8-F1681F567FFA}" dt="2022-06-14T08:25:27.969" v="4"/>
        <pc:sldMkLst>
          <pc:docMk/>
          <pc:sldMk cId="3707949028" sldId="339"/>
        </pc:sldMkLst>
      </pc:sldChg>
    </pc:docChg>
  </pc:docChgLst>
  <pc:docChgLst>
    <pc:chgData name="Clarke, Jim (STFC,DL,AST)" userId="S::jim.clarke@stfc.ac.uk::cfbc3bf2-f1c3-43b3-bd3d-aaf645717052" providerId="AD" clId="Web-{3E3DD5F2-CCC5-FE7B-9A14-E257F21FDD83}"/>
    <pc:docChg chg="modSld">
      <pc:chgData name="Clarke, Jim (STFC,DL,AST)" userId="S::jim.clarke@stfc.ac.uk::cfbc3bf2-f1c3-43b3-bd3d-aaf645717052" providerId="AD" clId="Web-{3E3DD5F2-CCC5-FE7B-9A14-E257F21FDD83}" dt="2021-11-09T11:54:59.507" v="4" actId="20577"/>
      <pc:docMkLst>
        <pc:docMk/>
      </pc:docMkLst>
      <pc:sldChg chg="modSp">
        <pc:chgData name="Clarke, Jim (STFC,DL,AST)" userId="S::jim.clarke@stfc.ac.uk::cfbc3bf2-f1c3-43b3-bd3d-aaf645717052" providerId="AD" clId="Web-{3E3DD5F2-CCC5-FE7B-9A14-E257F21FDD83}" dt="2021-11-09T11:54:59.507" v="4" actId="20577"/>
        <pc:sldMkLst>
          <pc:docMk/>
          <pc:sldMk cId="800333677" sldId="369"/>
        </pc:sldMkLst>
        <pc:spChg chg="mod">
          <ac:chgData name="Clarke, Jim (STFC,DL,AST)" userId="S::jim.clarke@stfc.ac.uk::cfbc3bf2-f1c3-43b3-bd3d-aaf645717052" providerId="AD" clId="Web-{3E3DD5F2-CCC5-FE7B-9A14-E257F21FDD83}" dt="2021-11-09T11:54:59.507" v="4" actId="20577"/>
          <ac:spMkLst>
            <pc:docMk/>
            <pc:sldMk cId="800333677" sldId="369"/>
            <ac:spMk id="3" creationId="{83B154DE-2B49-4BF2-AD91-6A9E3E127AB4}"/>
          </ac:spMkLst>
        </pc:spChg>
      </pc:sldChg>
    </pc:docChg>
  </pc:docChgLst>
  <pc:docChgLst>
    <pc:chgData name="Baker, Emily (STFC,DL,AST)" userId="S::emily.baker@stfc.ac.uk::cd63b128-5bbb-4867-bad5-e2b99d3ce767" providerId="AD" clId="Web-{777C286B-11A3-74B0-3F2E-18F647C6ED12}"/>
    <pc:docChg chg="addSld modSld">
      <pc:chgData name="Baker, Emily (STFC,DL,AST)" userId="S::emily.baker@stfc.ac.uk::cd63b128-5bbb-4867-bad5-e2b99d3ce767" providerId="AD" clId="Web-{777C286B-11A3-74B0-3F2E-18F647C6ED12}" dt="2022-09-12T07:55:09.950" v="77" actId="1076"/>
      <pc:docMkLst>
        <pc:docMk/>
      </pc:docMkLst>
      <pc:sldChg chg="modSp">
        <pc:chgData name="Baker, Emily (STFC,DL,AST)" userId="S::emily.baker@stfc.ac.uk::cd63b128-5bbb-4867-bad5-e2b99d3ce767" providerId="AD" clId="Web-{777C286B-11A3-74B0-3F2E-18F647C6ED12}" dt="2022-09-12T07:54:38.043" v="75" actId="1076"/>
        <pc:sldMkLst>
          <pc:docMk/>
          <pc:sldMk cId="2149103315" sldId="329"/>
        </pc:sldMkLst>
        <pc:picChg chg="mod">
          <ac:chgData name="Baker, Emily (STFC,DL,AST)" userId="S::emily.baker@stfc.ac.uk::cd63b128-5bbb-4867-bad5-e2b99d3ce767" providerId="AD" clId="Web-{777C286B-11A3-74B0-3F2E-18F647C6ED12}" dt="2022-09-12T07:54:38.043" v="75" actId="1076"/>
          <ac:picMkLst>
            <pc:docMk/>
            <pc:sldMk cId="2149103315" sldId="329"/>
            <ac:picMk id="5" creationId="{404B09AA-3440-CE1D-0014-29430798E871}"/>
          </ac:picMkLst>
        </pc:picChg>
      </pc:sldChg>
      <pc:sldChg chg="addSp modSp">
        <pc:chgData name="Baker, Emily (STFC,DL,AST)" userId="S::emily.baker@stfc.ac.uk::cd63b128-5bbb-4867-bad5-e2b99d3ce767" providerId="AD" clId="Web-{777C286B-11A3-74B0-3F2E-18F647C6ED12}" dt="2022-09-12T07:55:09.950" v="77" actId="1076"/>
        <pc:sldMkLst>
          <pc:docMk/>
          <pc:sldMk cId="2710700234" sldId="332"/>
        </pc:sldMkLst>
        <pc:spChg chg="add mod">
          <ac:chgData name="Baker, Emily (STFC,DL,AST)" userId="S::emily.baker@stfc.ac.uk::cd63b128-5bbb-4867-bad5-e2b99d3ce767" providerId="AD" clId="Web-{777C286B-11A3-74B0-3F2E-18F647C6ED12}" dt="2022-09-12T07:55:09.950" v="77" actId="1076"/>
          <ac:spMkLst>
            <pc:docMk/>
            <pc:sldMk cId="2710700234" sldId="332"/>
            <ac:spMk id="4" creationId="{BAB8E094-F309-EB68-7CDB-E15AC3DE2E46}"/>
          </ac:spMkLst>
        </pc:spChg>
        <pc:picChg chg="add mod">
          <ac:chgData name="Baker, Emily (STFC,DL,AST)" userId="S::emily.baker@stfc.ac.uk::cd63b128-5bbb-4867-bad5-e2b99d3ce767" providerId="AD" clId="Web-{777C286B-11A3-74B0-3F2E-18F647C6ED12}" dt="2022-09-12T07:45:47.032" v="1" actId="1076"/>
          <ac:picMkLst>
            <pc:docMk/>
            <pc:sldMk cId="2710700234" sldId="332"/>
            <ac:picMk id="3" creationId="{940CB9EA-246F-1FC2-B5E3-E61BBF6B0E8F}"/>
          </ac:picMkLst>
        </pc:picChg>
      </pc:sldChg>
      <pc:sldChg chg="addSp modSp">
        <pc:chgData name="Baker, Emily (STFC,DL,AST)" userId="S::emily.baker@stfc.ac.uk::cd63b128-5bbb-4867-bad5-e2b99d3ce767" providerId="AD" clId="Web-{777C286B-11A3-74B0-3F2E-18F647C6ED12}" dt="2022-09-12T07:47:56.160" v="36" actId="1076"/>
        <pc:sldMkLst>
          <pc:docMk/>
          <pc:sldMk cId="2918298454" sldId="336"/>
        </pc:sldMkLst>
        <pc:spChg chg="add mod">
          <ac:chgData name="Baker, Emily (STFC,DL,AST)" userId="S::emily.baker@stfc.ac.uk::cd63b128-5bbb-4867-bad5-e2b99d3ce767" providerId="AD" clId="Web-{777C286B-11A3-74B0-3F2E-18F647C6ED12}" dt="2022-09-12T07:47:56.160" v="36" actId="1076"/>
          <ac:spMkLst>
            <pc:docMk/>
            <pc:sldMk cId="2918298454" sldId="336"/>
            <ac:spMk id="4" creationId="{7626FA82-D92A-53BA-EB88-9AAF607BC588}"/>
          </ac:spMkLst>
        </pc:spChg>
        <pc:picChg chg="add mod">
          <ac:chgData name="Baker, Emily (STFC,DL,AST)" userId="S::emily.baker@stfc.ac.uk::cd63b128-5bbb-4867-bad5-e2b99d3ce767" providerId="AD" clId="Web-{777C286B-11A3-74B0-3F2E-18F647C6ED12}" dt="2022-09-12T07:47:22.237" v="19" actId="14100"/>
          <ac:picMkLst>
            <pc:docMk/>
            <pc:sldMk cId="2918298454" sldId="336"/>
            <ac:picMk id="3" creationId="{9278E8C1-BE2B-C86B-E00F-4091C275E666}"/>
          </ac:picMkLst>
        </pc:picChg>
      </pc:sldChg>
      <pc:sldChg chg="addSp delSp modSp add">
        <pc:chgData name="Baker, Emily (STFC,DL,AST)" userId="S::emily.baker@stfc.ac.uk::cd63b128-5bbb-4867-bad5-e2b99d3ce767" providerId="AD" clId="Web-{777C286B-11A3-74B0-3F2E-18F647C6ED12}" dt="2022-09-12T07:50:23.382" v="74" actId="1076"/>
        <pc:sldMkLst>
          <pc:docMk/>
          <pc:sldMk cId="1850473225" sldId="338"/>
        </pc:sldMkLst>
        <pc:spChg chg="add del mod">
          <ac:chgData name="Baker, Emily (STFC,DL,AST)" userId="S::emily.baker@stfc.ac.uk::cd63b128-5bbb-4867-bad5-e2b99d3ce767" providerId="AD" clId="Web-{777C286B-11A3-74B0-3F2E-18F647C6ED12}" dt="2022-09-12T07:48:43.114" v="39"/>
          <ac:spMkLst>
            <pc:docMk/>
            <pc:sldMk cId="1850473225" sldId="338"/>
            <ac:spMk id="3" creationId="{CE0F2F7C-D89B-6ADC-CF70-3BED7C686120}"/>
          </ac:spMkLst>
        </pc:spChg>
        <pc:spChg chg="del">
          <ac:chgData name="Baker, Emily (STFC,DL,AST)" userId="S::emily.baker@stfc.ac.uk::cd63b128-5bbb-4867-bad5-e2b99d3ce767" providerId="AD" clId="Web-{777C286B-11A3-74B0-3F2E-18F647C6ED12}" dt="2022-09-12T07:48:45.458" v="40"/>
          <ac:spMkLst>
            <pc:docMk/>
            <pc:sldMk cId="1850473225" sldId="338"/>
            <ac:spMk id="4" creationId="{00000000-0000-0000-0000-000000000000}"/>
          </ac:spMkLst>
        </pc:spChg>
        <pc:spChg chg="del">
          <ac:chgData name="Baker, Emily (STFC,DL,AST)" userId="S::emily.baker@stfc.ac.uk::cd63b128-5bbb-4867-bad5-e2b99d3ce767" providerId="AD" clId="Web-{777C286B-11A3-74B0-3F2E-18F647C6ED12}" dt="2022-09-12T07:48:54.739" v="44"/>
          <ac:spMkLst>
            <pc:docMk/>
            <pc:sldMk cId="1850473225" sldId="338"/>
            <ac:spMk id="7" creationId="{00000000-0000-0000-0000-000000000000}"/>
          </ac:spMkLst>
        </pc:spChg>
        <pc:spChg chg="del">
          <ac:chgData name="Baker, Emily (STFC,DL,AST)" userId="S::emily.baker@stfc.ac.uk::cd63b128-5bbb-4867-bad5-e2b99d3ce767" providerId="AD" clId="Web-{777C286B-11A3-74B0-3F2E-18F647C6ED12}" dt="2022-09-12T07:48:54.739" v="43"/>
          <ac:spMkLst>
            <pc:docMk/>
            <pc:sldMk cId="1850473225" sldId="338"/>
            <ac:spMk id="8" creationId="{00000000-0000-0000-0000-000000000000}"/>
          </ac:spMkLst>
        </pc:spChg>
        <pc:spChg chg="add del mod">
          <ac:chgData name="Baker, Emily (STFC,DL,AST)" userId="S::emily.baker@stfc.ac.uk::cd63b128-5bbb-4867-bad5-e2b99d3ce767" providerId="AD" clId="Web-{777C286B-11A3-74B0-3F2E-18F647C6ED12}" dt="2022-09-12T07:48:53.224" v="42"/>
          <ac:spMkLst>
            <pc:docMk/>
            <pc:sldMk cId="1850473225" sldId="338"/>
            <ac:spMk id="9" creationId="{EC8B6394-1AA7-747D-9E0C-1D313FC1C54F}"/>
          </ac:spMkLst>
        </pc:spChg>
        <pc:spChg chg="add mod">
          <ac:chgData name="Baker, Emily (STFC,DL,AST)" userId="S::emily.baker@stfc.ac.uk::cd63b128-5bbb-4867-bad5-e2b99d3ce767" providerId="AD" clId="Web-{777C286B-11A3-74B0-3F2E-18F647C6ED12}" dt="2022-09-12T07:49:52.100" v="60" actId="14100"/>
          <ac:spMkLst>
            <pc:docMk/>
            <pc:sldMk cId="1850473225" sldId="338"/>
            <ac:spMk id="11" creationId="{3FB74CD1-9CC1-669E-F40B-DE7948125671}"/>
          </ac:spMkLst>
        </pc:spChg>
        <pc:spChg chg="add mod">
          <ac:chgData name="Baker, Emily (STFC,DL,AST)" userId="S::emily.baker@stfc.ac.uk::cd63b128-5bbb-4867-bad5-e2b99d3ce767" providerId="AD" clId="Web-{777C286B-11A3-74B0-3F2E-18F647C6ED12}" dt="2022-09-12T07:50:23.382" v="74" actId="1076"/>
          <ac:spMkLst>
            <pc:docMk/>
            <pc:sldMk cId="1850473225" sldId="338"/>
            <ac:spMk id="12" creationId="{0D67061D-99EA-4099-679E-A406EB2E4B7B}"/>
          </ac:spMkLst>
        </pc:spChg>
        <pc:spChg chg="add mod">
          <ac:chgData name="Baker, Emily (STFC,DL,AST)" userId="S::emily.baker@stfc.ac.uk::cd63b128-5bbb-4867-bad5-e2b99d3ce767" providerId="AD" clId="Web-{777C286B-11A3-74B0-3F2E-18F647C6ED12}" dt="2022-09-12T07:50:18.913" v="73"/>
          <ac:spMkLst>
            <pc:docMk/>
            <pc:sldMk cId="1850473225" sldId="338"/>
            <ac:spMk id="13" creationId="{7099912D-2F9C-D973-8789-37129FE7FF4C}"/>
          </ac:spMkLst>
        </pc:spChg>
        <pc:picChg chg="del">
          <ac:chgData name="Baker, Emily (STFC,DL,AST)" userId="S::emily.baker@stfc.ac.uk::cd63b128-5bbb-4867-bad5-e2b99d3ce767" providerId="AD" clId="Web-{777C286B-11A3-74B0-3F2E-18F647C6ED12}" dt="2022-09-12T07:48:40.161" v="38"/>
          <ac:picMkLst>
            <pc:docMk/>
            <pc:sldMk cId="1850473225" sldId="338"/>
            <ac:picMk id="6" creationId="{00000000-0000-0000-0000-000000000000}"/>
          </ac:picMkLst>
        </pc:picChg>
        <pc:picChg chg="add mod">
          <ac:chgData name="Baker, Emily (STFC,DL,AST)" userId="S::emily.baker@stfc.ac.uk::cd63b128-5bbb-4867-bad5-e2b99d3ce767" providerId="AD" clId="Web-{777C286B-11A3-74B0-3F2E-18F647C6ED12}" dt="2022-09-12T07:50:13.710" v="69" actId="1076"/>
          <ac:picMkLst>
            <pc:docMk/>
            <pc:sldMk cId="1850473225" sldId="338"/>
            <ac:picMk id="10" creationId="{475EAB90-0A4C-3A11-AA5F-213034BD0E58}"/>
          </ac:picMkLst>
        </pc:picChg>
      </pc:sldChg>
      <pc:sldMasterChg chg="addSldLayout">
        <pc:chgData name="Baker, Emily (STFC,DL,AST)" userId="S::emily.baker@stfc.ac.uk::cd63b128-5bbb-4867-bad5-e2b99d3ce767" providerId="AD" clId="Web-{777C286B-11A3-74B0-3F2E-18F647C6ED12}" dt="2022-09-12T07:48:18.364" v="37"/>
        <pc:sldMasterMkLst>
          <pc:docMk/>
          <pc:sldMasterMk cId="554890378" sldId="2147483694"/>
        </pc:sldMasterMkLst>
        <pc:sldLayoutChg chg="add replId">
          <pc:chgData name="Baker, Emily (STFC,DL,AST)" userId="S::emily.baker@stfc.ac.uk::cd63b128-5bbb-4867-bad5-e2b99d3ce767" providerId="AD" clId="Web-{777C286B-11A3-74B0-3F2E-18F647C6ED12}" dt="2022-09-12T07:48:18.364" v="37"/>
          <pc:sldLayoutMkLst>
            <pc:docMk/>
            <pc:sldMasterMk cId="554890378" sldId="2147483694"/>
            <pc:sldLayoutMk cId="1172834994" sldId="2147483905"/>
          </pc:sldLayoutMkLst>
        </pc:sldLayoutChg>
      </pc:sldMasterChg>
    </pc:docChg>
  </pc:docChgLst>
  <pc:docChgLst>
    <pc:chgData name="Baker, Emily (STFC,DL,AST)" userId="S::emily.baker@stfc.ac.uk::cd63b128-5bbb-4867-bad5-e2b99d3ce767" providerId="AD" clId="Web-{1B14FD23-0865-5AC3-DAAB-B87D8EF308AD}"/>
    <pc:docChg chg="modSld">
      <pc:chgData name="Baker, Emily (STFC,DL,AST)" userId="S::emily.baker@stfc.ac.uk::cd63b128-5bbb-4867-bad5-e2b99d3ce767" providerId="AD" clId="Web-{1B14FD23-0865-5AC3-DAAB-B87D8EF308AD}" dt="2022-03-08T09:43:22.618" v="0" actId="1076"/>
      <pc:docMkLst>
        <pc:docMk/>
      </pc:docMkLst>
      <pc:sldChg chg="modSp">
        <pc:chgData name="Baker, Emily (STFC,DL,AST)" userId="S::emily.baker@stfc.ac.uk::cd63b128-5bbb-4867-bad5-e2b99d3ce767" providerId="AD" clId="Web-{1B14FD23-0865-5AC3-DAAB-B87D8EF308AD}" dt="2022-03-08T09:43:22.618" v="0" actId="1076"/>
        <pc:sldMkLst>
          <pc:docMk/>
          <pc:sldMk cId="3188145418" sldId="260"/>
        </pc:sldMkLst>
        <pc:spChg chg="mod">
          <ac:chgData name="Baker, Emily (STFC,DL,AST)" userId="S::emily.baker@stfc.ac.uk::cd63b128-5bbb-4867-bad5-e2b99d3ce767" providerId="AD" clId="Web-{1B14FD23-0865-5AC3-DAAB-B87D8EF308AD}" dt="2022-03-08T09:43:22.618" v="0" actId="1076"/>
          <ac:spMkLst>
            <pc:docMk/>
            <pc:sldMk cId="3188145418" sldId="260"/>
            <ac:spMk id="8" creationId="{A1A39C34-E01A-FD49-8603-2E8AE6BB5606}"/>
          </ac:spMkLst>
        </pc:spChg>
      </pc:sldChg>
    </pc:docChg>
  </pc:docChgLst>
  <pc:docChgLst>
    <pc:chgData name="Clarke, Jim (STFC,DL,AST)" userId="S::jim.clarke@stfc.ac.uk::cfbc3bf2-f1c3-43b3-bd3d-aaf645717052" providerId="AD" clId="Web-{A420BBC3-F546-3DC6-2FB7-9E156D9537A7}"/>
    <pc:docChg chg="modSld">
      <pc:chgData name="Clarke, Jim (STFC,DL,AST)" userId="S::jim.clarke@stfc.ac.uk::cfbc3bf2-f1c3-43b3-bd3d-aaf645717052" providerId="AD" clId="Web-{A420BBC3-F546-3DC6-2FB7-9E156D9537A7}" dt="2021-09-13T09:02:01.307" v="18" actId="20577"/>
      <pc:docMkLst>
        <pc:docMk/>
      </pc:docMkLst>
      <pc:sldChg chg="modSp">
        <pc:chgData name="Clarke, Jim (STFC,DL,AST)" userId="S::jim.clarke@stfc.ac.uk::cfbc3bf2-f1c3-43b3-bd3d-aaf645717052" providerId="AD" clId="Web-{A420BBC3-F546-3DC6-2FB7-9E156D9537A7}" dt="2021-09-13T09:02:01.307" v="18" actId="20577"/>
        <pc:sldMkLst>
          <pc:docMk/>
          <pc:sldMk cId="3667547723" sldId="311"/>
        </pc:sldMkLst>
        <pc:spChg chg="mod">
          <ac:chgData name="Clarke, Jim (STFC,DL,AST)" userId="S::jim.clarke@stfc.ac.uk::cfbc3bf2-f1c3-43b3-bd3d-aaf645717052" providerId="AD" clId="Web-{A420BBC3-F546-3DC6-2FB7-9E156D9537A7}" dt="2021-09-13T09:02:01.307" v="18" actId="20577"/>
          <ac:spMkLst>
            <pc:docMk/>
            <pc:sldMk cId="3667547723" sldId="311"/>
            <ac:spMk id="16" creationId="{2422DBB9-7747-7041-8E78-C517CE8075C9}"/>
          </ac:spMkLst>
        </pc:spChg>
      </pc:sldChg>
    </pc:docChg>
  </pc:docChgLst>
  <pc:docChgLst>
    <pc:chgData name="Baker, Emily (STFC,DL,AST)" userId="S::emily.baker@stfc.ac.uk::cd63b128-5bbb-4867-bad5-e2b99d3ce767" providerId="AD" clId="Web-{645F0FC8-13FE-F3F3-7C82-BCB414F513FE}"/>
    <pc:docChg chg="addSld modSld">
      <pc:chgData name="Baker, Emily (STFC,DL,AST)" userId="S::emily.baker@stfc.ac.uk::cd63b128-5bbb-4867-bad5-e2b99d3ce767" providerId="AD" clId="Web-{645F0FC8-13FE-F3F3-7C82-BCB414F513FE}" dt="2021-04-14T10:51:06.862" v="130" actId="1076"/>
      <pc:docMkLst>
        <pc:docMk/>
      </pc:docMkLst>
      <pc:sldChg chg="modSp add">
        <pc:chgData name="Baker, Emily (STFC,DL,AST)" userId="S::emily.baker@stfc.ac.uk::cd63b128-5bbb-4867-bad5-e2b99d3ce767" providerId="AD" clId="Web-{645F0FC8-13FE-F3F3-7C82-BCB414F513FE}" dt="2021-04-14T10:51:06.862" v="130" actId="1076"/>
        <pc:sldMkLst>
          <pc:docMk/>
          <pc:sldMk cId="2593447445" sldId="322"/>
        </pc:sldMkLst>
        <pc:spChg chg="mod">
          <ac:chgData name="Baker, Emily (STFC,DL,AST)" userId="S::emily.baker@stfc.ac.uk::cd63b128-5bbb-4867-bad5-e2b99d3ce767" providerId="AD" clId="Web-{645F0FC8-13FE-F3F3-7C82-BCB414F513FE}" dt="2021-04-14T10:51:02.752" v="129" actId="1076"/>
          <ac:spMkLst>
            <pc:docMk/>
            <pc:sldMk cId="2593447445" sldId="322"/>
            <ac:spMk id="4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645F0FC8-13FE-F3F3-7C82-BCB414F513FE}" dt="2021-04-14T10:36:24.330" v="1" actId="20577"/>
          <ac:spMkLst>
            <pc:docMk/>
            <pc:sldMk cId="2593447445" sldId="322"/>
            <ac:spMk id="9" creationId="{DE67786B-8CF6-7140-A9BE-F2F0A0F1F7F0}"/>
          </ac:spMkLst>
        </pc:spChg>
        <pc:spChg chg="mod">
          <ac:chgData name="Baker, Emily (STFC,DL,AST)" userId="S::emily.baker@stfc.ac.uk::cd63b128-5bbb-4867-bad5-e2b99d3ce767" providerId="AD" clId="Web-{645F0FC8-13FE-F3F3-7C82-BCB414F513FE}" dt="2021-04-14T10:51:02.737" v="128" actId="1076"/>
          <ac:spMkLst>
            <pc:docMk/>
            <pc:sldMk cId="2593447445" sldId="322"/>
            <ac:spMk id="10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645F0FC8-13FE-F3F3-7C82-BCB414F513FE}" dt="2021-04-14T10:51:06.862" v="130" actId="1076"/>
          <ac:spMkLst>
            <pc:docMk/>
            <pc:sldMk cId="2593447445" sldId="322"/>
            <ac:spMk id="11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645F0FC8-13FE-F3F3-7C82-BCB414F513FE}" dt="2021-04-14T10:45:10.230" v="104" actId="1076"/>
          <ac:spMkLst>
            <pc:docMk/>
            <pc:sldMk cId="2593447445" sldId="322"/>
            <ac:spMk id="12" creationId="{00000000-0000-0000-0000-000000000000}"/>
          </ac:spMkLst>
        </pc:spChg>
      </pc:sldChg>
    </pc:docChg>
  </pc:docChgLst>
  <pc:docChgLst>
    <pc:chgData name="Baker, Emily (STFC,DL,AST)" userId="S::emily.baker@stfc.ac.uk::cd63b128-5bbb-4867-bad5-e2b99d3ce767" providerId="AD" clId="Web-{98A7C95D-C945-BC41-5AB5-536DC96C4D75}"/>
    <pc:docChg chg="modSld">
      <pc:chgData name="Baker, Emily (STFC,DL,AST)" userId="S::emily.baker@stfc.ac.uk::cd63b128-5bbb-4867-bad5-e2b99d3ce767" providerId="AD" clId="Web-{98A7C95D-C945-BC41-5AB5-536DC96C4D75}" dt="2022-04-05T15:11:01.765" v="38" actId="20577"/>
      <pc:docMkLst>
        <pc:docMk/>
      </pc:docMkLst>
      <pc:sldChg chg="addSp delSp modSp">
        <pc:chgData name="Baker, Emily (STFC,DL,AST)" userId="S::emily.baker@stfc.ac.uk::cd63b128-5bbb-4867-bad5-e2b99d3ce767" providerId="AD" clId="Web-{98A7C95D-C945-BC41-5AB5-536DC96C4D75}" dt="2022-04-05T15:11:01.765" v="38" actId="20577"/>
        <pc:sldMkLst>
          <pc:docMk/>
          <pc:sldMk cId="3451872943" sldId="315"/>
        </pc:sldMkLst>
        <pc:spChg chg="mod">
          <ac:chgData name="Baker, Emily (STFC,DL,AST)" userId="S::emily.baker@stfc.ac.uk::cd63b128-5bbb-4867-bad5-e2b99d3ce767" providerId="AD" clId="Web-{98A7C95D-C945-BC41-5AB5-536DC96C4D75}" dt="2022-04-05T15:09:00.419" v="16" actId="1076"/>
          <ac:spMkLst>
            <pc:docMk/>
            <pc:sldMk cId="3451872943" sldId="315"/>
            <ac:spMk id="2" creationId="{9FD2B5A0-9A7A-5EAC-5027-E9946DF8E5E3}"/>
          </ac:spMkLst>
        </pc:spChg>
        <pc:spChg chg="mod">
          <ac:chgData name="Baker, Emily (STFC,DL,AST)" userId="S::emily.baker@stfc.ac.uk::cd63b128-5bbb-4867-bad5-e2b99d3ce767" providerId="AD" clId="Web-{98A7C95D-C945-BC41-5AB5-536DC96C4D75}" dt="2022-04-05T15:08:38.794" v="5" actId="20577"/>
          <ac:spMkLst>
            <pc:docMk/>
            <pc:sldMk cId="3451872943" sldId="315"/>
            <ac:spMk id="3" creationId="{8BCC704D-1D94-6DDF-4169-19DCD9412667}"/>
          </ac:spMkLst>
        </pc:spChg>
        <pc:spChg chg="mod">
          <ac:chgData name="Baker, Emily (STFC,DL,AST)" userId="S::emily.baker@stfc.ac.uk::cd63b128-5bbb-4867-bad5-e2b99d3ce767" providerId="AD" clId="Web-{98A7C95D-C945-BC41-5AB5-536DC96C4D75}" dt="2022-04-05T15:09:34.904" v="30" actId="20577"/>
          <ac:spMkLst>
            <pc:docMk/>
            <pc:sldMk cId="3451872943" sldId="315"/>
            <ac:spMk id="4" creationId="{494E5F47-B21E-1B36-1748-E03382471058}"/>
          </ac:spMkLst>
        </pc:spChg>
        <pc:spChg chg="mod">
          <ac:chgData name="Baker, Emily (STFC,DL,AST)" userId="S::emily.baker@stfc.ac.uk::cd63b128-5bbb-4867-bad5-e2b99d3ce767" providerId="AD" clId="Web-{98A7C95D-C945-BC41-5AB5-536DC96C4D75}" dt="2022-04-05T15:08:22.934" v="1" actId="1076"/>
          <ac:spMkLst>
            <pc:docMk/>
            <pc:sldMk cId="3451872943" sldId="315"/>
            <ac:spMk id="5" creationId="{146C89BE-16FF-1354-3B8A-7DF772A98EC9}"/>
          </ac:spMkLst>
        </pc:spChg>
        <pc:spChg chg="add del">
          <ac:chgData name="Baker, Emily (STFC,DL,AST)" userId="S::emily.baker@stfc.ac.uk::cd63b128-5bbb-4867-bad5-e2b99d3ce767" providerId="AD" clId="Web-{98A7C95D-C945-BC41-5AB5-536DC96C4D75}" dt="2022-04-05T15:09:42.810" v="32"/>
          <ac:spMkLst>
            <pc:docMk/>
            <pc:sldMk cId="3451872943" sldId="315"/>
            <ac:spMk id="6" creationId="{E402AA17-355F-AFF5-5A27-C898CE9C22E3}"/>
          </ac:spMkLst>
        </pc:spChg>
        <pc:spChg chg="add mod">
          <ac:chgData name="Baker, Emily (STFC,DL,AST)" userId="S::emily.baker@stfc.ac.uk::cd63b128-5bbb-4867-bad5-e2b99d3ce767" providerId="AD" clId="Web-{98A7C95D-C945-BC41-5AB5-536DC96C4D75}" dt="2022-04-05T15:09:53.186" v="35" actId="20577"/>
          <ac:spMkLst>
            <pc:docMk/>
            <pc:sldMk cId="3451872943" sldId="315"/>
            <ac:spMk id="7" creationId="{F8083468-E747-CC6E-24F5-9B932019579A}"/>
          </ac:spMkLst>
        </pc:spChg>
        <pc:spChg chg="del mod">
          <ac:chgData name="Baker, Emily (STFC,DL,AST)" userId="S::emily.baker@stfc.ac.uk::cd63b128-5bbb-4867-bad5-e2b99d3ce767" providerId="AD" clId="Web-{98A7C95D-C945-BC41-5AB5-536DC96C4D75}" dt="2022-04-05T15:08:57.278" v="15"/>
          <ac:spMkLst>
            <pc:docMk/>
            <pc:sldMk cId="3451872943" sldId="315"/>
            <ac:spMk id="11" creationId="{C0DEFA60-AD32-3632-9DFF-FA43D5843652}"/>
          </ac:spMkLst>
        </pc:spChg>
        <pc:spChg chg="mod">
          <ac:chgData name="Baker, Emily (STFC,DL,AST)" userId="S::emily.baker@stfc.ac.uk::cd63b128-5bbb-4867-bad5-e2b99d3ce767" providerId="AD" clId="Web-{98A7C95D-C945-BC41-5AB5-536DC96C4D75}" dt="2022-04-05T15:11:01.765" v="38" actId="20577"/>
          <ac:spMkLst>
            <pc:docMk/>
            <pc:sldMk cId="3451872943" sldId="315"/>
            <ac:spMk id="12" creationId="{8FEA68CA-E2CD-5C5E-B076-F10C6BC4E45B}"/>
          </ac:spMkLst>
        </pc:spChg>
        <pc:picChg chg="mod">
          <ac:chgData name="Baker, Emily (STFC,DL,AST)" userId="S::emily.baker@stfc.ac.uk::cd63b128-5bbb-4867-bad5-e2b99d3ce767" providerId="AD" clId="Web-{98A7C95D-C945-BC41-5AB5-536DC96C4D75}" dt="2022-04-05T15:08:48.887" v="10" actId="1076"/>
          <ac:picMkLst>
            <pc:docMk/>
            <pc:sldMk cId="3451872943" sldId="315"/>
            <ac:picMk id="8" creationId="{D51058E5-E089-9AE0-A45A-E4ADDC27952B}"/>
          </ac:picMkLst>
        </pc:picChg>
      </pc:sldChg>
    </pc:docChg>
  </pc:docChgLst>
  <pc:docChgLst>
    <pc:chgData name="Baker, Emily (STFC,DL,AST)" userId="S::emily.baker@stfc.ac.uk::cd63b128-5bbb-4867-bad5-e2b99d3ce767" providerId="AD" clId="Web-{341F5C2E-4A7B-71B9-7520-6730EF3EBCF0}"/>
    <pc:docChg chg="addSld sldOrd addMainMaster modMainMaster">
      <pc:chgData name="Baker, Emily (STFC,DL,AST)" userId="S::emily.baker@stfc.ac.uk::cd63b128-5bbb-4867-bad5-e2b99d3ce767" providerId="AD" clId="Web-{341F5C2E-4A7B-71B9-7520-6730EF3EBCF0}" dt="2020-09-22T07:59:43.345" v="1"/>
      <pc:docMkLst>
        <pc:docMk/>
      </pc:docMkLst>
      <pc:sldChg chg="ord">
        <pc:chgData name="Baker, Emily (STFC,DL,AST)" userId="S::emily.baker@stfc.ac.uk::cd63b128-5bbb-4867-bad5-e2b99d3ce767" providerId="AD" clId="Web-{341F5C2E-4A7B-71B9-7520-6730EF3EBCF0}" dt="2020-09-22T07:59:43.345" v="1"/>
        <pc:sldMkLst>
          <pc:docMk/>
          <pc:sldMk cId="1646370894" sldId="325"/>
        </pc:sldMkLst>
      </pc:sldChg>
      <pc:sldChg chg="add">
        <pc:chgData name="Baker, Emily (STFC,DL,AST)" userId="S::emily.baker@stfc.ac.uk::cd63b128-5bbb-4867-bad5-e2b99d3ce767" providerId="AD" clId="Web-{341F5C2E-4A7B-71B9-7520-6730EF3EBCF0}" dt="2020-09-22T07:59:39.204" v="0"/>
        <pc:sldMkLst>
          <pc:docMk/>
          <pc:sldMk cId="2945295519" sldId="329"/>
        </pc:sldMkLst>
      </pc:sldChg>
      <pc:sldMasterChg chg="replId modSldLayout">
        <pc:chgData name="Baker, Emily (STFC,DL,AST)" userId="S::emily.baker@stfc.ac.uk::cd63b128-5bbb-4867-bad5-e2b99d3ce767" providerId="AD" clId="Web-{341F5C2E-4A7B-71B9-7520-6730EF3EBCF0}" dt="2020-09-22T07:59:39.204" v="0"/>
        <pc:sldMasterMkLst>
          <pc:docMk/>
          <pc:sldMasterMk cId="554890378" sldId="2147483694"/>
        </pc:sldMasterMkLst>
        <pc:sldLayoutChg chg="replId">
          <pc:chgData name="Baker, Emily (STFC,DL,AST)" userId="S::emily.baker@stfc.ac.uk::cd63b128-5bbb-4867-bad5-e2b99d3ce767" providerId="AD" clId="Web-{341F5C2E-4A7B-71B9-7520-6730EF3EBCF0}" dt="2020-09-22T07:59:39.204" v="0"/>
          <pc:sldLayoutMkLst>
            <pc:docMk/>
            <pc:sldMasterMk cId="554890378" sldId="2147483694"/>
            <pc:sldLayoutMk cId="3152213841" sldId="2147483695"/>
          </pc:sldLayoutMkLst>
        </pc:sldLayoutChg>
        <pc:sldLayoutChg chg="replId">
          <pc:chgData name="Baker, Emily (STFC,DL,AST)" userId="S::emily.baker@stfc.ac.uk::cd63b128-5bbb-4867-bad5-e2b99d3ce767" providerId="AD" clId="Web-{341F5C2E-4A7B-71B9-7520-6730EF3EBCF0}" dt="2020-09-22T07:59:39.204" v="0"/>
          <pc:sldLayoutMkLst>
            <pc:docMk/>
            <pc:sldMasterMk cId="554890378" sldId="2147483694"/>
            <pc:sldLayoutMk cId="2468082782" sldId="2147483696"/>
          </pc:sldLayoutMkLst>
        </pc:sldLayoutChg>
        <pc:sldLayoutChg chg="replId">
          <pc:chgData name="Baker, Emily (STFC,DL,AST)" userId="S::emily.baker@stfc.ac.uk::cd63b128-5bbb-4867-bad5-e2b99d3ce767" providerId="AD" clId="Web-{341F5C2E-4A7B-71B9-7520-6730EF3EBCF0}" dt="2020-09-22T07:59:39.204" v="0"/>
          <pc:sldLayoutMkLst>
            <pc:docMk/>
            <pc:sldMasterMk cId="554890378" sldId="2147483694"/>
            <pc:sldLayoutMk cId="2687486030" sldId="2147483697"/>
          </pc:sldLayoutMkLst>
        </pc:sldLayoutChg>
      </pc:sldMasterChg>
      <pc:sldMasterChg chg="replId">
        <pc:chgData name="Baker, Emily (STFC,DL,AST)" userId="S::emily.baker@stfc.ac.uk::cd63b128-5bbb-4867-bad5-e2b99d3ce767" providerId="AD" clId="Web-{341F5C2E-4A7B-71B9-7520-6730EF3EBCF0}" dt="2020-09-22T07:59:39.204" v="0"/>
        <pc:sldMasterMkLst>
          <pc:docMk/>
          <pc:sldMasterMk cId="251128307" sldId="2147483698"/>
        </pc:sldMasterMkLst>
      </pc:sldMasterChg>
      <pc:sldMasterChg chg="add addSldLayout">
        <pc:chgData name="Baker, Emily (STFC,DL,AST)" userId="S::emily.baker@stfc.ac.uk::cd63b128-5bbb-4867-bad5-e2b99d3ce767" providerId="AD" clId="Web-{341F5C2E-4A7B-71B9-7520-6730EF3EBCF0}" dt="2020-09-22T07:59:39.204" v="0"/>
        <pc:sldMasterMkLst>
          <pc:docMk/>
          <pc:sldMasterMk cId="3329901280" sldId="2147484013"/>
        </pc:sldMasterMkLst>
        <pc:sldLayoutChg chg="add">
          <pc:chgData name="Baker, Emily (STFC,DL,AST)" userId="S::emily.baker@stfc.ac.uk::cd63b128-5bbb-4867-bad5-e2b99d3ce767" providerId="AD" clId="Web-{341F5C2E-4A7B-71B9-7520-6730EF3EBCF0}" dt="2020-09-22T07:59:39.204" v="0"/>
          <pc:sldLayoutMkLst>
            <pc:docMk/>
            <pc:sldMasterMk cId="3329901280" sldId="2147484013"/>
            <pc:sldLayoutMk cId="2313630052" sldId="2147483751"/>
          </pc:sldLayoutMkLst>
        </pc:sldLayoutChg>
        <pc:sldLayoutChg chg="add">
          <pc:chgData name="Baker, Emily (STFC,DL,AST)" userId="S::emily.baker@stfc.ac.uk::cd63b128-5bbb-4867-bad5-e2b99d3ce767" providerId="AD" clId="Web-{341F5C2E-4A7B-71B9-7520-6730EF3EBCF0}" dt="2020-09-22T07:59:39.204" v="0"/>
          <pc:sldLayoutMkLst>
            <pc:docMk/>
            <pc:sldMasterMk cId="3329901280" sldId="2147484013"/>
            <pc:sldLayoutMk cId="3286712300" sldId="2147483752"/>
          </pc:sldLayoutMkLst>
        </pc:sldLayoutChg>
        <pc:sldLayoutChg chg="add">
          <pc:chgData name="Baker, Emily (STFC,DL,AST)" userId="S::emily.baker@stfc.ac.uk::cd63b128-5bbb-4867-bad5-e2b99d3ce767" providerId="AD" clId="Web-{341F5C2E-4A7B-71B9-7520-6730EF3EBCF0}" dt="2020-09-22T07:59:39.204" v="0"/>
          <pc:sldLayoutMkLst>
            <pc:docMk/>
            <pc:sldMasterMk cId="3329901280" sldId="2147484013"/>
            <pc:sldLayoutMk cId="945932249" sldId="2147483753"/>
          </pc:sldLayoutMkLst>
        </pc:sldLayoutChg>
        <pc:sldLayoutChg chg="add">
          <pc:chgData name="Baker, Emily (STFC,DL,AST)" userId="S::emily.baker@stfc.ac.uk::cd63b128-5bbb-4867-bad5-e2b99d3ce767" providerId="AD" clId="Web-{341F5C2E-4A7B-71B9-7520-6730EF3EBCF0}" dt="2020-09-22T07:59:39.204" v="0"/>
          <pc:sldLayoutMkLst>
            <pc:docMk/>
            <pc:sldMasterMk cId="3329901280" sldId="2147484013"/>
            <pc:sldLayoutMk cId="316754184" sldId="2147483754"/>
          </pc:sldLayoutMkLst>
        </pc:sldLayoutChg>
        <pc:sldLayoutChg chg="add">
          <pc:chgData name="Baker, Emily (STFC,DL,AST)" userId="S::emily.baker@stfc.ac.uk::cd63b128-5bbb-4867-bad5-e2b99d3ce767" providerId="AD" clId="Web-{341F5C2E-4A7B-71B9-7520-6730EF3EBCF0}" dt="2020-09-22T07:59:39.204" v="0"/>
          <pc:sldLayoutMkLst>
            <pc:docMk/>
            <pc:sldMasterMk cId="3329901280" sldId="2147484013"/>
            <pc:sldLayoutMk cId="1547794439" sldId="2147483755"/>
          </pc:sldLayoutMkLst>
        </pc:sldLayoutChg>
        <pc:sldLayoutChg chg="add">
          <pc:chgData name="Baker, Emily (STFC,DL,AST)" userId="S::emily.baker@stfc.ac.uk::cd63b128-5bbb-4867-bad5-e2b99d3ce767" providerId="AD" clId="Web-{341F5C2E-4A7B-71B9-7520-6730EF3EBCF0}" dt="2020-09-22T07:59:39.204" v="0"/>
          <pc:sldLayoutMkLst>
            <pc:docMk/>
            <pc:sldMasterMk cId="3329901280" sldId="2147484013"/>
            <pc:sldLayoutMk cId="2365318812" sldId="2147483756"/>
          </pc:sldLayoutMkLst>
        </pc:sldLayoutChg>
        <pc:sldLayoutChg chg="add">
          <pc:chgData name="Baker, Emily (STFC,DL,AST)" userId="S::emily.baker@stfc.ac.uk::cd63b128-5bbb-4867-bad5-e2b99d3ce767" providerId="AD" clId="Web-{341F5C2E-4A7B-71B9-7520-6730EF3EBCF0}" dt="2020-09-22T07:59:39.204" v="0"/>
          <pc:sldLayoutMkLst>
            <pc:docMk/>
            <pc:sldMasterMk cId="3329901280" sldId="2147484013"/>
            <pc:sldLayoutMk cId="3209975286" sldId="2147483757"/>
          </pc:sldLayoutMkLst>
        </pc:sldLayoutChg>
        <pc:sldLayoutChg chg="add">
          <pc:chgData name="Baker, Emily (STFC,DL,AST)" userId="S::emily.baker@stfc.ac.uk::cd63b128-5bbb-4867-bad5-e2b99d3ce767" providerId="AD" clId="Web-{341F5C2E-4A7B-71B9-7520-6730EF3EBCF0}" dt="2020-09-22T07:59:39.204" v="0"/>
          <pc:sldLayoutMkLst>
            <pc:docMk/>
            <pc:sldMasterMk cId="3329901280" sldId="2147484013"/>
            <pc:sldLayoutMk cId="1172096814" sldId="2147483758"/>
          </pc:sldLayoutMkLst>
        </pc:sldLayoutChg>
        <pc:sldLayoutChg chg="add">
          <pc:chgData name="Baker, Emily (STFC,DL,AST)" userId="S::emily.baker@stfc.ac.uk::cd63b128-5bbb-4867-bad5-e2b99d3ce767" providerId="AD" clId="Web-{341F5C2E-4A7B-71B9-7520-6730EF3EBCF0}" dt="2020-09-22T07:59:39.204" v="0"/>
          <pc:sldLayoutMkLst>
            <pc:docMk/>
            <pc:sldMasterMk cId="3329901280" sldId="2147484013"/>
            <pc:sldLayoutMk cId="2961482697" sldId="2147483759"/>
          </pc:sldLayoutMkLst>
        </pc:sldLayoutChg>
        <pc:sldLayoutChg chg="add">
          <pc:chgData name="Baker, Emily (STFC,DL,AST)" userId="S::emily.baker@stfc.ac.uk::cd63b128-5bbb-4867-bad5-e2b99d3ce767" providerId="AD" clId="Web-{341F5C2E-4A7B-71B9-7520-6730EF3EBCF0}" dt="2020-09-22T07:59:39.204" v="0"/>
          <pc:sldLayoutMkLst>
            <pc:docMk/>
            <pc:sldMasterMk cId="3329901280" sldId="2147484013"/>
            <pc:sldLayoutMk cId="2582137540" sldId="2147483760"/>
          </pc:sldLayoutMkLst>
        </pc:sldLayoutChg>
        <pc:sldLayoutChg chg="add">
          <pc:chgData name="Baker, Emily (STFC,DL,AST)" userId="S::emily.baker@stfc.ac.uk::cd63b128-5bbb-4867-bad5-e2b99d3ce767" providerId="AD" clId="Web-{341F5C2E-4A7B-71B9-7520-6730EF3EBCF0}" dt="2020-09-22T07:59:39.204" v="0"/>
          <pc:sldLayoutMkLst>
            <pc:docMk/>
            <pc:sldMasterMk cId="3329901280" sldId="2147484013"/>
            <pc:sldLayoutMk cId="3495988733" sldId="2147483761"/>
          </pc:sldLayoutMkLst>
        </pc:sldLayoutChg>
        <pc:sldLayoutChg chg="add">
          <pc:chgData name="Baker, Emily (STFC,DL,AST)" userId="S::emily.baker@stfc.ac.uk::cd63b128-5bbb-4867-bad5-e2b99d3ce767" providerId="AD" clId="Web-{341F5C2E-4A7B-71B9-7520-6730EF3EBCF0}" dt="2020-09-22T07:59:39.204" v="0"/>
          <pc:sldLayoutMkLst>
            <pc:docMk/>
            <pc:sldMasterMk cId="3329901280" sldId="2147484013"/>
            <pc:sldLayoutMk cId="4133814334" sldId="2147483762"/>
          </pc:sldLayoutMkLst>
        </pc:sldLayoutChg>
      </pc:sldMasterChg>
    </pc:docChg>
  </pc:docChgLst>
  <pc:docChgLst>
    <pc:chgData name="Baker, Emily (STFC,DL,AST)" userId="S::emily.baker@stfc.ac.uk::cd63b128-5bbb-4867-bad5-e2b99d3ce767" providerId="AD" clId="Web-{A76EE48D-85EF-CB95-8DCA-2218830DAE59}"/>
    <pc:docChg chg="addSld delSld">
      <pc:chgData name="Baker, Emily (STFC,DL,AST)" userId="S::emily.baker@stfc.ac.uk::cd63b128-5bbb-4867-bad5-e2b99d3ce767" providerId="AD" clId="Web-{A76EE48D-85EF-CB95-8DCA-2218830DAE59}" dt="2021-03-16T11:48:07.975" v="1"/>
      <pc:docMkLst>
        <pc:docMk/>
      </pc:docMkLst>
      <pc:sldChg chg="add">
        <pc:chgData name="Baker, Emily (STFC,DL,AST)" userId="S::emily.baker@stfc.ac.uk::cd63b128-5bbb-4867-bad5-e2b99d3ce767" providerId="AD" clId="Web-{A76EE48D-85EF-CB95-8DCA-2218830DAE59}" dt="2021-03-16T11:48:07.975" v="1"/>
        <pc:sldMkLst>
          <pc:docMk/>
          <pc:sldMk cId="3332001527" sldId="341"/>
        </pc:sldMkLst>
      </pc:sldChg>
      <pc:sldChg chg="del">
        <pc:chgData name="Baker, Emily (STFC,DL,AST)" userId="S::emily.baker@stfc.ac.uk::cd63b128-5bbb-4867-bad5-e2b99d3ce767" providerId="AD" clId="Web-{A76EE48D-85EF-CB95-8DCA-2218830DAE59}" dt="2021-03-16T11:48:06.756" v="0"/>
        <pc:sldMkLst>
          <pc:docMk/>
          <pc:sldMk cId="3350977420" sldId="341"/>
        </pc:sldMkLst>
      </pc:sldChg>
    </pc:docChg>
  </pc:docChgLst>
  <pc:docChgLst>
    <pc:chgData name="Clarke, Jim (STFC,DL,AST)" userId="S::jim.clarke@stfc.ac.uk::cfbc3bf2-f1c3-43b3-bd3d-aaf645717052" providerId="AD" clId="Web-{5056CAA4-0DDE-60D1-5EC5-88356EC4941B}"/>
    <pc:docChg chg="modSld">
      <pc:chgData name="Clarke, Jim (STFC,DL,AST)" userId="S::jim.clarke@stfc.ac.uk::cfbc3bf2-f1c3-43b3-bd3d-aaf645717052" providerId="AD" clId="Web-{5056CAA4-0DDE-60D1-5EC5-88356EC4941B}" dt="2021-02-09T10:57:26.003" v="23" actId="20577"/>
      <pc:docMkLst>
        <pc:docMk/>
      </pc:docMkLst>
      <pc:sldChg chg="modSp">
        <pc:chgData name="Clarke, Jim (STFC,DL,AST)" userId="S::jim.clarke@stfc.ac.uk::cfbc3bf2-f1c3-43b3-bd3d-aaf645717052" providerId="AD" clId="Web-{5056CAA4-0DDE-60D1-5EC5-88356EC4941B}" dt="2021-02-09T10:57:26.003" v="23" actId="20577"/>
        <pc:sldMkLst>
          <pc:docMk/>
          <pc:sldMk cId="1337876169" sldId="322"/>
        </pc:sldMkLst>
        <pc:spChg chg="mod">
          <ac:chgData name="Clarke, Jim (STFC,DL,AST)" userId="S::jim.clarke@stfc.ac.uk::cfbc3bf2-f1c3-43b3-bd3d-aaf645717052" providerId="AD" clId="Web-{5056CAA4-0DDE-60D1-5EC5-88356EC4941B}" dt="2021-02-09T10:57:26.003" v="23" actId="20577"/>
          <ac:spMkLst>
            <pc:docMk/>
            <pc:sldMk cId="1337876169" sldId="322"/>
            <ac:spMk id="8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5056CAA4-0DDE-60D1-5EC5-88356EC4941B}" dt="2021-02-09T10:55:12.970" v="2" actId="20577"/>
        <pc:sldMkLst>
          <pc:docMk/>
          <pc:sldMk cId="3281214982" sldId="323"/>
        </pc:sldMkLst>
        <pc:spChg chg="mod">
          <ac:chgData name="Clarke, Jim (STFC,DL,AST)" userId="S::jim.clarke@stfc.ac.uk::cfbc3bf2-f1c3-43b3-bd3d-aaf645717052" providerId="AD" clId="Web-{5056CAA4-0DDE-60D1-5EC5-88356EC4941B}" dt="2021-02-09T10:55:12.970" v="2" actId="20577"/>
          <ac:spMkLst>
            <pc:docMk/>
            <pc:sldMk cId="3281214982" sldId="323"/>
            <ac:spMk id="7" creationId="{2422DBB9-7747-7041-8E78-C517CE8075C9}"/>
          </ac:spMkLst>
        </pc:spChg>
      </pc:sldChg>
    </pc:docChg>
  </pc:docChgLst>
  <pc:docChgLst>
    <pc:chgData name="Clarke, Jim (STFC,DL,AST)" userId="S::jim.clarke@stfc.ac.uk::cfbc3bf2-f1c3-43b3-bd3d-aaf645717052" providerId="AD" clId="Web-{54E488B9-03A2-1B5E-4BC7-A6E327F6BCF2}"/>
    <pc:docChg chg="addSld delSld">
      <pc:chgData name="Clarke, Jim (STFC,DL,AST)" userId="S::jim.clarke@stfc.ac.uk::cfbc3bf2-f1c3-43b3-bd3d-aaf645717052" providerId="AD" clId="Web-{54E488B9-03A2-1B5E-4BC7-A6E327F6BCF2}" dt="2021-06-07T12:56:57.994" v="1"/>
      <pc:docMkLst>
        <pc:docMk/>
      </pc:docMkLst>
      <pc:sldChg chg="new del">
        <pc:chgData name="Clarke, Jim (STFC,DL,AST)" userId="S::jim.clarke@stfc.ac.uk::cfbc3bf2-f1c3-43b3-bd3d-aaf645717052" providerId="AD" clId="Web-{54E488B9-03A2-1B5E-4BC7-A6E327F6BCF2}" dt="2021-06-07T12:56:57.994" v="1"/>
        <pc:sldMkLst>
          <pc:docMk/>
          <pc:sldMk cId="1950733606" sldId="348"/>
        </pc:sldMkLst>
      </pc:sldChg>
    </pc:docChg>
  </pc:docChgLst>
  <pc:docChgLst>
    <pc:chgData name="Clarke, Jim (STFC,DL,AST)" userId="S::jim.clarke@stfc.ac.uk::cfbc3bf2-f1c3-43b3-bd3d-aaf645717052" providerId="AD" clId="Web-{C169BB3B-B49E-F064-6862-C98E02813A1F}"/>
    <pc:docChg chg="addSld delSld modSld sldOrd">
      <pc:chgData name="Clarke, Jim (STFC,DL,AST)" userId="S::jim.clarke@stfc.ac.uk::cfbc3bf2-f1c3-43b3-bd3d-aaf645717052" providerId="AD" clId="Web-{C169BB3B-B49E-F064-6862-C98E02813A1F}" dt="2020-11-18T11:45:34.010" v="2267" actId="20577"/>
      <pc:docMkLst>
        <pc:docMk/>
      </pc:docMkLst>
      <pc:sldChg chg="addSp delSp modSp">
        <pc:chgData name="Clarke, Jim (STFC,DL,AST)" userId="S::jim.clarke@stfc.ac.uk::cfbc3bf2-f1c3-43b3-bd3d-aaf645717052" providerId="AD" clId="Web-{C169BB3B-B49E-F064-6862-C98E02813A1F}" dt="2020-11-18T11:42:19.792" v="2158" actId="1076"/>
        <pc:sldMkLst>
          <pc:docMk/>
          <pc:sldMk cId="3430929497" sldId="322"/>
        </pc:sldMkLst>
        <pc:spChg chg="mod">
          <ac:chgData name="Clarke, Jim (STFC,DL,AST)" userId="S::jim.clarke@stfc.ac.uk::cfbc3bf2-f1c3-43b3-bd3d-aaf645717052" providerId="AD" clId="Web-{C169BB3B-B49E-F064-6862-C98E02813A1F}" dt="2020-11-18T11:40:11.621" v="2121" actId="20577"/>
          <ac:spMkLst>
            <pc:docMk/>
            <pc:sldMk cId="3430929497" sldId="322"/>
            <ac:spMk id="2" creationId="{7686AF35-4FEF-4F1D-B276-3563697D0DD2}"/>
          </ac:spMkLst>
        </pc:spChg>
        <pc:spChg chg="mod">
          <ac:chgData name="Clarke, Jim (STFC,DL,AST)" userId="S::jim.clarke@stfc.ac.uk::cfbc3bf2-f1c3-43b3-bd3d-aaf645717052" providerId="AD" clId="Web-{C169BB3B-B49E-F064-6862-C98E02813A1F}" dt="2020-11-18T11:42:16.136" v="2157" actId="14100"/>
          <ac:spMkLst>
            <pc:docMk/>
            <pc:sldMk cId="3430929497" sldId="322"/>
            <ac:spMk id="3" creationId="{D82D1D72-3F95-46B4-82C4-3DB4CABED42A}"/>
          </ac:spMkLst>
        </pc:spChg>
        <pc:picChg chg="mod">
          <ac:chgData name="Clarke, Jim (STFC,DL,AST)" userId="S::jim.clarke@stfc.ac.uk::cfbc3bf2-f1c3-43b3-bd3d-aaf645717052" providerId="AD" clId="Web-{C169BB3B-B49E-F064-6862-C98E02813A1F}" dt="2020-11-18T11:42:19.792" v="2158" actId="1076"/>
          <ac:picMkLst>
            <pc:docMk/>
            <pc:sldMk cId="3430929497" sldId="322"/>
            <ac:picMk id="4" creationId="{FC57F4D7-65EE-4738-A94D-994634838F70}"/>
          </ac:picMkLst>
        </pc:picChg>
        <pc:picChg chg="add del mod">
          <ac:chgData name="Clarke, Jim (STFC,DL,AST)" userId="S::jim.clarke@stfc.ac.uk::cfbc3bf2-f1c3-43b3-bd3d-aaf645717052" providerId="AD" clId="Web-{C169BB3B-B49E-F064-6862-C98E02813A1F}" dt="2020-11-18T09:42:04.867" v="2"/>
          <ac:picMkLst>
            <pc:docMk/>
            <pc:sldMk cId="3430929497" sldId="322"/>
            <ac:picMk id="5" creationId="{3058DD8B-3E13-4760-A6FB-9324A86D728D}"/>
          </ac:picMkLst>
        </pc:picChg>
        <pc:picChg chg="add del mod">
          <ac:chgData name="Clarke, Jim (STFC,DL,AST)" userId="S::jim.clarke@stfc.ac.uk::cfbc3bf2-f1c3-43b3-bd3d-aaf645717052" providerId="AD" clId="Web-{C169BB3B-B49E-F064-6862-C98E02813A1F}" dt="2020-11-18T11:41:24.059" v="2145"/>
          <ac:picMkLst>
            <pc:docMk/>
            <pc:sldMk cId="3430929497" sldId="322"/>
            <ac:picMk id="5" creationId="{A0D84D97-6BAF-4C4B-B267-685123BF3825}"/>
          </ac:picMkLst>
        </pc:picChg>
        <pc:picChg chg="mod">
          <ac:chgData name="Clarke, Jim (STFC,DL,AST)" userId="S::jim.clarke@stfc.ac.uk::cfbc3bf2-f1c3-43b3-bd3d-aaf645717052" providerId="AD" clId="Web-{C169BB3B-B49E-F064-6862-C98E02813A1F}" dt="2020-11-18T11:41:20.417" v="2143" actId="14100"/>
          <ac:picMkLst>
            <pc:docMk/>
            <pc:sldMk cId="3430929497" sldId="322"/>
            <ac:picMk id="8" creationId="{00000000-0000-0000-0000-000000000000}"/>
          </ac:picMkLst>
        </pc:picChg>
      </pc:sldChg>
      <pc:sldChg chg="delSp modSp">
        <pc:chgData name="Clarke, Jim (STFC,DL,AST)" userId="S::jim.clarke@stfc.ac.uk::cfbc3bf2-f1c3-43b3-bd3d-aaf645717052" providerId="AD" clId="Web-{C169BB3B-B49E-F064-6862-C98E02813A1F}" dt="2020-11-18T11:45:27.354" v="2264" actId="20577"/>
        <pc:sldMkLst>
          <pc:docMk/>
          <pc:sldMk cId="3658021047" sldId="327"/>
        </pc:sldMkLst>
        <pc:spChg chg="mod">
          <ac:chgData name="Clarke, Jim (STFC,DL,AST)" userId="S::jim.clarke@stfc.ac.uk::cfbc3bf2-f1c3-43b3-bd3d-aaf645717052" providerId="AD" clId="Web-{C169BB3B-B49E-F064-6862-C98E02813A1F}" dt="2020-11-18T09:43:14.211" v="6" actId="20577"/>
          <ac:spMkLst>
            <pc:docMk/>
            <pc:sldMk cId="3658021047" sldId="327"/>
            <ac:spMk id="2" creationId="{67B54F19-1212-9345-95FF-9D2815FD6E96}"/>
          </ac:spMkLst>
        </pc:spChg>
        <pc:spChg chg="mod">
          <ac:chgData name="Clarke, Jim (STFC,DL,AST)" userId="S::jim.clarke@stfc.ac.uk::cfbc3bf2-f1c3-43b3-bd3d-aaf645717052" providerId="AD" clId="Web-{C169BB3B-B49E-F064-6862-C98E02813A1F}" dt="2020-11-18T11:45:27.354" v="2264" actId="20577"/>
          <ac:spMkLst>
            <pc:docMk/>
            <pc:sldMk cId="3658021047" sldId="327"/>
            <ac:spMk id="4" creationId="{00000000-0000-0000-0000-000000000000}"/>
          </ac:spMkLst>
        </pc:spChg>
        <pc:picChg chg="del">
          <ac:chgData name="Clarke, Jim (STFC,DL,AST)" userId="S::jim.clarke@stfc.ac.uk::cfbc3bf2-f1c3-43b3-bd3d-aaf645717052" providerId="AD" clId="Web-{C169BB3B-B49E-F064-6862-C98E02813A1F}" dt="2020-11-18T09:43:16.680" v="9"/>
          <ac:picMkLst>
            <pc:docMk/>
            <pc:sldMk cId="3658021047" sldId="327"/>
            <ac:picMk id="3" creationId="{00000000-0000-0000-0000-000000000000}"/>
          </ac:picMkLst>
        </pc:picChg>
      </pc:sldChg>
      <pc:sldChg chg="modSp">
        <pc:chgData name="Clarke, Jim (STFC,DL,AST)" userId="S::jim.clarke@stfc.ac.uk::cfbc3bf2-f1c3-43b3-bd3d-aaf645717052" providerId="AD" clId="Web-{C169BB3B-B49E-F064-6862-C98E02813A1F}" dt="2020-11-18T09:58:59.499" v="551" actId="20577"/>
        <pc:sldMkLst>
          <pc:docMk/>
          <pc:sldMk cId="1371616437" sldId="328"/>
        </pc:sldMkLst>
        <pc:spChg chg="mod">
          <ac:chgData name="Clarke, Jim (STFC,DL,AST)" userId="S::jim.clarke@stfc.ac.uk::cfbc3bf2-f1c3-43b3-bd3d-aaf645717052" providerId="AD" clId="Web-{C169BB3B-B49E-F064-6862-C98E02813A1F}" dt="2020-11-18T09:58:59.499" v="551" actId="20577"/>
          <ac:spMkLst>
            <pc:docMk/>
            <pc:sldMk cId="1371616437" sldId="328"/>
            <ac:spMk id="4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C169BB3B-B49E-F064-6862-C98E02813A1F}" dt="2020-11-18T09:59:41.671" v="562" actId="20577"/>
        <pc:sldMkLst>
          <pc:docMk/>
          <pc:sldMk cId="3922821776" sldId="329"/>
        </pc:sldMkLst>
        <pc:spChg chg="mod">
          <ac:chgData name="Clarke, Jim (STFC,DL,AST)" userId="S::jim.clarke@stfc.ac.uk::cfbc3bf2-f1c3-43b3-bd3d-aaf645717052" providerId="AD" clId="Web-{C169BB3B-B49E-F064-6862-C98E02813A1F}" dt="2020-11-18T09:59:41.671" v="562" actId="20577"/>
          <ac:spMkLst>
            <pc:docMk/>
            <pc:sldMk cId="3922821776" sldId="329"/>
            <ac:spMk id="3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C169BB3B-B49E-F064-6862-C98E02813A1F}" dt="2020-11-18T10:00:54.827" v="566" actId="20577"/>
        <pc:sldMkLst>
          <pc:docMk/>
          <pc:sldMk cId="1810060762" sldId="330"/>
        </pc:sldMkLst>
        <pc:spChg chg="mod">
          <ac:chgData name="Clarke, Jim (STFC,DL,AST)" userId="S::jim.clarke@stfc.ac.uk::cfbc3bf2-f1c3-43b3-bd3d-aaf645717052" providerId="AD" clId="Web-{C169BB3B-B49E-F064-6862-C98E02813A1F}" dt="2020-11-18T10:00:54.827" v="566" actId="20577"/>
          <ac:spMkLst>
            <pc:docMk/>
            <pc:sldMk cId="1810060762" sldId="330"/>
            <ac:spMk id="4" creationId="{E1617797-C926-4DD9-8E52-3D364E3AD0EA}"/>
          </ac:spMkLst>
        </pc:spChg>
      </pc:sldChg>
      <pc:sldChg chg="modSp add replId">
        <pc:chgData name="Clarke, Jim (STFC,DL,AST)" userId="S::jim.clarke@stfc.ac.uk::cfbc3bf2-f1c3-43b3-bd3d-aaf645717052" providerId="AD" clId="Web-{C169BB3B-B49E-F064-6862-C98E02813A1F}" dt="2020-11-18T09:58:32.764" v="547" actId="20577"/>
        <pc:sldMkLst>
          <pc:docMk/>
          <pc:sldMk cId="1145018528" sldId="331"/>
        </pc:sldMkLst>
        <pc:spChg chg="mod">
          <ac:chgData name="Clarke, Jim (STFC,DL,AST)" userId="S::jim.clarke@stfc.ac.uk::cfbc3bf2-f1c3-43b3-bd3d-aaf645717052" providerId="AD" clId="Web-{C169BB3B-B49E-F064-6862-C98E02813A1F}" dt="2020-11-18T09:58:32.764" v="547" actId="20577"/>
          <ac:spMkLst>
            <pc:docMk/>
            <pc:sldMk cId="1145018528" sldId="331"/>
            <ac:spMk id="4" creationId="{00000000-0000-0000-0000-000000000000}"/>
          </ac:spMkLst>
        </pc:spChg>
      </pc:sldChg>
      <pc:sldChg chg="modSp new del">
        <pc:chgData name="Clarke, Jim (STFC,DL,AST)" userId="S::jim.clarke@stfc.ac.uk::cfbc3bf2-f1c3-43b3-bd3d-aaf645717052" providerId="AD" clId="Web-{C169BB3B-B49E-F064-6862-C98E02813A1F}" dt="2020-11-18T10:02:35.578" v="582"/>
        <pc:sldMkLst>
          <pc:docMk/>
          <pc:sldMk cId="569556362" sldId="332"/>
        </pc:sldMkLst>
        <pc:spChg chg="mod">
          <ac:chgData name="Clarke, Jim (STFC,DL,AST)" userId="S::jim.clarke@stfc.ac.uk::cfbc3bf2-f1c3-43b3-bd3d-aaf645717052" providerId="AD" clId="Web-{C169BB3B-B49E-F064-6862-C98E02813A1F}" dt="2020-11-18T10:02:26.953" v="579" actId="20577"/>
          <ac:spMkLst>
            <pc:docMk/>
            <pc:sldMk cId="569556362" sldId="332"/>
            <ac:spMk id="2" creationId="{EE20EB28-9CB5-4F9B-9D75-89F98E53430F}"/>
          </ac:spMkLst>
        </pc:spChg>
      </pc:sldChg>
      <pc:sldChg chg="modSp add ord replId">
        <pc:chgData name="Clarke, Jim (STFC,DL,AST)" userId="S::jim.clarke@stfc.ac.uk::cfbc3bf2-f1c3-43b3-bd3d-aaf645717052" providerId="AD" clId="Web-{C169BB3B-B49E-F064-6862-C98E02813A1F}" dt="2020-11-18T11:43:38.932" v="2165" actId="20577"/>
        <pc:sldMkLst>
          <pc:docMk/>
          <pc:sldMk cId="1603677599" sldId="332"/>
        </pc:sldMkLst>
        <pc:spChg chg="mod">
          <ac:chgData name="Clarke, Jim (STFC,DL,AST)" userId="S::jim.clarke@stfc.ac.uk::cfbc3bf2-f1c3-43b3-bd3d-aaf645717052" providerId="AD" clId="Web-{C169BB3B-B49E-F064-6862-C98E02813A1F}" dt="2020-11-18T10:02:50.609" v="595" actId="20577"/>
          <ac:spMkLst>
            <pc:docMk/>
            <pc:sldMk cId="1603677599" sldId="332"/>
            <ac:spMk id="2" creationId="{67B54F19-1212-9345-95FF-9D2815FD6E96}"/>
          </ac:spMkLst>
        </pc:spChg>
        <pc:spChg chg="mod">
          <ac:chgData name="Clarke, Jim (STFC,DL,AST)" userId="S::jim.clarke@stfc.ac.uk::cfbc3bf2-f1c3-43b3-bd3d-aaf645717052" providerId="AD" clId="Web-{C169BB3B-B49E-F064-6862-C98E02813A1F}" dt="2020-11-18T11:43:38.932" v="2165" actId="20577"/>
          <ac:spMkLst>
            <pc:docMk/>
            <pc:sldMk cId="1603677599" sldId="332"/>
            <ac:spMk id="4" creationId="{00000000-0000-0000-0000-000000000000}"/>
          </ac:spMkLst>
        </pc:spChg>
      </pc:sldChg>
      <pc:sldChg chg="modSp add replId">
        <pc:chgData name="Clarke, Jim (STFC,DL,AST)" userId="S::jim.clarke@stfc.ac.uk::cfbc3bf2-f1c3-43b3-bd3d-aaf645717052" providerId="AD" clId="Web-{C169BB3B-B49E-F064-6862-C98E02813A1F}" dt="2020-11-18T11:44:06.307" v="2210" actId="20577"/>
        <pc:sldMkLst>
          <pc:docMk/>
          <pc:sldMk cId="125197700" sldId="333"/>
        </pc:sldMkLst>
        <pc:spChg chg="mod">
          <ac:chgData name="Clarke, Jim (STFC,DL,AST)" userId="S::jim.clarke@stfc.ac.uk::cfbc3bf2-f1c3-43b3-bd3d-aaf645717052" providerId="AD" clId="Web-{C169BB3B-B49E-F064-6862-C98E02813A1F}" dt="2020-11-18T11:44:06.307" v="2210" actId="20577"/>
          <ac:spMkLst>
            <pc:docMk/>
            <pc:sldMk cId="125197700" sldId="333"/>
            <ac:spMk id="4" creationId="{00000000-0000-0000-0000-000000000000}"/>
          </ac:spMkLst>
        </pc:spChg>
      </pc:sldChg>
      <pc:sldChg chg="addSp delSp modSp new del">
        <pc:chgData name="Clarke, Jim (STFC,DL,AST)" userId="S::jim.clarke@stfc.ac.uk::cfbc3bf2-f1c3-43b3-bd3d-aaf645717052" providerId="AD" clId="Web-{C169BB3B-B49E-F064-6862-C98E02813A1F}" dt="2020-11-18T11:39:21.918" v="2111"/>
        <pc:sldMkLst>
          <pc:docMk/>
          <pc:sldMk cId="1011370587" sldId="334"/>
        </pc:sldMkLst>
        <pc:spChg chg="add del">
          <ac:chgData name="Clarke, Jim (STFC,DL,AST)" userId="S::jim.clarke@stfc.ac.uk::cfbc3bf2-f1c3-43b3-bd3d-aaf645717052" providerId="AD" clId="Web-{C169BB3B-B49E-F064-6862-C98E02813A1F}" dt="2020-11-18T11:39:17.386" v="2110"/>
          <ac:spMkLst>
            <pc:docMk/>
            <pc:sldMk cId="1011370587" sldId="334"/>
            <ac:spMk id="3" creationId="{3C3179D9-46F0-4CFF-8B66-D59A8A3169D8}"/>
          </ac:spMkLst>
        </pc:spChg>
        <pc:picChg chg="add del mod ord">
          <ac:chgData name="Clarke, Jim (STFC,DL,AST)" userId="S::jim.clarke@stfc.ac.uk::cfbc3bf2-f1c3-43b3-bd3d-aaf645717052" providerId="AD" clId="Web-{C169BB3B-B49E-F064-6862-C98E02813A1F}" dt="2020-11-18T11:39:17.386" v="2110"/>
          <ac:picMkLst>
            <pc:docMk/>
            <pc:sldMk cId="1011370587" sldId="334"/>
            <ac:picMk id="4" creationId="{364C2C8F-D2D7-4EAE-AF11-10EBBD1E244C}"/>
          </ac:picMkLst>
        </pc:picChg>
      </pc:sldChg>
    </pc:docChg>
  </pc:docChgLst>
  <pc:docChgLst>
    <pc:chgData name="Baker, Emily (STFC,DL,AST)" userId="S::emily.baker@stfc.ac.uk::cd63b128-5bbb-4867-bad5-e2b99d3ce767" providerId="AD" clId="Web-{0ECEC635-EDC1-686E-83E3-19EDD785478F}"/>
    <pc:docChg chg="addSld modSld addMainMaster modMainMaster">
      <pc:chgData name="Baker, Emily (STFC,DL,AST)" userId="S::emily.baker@stfc.ac.uk::cd63b128-5bbb-4867-bad5-e2b99d3ce767" providerId="AD" clId="Web-{0ECEC635-EDC1-686E-83E3-19EDD785478F}" dt="2021-04-20T11:06:17.337" v="4" actId="20577"/>
      <pc:docMkLst>
        <pc:docMk/>
      </pc:docMkLst>
      <pc:sldChg chg="modSp">
        <pc:chgData name="Baker, Emily (STFC,DL,AST)" userId="S::emily.baker@stfc.ac.uk::cd63b128-5bbb-4867-bad5-e2b99d3ce767" providerId="AD" clId="Web-{0ECEC635-EDC1-686E-83E3-19EDD785478F}" dt="2021-04-20T11:06:17.337" v="4" actId="20577"/>
        <pc:sldMkLst>
          <pc:docMk/>
          <pc:sldMk cId="2593447445" sldId="322"/>
        </pc:sldMkLst>
        <pc:spChg chg="mod">
          <ac:chgData name="Baker, Emily (STFC,DL,AST)" userId="S::emily.baker@stfc.ac.uk::cd63b128-5bbb-4867-bad5-e2b99d3ce767" providerId="AD" clId="Web-{0ECEC635-EDC1-686E-83E3-19EDD785478F}" dt="2021-04-20T11:06:17.337" v="4" actId="20577"/>
          <ac:spMkLst>
            <pc:docMk/>
            <pc:sldMk cId="2593447445" sldId="322"/>
            <ac:spMk id="11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0ECEC635-EDC1-686E-83E3-19EDD785478F}" dt="2021-04-20T11:06:07.244" v="3" actId="1076"/>
          <ac:spMkLst>
            <pc:docMk/>
            <pc:sldMk cId="2593447445" sldId="322"/>
            <ac:spMk id="12" creationId="{00000000-0000-0000-0000-000000000000}"/>
          </ac:spMkLst>
        </pc:spChg>
      </pc:sldChg>
      <pc:sldChg chg="add">
        <pc:chgData name="Baker, Emily (STFC,DL,AST)" userId="S::emily.baker@stfc.ac.uk::cd63b128-5bbb-4867-bad5-e2b99d3ce767" providerId="AD" clId="Web-{0ECEC635-EDC1-686E-83E3-19EDD785478F}" dt="2021-04-20T11:05:52.556" v="0"/>
        <pc:sldMkLst>
          <pc:docMk/>
          <pc:sldMk cId="2755422610" sldId="323"/>
        </pc:sldMkLst>
      </pc:sldChg>
      <pc:sldMasterChg chg="modSldLayout">
        <pc:chgData name="Baker, Emily (STFC,DL,AST)" userId="S::emily.baker@stfc.ac.uk::cd63b128-5bbb-4867-bad5-e2b99d3ce767" providerId="AD" clId="Web-{0ECEC635-EDC1-686E-83E3-19EDD785478F}" dt="2021-04-20T11:05:52.556" v="0"/>
        <pc:sldMasterMkLst>
          <pc:docMk/>
          <pc:sldMasterMk cId="3277669034" sldId="2147483825"/>
        </pc:sldMasterMkLst>
        <pc:sldLayoutChg chg="replI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3277669034" sldId="2147483825"/>
            <pc:sldLayoutMk cId="1406270820" sldId="2147483713"/>
          </pc:sldLayoutMkLst>
        </pc:sldLayoutChg>
        <pc:sldLayoutChg chg="replI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3277669034" sldId="2147483825"/>
            <pc:sldLayoutMk cId="3789910750" sldId="2147483714"/>
          </pc:sldLayoutMkLst>
        </pc:sldLayoutChg>
        <pc:sldLayoutChg chg="replI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3277669034" sldId="2147483825"/>
            <pc:sldLayoutMk cId="492537761" sldId="2147483715"/>
          </pc:sldLayoutMkLst>
        </pc:sldLayoutChg>
        <pc:sldLayoutChg chg="replI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3277669034" sldId="2147483825"/>
            <pc:sldLayoutMk cId="1058882581" sldId="2147483716"/>
          </pc:sldLayoutMkLst>
        </pc:sldLayoutChg>
        <pc:sldLayoutChg chg="replI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3277669034" sldId="2147483825"/>
            <pc:sldLayoutMk cId="1316989362" sldId="2147483717"/>
          </pc:sldLayoutMkLst>
        </pc:sldLayoutChg>
        <pc:sldLayoutChg chg="replI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3277669034" sldId="2147483825"/>
            <pc:sldLayoutMk cId="2717834328" sldId="2147483718"/>
          </pc:sldLayoutMkLst>
        </pc:sldLayoutChg>
        <pc:sldLayoutChg chg="replI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3277669034" sldId="2147483825"/>
            <pc:sldLayoutMk cId="1249958497" sldId="2147483719"/>
          </pc:sldLayoutMkLst>
        </pc:sldLayoutChg>
        <pc:sldLayoutChg chg="replI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3277669034" sldId="2147483825"/>
            <pc:sldLayoutMk cId="312318148" sldId="2147483720"/>
          </pc:sldLayoutMkLst>
        </pc:sldLayoutChg>
        <pc:sldLayoutChg chg="replI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3277669034" sldId="2147483825"/>
            <pc:sldLayoutMk cId="2221673121" sldId="2147483721"/>
          </pc:sldLayoutMkLst>
        </pc:sldLayoutChg>
        <pc:sldLayoutChg chg="replI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3277669034" sldId="2147483825"/>
            <pc:sldLayoutMk cId="1111380074" sldId="2147483722"/>
          </pc:sldLayoutMkLst>
        </pc:sldLayoutChg>
        <pc:sldLayoutChg chg="replI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3277669034" sldId="2147483825"/>
            <pc:sldLayoutMk cId="1744664704" sldId="2147483723"/>
          </pc:sldLayoutMkLst>
        </pc:sldLayoutChg>
        <pc:sldLayoutChg chg="replI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3277669034" sldId="2147483825"/>
            <pc:sldLayoutMk cId="1448429915" sldId="2147483724"/>
          </pc:sldLayoutMkLst>
        </pc:sldLayoutChg>
        <pc:sldLayoutChg chg="replI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3277669034" sldId="2147483825"/>
            <pc:sldLayoutMk cId="644890088" sldId="2147483725"/>
          </pc:sldLayoutMkLst>
        </pc:sldLayoutChg>
      </pc:sldMasterChg>
      <pc:sldMasterChg chg="add addSldLayout">
        <pc:chgData name="Baker, Emily (STFC,DL,AST)" userId="S::emily.baker@stfc.ac.uk::cd63b128-5bbb-4867-bad5-e2b99d3ce767" providerId="AD" clId="Web-{0ECEC635-EDC1-686E-83E3-19EDD785478F}" dt="2021-04-20T11:05:52.556" v="0"/>
        <pc:sldMasterMkLst>
          <pc:docMk/>
          <pc:sldMasterMk cId="967685184" sldId="2147483826"/>
        </pc:sldMasterMkLst>
        <pc:sldLayoutChg chg="ad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967685184" sldId="2147483826"/>
            <pc:sldLayoutMk cId="2985277991" sldId="2147483690"/>
          </pc:sldLayoutMkLst>
        </pc:sldLayoutChg>
        <pc:sldLayoutChg chg="ad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967685184" sldId="2147483826"/>
            <pc:sldLayoutMk cId="3600670342" sldId="2147483692"/>
          </pc:sldLayoutMkLst>
        </pc:sldLayoutChg>
        <pc:sldLayoutChg chg="ad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967685184" sldId="2147483826"/>
            <pc:sldLayoutMk cId="3510161474" sldId="2147483699"/>
          </pc:sldLayoutMkLst>
        </pc:sldLayoutChg>
        <pc:sldLayoutChg chg="ad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967685184" sldId="2147483826"/>
            <pc:sldLayoutMk cId="229370617" sldId="2147483827"/>
          </pc:sldLayoutMkLst>
        </pc:sldLayoutChg>
        <pc:sldLayoutChg chg="ad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967685184" sldId="2147483826"/>
            <pc:sldLayoutMk cId="2023929089" sldId="2147483828"/>
          </pc:sldLayoutMkLst>
        </pc:sldLayoutChg>
        <pc:sldLayoutChg chg="ad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967685184" sldId="2147483826"/>
            <pc:sldLayoutMk cId="4118998753" sldId="2147483829"/>
          </pc:sldLayoutMkLst>
        </pc:sldLayoutChg>
        <pc:sldLayoutChg chg="ad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967685184" sldId="2147483826"/>
            <pc:sldLayoutMk cId="1594672914" sldId="2147483830"/>
          </pc:sldLayoutMkLst>
        </pc:sldLayoutChg>
        <pc:sldLayoutChg chg="ad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967685184" sldId="2147483826"/>
            <pc:sldLayoutMk cId="384870788" sldId="2147483831"/>
          </pc:sldLayoutMkLst>
        </pc:sldLayoutChg>
        <pc:sldLayoutChg chg="ad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967685184" sldId="2147483826"/>
            <pc:sldLayoutMk cId="3918961846" sldId="2147483832"/>
          </pc:sldLayoutMkLst>
        </pc:sldLayoutChg>
        <pc:sldLayoutChg chg="ad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967685184" sldId="2147483826"/>
            <pc:sldLayoutMk cId="3995455946" sldId="2147483833"/>
          </pc:sldLayoutMkLst>
        </pc:sldLayoutChg>
        <pc:sldLayoutChg chg="ad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967685184" sldId="2147483826"/>
            <pc:sldLayoutMk cId="818596691" sldId="2147483834"/>
          </pc:sldLayoutMkLst>
        </pc:sldLayoutChg>
        <pc:sldLayoutChg chg="add">
          <pc:chgData name="Baker, Emily (STFC,DL,AST)" userId="S::emily.baker@stfc.ac.uk::cd63b128-5bbb-4867-bad5-e2b99d3ce767" providerId="AD" clId="Web-{0ECEC635-EDC1-686E-83E3-19EDD785478F}" dt="2021-04-20T11:05:52.556" v="0"/>
          <pc:sldLayoutMkLst>
            <pc:docMk/>
            <pc:sldMasterMk cId="967685184" sldId="2147483826"/>
            <pc:sldLayoutMk cId="1749145785" sldId="2147483835"/>
          </pc:sldLayoutMkLst>
        </pc:sldLayoutChg>
      </pc:sldMasterChg>
    </pc:docChg>
  </pc:docChgLst>
  <pc:docChgLst>
    <pc:chgData name="Baker, Emily (STFC,DL,AST)" userId="S::emily.baker@stfc.ac.uk::cd63b128-5bbb-4867-bad5-e2b99d3ce767" providerId="AD" clId="Web-{EA60C805-E9C1-FB1F-1433-CDB762DA127E}"/>
    <pc:docChg chg="modSld">
      <pc:chgData name="Baker, Emily (STFC,DL,AST)" userId="S::emily.baker@stfc.ac.uk::cd63b128-5bbb-4867-bad5-e2b99d3ce767" providerId="AD" clId="Web-{EA60C805-E9C1-FB1F-1433-CDB762DA127E}" dt="2021-07-21T13:28:56.501" v="123" actId="20577"/>
      <pc:docMkLst>
        <pc:docMk/>
      </pc:docMkLst>
      <pc:sldChg chg="addSp delSp modSp">
        <pc:chgData name="Baker, Emily (STFC,DL,AST)" userId="S::emily.baker@stfc.ac.uk::cd63b128-5bbb-4867-bad5-e2b99d3ce767" providerId="AD" clId="Web-{EA60C805-E9C1-FB1F-1433-CDB762DA127E}" dt="2021-07-21T13:28:56.501" v="123" actId="20577"/>
        <pc:sldMkLst>
          <pc:docMk/>
          <pc:sldMk cId="302086603" sldId="361"/>
        </pc:sldMkLst>
        <pc:spChg chg="add mod">
          <ac:chgData name="Baker, Emily (STFC,DL,AST)" userId="S::emily.baker@stfc.ac.uk::cd63b128-5bbb-4867-bad5-e2b99d3ce767" providerId="AD" clId="Web-{EA60C805-E9C1-FB1F-1433-CDB762DA127E}" dt="2021-07-21T13:28:56.501" v="123" actId="20577"/>
          <ac:spMkLst>
            <pc:docMk/>
            <pc:sldMk cId="302086603" sldId="361"/>
            <ac:spMk id="2" creationId="{B03CDE6F-8E2B-48B1-A0BF-94D5EB2ED375}"/>
          </ac:spMkLst>
        </pc:spChg>
        <pc:spChg chg="add mod">
          <ac:chgData name="Baker, Emily (STFC,DL,AST)" userId="S::emily.baker@stfc.ac.uk::cd63b128-5bbb-4867-bad5-e2b99d3ce767" providerId="AD" clId="Web-{EA60C805-E9C1-FB1F-1433-CDB762DA127E}" dt="2021-07-21T13:24:56.558" v="82" actId="20577"/>
          <ac:spMkLst>
            <pc:docMk/>
            <pc:sldMk cId="302086603" sldId="361"/>
            <ac:spMk id="5" creationId="{CC7B4768-390E-45C6-88D2-AF09354FFC47}"/>
          </ac:spMkLst>
        </pc:spChg>
        <pc:spChg chg="mod">
          <ac:chgData name="Baker, Emily (STFC,DL,AST)" userId="S::emily.baker@stfc.ac.uk::cd63b128-5bbb-4867-bad5-e2b99d3ce767" providerId="AD" clId="Web-{EA60C805-E9C1-FB1F-1433-CDB762DA127E}" dt="2021-07-21T13:25:03.745" v="84" actId="20577"/>
          <ac:spMkLst>
            <pc:docMk/>
            <pc:sldMk cId="302086603" sldId="361"/>
            <ac:spMk id="9" creationId="{DE67786B-8CF6-7140-A9BE-F2F0A0F1F7F0}"/>
          </ac:spMkLst>
        </pc:spChg>
        <pc:picChg chg="add mod">
          <ac:chgData name="Baker, Emily (STFC,DL,AST)" userId="S::emily.baker@stfc.ac.uk::cd63b128-5bbb-4867-bad5-e2b99d3ce767" providerId="AD" clId="Web-{EA60C805-E9C1-FB1F-1433-CDB762DA127E}" dt="2021-07-21T13:23:56.259" v="77" actId="14100"/>
          <ac:picMkLst>
            <pc:docMk/>
            <pc:sldMk cId="302086603" sldId="361"/>
            <ac:picMk id="3" creationId="{AF99750D-AF72-4A4D-B44E-216F1413A21F}"/>
          </ac:picMkLst>
        </pc:picChg>
        <pc:picChg chg="add del mod">
          <ac:chgData name="Baker, Emily (STFC,DL,AST)" userId="S::emily.baker@stfc.ac.uk::cd63b128-5bbb-4867-bad5-e2b99d3ce767" providerId="AD" clId="Web-{EA60C805-E9C1-FB1F-1433-CDB762DA127E}" dt="2021-07-21T13:22:19.132" v="31"/>
          <ac:picMkLst>
            <pc:docMk/>
            <pc:sldMk cId="302086603" sldId="361"/>
            <ac:picMk id="4" creationId="{4B578DA8-4D2A-4300-9E1C-ED83712882C9}"/>
          </ac:picMkLst>
        </pc:picChg>
        <pc:picChg chg="add mod">
          <ac:chgData name="Baker, Emily (STFC,DL,AST)" userId="S::emily.baker@stfc.ac.uk::cd63b128-5bbb-4867-bad5-e2b99d3ce767" providerId="AD" clId="Web-{EA60C805-E9C1-FB1F-1433-CDB762DA127E}" dt="2021-07-21T13:25:15.980" v="86" actId="1076"/>
          <ac:picMkLst>
            <pc:docMk/>
            <pc:sldMk cId="302086603" sldId="361"/>
            <ac:picMk id="6" creationId="{C48BBEDF-2F97-43D0-A8A4-B488165D4987}"/>
          </ac:picMkLst>
        </pc:picChg>
      </pc:sldChg>
    </pc:docChg>
  </pc:docChgLst>
  <pc:docChgLst>
    <pc:chgData name="Baker, Emily (STFC,DL,AST)" userId="S::emily.baker@stfc.ac.uk::cd63b128-5bbb-4867-bad5-e2b99d3ce767" providerId="AD" clId="Web-{9E7C8E11-6AB5-FD1F-1E73-F2E50DF0ECCA}"/>
    <pc:docChg chg="modSld">
      <pc:chgData name="Baker, Emily (STFC,DL,AST)" userId="S::emily.baker@stfc.ac.uk::cd63b128-5bbb-4867-bad5-e2b99d3ce767" providerId="AD" clId="Web-{9E7C8E11-6AB5-FD1F-1E73-F2E50DF0ECCA}" dt="2021-12-13T15:14:36.712" v="5" actId="20577"/>
      <pc:docMkLst>
        <pc:docMk/>
      </pc:docMkLst>
      <pc:sldChg chg="modSp">
        <pc:chgData name="Baker, Emily (STFC,DL,AST)" userId="S::emily.baker@stfc.ac.uk::cd63b128-5bbb-4867-bad5-e2b99d3ce767" providerId="AD" clId="Web-{9E7C8E11-6AB5-FD1F-1E73-F2E50DF0ECCA}" dt="2021-12-13T15:14:36.712" v="5" actId="20577"/>
        <pc:sldMkLst>
          <pc:docMk/>
          <pc:sldMk cId="3949095794" sldId="376"/>
        </pc:sldMkLst>
        <pc:spChg chg="mod">
          <ac:chgData name="Baker, Emily (STFC,DL,AST)" userId="S::emily.baker@stfc.ac.uk::cd63b128-5bbb-4867-bad5-e2b99d3ce767" providerId="AD" clId="Web-{9E7C8E11-6AB5-FD1F-1E73-F2E50DF0ECCA}" dt="2021-12-13T15:14:36.712" v="5" actId="20577"/>
          <ac:spMkLst>
            <pc:docMk/>
            <pc:sldMk cId="3949095794" sldId="376"/>
            <ac:spMk id="5" creationId="{A6E0C83B-42C1-4F0D-9DE0-21766E6ADFC1}"/>
          </ac:spMkLst>
        </pc:spChg>
      </pc:sldChg>
    </pc:docChg>
  </pc:docChgLst>
  <pc:docChgLst>
    <pc:chgData name="Baker, Emily (STFC,DL,AST)" userId="S::emily.baker@stfc.ac.uk::cd63b128-5bbb-4867-bad5-e2b99d3ce767" providerId="AD" clId="Web-{FCEAE788-4171-5714-995B-BE6506356C5D}"/>
    <pc:docChg chg="addSld delSld modSld sldOrd">
      <pc:chgData name="Baker, Emily (STFC,DL,AST)" userId="S::emily.baker@stfc.ac.uk::cd63b128-5bbb-4867-bad5-e2b99d3ce767" providerId="AD" clId="Web-{FCEAE788-4171-5714-995B-BE6506356C5D}" dt="2022-06-13T14:30:52.380" v="40" actId="20577"/>
      <pc:docMkLst>
        <pc:docMk/>
      </pc:docMkLst>
      <pc:sldChg chg="modSp">
        <pc:chgData name="Baker, Emily (STFC,DL,AST)" userId="S::emily.baker@stfc.ac.uk::cd63b128-5bbb-4867-bad5-e2b99d3ce767" providerId="AD" clId="Web-{FCEAE788-4171-5714-995B-BE6506356C5D}" dt="2022-06-13T14:30:52.380" v="40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FCEAE788-4171-5714-995B-BE6506356C5D}" dt="2022-06-13T14:30:52.380" v="40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modSp ord">
        <pc:chgData name="Baker, Emily (STFC,DL,AST)" userId="S::emily.baker@stfc.ac.uk::cd63b128-5bbb-4867-bad5-e2b99d3ce767" providerId="AD" clId="Web-{FCEAE788-4171-5714-995B-BE6506356C5D}" dt="2022-06-13T14:30:47.146" v="36" actId="1076"/>
        <pc:sldMkLst>
          <pc:docMk/>
          <pc:sldMk cId="3902274003" sldId="320"/>
        </pc:sldMkLst>
        <pc:spChg chg="mod">
          <ac:chgData name="Baker, Emily (STFC,DL,AST)" userId="S::emily.baker@stfc.ac.uk::cd63b128-5bbb-4867-bad5-e2b99d3ce767" providerId="AD" clId="Web-{FCEAE788-4171-5714-995B-BE6506356C5D}" dt="2022-06-13T14:30:47.146" v="36" actId="1076"/>
          <ac:spMkLst>
            <pc:docMk/>
            <pc:sldMk cId="3902274003" sldId="320"/>
            <ac:spMk id="8" creationId="{A1A39C34-E01A-FD49-8603-2E8AE6BB5606}"/>
          </ac:spMkLst>
        </pc:spChg>
      </pc:sldChg>
      <pc:sldChg chg="del">
        <pc:chgData name="Baker, Emily (STFC,DL,AST)" userId="S::emily.baker@stfc.ac.uk::cd63b128-5bbb-4867-bad5-e2b99d3ce767" providerId="AD" clId="Web-{FCEAE788-4171-5714-995B-BE6506356C5D}" dt="2022-06-13T14:29:26.753" v="0"/>
        <pc:sldMkLst>
          <pc:docMk/>
          <pc:sldMk cId="3469913722" sldId="330"/>
        </pc:sldMkLst>
      </pc:sldChg>
      <pc:sldChg chg="modSp">
        <pc:chgData name="Baker, Emily (STFC,DL,AST)" userId="S::emily.baker@stfc.ac.uk::cd63b128-5bbb-4867-bad5-e2b99d3ce767" providerId="AD" clId="Web-{FCEAE788-4171-5714-995B-BE6506356C5D}" dt="2022-06-13T14:29:40.785" v="4" actId="1076"/>
        <pc:sldMkLst>
          <pc:docMk/>
          <pc:sldMk cId="2357466022" sldId="331"/>
        </pc:sldMkLst>
        <pc:spChg chg="mod">
          <ac:chgData name="Baker, Emily (STFC,DL,AST)" userId="S::emily.baker@stfc.ac.uk::cd63b128-5bbb-4867-bad5-e2b99d3ce767" providerId="AD" clId="Web-{FCEAE788-4171-5714-995B-BE6506356C5D}" dt="2022-06-13T14:29:35.222" v="2" actId="1076"/>
          <ac:spMkLst>
            <pc:docMk/>
            <pc:sldMk cId="2357466022" sldId="331"/>
            <ac:spMk id="2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FCEAE788-4171-5714-995B-BE6506356C5D}" dt="2022-06-13T14:29:38.144" v="3" actId="1076"/>
          <ac:spMkLst>
            <pc:docMk/>
            <pc:sldMk cId="2357466022" sldId="331"/>
            <ac:spMk id="3" creationId="{00000000-0000-0000-0000-000000000000}"/>
          </ac:spMkLst>
        </pc:spChg>
        <pc:spChg chg="mod">
          <ac:chgData name="Baker, Emily (STFC,DL,AST)" userId="S::emily.baker@stfc.ac.uk::cd63b128-5bbb-4867-bad5-e2b99d3ce767" providerId="AD" clId="Web-{FCEAE788-4171-5714-995B-BE6506356C5D}" dt="2022-06-13T14:29:40.785" v="4" actId="1076"/>
          <ac:spMkLst>
            <pc:docMk/>
            <pc:sldMk cId="2357466022" sldId="331"/>
            <ac:spMk id="4" creationId="{00000000-0000-0000-0000-000000000000}"/>
          </ac:spMkLst>
        </pc:spChg>
      </pc:sldChg>
      <pc:sldChg chg="add replId">
        <pc:chgData name="Baker, Emily (STFC,DL,AST)" userId="S::emily.baker@stfc.ac.uk::cd63b128-5bbb-4867-bad5-e2b99d3ce767" providerId="AD" clId="Web-{FCEAE788-4171-5714-995B-BE6506356C5D}" dt="2022-06-13T14:30:12.598" v="5"/>
        <pc:sldMkLst>
          <pc:docMk/>
          <pc:sldMk cId="3036063076" sldId="332"/>
        </pc:sldMkLst>
      </pc:sldChg>
    </pc:docChg>
  </pc:docChgLst>
  <pc:docChgLst>
    <pc:chgData name="Baker, Emily (STFC,DL,AST)" userId="S::emily.baker@stfc.ac.uk::cd63b128-5bbb-4867-bad5-e2b99d3ce767" providerId="AD" clId="Web-{390AC977-0F09-3DD3-8786-6660A6E9B68F}"/>
    <pc:docChg chg="addSld modSld">
      <pc:chgData name="Baker, Emily (STFC,DL,AST)" userId="S::emily.baker@stfc.ac.uk::cd63b128-5bbb-4867-bad5-e2b99d3ce767" providerId="AD" clId="Web-{390AC977-0F09-3DD3-8786-6660A6E9B68F}" dt="2020-10-19T11:36:34.480" v="22" actId="1076"/>
      <pc:docMkLst>
        <pc:docMk/>
      </pc:docMkLst>
      <pc:sldChg chg="addSp modSp new">
        <pc:chgData name="Baker, Emily (STFC,DL,AST)" userId="S::emily.baker@stfc.ac.uk::cd63b128-5bbb-4867-bad5-e2b99d3ce767" providerId="AD" clId="Web-{390AC977-0F09-3DD3-8786-6660A6E9B68F}" dt="2020-10-19T11:36:34.480" v="22" actId="1076"/>
        <pc:sldMkLst>
          <pc:docMk/>
          <pc:sldMk cId="2178320492" sldId="323"/>
        </pc:sldMkLst>
        <pc:spChg chg="add">
          <ac:chgData name="Baker, Emily (STFC,DL,AST)" userId="S::emily.baker@stfc.ac.uk::cd63b128-5bbb-4867-bad5-e2b99d3ce767" providerId="AD" clId="Web-{390AC977-0F09-3DD3-8786-6660A6E9B68F}" dt="2020-10-19T11:35:31.128" v="1"/>
          <ac:spMkLst>
            <pc:docMk/>
            <pc:sldMk cId="2178320492" sldId="323"/>
            <ac:spMk id="2" creationId="{7E5C67F7-4F3F-4D1D-9234-DFE156D327DE}"/>
          </ac:spMkLst>
        </pc:spChg>
        <pc:spChg chg="add">
          <ac:chgData name="Baker, Emily (STFC,DL,AST)" userId="S::emily.baker@stfc.ac.uk::cd63b128-5bbb-4867-bad5-e2b99d3ce767" providerId="AD" clId="Web-{390AC977-0F09-3DD3-8786-6660A6E9B68F}" dt="2020-10-19T11:35:38.691" v="2"/>
          <ac:spMkLst>
            <pc:docMk/>
            <pc:sldMk cId="2178320492" sldId="323"/>
            <ac:spMk id="3" creationId="{7CB46F00-78A5-403B-B95A-F320D5C1D029}"/>
          </ac:spMkLst>
        </pc:spChg>
        <pc:spChg chg="add mod">
          <ac:chgData name="Baker, Emily (STFC,DL,AST)" userId="S::emily.baker@stfc.ac.uk::cd63b128-5bbb-4867-bad5-e2b99d3ce767" providerId="AD" clId="Web-{390AC977-0F09-3DD3-8786-6660A6E9B68F}" dt="2020-10-19T11:36:00.261" v="13" actId="1076"/>
          <ac:spMkLst>
            <pc:docMk/>
            <pc:sldMk cId="2178320492" sldId="323"/>
            <ac:spMk id="5" creationId="{AFBB1E4E-853F-4D8E-BB72-770574543556}"/>
          </ac:spMkLst>
        </pc:spChg>
        <pc:picChg chg="add mod">
          <ac:chgData name="Baker, Emily (STFC,DL,AST)" userId="S::emily.baker@stfc.ac.uk::cd63b128-5bbb-4867-bad5-e2b99d3ce767" providerId="AD" clId="Web-{390AC977-0F09-3DD3-8786-6660A6E9B68F}" dt="2020-10-19T11:36:34.480" v="22" actId="1076"/>
          <ac:picMkLst>
            <pc:docMk/>
            <pc:sldMk cId="2178320492" sldId="323"/>
            <ac:picMk id="4" creationId="{DDC01A34-1FC7-4F65-BE1C-3077381A4195}"/>
          </ac:picMkLst>
        </pc:picChg>
        <pc:picChg chg="add mod">
          <ac:chgData name="Baker, Emily (STFC,DL,AST)" userId="S::emily.baker@stfc.ac.uk::cd63b128-5bbb-4867-bad5-e2b99d3ce767" providerId="AD" clId="Web-{390AC977-0F09-3DD3-8786-6660A6E9B68F}" dt="2020-10-19T11:36:07.742" v="18" actId="1076"/>
          <ac:picMkLst>
            <pc:docMk/>
            <pc:sldMk cId="2178320492" sldId="323"/>
            <ac:picMk id="6" creationId="{B0C61DE0-7841-4D1B-A3E2-D0F9A9D8177D}"/>
          </ac:picMkLst>
        </pc:picChg>
        <pc:picChg chg="add mod">
          <ac:chgData name="Baker, Emily (STFC,DL,AST)" userId="S::emily.baker@stfc.ac.uk::cd63b128-5bbb-4867-bad5-e2b99d3ce767" providerId="AD" clId="Web-{390AC977-0F09-3DD3-8786-6660A6E9B68F}" dt="2020-10-19T11:36:10.821" v="19" actId="1076"/>
          <ac:picMkLst>
            <pc:docMk/>
            <pc:sldMk cId="2178320492" sldId="323"/>
            <ac:picMk id="7" creationId="{B86525F4-9E1F-451A-8599-789C546DF9A6}"/>
          </ac:picMkLst>
        </pc:picChg>
        <pc:picChg chg="add mod">
          <ac:chgData name="Baker, Emily (STFC,DL,AST)" userId="S::emily.baker@stfc.ac.uk::cd63b128-5bbb-4867-bad5-e2b99d3ce767" providerId="AD" clId="Web-{390AC977-0F09-3DD3-8786-6660A6E9B68F}" dt="2020-10-19T11:36:13.409" v="20" actId="1076"/>
          <ac:picMkLst>
            <pc:docMk/>
            <pc:sldMk cId="2178320492" sldId="323"/>
            <ac:picMk id="8" creationId="{433000CD-15B1-43F8-998D-922B8DF7776A}"/>
          </ac:picMkLst>
        </pc:picChg>
      </pc:sldChg>
    </pc:docChg>
  </pc:docChgLst>
  <pc:docChgLst>
    <pc:chgData name="Baker, Emily (STFC,DL,AST)" userId="S::emily.baker@stfc.ac.uk::cd63b128-5bbb-4867-bad5-e2b99d3ce767" providerId="AD" clId="Web-{A3CD3792-BE52-E769-36A5-25492CF82058}"/>
    <pc:docChg chg="addSld delSld modSld">
      <pc:chgData name="Baker, Emily (STFC,DL,AST)" userId="S::emily.baker@stfc.ac.uk::cd63b128-5bbb-4867-bad5-e2b99d3ce767" providerId="AD" clId="Web-{A3CD3792-BE52-E769-36A5-25492CF82058}" dt="2022-09-12T08:02:56.313" v="27" actId="1076"/>
      <pc:docMkLst>
        <pc:docMk/>
      </pc:docMkLst>
      <pc:sldChg chg="new del">
        <pc:chgData name="Baker, Emily (STFC,DL,AST)" userId="S::emily.baker@stfc.ac.uk::cd63b128-5bbb-4867-bad5-e2b99d3ce767" providerId="AD" clId="Web-{A3CD3792-BE52-E769-36A5-25492CF82058}" dt="2022-09-12T08:01:17.358" v="2"/>
        <pc:sldMkLst>
          <pc:docMk/>
          <pc:sldMk cId="2256123215" sldId="339"/>
        </pc:sldMkLst>
      </pc:sldChg>
      <pc:sldChg chg="addSp delSp modSp add">
        <pc:chgData name="Baker, Emily (STFC,DL,AST)" userId="S::emily.baker@stfc.ac.uk::cd63b128-5bbb-4867-bad5-e2b99d3ce767" providerId="AD" clId="Web-{A3CD3792-BE52-E769-36A5-25492CF82058}" dt="2022-09-12T08:02:17.156" v="21" actId="1076"/>
        <pc:sldMkLst>
          <pc:docMk/>
          <pc:sldMk cId="2822486550" sldId="340"/>
        </pc:sldMkLst>
        <pc:spChg chg="mod">
          <ac:chgData name="Baker, Emily (STFC,DL,AST)" userId="S::emily.baker@stfc.ac.uk::cd63b128-5bbb-4867-bad5-e2b99d3ce767" providerId="AD" clId="Web-{A3CD3792-BE52-E769-36A5-25492CF82058}" dt="2022-09-12T08:01:59.296" v="13" actId="20577"/>
          <ac:spMkLst>
            <pc:docMk/>
            <pc:sldMk cId="2822486550" sldId="340"/>
            <ac:spMk id="2" creationId="{E4195EB9-0469-D0C3-D888-08713B2A2A90}"/>
          </ac:spMkLst>
        </pc:spChg>
        <pc:spChg chg="mod">
          <ac:chgData name="Baker, Emily (STFC,DL,AST)" userId="S::emily.baker@stfc.ac.uk::cd63b128-5bbb-4867-bad5-e2b99d3ce767" providerId="AD" clId="Web-{A3CD3792-BE52-E769-36A5-25492CF82058}" dt="2022-09-12T08:02:06.859" v="19" actId="14100"/>
          <ac:spMkLst>
            <pc:docMk/>
            <pc:sldMk cId="2822486550" sldId="340"/>
            <ac:spMk id="4" creationId="{BAB8E094-F309-EB68-7CDB-E15AC3DE2E46}"/>
          </ac:spMkLst>
        </pc:spChg>
        <pc:picChg chg="del">
          <ac:chgData name="Baker, Emily (STFC,DL,AST)" userId="S::emily.baker@stfc.ac.uk::cd63b128-5bbb-4867-bad5-e2b99d3ce767" providerId="AD" clId="Web-{A3CD3792-BE52-E769-36A5-25492CF82058}" dt="2022-09-12T08:01:18.686" v="3"/>
          <ac:picMkLst>
            <pc:docMk/>
            <pc:sldMk cId="2822486550" sldId="340"/>
            <ac:picMk id="3" creationId="{940CB9EA-246F-1FC2-B5E3-E61BBF6B0E8F}"/>
          </ac:picMkLst>
        </pc:picChg>
        <pc:picChg chg="add mod">
          <ac:chgData name="Baker, Emily (STFC,DL,AST)" userId="S::emily.baker@stfc.ac.uk::cd63b128-5bbb-4867-bad5-e2b99d3ce767" providerId="AD" clId="Web-{A3CD3792-BE52-E769-36A5-25492CF82058}" dt="2022-09-12T08:02:17.156" v="21" actId="1076"/>
          <ac:picMkLst>
            <pc:docMk/>
            <pc:sldMk cId="2822486550" sldId="340"/>
            <ac:picMk id="5" creationId="{7B9E0472-05E8-6E06-CA5D-8ADB6319E445}"/>
          </ac:picMkLst>
        </pc:picChg>
      </pc:sldChg>
      <pc:sldChg chg="addSp modSp new">
        <pc:chgData name="Baker, Emily (STFC,DL,AST)" userId="S::emily.baker@stfc.ac.uk::cd63b128-5bbb-4867-bad5-e2b99d3ce767" providerId="AD" clId="Web-{A3CD3792-BE52-E769-36A5-25492CF82058}" dt="2022-09-12T08:02:56.313" v="27" actId="1076"/>
        <pc:sldMkLst>
          <pc:docMk/>
          <pc:sldMk cId="338964602" sldId="341"/>
        </pc:sldMkLst>
        <pc:spChg chg="add mod">
          <ac:chgData name="Baker, Emily (STFC,DL,AST)" userId="S::emily.baker@stfc.ac.uk::cd63b128-5bbb-4867-bad5-e2b99d3ce767" providerId="AD" clId="Web-{A3CD3792-BE52-E769-36A5-25492CF82058}" dt="2022-09-12T08:02:53.157" v="25" actId="1076"/>
          <ac:spMkLst>
            <pc:docMk/>
            <pc:sldMk cId="338964602" sldId="341"/>
            <ac:spMk id="2" creationId="{82FEB15A-D653-FFA1-E5BE-AE44AD0039B6}"/>
          </ac:spMkLst>
        </pc:spChg>
        <pc:spChg chg="add mod">
          <ac:chgData name="Baker, Emily (STFC,DL,AST)" userId="S::emily.baker@stfc.ac.uk::cd63b128-5bbb-4867-bad5-e2b99d3ce767" providerId="AD" clId="Web-{A3CD3792-BE52-E769-36A5-25492CF82058}" dt="2022-09-12T08:02:55.204" v="26" actId="1076"/>
          <ac:spMkLst>
            <pc:docMk/>
            <pc:sldMk cId="338964602" sldId="341"/>
            <ac:spMk id="3" creationId="{2300F5E5-1E2F-636F-2E6F-24E2AD4ACC22}"/>
          </ac:spMkLst>
        </pc:spChg>
        <pc:picChg chg="add mod">
          <ac:chgData name="Baker, Emily (STFC,DL,AST)" userId="S::emily.baker@stfc.ac.uk::cd63b128-5bbb-4867-bad5-e2b99d3ce767" providerId="AD" clId="Web-{A3CD3792-BE52-E769-36A5-25492CF82058}" dt="2022-09-12T08:02:56.313" v="27" actId="1076"/>
          <ac:picMkLst>
            <pc:docMk/>
            <pc:sldMk cId="338964602" sldId="341"/>
            <ac:picMk id="4" creationId="{E1242E1C-1A2E-9D48-DEA4-1D3F2F1B4D08}"/>
          </ac:picMkLst>
        </pc:picChg>
      </pc:sldChg>
    </pc:docChg>
  </pc:docChgLst>
  <pc:docChgLst>
    <pc:chgData name="Baker, Emily (STFC,DL,AST)" userId="S::emily.baker@stfc.ac.uk::cd63b128-5bbb-4867-bad5-e2b99d3ce767" providerId="AD" clId="Web-{6E3A2FAD-849E-C257-D3AA-BE8C91FEB48C}"/>
    <pc:docChg chg="addSld delSld modSld sldOrd">
      <pc:chgData name="Baker, Emily (STFC,DL,AST)" userId="S::emily.baker@stfc.ac.uk::cd63b128-5bbb-4867-bad5-e2b99d3ce767" providerId="AD" clId="Web-{6E3A2FAD-849E-C257-D3AA-BE8C91FEB48C}" dt="2022-08-22T07:56:01.223" v="88" actId="20577"/>
      <pc:docMkLst>
        <pc:docMk/>
      </pc:docMkLst>
      <pc:sldChg chg="modSp">
        <pc:chgData name="Baker, Emily (STFC,DL,AST)" userId="S::emily.baker@stfc.ac.uk::cd63b128-5bbb-4867-bad5-e2b99d3ce767" providerId="AD" clId="Web-{6E3A2FAD-849E-C257-D3AA-BE8C91FEB48C}" dt="2022-08-22T07:56:01.223" v="88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6E3A2FAD-849E-C257-D3AA-BE8C91FEB48C}" dt="2022-08-22T07:56:01.223" v="88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Baker, Emily (STFC,DL,AST)" userId="S::emily.baker@stfc.ac.uk::cd63b128-5bbb-4867-bad5-e2b99d3ce767" providerId="AD" clId="Web-{6E3A2FAD-849E-C257-D3AA-BE8C91FEB48C}" dt="2022-08-22T07:55:52.660" v="82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6E3A2FAD-849E-C257-D3AA-BE8C91FEB48C}" dt="2022-08-22T07:55:52.660" v="82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Baker, Emily (STFC,DL,AST)" userId="S::emily.baker@stfc.ac.uk::cd63b128-5bbb-4867-bad5-e2b99d3ce767" providerId="AD" clId="Web-{6E3A2FAD-849E-C257-D3AA-BE8C91FEB48C}" dt="2022-08-22T07:52:40.294" v="0"/>
        <pc:sldMkLst>
          <pc:docMk/>
          <pc:sldMk cId="1644564819" sldId="318"/>
        </pc:sldMkLst>
      </pc:sldChg>
      <pc:sldChg chg="modSp">
        <pc:chgData name="Baker, Emily (STFC,DL,AST)" userId="S::emily.baker@stfc.ac.uk::cd63b128-5bbb-4867-bad5-e2b99d3ce767" providerId="AD" clId="Web-{6E3A2FAD-849E-C257-D3AA-BE8C91FEB48C}" dt="2022-08-22T07:53:28.123" v="32" actId="1076"/>
        <pc:sldMkLst>
          <pc:docMk/>
          <pc:sldMk cId="369379001" sldId="319"/>
        </pc:sldMkLst>
        <pc:spChg chg="mod">
          <ac:chgData name="Baker, Emily (STFC,DL,AST)" userId="S::emily.baker@stfc.ac.uk::cd63b128-5bbb-4867-bad5-e2b99d3ce767" providerId="AD" clId="Web-{6E3A2FAD-849E-C257-D3AA-BE8C91FEB48C}" dt="2022-08-22T07:53:24.483" v="31" actId="20577"/>
          <ac:spMkLst>
            <pc:docMk/>
            <pc:sldMk cId="369379001" sldId="319"/>
            <ac:spMk id="3" creationId="{8BCC704D-1D94-6DDF-4169-19DCD9412667}"/>
          </ac:spMkLst>
        </pc:spChg>
        <pc:spChg chg="mod">
          <ac:chgData name="Baker, Emily (STFC,DL,AST)" userId="S::emily.baker@stfc.ac.uk::cd63b128-5bbb-4867-bad5-e2b99d3ce767" providerId="AD" clId="Web-{6E3A2FAD-849E-C257-D3AA-BE8C91FEB48C}" dt="2022-08-22T07:53:28.123" v="32" actId="1076"/>
          <ac:spMkLst>
            <pc:docMk/>
            <pc:sldMk cId="369379001" sldId="319"/>
            <ac:spMk id="15" creationId="{67837613-222F-C7E6-26A9-0C114F3AD514}"/>
          </ac:spMkLst>
        </pc:spChg>
      </pc:sldChg>
      <pc:sldChg chg="del">
        <pc:chgData name="Baker, Emily (STFC,DL,AST)" userId="S::emily.baker@stfc.ac.uk::cd63b128-5bbb-4867-bad5-e2b99d3ce767" providerId="AD" clId="Web-{6E3A2FAD-849E-C257-D3AA-BE8C91FEB48C}" dt="2022-08-22T07:53:35.233" v="38"/>
        <pc:sldMkLst>
          <pc:docMk/>
          <pc:sldMk cId="2622810712" sldId="321"/>
        </pc:sldMkLst>
      </pc:sldChg>
      <pc:sldChg chg="del">
        <pc:chgData name="Baker, Emily (STFC,DL,AST)" userId="S::emily.baker@stfc.ac.uk::cd63b128-5bbb-4867-bad5-e2b99d3ce767" providerId="AD" clId="Web-{6E3A2FAD-849E-C257-D3AA-BE8C91FEB48C}" dt="2022-08-22T07:53:35.233" v="37"/>
        <pc:sldMkLst>
          <pc:docMk/>
          <pc:sldMk cId="3698638577" sldId="322"/>
        </pc:sldMkLst>
      </pc:sldChg>
      <pc:sldChg chg="del">
        <pc:chgData name="Baker, Emily (STFC,DL,AST)" userId="S::emily.baker@stfc.ac.uk::cd63b128-5bbb-4867-bad5-e2b99d3ce767" providerId="AD" clId="Web-{6E3A2FAD-849E-C257-D3AA-BE8C91FEB48C}" dt="2022-08-22T07:52:43.809" v="2"/>
        <pc:sldMkLst>
          <pc:docMk/>
          <pc:sldMk cId="2409365103" sldId="324"/>
        </pc:sldMkLst>
      </pc:sldChg>
      <pc:sldChg chg="del">
        <pc:chgData name="Baker, Emily (STFC,DL,AST)" userId="S::emily.baker@stfc.ac.uk::cd63b128-5bbb-4867-bad5-e2b99d3ce767" providerId="AD" clId="Web-{6E3A2FAD-849E-C257-D3AA-BE8C91FEB48C}" dt="2022-08-22T07:52:42.872" v="1"/>
        <pc:sldMkLst>
          <pc:docMk/>
          <pc:sldMk cId="3521470978" sldId="325"/>
        </pc:sldMkLst>
      </pc:sldChg>
      <pc:sldChg chg="del">
        <pc:chgData name="Baker, Emily (STFC,DL,AST)" userId="S::emily.baker@stfc.ac.uk::cd63b128-5bbb-4867-bad5-e2b99d3ce767" providerId="AD" clId="Web-{6E3A2FAD-849E-C257-D3AA-BE8C91FEB48C}" dt="2022-08-22T07:53:35.217" v="34"/>
        <pc:sldMkLst>
          <pc:docMk/>
          <pc:sldMk cId="447995112" sldId="326"/>
        </pc:sldMkLst>
      </pc:sldChg>
      <pc:sldChg chg="del">
        <pc:chgData name="Baker, Emily (STFC,DL,AST)" userId="S::emily.baker@stfc.ac.uk::cd63b128-5bbb-4867-bad5-e2b99d3ce767" providerId="AD" clId="Web-{6E3A2FAD-849E-C257-D3AA-BE8C91FEB48C}" dt="2022-08-22T07:53:35.217" v="33"/>
        <pc:sldMkLst>
          <pc:docMk/>
          <pc:sldMk cId="2895156200" sldId="327"/>
        </pc:sldMkLst>
      </pc:sldChg>
      <pc:sldChg chg="addSp delSp modSp del">
        <pc:chgData name="Baker, Emily (STFC,DL,AST)" userId="S::emily.baker@stfc.ac.uk::cd63b128-5bbb-4867-bad5-e2b99d3ce767" providerId="AD" clId="Web-{6E3A2FAD-849E-C257-D3AA-BE8C91FEB48C}" dt="2022-08-22T07:55:46.925" v="80"/>
        <pc:sldMkLst>
          <pc:docMk/>
          <pc:sldMk cId="2802878360" sldId="328"/>
        </pc:sldMkLst>
        <pc:spChg chg="del mod">
          <ac:chgData name="Baker, Emily (STFC,DL,AST)" userId="S::emily.baker@stfc.ac.uk::cd63b128-5bbb-4867-bad5-e2b99d3ce767" providerId="AD" clId="Web-{6E3A2FAD-849E-C257-D3AA-BE8C91FEB48C}" dt="2022-08-22T07:53:59.875" v="51"/>
          <ac:spMkLst>
            <pc:docMk/>
            <pc:sldMk cId="2802878360" sldId="328"/>
            <ac:spMk id="4" creationId="{3CC3D971-0926-48B2-9031-5271B71E1473}"/>
          </ac:spMkLst>
        </pc:spChg>
        <pc:spChg chg="del mod">
          <ac:chgData name="Baker, Emily (STFC,DL,AST)" userId="S::emily.baker@stfc.ac.uk::cd63b128-5bbb-4867-bad5-e2b99d3ce767" providerId="AD" clId="Web-{6E3A2FAD-849E-C257-D3AA-BE8C91FEB48C}" dt="2022-08-22T07:54:28.516" v="62"/>
          <ac:spMkLst>
            <pc:docMk/>
            <pc:sldMk cId="2802878360" sldId="328"/>
            <ac:spMk id="5" creationId="{C982E34A-39BE-49E2-BD10-4BFE65ECA65B}"/>
          </ac:spMkLst>
        </pc:spChg>
        <pc:picChg chg="add del mod">
          <ac:chgData name="Baker, Emily (STFC,DL,AST)" userId="S::emily.baker@stfc.ac.uk::cd63b128-5bbb-4867-bad5-e2b99d3ce767" providerId="AD" clId="Web-{6E3A2FAD-849E-C257-D3AA-BE8C91FEB48C}" dt="2022-08-22T07:54:28.516" v="61"/>
          <ac:picMkLst>
            <pc:docMk/>
            <pc:sldMk cId="2802878360" sldId="328"/>
            <ac:picMk id="2" creationId="{9747A617-907F-9962-D4F0-1603B75235A1}"/>
          </ac:picMkLst>
        </pc:picChg>
        <pc:picChg chg="del">
          <ac:chgData name="Baker, Emily (STFC,DL,AST)" userId="S::emily.baker@stfc.ac.uk::cd63b128-5bbb-4867-bad5-e2b99d3ce767" providerId="AD" clId="Web-{6E3A2FAD-849E-C257-D3AA-BE8C91FEB48C}" dt="2022-08-22T07:54:20.328" v="58"/>
          <ac:picMkLst>
            <pc:docMk/>
            <pc:sldMk cId="2802878360" sldId="328"/>
            <ac:picMk id="6" creationId="{E201A9D8-A541-934F-8FC4-9439FCBF676D}"/>
          </ac:picMkLst>
        </pc:picChg>
        <pc:picChg chg="del">
          <ac:chgData name="Baker, Emily (STFC,DL,AST)" userId="S::emily.baker@stfc.ac.uk::cd63b128-5bbb-4867-bad5-e2b99d3ce767" providerId="AD" clId="Web-{6E3A2FAD-849E-C257-D3AA-BE8C91FEB48C}" dt="2022-08-22T07:53:58.640" v="50"/>
          <ac:picMkLst>
            <pc:docMk/>
            <pc:sldMk cId="2802878360" sldId="328"/>
            <ac:picMk id="1026" creationId="{C3BC35DB-B5BB-4D0E-930F-CB2903F5AE19}"/>
          </ac:picMkLst>
        </pc:picChg>
      </pc:sldChg>
      <pc:sldChg chg="del">
        <pc:chgData name="Baker, Emily (STFC,DL,AST)" userId="S::emily.baker@stfc.ac.uk::cd63b128-5bbb-4867-bad5-e2b99d3ce767" providerId="AD" clId="Web-{6E3A2FAD-849E-C257-D3AA-BE8C91FEB48C}" dt="2022-08-22T07:53:35.233" v="40"/>
        <pc:sldMkLst>
          <pc:docMk/>
          <pc:sldMk cId="2010297081" sldId="329"/>
        </pc:sldMkLst>
      </pc:sldChg>
      <pc:sldChg chg="addSp delSp modSp add ord">
        <pc:chgData name="Baker, Emily (STFC,DL,AST)" userId="S::emily.baker@stfc.ac.uk::cd63b128-5bbb-4867-bad5-e2b99d3ce767" providerId="AD" clId="Web-{6E3A2FAD-849E-C257-D3AA-BE8C91FEB48C}" dt="2022-08-22T07:54:51.752" v="79" actId="1076"/>
        <pc:sldMkLst>
          <pc:docMk/>
          <pc:sldMk cId="2149103315" sldId="329"/>
        </pc:sldMkLst>
        <pc:spChg chg="del">
          <ac:chgData name="Baker, Emily (STFC,DL,AST)" userId="S::emily.baker@stfc.ac.uk::cd63b128-5bbb-4867-bad5-e2b99d3ce767" providerId="AD" clId="Web-{6E3A2FAD-849E-C257-D3AA-BE8C91FEB48C}" dt="2022-08-22T07:54:33.001" v="66"/>
          <ac:spMkLst>
            <pc:docMk/>
            <pc:sldMk cId="2149103315" sldId="329"/>
            <ac:spMk id="2" creationId="{9FD2B5A0-9A7A-5EAC-5027-E9946DF8E5E3}"/>
          </ac:spMkLst>
        </pc:spChg>
        <pc:spChg chg="del">
          <ac:chgData name="Baker, Emily (STFC,DL,AST)" userId="S::emily.baker@stfc.ac.uk::cd63b128-5bbb-4867-bad5-e2b99d3ce767" providerId="AD" clId="Web-{6E3A2FAD-849E-C257-D3AA-BE8C91FEB48C}" dt="2022-08-22T07:54:33.001" v="67"/>
          <ac:spMkLst>
            <pc:docMk/>
            <pc:sldMk cId="2149103315" sldId="329"/>
            <ac:spMk id="3" creationId="{8BCC704D-1D94-6DDF-4169-19DCD9412667}"/>
          </ac:spMkLst>
        </pc:spChg>
        <pc:spChg chg="add mod">
          <ac:chgData name="Baker, Emily (STFC,DL,AST)" userId="S::emily.baker@stfc.ac.uk::cd63b128-5bbb-4867-bad5-e2b99d3ce767" providerId="AD" clId="Web-{6E3A2FAD-849E-C257-D3AA-BE8C91FEB48C}" dt="2022-08-22T07:54:48.798" v="76" actId="1076"/>
          <ac:spMkLst>
            <pc:docMk/>
            <pc:sldMk cId="2149103315" sldId="329"/>
            <ac:spMk id="4" creationId="{C5E6A09D-B0B6-1F60-1F56-698231E36FE5}"/>
          </ac:spMkLst>
        </pc:spChg>
        <pc:spChg chg="del">
          <ac:chgData name="Baker, Emily (STFC,DL,AST)" userId="S::emily.baker@stfc.ac.uk::cd63b128-5bbb-4867-bad5-e2b99d3ce767" providerId="AD" clId="Web-{6E3A2FAD-849E-C257-D3AA-BE8C91FEB48C}" dt="2022-08-22T07:54:33.001" v="64"/>
          <ac:spMkLst>
            <pc:docMk/>
            <pc:sldMk cId="2149103315" sldId="329"/>
            <ac:spMk id="12" creationId="{8FEA68CA-E2CD-5C5E-B076-F10C6BC4E45B}"/>
          </ac:spMkLst>
        </pc:spChg>
        <pc:spChg chg="del">
          <ac:chgData name="Baker, Emily (STFC,DL,AST)" userId="S::emily.baker@stfc.ac.uk::cd63b128-5bbb-4867-bad5-e2b99d3ce767" providerId="AD" clId="Web-{6E3A2FAD-849E-C257-D3AA-BE8C91FEB48C}" dt="2022-08-22T07:54:33.001" v="63"/>
          <ac:spMkLst>
            <pc:docMk/>
            <pc:sldMk cId="2149103315" sldId="329"/>
            <ac:spMk id="15" creationId="{67837613-222F-C7E6-26A9-0C114F3AD514}"/>
          </ac:spMkLst>
        </pc:spChg>
        <pc:picChg chg="add mod">
          <ac:chgData name="Baker, Emily (STFC,DL,AST)" userId="S::emily.baker@stfc.ac.uk::cd63b128-5bbb-4867-bad5-e2b99d3ce767" providerId="AD" clId="Web-{6E3A2FAD-849E-C257-D3AA-BE8C91FEB48C}" dt="2022-08-22T07:54:51.752" v="79" actId="1076"/>
          <ac:picMkLst>
            <pc:docMk/>
            <pc:sldMk cId="2149103315" sldId="329"/>
            <ac:picMk id="5" creationId="{404B09AA-3440-CE1D-0014-29430798E871}"/>
          </ac:picMkLst>
        </pc:picChg>
        <pc:picChg chg="del">
          <ac:chgData name="Baker, Emily (STFC,DL,AST)" userId="S::emily.baker@stfc.ac.uk::cd63b128-5bbb-4867-bad5-e2b99d3ce767" providerId="AD" clId="Web-{6E3A2FAD-849E-C257-D3AA-BE8C91FEB48C}" dt="2022-08-22T07:54:33.001" v="65"/>
          <ac:picMkLst>
            <pc:docMk/>
            <pc:sldMk cId="2149103315" sldId="329"/>
            <ac:picMk id="8" creationId="{D51058E5-E089-9AE0-A45A-E4ADDC27952B}"/>
          </ac:picMkLst>
        </pc:picChg>
      </pc:sldChg>
      <pc:sldChg chg="del">
        <pc:chgData name="Baker, Emily (STFC,DL,AST)" userId="S::emily.baker@stfc.ac.uk::cd63b128-5bbb-4867-bad5-e2b99d3ce767" providerId="AD" clId="Web-{6E3A2FAD-849E-C257-D3AA-BE8C91FEB48C}" dt="2022-08-22T07:53:35.233" v="39"/>
        <pc:sldMkLst>
          <pc:docMk/>
          <pc:sldMk cId="1119117679" sldId="330"/>
        </pc:sldMkLst>
      </pc:sldChg>
      <pc:sldChg chg="del">
        <pc:chgData name="Baker, Emily (STFC,DL,AST)" userId="S::emily.baker@stfc.ac.uk::cd63b128-5bbb-4867-bad5-e2b99d3ce767" providerId="AD" clId="Web-{6E3A2FAD-849E-C257-D3AA-BE8C91FEB48C}" dt="2022-08-22T07:53:35.217" v="35"/>
        <pc:sldMkLst>
          <pc:docMk/>
          <pc:sldMk cId="4151558194" sldId="331"/>
        </pc:sldMkLst>
      </pc:sldChg>
      <pc:sldChg chg="del">
        <pc:chgData name="Baker, Emily (STFC,DL,AST)" userId="S::emily.baker@stfc.ac.uk::cd63b128-5bbb-4867-bad5-e2b99d3ce767" providerId="AD" clId="Web-{6E3A2FAD-849E-C257-D3AA-BE8C91FEB48C}" dt="2022-08-22T07:53:35.217" v="36"/>
        <pc:sldMkLst>
          <pc:docMk/>
          <pc:sldMk cId="1543711184" sldId="332"/>
        </pc:sldMkLst>
      </pc:sldChg>
    </pc:docChg>
  </pc:docChgLst>
  <pc:docChgLst>
    <pc:chgData name="Baker, Emily (STFC,DL,AST)" userId="S::emily.baker@stfc.ac.uk::cd63b128-5bbb-4867-bad5-e2b99d3ce767" providerId="AD" clId="Web-{61C32A9C-3E08-B606-C97F-2BE0D2ED2970}"/>
    <pc:docChg chg="addSld modSld">
      <pc:chgData name="Baker, Emily (STFC,DL,AST)" userId="S::emily.baker@stfc.ac.uk::cd63b128-5bbb-4867-bad5-e2b99d3ce767" providerId="AD" clId="Web-{61C32A9C-3E08-B606-C97F-2BE0D2ED2970}" dt="2021-06-08T07:47:00.111" v="8" actId="20577"/>
      <pc:docMkLst>
        <pc:docMk/>
      </pc:docMkLst>
      <pc:sldChg chg="modSp">
        <pc:chgData name="Baker, Emily (STFC,DL,AST)" userId="S::emily.baker@stfc.ac.uk::cd63b128-5bbb-4867-bad5-e2b99d3ce767" providerId="AD" clId="Web-{61C32A9C-3E08-B606-C97F-2BE0D2ED2970}" dt="2021-06-08T07:47:00.111" v="8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61C32A9C-3E08-B606-C97F-2BE0D2ED2970}" dt="2021-06-08T07:47:00.111" v="8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add">
        <pc:chgData name="Baker, Emily (STFC,DL,AST)" userId="S::emily.baker@stfc.ac.uk::cd63b128-5bbb-4867-bad5-e2b99d3ce767" providerId="AD" clId="Web-{61C32A9C-3E08-B606-C97F-2BE0D2ED2970}" dt="2021-06-08T07:46:44.689" v="0"/>
        <pc:sldMkLst>
          <pc:docMk/>
          <pc:sldMk cId="3501835176" sldId="355"/>
        </pc:sldMkLst>
      </pc:sldChg>
      <pc:sldChg chg="add">
        <pc:chgData name="Baker, Emily (STFC,DL,AST)" userId="S::emily.baker@stfc.ac.uk::cd63b128-5bbb-4867-bad5-e2b99d3ce767" providerId="AD" clId="Web-{61C32A9C-3E08-B606-C97F-2BE0D2ED2970}" dt="2021-06-08T07:46:44.954" v="1"/>
        <pc:sldMkLst>
          <pc:docMk/>
          <pc:sldMk cId="4068973715" sldId="356"/>
        </pc:sldMkLst>
      </pc:sldChg>
      <pc:sldChg chg="add">
        <pc:chgData name="Baker, Emily (STFC,DL,AST)" userId="S::emily.baker@stfc.ac.uk::cd63b128-5bbb-4867-bad5-e2b99d3ce767" providerId="AD" clId="Web-{61C32A9C-3E08-B606-C97F-2BE0D2ED2970}" dt="2021-06-08T07:46:45.126" v="2"/>
        <pc:sldMkLst>
          <pc:docMk/>
          <pc:sldMk cId="2577602393" sldId="357"/>
        </pc:sldMkLst>
      </pc:sldChg>
      <pc:sldChg chg="add">
        <pc:chgData name="Baker, Emily (STFC,DL,AST)" userId="S::emily.baker@stfc.ac.uk::cd63b128-5bbb-4867-bad5-e2b99d3ce767" providerId="AD" clId="Web-{61C32A9C-3E08-B606-C97F-2BE0D2ED2970}" dt="2021-06-08T07:46:45.439" v="3"/>
        <pc:sldMkLst>
          <pc:docMk/>
          <pc:sldMk cId="4047153039" sldId="358"/>
        </pc:sldMkLst>
      </pc:sldChg>
    </pc:docChg>
  </pc:docChgLst>
  <pc:docChgLst>
    <pc:chgData name="Baker, Emily (STFC,DL,AST)" userId="S::emily.baker@stfc.ac.uk::cd63b128-5bbb-4867-bad5-e2b99d3ce767" providerId="AD" clId="Web-{51DC3F29-613E-1DEB-6046-35931CD75FDC}"/>
    <pc:docChg chg="delSld">
      <pc:chgData name="Baker, Emily (STFC,DL,AST)" userId="S::emily.baker@stfc.ac.uk::cd63b128-5bbb-4867-bad5-e2b99d3ce767" providerId="AD" clId="Web-{51DC3F29-613E-1DEB-6046-35931CD75FDC}" dt="2022-06-06T12:41:35.586" v="0"/>
      <pc:docMkLst>
        <pc:docMk/>
      </pc:docMkLst>
      <pc:sldChg chg="del">
        <pc:chgData name="Baker, Emily (STFC,DL,AST)" userId="S::emily.baker@stfc.ac.uk::cd63b128-5bbb-4867-bad5-e2b99d3ce767" providerId="AD" clId="Web-{51DC3F29-613E-1DEB-6046-35931CD75FDC}" dt="2022-06-06T12:41:35.586" v="0"/>
        <pc:sldMkLst>
          <pc:docMk/>
          <pc:sldMk cId="1107782475" sldId="322"/>
        </pc:sldMkLst>
      </pc:sldChg>
    </pc:docChg>
  </pc:docChgLst>
  <pc:docChgLst>
    <pc:chgData name="Baker, Emily (STFC,DL,AST)" userId="S::emily.baker@stfc.ac.uk::cd63b128-5bbb-4867-bad5-e2b99d3ce767" providerId="AD" clId="Web-{41012849-1FCF-D741-22DC-46EA7D8E537A}"/>
    <pc:docChg chg="modSld">
      <pc:chgData name="Baker, Emily (STFC,DL,AST)" userId="S::emily.baker@stfc.ac.uk::cd63b128-5bbb-4867-bad5-e2b99d3ce767" providerId="AD" clId="Web-{41012849-1FCF-D741-22DC-46EA7D8E537A}" dt="2020-10-16T10:51:14.103" v="40" actId="20577"/>
      <pc:docMkLst>
        <pc:docMk/>
      </pc:docMkLst>
      <pc:sldChg chg="modSp">
        <pc:chgData name="Baker, Emily (STFC,DL,AST)" userId="S::emily.baker@stfc.ac.uk::cd63b128-5bbb-4867-bad5-e2b99d3ce767" providerId="AD" clId="Web-{41012849-1FCF-D741-22DC-46EA7D8E537A}" dt="2020-10-16T10:50:38.712" v="31" actId="20577"/>
        <pc:sldMkLst>
          <pc:docMk/>
          <pc:sldMk cId="3224382533" sldId="257"/>
        </pc:sldMkLst>
        <pc:spChg chg="mod">
          <ac:chgData name="Baker, Emily (STFC,DL,AST)" userId="S::emily.baker@stfc.ac.uk::cd63b128-5bbb-4867-bad5-e2b99d3ce767" providerId="AD" clId="Web-{41012849-1FCF-D741-22DC-46EA7D8E537A}" dt="2020-10-16T10:50:38.712" v="31" actId="20577"/>
          <ac:spMkLst>
            <pc:docMk/>
            <pc:sldMk cId="3224382533" sldId="257"/>
            <ac:spMk id="12" creationId="{00000000-0000-0000-0000-000000000000}"/>
          </ac:spMkLst>
        </pc:spChg>
      </pc:sldChg>
      <pc:sldChg chg="modSp">
        <pc:chgData name="Baker, Emily (STFC,DL,AST)" userId="S::emily.baker@stfc.ac.uk::cd63b128-5bbb-4867-bad5-e2b99d3ce767" providerId="AD" clId="Web-{41012849-1FCF-D741-22DC-46EA7D8E537A}" dt="2020-10-16T10:51:14.103" v="39" actId="20577"/>
        <pc:sldMkLst>
          <pc:docMk/>
          <pc:sldMk cId="3329121916" sldId="322"/>
        </pc:sldMkLst>
        <pc:spChg chg="mod">
          <ac:chgData name="Baker, Emily (STFC,DL,AST)" userId="S::emily.baker@stfc.ac.uk::cd63b128-5bbb-4867-bad5-e2b99d3ce767" providerId="AD" clId="Web-{41012849-1FCF-D741-22DC-46EA7D8E537A}" dt="2020-10-16T10:51:14.103" v="39" actId="20577"/>
          <ac:spMkLst>
            <pc:docMk/>
            <pc:sldMk cId="3329121916" sldId="322"/>
            <ac:spMk id="3" creationId="{00000000-0000-0000-0000-000000000000}"/>
          </ac:spMkLst>
        </pc:spChg>
      </pc:sldChg>
    </pc:docChg>
  </pc:docChgLst>
  <pc:docChgLst>
    <pc:chgData name="Baker, Emily (STFC,DL,AST)" userId="S::emily.baker@stfc.ac.uk::cd63b128-5bbb-4867-bad5-e2b99d3ce767" providerId="AD" clId="Web-{6B3FCD12-DCD8-143F-032B-F74BF83BFACF}"/>
    <pc:docChg chg="addSld delSld modSld addMainMaster modMainMaster">
      <pc:chgData name="Baker, Emily (STFC,DL,AST)" userId="S::emily.baker@stfc.ac.uk::cd63b128-5bbb-4867-bad5-e2b99d3ce767" providerId="AD" clId="Web-{6B3FCD12-DCD8-143F-032B-F74BF83BFACF}" dt="2021-05-10T09:10:52.425" v="52"/>
      <pc:docMkLst>
        <pc:docMk/>
      </pc:docMkLst>
      <pc:sldChg chg="modSp">
        <pc:chgData name="Baker, Emily (STFC,DL,AST)" userId="S::emily.baker@stfc.ac.uk::cd63b128-5bbb-4867-bad5-e2b99d3ce767" providerId="AD" clId="Web-{6B3FCD12-DCD8-143F-032B-F74BF83BFACF}" dt="2021-05-10T09:10:01.593" v="49" actId="20577"/>
        <pc:sldMkLst>
          <pc:docMk/>
          <pc:sldMk cId="3667547723" sldId="311"/>
        </pc:sldMkLst>
        <pc:spChg chg="mod">
          <ac:chgData name="Baker, Emily (STFC,DL,AST)" userId="S::emily.baker@stfc.ac.uk::cd63b128-5bbb-4867-bad5-e2b99d3ce767" providerId="AD" clId="Web-{6B3FCD12-DCD8-143F-032B-F74BF83BFACF}" dt="2021-05-10T09:10:01.593" v="49" actId="20577"/>
          <ac:spMkLst>
            <pc:docMk/>
            <pc:sldMk cId="3667547723" sldId="311"/>
            <ac:spMk id="16" creationId="{2422DBB9-7747-7041-8E78-C517CE8075C9}"/>
          </ac:spMkLst>
        </pc:spChg>
      </pc:sldChg>
      <pc:sldChg chg="del">
        <pc:chgData name="Baker, Emily (STFC,DL,AST)" userId="S::emily.baker@stfc.ac.uk::cd63b128-5bbb-4867-bad5-e2b99d3ce767" providerId="AD" clId="Web-{6B3FCD12-DCD8-143F-032B-F74BF83BFACF}" dt="2021-05-10T09:04:33.055" v="0"/>
        <pc:sldMkLst>
          <pc:docMk/>
          <pc:sldMk cId="690281654" sldId="336"/>
        </pc:sldMkLst>
      </pc:sldChg>
      <pc:sldChg chg="del">
        <pc:chgData name="Baker, Emily (STFC,DL,AST)" userId="S::emily.baker@stfc.ac.uk::cd63b128-5bbb-4867-bad5-e2b99d3ce767" providerId="AD" clId="Web-{6B3FCD12-DCD8-143F-032B-F74BF83BFACF}" dt="2021-05-10T09:04:33.055" v="1"/>
        <pc:sldMkLst>
          <pc:docMk/>
          <pc:sldMk cId="172895325" sldId="337"/>
        </pc:sldMkLst>
      </pc:sldChg>
      <pc:sldChg chg="del">
        <pc:chgData name="Baker, Emily (STFC,DL,AST)" userId="S::emily.baker@stfc.ac.uk::cd63b128-5bbb-4867-bad5-e2b99d3ce767" providerId="AD" clId="Web-{6B3FCD12-DCD8-143F-032B-F74BF83BFACF}" dt="2021-05-10T09:04:33.102" v="2"/>
        <pc:sldMkLst>
          <pc:docMk/>
          <pc:sldMk cId="3546396878" sldId="338"/>
        </pc:sldMkLst>
      </pc:sldChg>
      <pc:sldChg chg="del">
        <pc:chgData name="Baker, Emily (STFC,DL,AST)" userId="S::emily.baker@stfc.ac.uk::cd63b128-5bbb-4867-bad5-e2b99d3ce767" providerId="AD" clId="Web-{6B3FCD12-DCD8-143F-032B-F74BF83BFACF}" dt="2021-05-10T09:04:33.133" v="3"/>
        <pc:sldMkLst>
          <pc:docMk/>
          <pc:sldMk cId="2697690475" sldId="339"/>
        </pc:sldMkLst>
      </pc:sldChg>
      <pc:sldChg chg="del">
        <pc:chgData name="Baker, Emily (STFC,DL,AST)" userId="S::emily.baker@stfc.ac.uk::cd63b128-5bbb-4867-bad5-e2b99d3ce767" providerId="AD" clId="Web-{6B3FCD12-DCD8-143F-032B-F74BF83BFACF}" dt="2021-05-10T09:06:23.813" v="9"/>
        <pc:sldMkLst>
          <pc:docMk/>
          <pc:sldMk cId="3046786182" sldId="340"/>
        </pc:sldMkLst>
      </pc:sldChg>
      <pc:sldChg chg="add">
        <pc:chgData name="Baker, Emily (STFC,DL,AST)" userId="S::emily.baker@stfc.ac.uk::cd63b128-5bbb-4867-bad5-e2b99d3ce767" providerId="AD" clId="Web-{6B3FCD12-DCD8-143F-032B-F74BF83BFACF}" dt="2021-05-10T09:05:00.917" v="4"/>
        <pc:sldMkLst>
          <pc:docMk/>
          <pc:sldMk cId="3160504653" sldId="341"/>
        </pc:sldMkLst>
      </pc:sldChg>
      <pc:sldChg chg="add">
        <pc:chgData name="Baker, Emily (STFC,DL,AST)" userId="S::emily.baker@stfc.ac.uk::cd63b128-5bbb-4867-bad5-e2b99d3ce767" providerId="AD" clId="Web-{6B3FCD12-DCD8-143F-032B-F74BF83BFACF}" dt="2021-05-10T09:05:00.979" v="5"/>
        <pc:sldMkLst>
          <pc:docMk/>
          <pc:sldMk cId="1680924401" sldId="342"/>
        </pc:sldMkLst>
      </pc:sldChg>
      <pc:sldChg chg="add">
        <pc:chgData name="Baker, Emily (STFC,DL,AST)" userId="S::emily.baker@stfc.ac.uk::cd63b128-5bbb-4867-bad5-e2b99d3ce767" providerId="AD" clId="Web-{6B3FCD12-DCD8-143F-032B-F74BF83BFACF}" dt="2021-05-10T09:05:01.073" v="6"/>
        <pc:sldMkLst>
          <pc:docMk/>
          <pc:sldMk cId="1993275169" sldId="343"/>
        </pc:sldMkLst>
      </pc:sldChg>
      <pc:sldChg chg="add">
        <pc:chgData name="Baker, Emily (STFC,DL,AST)" userId="S::emily.baker@stfc.ac.uk::cd63b128-5bbb-4867-bad5-e2b99d3ce767" providerId="AD" clId="Web-{6B3FCD12-DCD8-143F-032B-F74BF83BFACF}" dt="2021-05-10T09:05:01.198" v="7"/>
        <pc:sldMkLst>
          <pc:docMk/>
          <pc:sldMk cId="4154943165" sldId="344"/>
        </pc:sldMkLst>
      </pc:sldChg>
      <pc:sldChg chg="add">
        <pc:chgData name="Baker, Emily (STFC,DL,AST)" userId="S::emily.baker@stfc.ac.uk::cd63b128-5bbb-4867-bad5-e2b99d3ce767" providerId="AD" clId="Web-{6B3FCD12-DCD8-143F-032B-F74BF83BFACF}" dt="2021-05-10T09:05:01.354" v="8"/>
        <pc:sldMkLst>
          <pc:docMk/>
          <pc:sldMk cId="2367683399" sldId="345"/>
        </pc:sldMkLst>
      </pc:sldChg>
      <pc:sldChg chg="add">
        <pc:chgData name="Baker, Emily (STFC,DL,AST)" userId="S::emily.baker@stfc.ac.uk::cd63b128-5bbb-4867-bad5-e2b99d3ce767" providerId="AD" clId="Web-{6B3FCD12-DCD8-143F-032B-F74BF83BFACF}" dt="2021-05-10T09:08:46.744" v="10"/>
        <pc:sldMkLst>
          <pc:docMk/>
          <pc:sldMk cId="1053394598" sldId="346"/>
        </pc:sldMkLst>
      </pc:sldChg>
      <pc:sldChg chg="add">
        <pc:chgData name="Baker, Emily (STFC,DL,AST)" userId="S::emily.baker@stfc.ac.uk::cd63b128-5bbb-4867-bad5-e2b99d3ce767" providerId="AD" clId="Web-{6B3FCD12-DCD8-143F-032B-F74BF83BFACF}" dt="2021-05-10T09:08:46.854" v="11"/>
        <pc:sldMkLst>
          <pc:docMk/>
          <pc:sldMk cId="1861609549" sldId="347"/>
        </pc:sldMkLst>
      </pc:sldChg>
      <pc:sldChg chg="add">
        <pc:chgData name="Baker, Emily (STFC,DL,AST)" userId="S::emily.baker@stfc.ac.uk::cd63b128-5bbb-4867-bad5-e2b99d3ce767" providerId="AD" clId="Web-{6B3FCD12-DCD8-143F-032B-F74BF83BFACF}" dt="2021-05-10T09:08:47.041" v="12"/>
        <pc:sldMkLst>
          <pc:docMk/>
          <pc:sldMk cId="1617701727" sldId="348"/>
        </pc:sldMkLst>
      </pc:sldChg>
      <pc:sldChg chg="add">
        <pc:chgData name="Baker, Emily (STFC,DL,AST)" userId="S::emily.baker@stfc.ac.uk::cd63b128-5bbb-4867-bad5-e2b99d3ce767" providerId="AD" clId="Web-{6B3FCD12-DCD8-143F-032B-F74BF83BFACF}" dt="2021-05-10T09:10:52.128" v="50"/>
        <pc:sldMkLst>
          <pc:docMk/>
          <pc:sldMk cId="2135516385" sldId="349"/>
        </pc:sldMkLst>
      </pc:sldChg>
      <pc:sldChg chg="add">
        <pc:chgData name="Baker, Emily (STFC,DL,AST)" userId="S::emily.baker@stfc.ac.uk::cd63b128-5bbb-4867-bad5-e2b99d3ce767" providerId="AD" clId="Web-{6B3FCD12-DCD8-143F-032B-F74BF83BFACF}" dt="2021-05-10T09:10:52.268" v="51"/>
        <pc:sldMkLst>
          <pc:docMk/>
          <pc:sldMk cId="1058902997" sldId="350"/>
        </pc:sldMkLst>
      </pc:sldChg>
      <pc:sldChg chg="add">
        <pc:chgData name="Baker, Emily (STFC,DL,AST)" userId="S::emily.baker@stfc.ac.uk::cd63b128-5bbb-4867-bad5-e2b99d3ce767" providerId="AD" clId="Web-{6B3FCD12-DCD8-143F-032B-F74BF83BFACF}" dt="2021-05-10T09:10:52.425" v="52"/>
        <pc:sldMkLst>
          <pc:docMk/>
          <pc:sldMk cId="852176282" sldId="351"/>
        </pc:sldMkLst>
      </pc:sldChg>
      <pc:sldMasterChg chg="modSldLayout">
        <pc:chgData name="Baker, Emily (STFC,DL,AST)" userId="S::emily.baker@stfc.ac.uk::cd63b128-5bbb-4867-bad5-e2b99d3ce767" providerId="AD" clId="Web-{6B3FCD12-DCD8-143F-032B-F74BF83BFACF}" dt="2021-05-10T09:10:52.128" v="50"/>
        <pc:sldMasterMkLst>
          <pc:docMk/>
          <pc:sldMasterMk cId="1646776591" sldId="2147483726"/>
        </pc:sldMasterMkLst>
        <pc:sldLayoutChg chg="replId">
          <pc:chgData name="Baker, Emily (STFC,DL,AST)" userId="S::emily.baker@stfc.ac.uk::cd63b128-5bbb-4867-bad5-e2b99d3ce767" providerId="AD" clId="Web-{6B3FCD12-DCD8-143F-032B-F74BF83BFACF}" dt="2021-05-10T09:10:52.128" v="50"/>
          <pc:sldLayoutMkLst>
            <pc:docMk/>
            <pc:sldMasterMk cId="1646776591" sldId="2147483726"/>
            <pc:sldLayoutMk cId="2315972391" sldId="2147483741"/>
          </pc:sldLayoutMkLst>
        </pc:sldLayoutChg>
        <pc:sldLayoutChg chg="replId">
          <pc:chgData name="Baker, Emily (STFC,DL,AST)" userId="S::emily.baker@stfc.ac.uk::cd63b128-5bbb-4867-bad5-e2b99d3ce767" providerId="AD" clId="Web-{6B3FCD12-DCD8-143F-032B-F74BF83BFACF}" dt="2021-05-10T09:10:52.128" v="50"/>
          <pc:sldLayoutMkLst>
            <pc:docMk/>
            <pc:sldMasterMk cId="1646776591" sldId="2147483726"/>
            <pc:sldLayoutMk cId="2906676276" sldId="2147483742"/>
          </pc:sldLayoutMkLst>
        </pc:sldLayoutChg>
      </pc:sldMasterChg>
      <pc:sldMasterChg chg="add addSldLayout">
        <pc:chgData name="Baker, Emily (STFC,DL,AST)" userId="S::emily.baker@stfc.ac.uk::cd63b128-5bbb-4867-bad5-e2b99d3ce767" providerId="AD" clId="Web-{6B3FCD12-DCD8-143F-032B-F74BF83BFACF}" dt="2021-05-10T09:10:52.128" v="50"/>
        <pc:sldMasterMkLst>
          <pc:docMk/>
          <pc:sldMasterMk cId="1556705495" sldId="2147483728"/>
        </pc:sldMasterMkLst>
        <pc:sldLayoutChg chg="add">
          <pc:chgData name="Baker, Emily (STFC,DL,AST)" userId="S::emily.baker@stfc.ac.uk::cd63b128-5bbb-4867-bad5-e2b99d3ce767" providerId="AD" clId="Web-{6B3FCD12-DCD8-143F-032B-F74BF83BFACF}" dt="2021-05-10T09:10:52.128" v="50"/>
          <pc:sldLayoutMkLst>
            <pc:docMk/>
            <pc:sldMasterMk cId="1556705495" sldId="2147483728"/>
            <pc:sldLayoutMk cId="2450193969" sldId="2147483729"/>
          </pc:sldLayoutMkLst>
        </pc:sldLayoutChg>
        <pc:sldLayoutChg chg="add">
          <pc:chgData name="Baker, Emily (STFC,DL,AST)" userId="S::emily.baker@stfc.ac.uk::cd63b128-5bbb-4867-bad5-e2b99d3ce767" providerId="AD" clId="Web-{6B3FCD12-DCD8-143F-032B-F74BF83BFACF}" dt="2021-05-10T09:10:52.128" v="50"/>
          <pc:sldLayoutMkLst>
            <pc:docMk/>
            <pc:sldMasterMk cId="1556705495" sldId="2147483728"/>
            <pc:sldLayoutMk cId="1561128799" sldId="2147483730"/>
          </pc:sldLayoutMkLst>
        </pc:sldLayoutChg>
        <pc:sldLayoutChg chg="add">
          <pc:chgData name="Baker, Emily (STFC,DL,AST)" userId="S::emily.baker@stfc.ac.uk::cd63b128-5bbb-4867-bad5-e2b99d3ce767" providerId="AD" clId="Web-{6B3FCD12-DCD8-143F-032B-F74BF83BFACF}" dt="2021-05-10T09:10:52.128" v="50"/>
          <pc:sldLayoutMkLst>
            <pc:docMk/>
            <pc:sldMasterMk cId="1556705495" sldId="2147483728"/>
            <pc:sldLayoutMk cId="1182562346" sldId="2147483731"/>
          </pc:sldLayoutMkLst>
        </pc:sldLayoutChg>
        <pc:sldLayoutChg chg="add">
          <pc:chgData name="Baker, Emily (STFC,DL,AST)" userId="S::emily.baker@stfc.ac.uk::cd63b128-5bbb-4867-bad5-e2b99d3ce767" providerId="AD" clId="Web-{6B3FCD12-DCD8-143F-032B-F74BF83BFACF}" dt="2021-05-10T09:10:52.128" v="50"/>
          <pc:sldLayoutMkLst>
            <pc:docMk/>
            <pc:sldMasterMk cId="1556705495" sldId="2147483728"/>
            <pc:sldLayoutMk cId="3876391619" sldId="2147483732"/>
          </pc:sldLayoutMkLst>
        </pc:sldLayoutChg>
        <pc:sldLayoutChg chg="add">
          <pc:chgData name="Baker, Emily (STFC,DL,AST)" userId="S::emily.baker@stfc.ac.uk::cd63b128-5bbb-4867-bad5-e2b99d3ce767" providerId="AD" clId="Web-{6B3FCD12-DCD8-143F-032B-F74BF83BFACF}" dt="2021-05-10T09:10:52.128" v="50"/>
          <pc:sldLayoutMkLst>
            <pc:docMk/>
            <pc:sldMasterMk cId="1556705495" sldId="2147483728"/>
            <pc:sldLayoutMk cId="233037826" sldId="2147483733"/>
          </pc:sldLayoutMkLst>
        </pc:sldLayoutChg>
        <pc:sldLayoutChg chg="add">
          <pc:chgData name="Baker, Emily (STFC,DL,AST)" userId="S::emily.baker@stfc.ac.uk::cd63b128-5bbb-4867-bad5-e2b99d3ce767" providerId="AD" clId="Web-{6B3FCD12-DCD8-143F-032B-F74BF83BFACF}" dt="2021-05-10T09:10:52.128" v="50"/>
          <pc:sldLayoutMkLst>
            <pc:docMk/>
            <pc:sldMasterMk cId="1556705495" sldId="2147483728"/>
            <pc:sldLayoutMk cId="2775263332" sldId="2147483734"/>
          </pc:sldLayoutMkLst>
        </pc:sldLayoutChg>
        <pc:sldLayoutChg chg="add">
          <pc:chgData name="Baker, Emily (STFC,DL,AST)" userId="S::emily.baker@stfc.ac.uk::cd63b128-5bbb-4867-bad5-e2b99d3ce767" providerId="AD" clId="Web-{6B3FCD12-DCD8-143F-032B-F74BF83BFACF}" dt="2021-05-10T09:10:52.128" v="50"/>
          <pc:sldLayoutMkLst>
            <pc:docMk/>
            <pc:sldMasterMk cId="1556705495" sldId="2147483728"/>
            <pc:sldLayoutMk cId="967052845" sldId="2147483735"/>
          </pc:sldLayoutMkLst>
        </pc:sldLayoutChg>
        <pc:sldLayoutChg chg="add">
          <pc:chgData name="Baker, Emily (STFC,DL,AST)" userId="S::emily.baker@stfc.ac.uk::cd63b128-5bbb-4867-bad5-e2b99d3ce767" providerId="AD" clId="Web-{6B3FCD12-DCD8-143F-032B-F74BF83BFACF}" dt="2021-05-10T09:10:52.128" v="50"/>
          <pc:sldLayoutMkLst>
            <pc:docMk/>
            <pc:sldMasterMk cId="1556705495" sldId="2147483728"/>
            <pc:sldLayoutMk cId="1412498448" sldId="2147483736"/>
          </pc:sldLayoutMkLst>
        </pc:sldLayoutChg>
        <pc:sldLayoutChg chg="add">
          <pc:chgData name="Baker, Emily (STFC,DL,AST)" userId="S::emily.baker@stfc.ac.uk::cd63b128-5bbb-4867-bad5-e2b99d3ce767" providerId="AD" clId="Web-{6B3FCD12-DCD8-143F-032B-F74BF83BFACF}" dt="2021-05-10T09:10:52.128" v="50"/>
          <pc:sldLayoutMkLst>
            <pc:docMk/>
            <pc:sldMasterMk cId="1556705495" sldId="2147483728"/>
            <pc:sldLayoutMk cId="466460070" sldId="2147483737"/>
          </pc:sldLayoutMkLst>
        </pc:sldLayoutChg>
        <pc:sldLayoutChg chg="add">
          <pc:chgData name="Baker, Emily (STFC,DL,AST)" userId="S::emily.baker@stfc.ac.uk::cd63b128-5bbb-4867-bad5-e2b99d3ce767" providerId="AD" clId="Web-{6B3FCD12-DCD8-143F-032B-F74BF83BFACF}" dt="2021-05-10T09:10:52.128" v="50"/>
          <pc:sldLayoutMkLst>
            <pc:docMk/>
            <pc:sldMasterMk cId="1556705495" sldId="2147483728"/>
            <pc:sldLayoutMk cId="1169770326" sldId="2147483738"/>
          </pc:sldLayoutMkLst>
        </pc:sldLayoutChg>
        <pc:sldLayoutChg chg="add">
          <pc:chgData name="Baker, Emily (STFC,DL,AST)" userId="S::emily.baker@stfc.ac.uk::cd63b128-5bbb-4867-bad5-e2b99d3ce767" providerId="AD" clId="Web-{6B3FCD12-DCD8-143F-032B-F74BF83BFACF}" dt="2021-05-10T09:10:52.128" v="50"/>
          <pc:sldLayoutMkLst>
            <pc:docMk/>
            <pc:sldMasterMk cId="1556705495" sldId="2147483728"/>
            <pc:sldLayoutMk cId="2610769477" sldId="2147483739"/>
          </pc:sldLayoutMkLst>
        </pc:sldLayoutChg>
        <pc:sldLayoutChg chg="add">
          <pc:chgData name="Baker, Emily (STFC,DL,AST)" userId="S::emily.baker@stfc.ac.uk::cd63b128-5bbb-4867-bad5-e2b99d3ce767" providerId="AD" clId="Web-{6B3FCD12-DCD8-143F-032B-F74BF83BFACF}" dt="2021-05-10T09:10:52.128" v="50"/>
          <pc:sldLayoutMkLst>
            <pc:docMk/>
            <pc:sldMasterMk cId="1556705495" sldId="2147483728"/>
            <pc:sldLayoutMk cId="3005362237" sldId="2147483740"/>
          </pc:sldLayoutMkLst>
        </pc:sldLayoutChg>
      </pc:sldMasterChg>
    </pc:docChg>
  </pc:docChgLst>
  <pc:docChgLst>
    <pc:chgData name="Clarke, Jim (STFC,DL,AST)" userId="S::jim.clarke@stfc.ac.uk::cfbc3bf2-f1c3-43b3-bd3d-aaf645717052" providerId="AD" clId="Web-{AC8C19B3-8C61-2042-012B-E72B877AA27F}"/>
    <pc:docChg chg="modSld">
      <pc:chgData name="Clarke, Jim (STFC,DL,AST)" userId="S::jim.clarke@stfc.ac.uk::cfbc3bf2-f1c3-43b3-bd3d-aaf645717052" providerId="AD" clId="Web-{AC8C19B3-8C61-2042-012B-E72B877AA27F}" dt="2022-04-05T13:11:57.405" v="0" actId="20577"/>
      <pc:docMkLst>
        <pc:docMk/>
      </pc:docMkLst>
      <pc:sldChg chg="modSp">
        <pc:chgData name="Clarke, Jim (STFC,DL,AST)" userId="S::jim.clarke@stfc.ac.uk::cfbc3bf2-f1c3-43b3-bd3d-aaf645717052" providerId="AD" clId="Web-{AC8C19B3-8C61-2042-012B-E72B877AA27F}" dt="2022-04-05T13:11:57.405" v="0" actId="20577"/>
        <pc:sldMkLst>
          <pc:docMk/>
          <pc:sldMk cId="3224382533" sldId="257"/>
        </pc:sldMkLst>
        <pc:spChg chg="mod">
          <ac:chgData name="Clarke, Jim (STFC,DL,AST)" userId="S::jim.clarke@stfc.ac.uk::cfbc3bf2-f1c3-43b3-bd3d-aaf645717052" providerId="AD" clId="Web-{AC8C19B3-8C61-2042-012B-E72B877AA27F}" dt="2022-04-05T13:11:57.405" v="0" actId="20577"/>
          <ac:spMkLst>
            <pc:docMk/>
            <pc:sldMk cId="3224382533" sldId="257"/>
            <ac:spMk id="3" creationId="{78DB0FE0-A4AF-D848-8925-91A37993D74D}"/>
          </ac:spMkLst>
        </pc:spChg>
      </pc:sldChg>
    </pc:docChg>
  </pc:docChgLst>
  <pc:docChgLst>
    <pc:chgData name="Clarke, Jim (STFC,DL,AST)" userId="S::jim.clarke@stfc.ac.uk::cfbc3bf2-f1c3-43b3-bd3d-aaf645717052" providerId="AD" clId="Web-{A811C9A4-0117-BA99-8A1E-CB23F18BBC22}"/>
    <pc:docChg chg="modSld">
      <pc:chgData name="Clarke, Jim (STFC,DL,AST)" userId="S::jim.clarke@stfc.ac.uk::cfbc3bf2-f1c3-43b3-bd3d-aaf645717052" providerId="AD" clId="Web-{A811C9A4-0117-BA99-8A1E-CB23F18BBC22}" dt="2022-05-10T08:54:09.346" v="10" actId="20577"/>
      <pc:docMkLst>
        <pc:docMk/>
      </pc:docMkLst>
      <pc:sldChg chg="modSp">
        <pc:chgData name="Clarke, Jim (STFC,DL,AST)" userId="S::jim.clarke@stfc.ac.uk::cfbc3bf2-f1c3-43b3-bd3d-aaf645717052" providerId="AD" clId="Web-{A811C9A4-0117-BA99-8A1E-CB23F18BBC22}" dt="2022-05-10T08:54:09.346" v="10" actId="20577"/>
        <pc:sldMkLst>
          <pc:docMk/>
          <pc:sldMk cId="2550411292" sldId="314"/>
        </pc:sldMkLst>
        <pc:spChg chg="mod">
          <ac:chgData name="Clarke, Jim (STFC,DL,AST)" userId="S::jim.clarke@stfc.ac.uk::cfbc3bf2-f1c3-43b3-bd3d-aaf645717052" providerId="AD" clId="Web-{A811C9A4-0117-BA99-8A1E-CB23F18BBC22}" dt="2022-05-10T08:54:09.346" v="10" actId="20577"/>
          <ac:spMkLst>
            <pc:docMk/>
            <pc:sldMk cId="2550411292" sldId="314"/>
            <ac:spMk id="2" creationId="{0B936467-AAAA-4F19-910C-A91D01A273AF}"/>
          </ac:spMkLst>
        </pc:spChg>
      </pc:sldChg>
      <pc:sldChg chg="modSp">
        <pc:chgData name="Clarke, Jim (STFC,DL,AST)" userId="S::jim.clarke@stfc.ac.uk::cfbc3bf2-f1c3-43b3-bd3d-aaf645717052" providerId="AD" clId="Web-{A811C9A4-0117-BA99-8A1E-CB23F18BBC22}" dt="2022-05-10T08:52:58.391" v="7" actId="20577"/>
        <pc:sldMkLst>
          <pc:docMk/>
          <pc:sldMk cId="4159362166" sldId="320"/>
        </pc:sldMkLst>
        <pc:spChg chg="mod">
          <ac:chgData name="Clarke, Jim (STFC,DL,AST)" userId="S::jim.clarke@stfc.ac.uk::cfbc3bf2-f1c3-43b3-bd3d-aaf645717052" providerId="AD" clId="Web-{A811C9A4-0117-BA99-8A1E-CB23F18BBC22}" dt="2022-05-10T08:52:58.391" v="7" actId="20577"/>
          <ac:spMkLst>
            <pc:docMk/>
            <pc:sldMk cId="4159362166" sldId="320"/>
            <ac:spMk id="9" creationId="{00000000-0000-0000-0000-000000000000}"/>
          </ac:spMkLst>
        </pc:spChg>
      </pc:sldChg>
      <pc:sldChg chg="modSp">
        <pc:chgData name="Clarke, Jim (STFC,DL,AST)" userId="S::jim.clarke@stfc.ac.uk::cfbc3bf2-f1c3-43b3-bd3d-aaf645717052" providerId="AD" clId="Web-{A811C9A4-0117-BA99-8A1E-CB23F18BBC22}" dt="2022-05-10T08:51:38.483" v="4" actId="20577"/>
        <pc:sldMkLst>
          <pc:docMk/>
          <pc:sldMk cId="3097300805" sldId="321"/>
        </pc:sldMkLst>
        <pc:spChg chg="mod">
          <ac:chgData name="Clarke, Jim (STFC,DL,AST)" userId="S::jim.clarke@stfc.ac.uk::cfbc3bf2-f1c3-43b3-bd3d-aaf645717052" providerId="AD" clId="Web-{A811C9A4-0117-BA99-8A1E-CB23F18BBC22}" dt="2022-05-10T08:51:38.483" v="4" actId="20577"/>
          <ac:spMkLst>
            <pc:docMk/>
            <pc:sldMk cId="3097300805" sldId="321"/>
            <ac:spMk id="2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urtg\Desktop\Sustainable\RF%20Power%20for%20HEP%20machin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566535148983167E-2"/>
          <c:y val="0.11201209334820668"/>
          <c:w val="0.88739406174972357"/>
          <c:h val="0.74908751768904236"/>
        </c:manualLayout>
      </c:layout>
      <c:barChart>
        <c:barDir val="col"/>
        <c:grouping val="clustered"/>
        <c:varyColors val="0"/>
        <c:ser>
          <c:idx val="0"/>
          <c:order val="0"/>
          <c:tx>
            <c:v>Total Power (MW)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CLIC (380 GeV)</c:v>
                </c:pt>
                <c:pt idx="1">
                  <c:v>ILC (250 GeV)</c:v>
                </c:pt>
                <c:pt idx="2">
                  <c:v>FCC-ee (240 GeV)</c:v>
                </c:pt>
                <c:pt idx="3">
                  <c:v>CEPC (240 GeV)</c:v>
                </c:pt>
                <c:pt idx="4">
                  <c:v>C3 (250 GeV)</c:v>
                </c:pt>
                <c:pt idx="5">
                  <c:v>CLIC (1.5 TeV)</c:v>
                </c:pt>
                <c:pt idx="6">
                  <c:v>LHC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110</c:v>
                </c:pt>
                <c:pt idx="1">
                  <c:v>140</c:v>
                </c:pt>
                <c:pt idx="2">
                  <c:v>290</c:v>
                </c:pt>
                <c:pt idx="3">
                  <c:v>340</c:v>
                </c:pt>
                <c:pt idx="4">
                  <c:v>150</c:v>
                </c:pt>
                <c:pt idx="5">
                  <c:v>253</c:v>
                </c:pt>
                <c:pt idx="6">
                  <c:v>222.2222222222222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4F-4FF5-9620-598EEA06CF39}"/>
            </c:ext>
          </c:extLst>
        </c:ser>
        <c:ser>
          <c:idx val="1"/>
          <c:order val="1"/>
          <c:tx>
            <c:v>RF Power (MW)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CLIC (380 GeV)</c:v>
                </c:pt>
                <c:pt idx="1">
                  <c:v>ILC (250 GeV)</c:v>
                </c:pt>
                <c:pt idx="2">
                  <c:v>FCC-ee (240 GeV)</c:v>
                </c:pt>
                <c:pt idx="3">
                  <c:v>CEPC (240 GeV)</c:v>
                </c:pt>
                <c:pt idx="4">
                  <c:v>C3 (250 GeV)</c:v>
                </c:pt>
                <c:pt idx="5">
                  <c:v>CLIC (1.5 TeV)</c:v>
                </c:pt>
                <c:pt idx="6">
                  <c:v>LHC</c:v>
                </c:pt>
              </c:strCache>
            </c:strRef>
          </c:cat>
          <c:val>
            <c:numRef>
              <c:f>Sheet1!$L$2:$L$8</c:f>
              <c:numCache>
                <c:formatCode>General</c:formatCode>
                <c:ptCount val="7"/>
                <c:pt idx="0">
                  <c:v>45.312000000000005</c:v>
                </c:pt>
                <c:pt idx="1">
                  <c:v>109</c:v>
                </c:pt>
                <c:pt idx="2">
                  <c:v>200</c:v>
                </c:pt>
                <c:pt idx="3">
                  <c:v>215.04000000000002</c:v>
                </c:pt>
                <c:pt idx="4">
                  <c:v>96</c:v>
                </c:pt>
                <c:pt idx="5">
                  <c:v>141</c:v>
                </c:pt>
                <c:pt idx="6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4F-4FF5-9620-598EEA06C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9872816"/>
        <c:axId val="659870896"/>
      </c:barChart>
      <c:catAx>
        <c:axId val="65987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870896"/>
        <c:crosses val="autoZero"/>
        <c:auto val="1"/>
        <c:lblAlgn val="ctr"/>
        <c:lblOffset val="100"/>
        <c:noMultiLvlLbl val="0"/>
      </c:catAx>
      <c:valAx>
        <c:axId val="659870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Instantaneous wall plug power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872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89959803108903"/>
          <c:y val="0.12871749300345015"/>
          <c:w val="0.3391376671556906"/>
          <c:h val="6.1920387360006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71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dirty="0"/>
              <a:t>Don’t go through all. Mention one from each. 1. Sustainable design training package. 2: 76 tonnes of active steel and copper reused or recycled. 3. Sync RF cavity upgrade. 4.Computing sustainability working group. 5. D Lab recovery project.</a:t>
            </a:r>
            <a:endParaRPr dirty="0"/>
          </a:p>
        </p:txBody>
      </p:sp>
      <p:sp>
        <p:nvSpPr>
          <p:cNvPr id="315" name="Google Shape;31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3002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021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7BDFE-4F45-4339-A0D8-6D7B707C8DCB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380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Caveat for these numbers, not intended to be accurate, just for illustration.</a:t>
            </a:r>
          </a:p>
          <a:p>
            <a:r>
              <a:rPr lang="en-GB" dirty="0"/>
              <a:t>Similar savings are possible for other Big Projects like ISIS-II and FCCee. Scale and mix of technologies will be different in each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60E35-DC36-4BA0-A9D1-A95133BAE0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917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694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44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2A69-B86F-4BCD-9817-DE5BEC908F62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41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59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573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147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41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0399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10" y="97212"/>
            <a:ext cx="10515600" cy="132556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21,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8743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C4C1-FB72-465C-8092-509D140AE7B3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CD77E-05A4-424E-A68C-6083BD1761F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496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802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9592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259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DE42C-1EAC-4959-A7DA-FCB1B3201EBF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944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06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8637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745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1084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8143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3069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4106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0736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9383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BA9B-C244-4181-A35B-F010C4A1E96C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188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C4B2-9E58-4F4A-8E2B-D2662082302C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9752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5140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803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8638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005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8448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773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926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A94A-78AC-4765-B518-39E5AFFD813E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9681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201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59378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6827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166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5779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5C0F-EF0D-41FD-9E29-CAE4D0A42576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28EE-71F1-485A-A90A-911643EB9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802019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5C0F-EF0D-41FD-9E29-CAE4D0A42576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28EE-71F1-485A-A90A-911643EB9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2441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5C0F-EF0D-41FD-9E29-CAE4D0A42576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28EE-71F1-485A-A90A-911643EB9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0870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5C0F-EF0D-41FD-9E29-CAE4D0A42576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28EE-71F1-485A-A90A-911643EB9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4053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5C0F-EF0D-41FD-9E29-CAE4D0A42576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28EE-71F1-485A-A90A-911643EB9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2BCDD-D831-412B-A548-DFB3D1F6BFD2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4826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5C0F-EF0D-41FD-9E29-CAE4D0A42576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28EE-71F1-485A-A90A-911643EB9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410932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5C0F-EF0D-41FD-9E29-CAE4D0A42576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28EE-71F1-485A-A90A-911643EB9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70093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5C0F-EF0D-41FD-9E29-CAE4D0A42576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28EE-71F1-485A-A90A-911643EB9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7263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5C0F-EF0D-41FD-9E29-CAE4D0A42576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28EE-71F1-485A-A90A-911643EB9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9705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5C0F-EF0D-41FD-9E29-CAE4D0A42576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28EE-71F1-485A-A90A-911643EB9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65988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5C0F-EF0D-41FD-9E29-CAE4D0A42576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28EE-71F1-485A-A90A-911643EB9B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5563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5872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6980B-BA78-1221-8B06-75BF5219F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083441-4429-D7BD-E0FE-BF50023F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ECE12-6947-7620-D356-C2064B7C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FE0F9-EAC0-4EAA-A2F6-C38A5A3A6758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9E835-E7F9-415C-F427-85D796EE6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CESA Viability Case panel, 8 April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121A5-3CA2-7733-EDA9-074E3DBF5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2789-E622-410B-A8ED-33721F4D35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434898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D4533-1A57-E757-5EDF-0B11A9EE7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48D19-7466-9AA2-7B0D-C9240E578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9EA33-031E-9F11-5F66-A948AC8F4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E4B6-DCD1-4F21-A017-85E9EE09AD1E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8B650-DA8D-E256-7AA1-1B4386C30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CESA Viability Case panel, 8 April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8C0C5-7189-D02F-08C9-D3D50FD29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2789-E622-410B-A8ED-33721F4D35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7431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6434E-1CDB-4F2C-1981-AA1472E2E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DEBE4-C039-CB9F-8C3B-4E637D132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DD666-FB05-5570-B34C-435B61E6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E94B-1AA1-40BF-BC51-287B48F52A01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34C33-2648-3F33-AEE7-54E6E2B87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CESA Viability Case panel, 8 April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4342F-7E01-EE0C-3E2B-A294D91A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2789-E622-410B-A8ED-33721F4D35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400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426CE-3546-4E84-BDCF-85AE356DA810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3754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D4E1B-A247-854E-7159-A5FDA7327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23572-9AA1-DFEC-32A9-8CEF1FCF5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72741-26BF-C07F-F70D-BB1E5EA51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639A3-9C52-813D-6BF5-481F73AD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3CBD2-1155-4C3D-AE75-D5CB0E07568F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98EF99-EF80-5EB4-F5B6-5C4C9272B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CESA Viability Case panel, 8 April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EBDAD-3CBB-0E37-CCA4-1B2F52B1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2789-E622-410B-A8ED-33721F4D35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13883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EC3AB-CAC0-A8F5-FB35-810AB9A8A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24EBF-B187-D3D7-867A-D8E89A1AD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3653D-A667-BF99-5AC7-C1D244113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AF68CD-6359-6581-A7ED-1442D07578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187AFB-BE81-7D73-70A1-9B7CB9E7E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C7A7C5-5913-EFDB-03F6-D1ACE7EA6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6AB0-56E6-4C68-A857-EDC0C5761255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10AE0-8753-7CA9-1AC2-122145065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CESA Viability Case panel, 8 April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DEB306-860A-F8E1-D912-55D5C9A8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2789-E622-410B-A8ED-33721F4D35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6820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8CF9D-D90D-0248-62FF-8F25AD811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07A7B6-10B8-B14E-A1C6-E1E6656C0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EC01-6FF7-490E-AF9B-EB945DE3C7E3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E6CB0-E31A-1DFA-6237-8506438E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CESA Viability Case panel, 8 April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62AD3-0A19-695D-45ED-0026100F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2789-E622-410B-A8ED-33721F4D35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75814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2BA147-847B-EFEF-FAE3-96A86249F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735E-1138-4067-A9ED-D82E2151C47A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8CB60B-F9B3-2779-D0E0-250C14588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CESA Viability Case panel, 8 April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2A5-5C9D-DC2C-EB53-048F385E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2789-E622-410B-A8ED-33721F4D35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36453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94EE4-2E30-8A53-BC38-56C21D10E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DBA59-4939-5DDF-EA8F-F00E31B6B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38B00-8688-C0D9-F18E-B9213563C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9D5A5-1574-D8F4-62DE-E0FF0F5B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49F6-9009-49E5-866C-EC18C07A37B2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B88E8-BF4E-6867-D20E-680385439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CESA Viability Case panel, 8 April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E5598-3BD1-D76B-1F97-64B570A7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2789-E622-410B-A8ED-33721F4D35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03702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9BAF8-502D-6C3F-F0B6-BD4F004A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C6C1D-7D77-0B9A-577C-C8E6A54D7F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02968-49DC-F5FF-77B5-DDFE93495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0E402-F1AD-E6B4-600B-5DE4BCF56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089F-D5BD-47B3-9356-A8C58B714AA1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02C1A-2B0A-C148-3FC3-F4C48A6E6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CESA Viability Case panel, 8 April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E2763-A3F5-3BC7-D326-8E444E74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2789-E622-410B-A8ED-33721F4D35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573107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4899E-2625-C2BA-A43C-2114B2109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66013-4AAE-747A-43DC-A97FDB7A7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A6D3-A79E-0156-389F-C11C2BA6A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6BA5-7D9D-401B-913E-DA2138BCF7F5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41F0E-1FCA-C76D-68E3-4CE92DC6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CESA Viability Case panel, 8 April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E4054-5AE1-8C54-F2FD-9759640E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2789-E622-410B-A8ED-33721F4D35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569862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F0342-8171-BA2E-E27C-E4ABC4FF7C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C8780-9149-559B-ACD1-ABF071684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7B1F9-DC82-A8B1-55FE-36E3B8C2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4E3E4-2098-460C-A746-FCF1A2AC8D7C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32CF7-89B5-634A-4F07-7668A43C5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CESA Viability Case panel, 8 April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B69AB-DACE-4C5C-4822-A56E62C6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2789-E622-410B-A8ED-33721F4D35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979911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BE50-DF5F-D92F-0461-9E60C1529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000ED5-A9E0-A80A-0985-41E4D0603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881DB-637D-53BD-6E97-1E354BD9D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E5E2-E22C-43C3-B433-406FE11325DF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BD70A-D1A0-9D71-1B3C-03504848F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6156F-F884-14AB-7C2B-1DD22108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02F6-E01C-46B7-B504-91972934C3D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84420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C9A7-4088-31F6-E617-8CBC30837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466E4-018B-190F-5ED4-D337A99A6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FC11E-96D6-F954-2D4A-33DA8D976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E5E2-E22C-43C3-B433-406FE11325DF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CC7AE-6F51-C9E2-4801-174D77EA4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F77AD-DD66-F43D-0212-2D559B3B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02F6-E01C-46B7-B504-91972934C3D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3901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7215-AD0D-4EB3-B400-A45893016B55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98873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19CF8-2FA5-5AE6-DC3C-3EF2413F8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33C87-9835-70C7-061F-46D33F5D4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D942A-14F9-3FBD-9048-83886F90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E5E2-E22C-43C3-B433-406FE11325DF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136AE-762A-F26D-035B-669E05517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91178-75D1-274E-9802-02F63ADF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02F6-E01C-46B7-B504-91972934C3D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9088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CC442-DEAB-2837-1E41-B9F4783E2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45477-62F2-F58D-DDBE-D8592B834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00C79-A558-BA87-14FE-9C20F8F95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45348-DAB2-A4C8-B0B4-E3AF3D9D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E5E2-E22C-43C3-B433-406FE11325DF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067B3E-E5DF-6F08-65EE-37D60897A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C6234-9DA9-6482-EF40-D24023FC9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02F6-E01C-46B7-B504-91972934C3D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5002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E41B-6519-16A1-DF7E-D2C0DC2ED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737D8-5732-4242-FB3B-EC63AB726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16EE29-1592-5C0E-52A8-4E6A0AD7E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39EED3-8D20-5480-33C3-DE4950876E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4606AA-9E10-4F71-E320-9FF39FD9D3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BFDACA-1144-4CBC-6147-BC519A2AD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E5E2-E22C-43C3-B433-406FE11325DF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593DD6-E593-8C1F-D670-0D26172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FB8E66-FC76-553F-52F1-65C15E01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02F6-E01C-46B7-B504-91972934C3D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48993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738C6-C606-2AD6-45D6-C034DB858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8EFFBF-4EFD-3155-C228-FA2E2EEA9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E5E2-E22C-43C3-B433-406FE11325DF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82E67-F8F9-34FE-66BB-96BF16AE1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C2C23-A656-E511-B79A-63E05DDA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02F6-E01C-46B7-B504-91972934C3D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257016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87C648-CE50-2919-66B4-30CACE9A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E5E2-E22C-43C3-B433-406FE11325DF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FD270-2862-53DA-48F1-A12E3453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EF4F9-861C-BF9E-2FF6-60E9DA42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02F6-E01C-46B7-B504-91972934C3D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28928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1750C-93A2-5C44-AA52-753362DE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BD102-4900-2B8A-C098-EB1067A8B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1AA0D-0765-7B2A-922F-CFA6780D0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771881-A564-617F-08B5-93FB20D65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E5E2-E22C-43C3-B433-406FE11325DF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C9C70-2475-EAC6-C885-04A8F823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3FEB5-76C0-C979-D751-9E8B0E288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02F6-E01C-46B7-B504-91972934C3D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9387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DC9AF-1C6D-FE38-3C31-D670B51D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62BA5E-B276-A048-1E6F-026148ECE0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DDA3D-D21F-5A2C-1A1B-9E44A909D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B7104-F287-D07C-4713-BC861242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E5E2-E22C-43C3-B433-406FE11325DF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DABBA-8EB8-825C-2D5F-C9D33D63E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244B4-74CB-7967-F181-54086028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02F6-E01C-46B7-B504-91972934C3D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5425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98DE-C808-C164-C0DA-276CBEDA0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D6ECC6-C452-22A3-E8D6-7FD506982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3B1BD-1397-C377-24B3-23E54BC00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E5E2-E22C-43C3-B433-406FE11325DF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BC8A7-7685-03FE-3EF9-3715CFFB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18337-1B13-F331-B7ED-A78CE71D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02F6-E01C-46B7-B504-91972934C3D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7638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AAFB96-17F4-F6A6-D10D-0FA25A13F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C16F77-493F-6E2E-9D4D-CFCA69A07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C05E-2B2A-FACC-9570-282B67FF4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E5E2-E22C-43C3-B433-406FE11325DF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51587-95B9-CED0-9CD1-2B7DE89B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B3027-E626-07A1-931E-705CC522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02F6-E01C-46B7-B504-91972934C3D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91189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3599A-3ECB-642C-106E-FEF27F81C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44D5A9-5509-B9A9-9049-92235017F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8EEDC-5A67-E8D4-0D47-B9B06603B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742E-A398-437B-9D01-3B1944E34713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670C3-9129-F401-F381-010F3CBEB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Ben Shepherd • RUEDI Impact Report • Sustainable Accelerators Workshop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81563-14E6-B675-76E9-B28A2488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88A0-C736-4799-A5B4-82C2CAB473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05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8143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9E0DD-E9F0-9074-1597-7FB83955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C42F0-9771-EFBF-6684-CB1F4315B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4C60-B91F-2DDD-1404-B820D7F88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43804-CFFD-4CBF-988D-AD685086AE5E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00E1E-AB5E-ED53-7C01-5FAF6DF39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Ben Shepherd • RUEDI Impact Report • Sustainable Accelerators Workshop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936D6-1ADF-94C9-5D93-853FB022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88A0-C736-4799-A5B4-82C2CAB473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62480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8D2F2-6B3D-4632-A60E-E61FAADF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DB21B-78FF-8C71-A572-2FC85260D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83EEF-BD25-4772-B064-69A46B37B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3B41-0400-4650-9DBB-B0143E855298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E986F-6F47-EAD2-77F8-27AAEE4A3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Ben Shepherd • RUEDI Impact Report • Sustainable Accelerators Workshop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7E4D-AD12-B3AF-197B-FFA36EE23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88A0-C736-4799-A5B4-82C2CAB473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23068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81BDA-D32C-CC1B-933B-D0F0DB316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CFA36-B444-7ACF-1196-E204D602E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F39D1F-3F15-D5DC-4C4C-B8BD4D015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1E216-C06D-6F77-6A7B-254816777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9729-E722-433E-BA30-D4AD4A66E9ED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E410E-3833-939B-6126-DA9F56342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Ben Shepherd • RUEDI Impact Report • Sustainable Accelerators Workshop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5BCE6-E24A-FBC7-D6AA-2BC903F9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88A0-C736-4799-A5B4-82C2CAB473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38230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A293A-B37F-973B-48EE-CB1CFDED4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DBE8E-94A7-5279-3342-E48C39C51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84822-3747-7025-8CF2-D765C2D26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9890A5-65BB-E881-A00A-A8B8F1243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465989-988C-9474-0999-4A200E44A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8D8C0D-CAD4-1BB2-7E87-4B0D89E22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E13E-E074-46DF-A0D2-5B697FA0A0DC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3DB53E-28BF-9975-0F4C-2324474D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Ben Shepherd • RUEDI Impact Report • Sustainable Accelerators Workshop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6ACE37-02FC-689F-D9B4-93EE4F5CD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88A0-C736-4799-A5B4-82C2CAB473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329646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E25C5-28C0-B920-69BE-4BE8AF4B0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F54C15-768C-BFD0-1389-0B4BA890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5ACFC-0480-4002-88F4-BE2468DF19F7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ECB15-F4F1-E3D6-510C-72205D02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Ben Shepherd • RUEDI Impact Report • Sustainable Accelerators Workshop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CDEB7-D587-7A7D-84B4-AD9004840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88A0-C736-4799-A5B4-82C2CAB473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987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D94A4F-CA88-0051-3F9C-30FAC1121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632A-88B0-4AA2-B9B7-4BEC4AA8C499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31F202-4F07-7669-F6B7-DAD68BCF7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Ben Shepherd • RUEDI Impact Report • Sustainable Accelerators Workshop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2A364-F0BB-0691-3AA1-405CF99F1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88A0-C736-4799-A5B4-82C2CAB473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545044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EA279-8A93-3708-98A7-95B2E1812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FC49A-0653-4748-AA55-E85FD39AF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839AA-B946-B5B5-BA23-4ABE0DA19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692C9-DF9F-6F86-DD25-D69BF41A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4FC7A-3CEF-49A3-A96B-A42AAC4769B5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7C82D-CD1F-8045-405C-8DAD15C09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Ben Shepherd • RUEDI Impact Report • Sustainable Accelerators Workshop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DB7C2-1722-CDF4-398F-0B365974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88A0-C736-4799-A5B4-82C2CAB473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97774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80ABF-115B-39EE-2EEF-B07E7181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0B893A-EF59-D1DA-F272-D30B03D1C5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7533B-1E68-F1A2-B821-359EAC36A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C3C82-0731-D51B-A13F-BF68874E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2E07-FC17-4DB3-B2EC-0FD1F173AACF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C62F5-0424-9FB2-4FE3-7916B48D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Ben Shepherd • RUEDI Impact Report • Sustainable Accelerators Workshop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674E4-74CA-24AE-ED70-18CDFA78C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88A0-C736-4799-A5B4-82C2CAB473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45607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F8220-90A7-4F72-4C1B-B12BD847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175AA2-FFBA-4826-0DC1-67C2B48F2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28D04-CEAB-07B1-5C08-4C6A8F80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F6A8-AE13-4E6D-B973-32C6AE0FF796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5EBDB-5766-3942-2685-E8D73A567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Ben Shepherd • RUEDI Impact Report • Sustainable Accelerators Workshop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1C1C3-0F8B-A31C-E9F9-6651AFA0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88A0-C736-4799-A5B4-82C2CAB473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62264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2963BD-D6FE-16E6-AB78-F0D45077F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13D271-D7D2-1C62-416F-04E297DB7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DB90B-283A-8C99-3A47-626A10AEA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64C4F-1848-454C-BFE4-27DDF2E462AE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1FDE-D451-4BB2-76D3-3DE77D18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Ben Shepherd • RUEDI Impact Report • Sustainable Accelerators Workshop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5710B-22B5-3107-3B99-4018ACF98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88A0-C736-4799-A5B4-82C2CAB473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356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37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195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953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606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7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18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159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58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1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538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429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760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5166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0855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082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623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250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344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7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7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CC16-ABEC-4F3C-B5AB-33243136C301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5686-3B56-4820-B4D8-34F6A666258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8349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4712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4166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1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943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346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8856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3872"/>
            <a:ext cx="9144000" cy="1450848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D944504C-7841-4947-9FD7-02BD9E0B9F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3" y="215030"/>
            <a:ext cx="3615608" cy="15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ACA80A6-B85D-43E5-969B-8D37EDA32D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78218"/>
            <a:ext cx="10515600" cy="285273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57943"/>
            <a:ext cx="10515600" cy="1500187"/>
          </a:xfrm>
        </p:spPr>
        <p:txBody>
          <a:bodyPr anchor="ctr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31A1302A-02B8-4643-865F-86DCFF720D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178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178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CFCBE5C-5E46-4454-8A1A-67B8DFC18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394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1047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4387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1047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34387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D5F3E75-629D-4938-8A6A-CF771E1BA3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71EE7D8-4E85-415D-9846-D46827E9B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C0D76B54-4C59-4E2F-B15D-E899C6BF93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FCB18B1F-E01D-49A9-A84A-9E5F916E4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722CA19A-3ED1-476A-9A2D-14DE6B8040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2637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252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016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7205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72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98377-6F80-4D22-B041-67076F9531EF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6300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6616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0115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6582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9736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177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6230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7267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&amp;T Bullet Sty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388" y="1557339"/>
            <a:ext cx="10363199" cy="3800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9505"/>
            <a:ext cx="12192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04817" indent="0" algn="l">
              <a:tabLst/>
              <a:defRPr/>
            </a:lvl1pPr>
          </a:lstStyle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92720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3745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0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07B7-DC91-468A-A478-7D0F2D182567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7123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7803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65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295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725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957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1851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4402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0950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181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23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B04A8-0EAC-4554-9A5F-61E2B6712064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9322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8471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1088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6722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775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1789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7999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8979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750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4106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908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6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image" Target="../media/image7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image" Target="../media/image9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2" y="5687327"/>
            <a:ext cx="2366369" cy="1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5" r:id="rId3"/>
    <p:sldLayoutId id="2147483867" r:id="rId4"/>
    <p:sldLayoutId id="214748390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1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68" r:id="rId13"/>
    <p:sldLayoutId id="2147483869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5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July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2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45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5C0F-EF0D-41FD-9E29-CAE4D0A42576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B28EE-71F1-485A-A90A-911643EB9BC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7EE4F1-E51F-7A17-C14B-5BF09CE0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85B2B-F174-F22C-549F-7A8CFE0CD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9F452-D26A-0D56-B9CB-AC27F5FC7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9A690-3ABF-4028-8BBA-10A99F98AB1C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F6621-CFCB-7799-DFBE-B417CEEE9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CESA Viability Case panel, 8 April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633B3-F8CB-57C0-0D4A-7F319C34B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62789-E622-410B-A8ED-33721F4D35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94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983265-2041-CC25-A553-AD2F812CE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CCD6C-0B90-5ACE-6900-8509F16CC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CB517-1DBC-0473-F740-E8DD92DF6E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2E5E2-E22C-43C3-B433-406FE11325DF}" type="datetimeFigureOut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F1D0-9778-95A6-A3DA-E8D0AE624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52CAD-E252-28D6-C029-F89E7A1E4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B02F6-E01C-46B7-B504-91972934C3D7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FCAA7E-9238-3A7D-EE91-519C18883871}"/>
              </a:ext>
            </a:extLst>
          </p:cNvPr>
          <p:cNvCxnSpPr>
            <a:cxnSpLocks/>
          </p:cNvCxnSpPr>
          <p:nvPr userDrawn="1"/>
        </p:nvCxnSpPr>
        <p:spPr>
          <a:xfrm>
            <a:off x="477078" y="5794406"/>
            <a:ext cx="11357776" cy="0"/>
          </a:xfrm>
          <a:prstGeom prst="line">
            <a:avLst/>
          </a:prstGeom>
          <a:ln w="19050">
            <a:solidFill>
              <a:srgbClr val="741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1CFAB2A-50CE-D718-8954-4D5B24F66B9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700591" y="5868955"/>
            <a:ext cx="2200799" cy="887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CD2B23-FF28-19DD-D8E5-471E3990E3A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296617" y="5930356"/>
            <a:ext cx="1260756" cy="76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0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FD4452-2DDE-AFF9-13F8-062424ABB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5E6BF-F975-D85F-D152-64328DF71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6120C-9D80-8E05-7910-4783B8225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18241-8FB6-4C51-A366-8FE8A020BF13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E6B62-6AA1-2E87-A7D5-8BE755BFE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5018" y="6356350"/>
            <a:ext cx="5781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Ben Shepherd • RUEDI Impact Report • Sustainable Accelerators Workshop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FB026-1D4C-2ACE-3E83-01ECBAB5E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888A0-C736-4799-A5B4-82C2CAB473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708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2" y="5687327"/>
            <a:ext cx="2366369" cy="1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8ED9C-37F4-4578-AC93-CCC77F55151A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2" y="5687327"/>
            <a:ext cx="2366369" cy="1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0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2" y="5687327"/>
            <a:ext cx="2366369" cy="1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690" r:id="rId9"/>
    <p:sldLayoutId id="2147483835" r:id="rId10"/>
    <p:sldLayoutId id="2147483692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4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48" r:id="rId12"/>
    <p:sldLayoutId id="2147483790" r:id="rId13"/>
    <p:sldLayoutId id="214748384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3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205"/>
            <a:ext cx="10515600" cy="4330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98243" y="63621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558" y="6356350"/>
            <a:ext cx="1802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2E2D6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4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16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17983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1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6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emf"/><Relationship Id="rId2" Type="http://schemas.openxmlformats.org/officeDocument/2006/relationships/hyperlink" Target="https://www.ukri.org/news/major-research-and-innovation-infrastructure-investment-announced/" TargetMode="External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35.png"/><Relationship Id="rId5" Type="http://schemas.openxmlformats.org/officeDocument/2006/relationships/hyperlink" Target="https://ruedi.uk/" TargetMode="External"/><Relationship Id="rId4" Type="http://schemas.openxmlformats.org/officeDocument/2006/relationships/image" Target="../media/image34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hyperlink" Target="https://www.nature.com/articles/nmat4930" TargetMode="Externa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kri.org/news/stfc-and-cern-support-environmentally-sustainable-physic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571500" y="2608153"/>
            <a:ext cx="66421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 spc="-150" dirty="0">
                <a:solidFill>
                  <a:srgbClr val="002060"/>
                </a:solidFill>
                <a:latin typeface="Arial"/>
                <a:cs typeface="Arial"/>
              </a:rPr>
              <a:t>Prospects for Making Accelerators More Sustainable</a:t>
            </a:r>
            <a:endParaRPr lang="en-US" sz="3600" b="1" spc="-15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05" y="4398095"/>
            <a:ext cx="3529395" cy="22363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29340" y="282686"/>
            <a:ext cx="6865880" cy="120032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b="1" i="1" dirty="0">
                <a:solidFill>
                  <a:prstClr val="white"/>
                </a:solidFill>
                <a:ea typeface="ヒラギノ角ゴ Pro W3"/>
                <a:cs typeface="Arial" pitchFamily="34" charset="0"/>
              </a:rPr>
              <a:t>Making a brighter future through advanced accelerators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1500" y="4135607"/>
            <a:ext cx="7219950" cy="2677648"/>
          </a:xfrm>
          <a:prstGeom prst="rect">
            <a:avLst/>
          </a:prstGeom>
        </p:spPr>
        <p:txBody>
          <a:bodyPr wrap="square" lIns="91432" tIns="45716" rIns="91432" bIns="45716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800" b="1" spc="-150">
                <a:solidFill>
                  <a:srgbClr val="3758FD"/>
                </a:solidFill>
                <a:latin typeface="Arial"/>
                <a:cs typeface="Arial"/>
              </a:rPr>
              <a:t>The UK HEP Forum 2024</a:t>
            </a:r>
            <a:r>
              <a:rPr lang="en-GB" sz="2800" b="1" spc="-150" dirty="0">
                <a:solidFill>
                  <a:srgbClr val="3758FD"/>
                </a:solidFill>
                <a:latin typeface="Arial"/>
                <a:cs typeface="Arial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spc="-150" dirty="0">
                <a:solidFill>
                  <a:srgbClr val="3758FD"/>
                </a:solidFill>
                <a:latin typeface="Arial"/>
                <a:cs typeface="Arial"/>
              </a:rPr>
              <a:t>26</a:t>
            </a:r>
            <a:r>
              <a:rPr lang="en-GB" sz="2800" b="1" spc="-150" baseline="30000" dirty="0">
                <a:solidFill>
                  <a:srgbClr val="3758FD"/>
                </a:solidFill>
                <a:latin typeface="Arial"/>
                <a:cs typeface="Arial"/>
              </a:rPr>
              <a:t>th</a:t>
            </a:r>
            <a:r>
              <a:rPr lang="en-GB" sz="2800" b="1" spc="-150" dirty="0">
                <a:solidFill>
                  <a:srgbClr val="3758FD"/>
                </a:solidFill>
                <a:latin typeface="Arial"/>
                <a:cs typeface="Arial"/>
              </a:rPr>
              <a:t> November 2024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800" b="1" spc="-150" dirty="0">
              <a:solidFill>
                <a:srgbClr val="00206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spc="-150" dirty="0">
                <a:solidFill>
                  <a:srgbClr val="002060"/>
                </a:solidFill>
                <a:latin typeface="Arial"/>
                <a:cs typeface="Arial"/>
              </a:rPr>
              <a:t>Jim Clarke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spc="-150" dirty="0">
                <a:solidFill>
                  <a:srgbClr val="002060"/>
                </a:solidFill>
                <a:latin typeface="Arial"/>
                <a:cs typeface="Arial"/>
              </a:rPr>
              <a:t>Director of ASTeC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spc="-150" dirty="0">
                <a:solidFill>
                  <a:srgbClr val="002060"/>
                </a:solidFill>
                <a:latin typeface="Arial"/>
                <a:cs typeface="Arial"/>
              </a:rPr>
              <a:t>STFC Daresbury Laboratory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05" y="2055470"/>
            <a:ext cx="3529394" cy="20801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" y="140400"/>
            <a:ext cx="361950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46042-B52E-3BD5-0420-1D0EE43E9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RF amplifiers</a:t>
            </a:r>
            <a:endParaRPr lang="en-GB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65DAC-2917-87D3-0DA2-F0CD297E3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5459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RF amplifiers are not particularly efficient, the most common type is a klystron</a:t>
            </a:r>
          </a:p>
          <a:p>
            <a:r>
              <a:rPr lang="en-US" dirty="0"/>
              <a:t>Typically have a max efficiency </a:t>
            </a:r>
            <a:r>
              <a:rPr lang="en-US" b="1" u="sng" dirty="0">
                <a:solidFill>
                  <a:srgbClr val="C00000"/>
                </a:solidFill>
              </a:rPr>
              <a:t>40-70%</a:t>
            </a:r>
          </a:p>
          <a:p>
            <a:pPr lvl="1"/>
            <a:r>
              <a:rPr lang="en-US" dirty="0"/>
              <a:t>10% of the power goes to modulator losses</a:t>
            </a:r>
          </a:p>
          <a:p>
            <a:pPr lvl="1"/>
            <a:r>
              <a:rPr lang="en-US" b="1" u="sng" dirty="0">
                <a:solidFill>
                  <a:srgbClr val="C00000"/>
                </a:solidFill>
              </a:rPr>
              <a:t>35% is heat in the collector from the spent beam</a:t>
            </a:r>
          </a:p>
          <a:p>
            <a:pPr lvl="1"/>
            <a:r>
              <a:rPr lang="en-US" dirty="0"/>
              <a:t>Efficiency limited by extraction of spent beam without reflection and beam energy spread (limited by slowest electrons)</a:t>
            </a:r>
          </a:p>
          <a:p>
            <a:r>
              <a:rPr lang="en-US" dirty="0"/>
              <a:t>But only have that efficiency at max power, need LLRF headroom so typically operate backed off (for example ESS uses 25%), </a:t>
            </a:r>
            <a:r>
              <a:rPr lang="en-US" b="1" u="sng" dirty="0">
                <a:solidFill>
                  <a:srgbClr val="C00000"/>
                </a:solidFill>
              </a:rPr>
              <a:t>reducing the operational efficiency by around 10%</a:t>
            </a:r>
          </a:p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2DC0DA-FA4E-6E8D-CBB2-583A8FE75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842" y="291790"/>
            <a:ext cx="5185459" cy="48698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7E47AB-2C7B-D289-B1F6-719548AF36D9}"/>
              </a:ext>
            </a:extLst>
          </p:cNvPr>
          <p:cNvSpPr txBox="1"/>
          <p:nvPr/>
        </p:nvSpPr>
        <p:spPr>
          <a:xfrm>
            <a:off x="7157145" y="5263307"/>
            <a:ext cx="496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Nuria Catalan Lashera, IFAST meeting, 2023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E8F1D5-FE3B-CC2F-BCA0-D93FE3046F4E}"/>
              </a:ext>
            </a:extLst>
          </p:cNvPr>
          <p:cNvSpPr txBox="1"/>
          <p:nvPr/>
        </p:nvSpPr>
        <p:spPr>
          <a:xfrm>
            <a:off x="0" y="6357269"/>
            <a:ext cx="543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Graeme Burt    Sustainable Accelerators Workshop 2024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587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76CA8-EA04-C259-CF5B-884934E3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45" y="-2625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How efficient can RF amplifiers be?</a:t>
            </a:r>
            <a:endParaRPr lang="en-GB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8D919-7784-1A58-161A-7485635E9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193" y="1179348"/>
            <a:ext cx="4466218" cy="2881309"/>
          </a:xfrm>
        </p:spPr>
        <p:txBody>
          <a:bodyPr>
            <a:noAutofit/>
          </a:bodyPr>
          <a:lstStyle/>
          <a:p>
            <a:r>
              <a:rPr lang="en-US" sz="2000" dirty="0"/>
              <a:t>Recent studies have shown we can </a:t>
            </a:r>
            <a:r>
              <a:rPr lang="en-US" sz="2000" b="1" u="sng" dirty="0">
                <a:solidFill>
                  <a:srgbClr val="C00000"/>
                </a:solidFill>
              </a:rPr>
              <a:t>increase efficiency by around 10-15% </a:t>
            </a:r>
            <a:r>
              <a:rPr lang="en-US" sz="2000" dirty="0"/>
              <a:t>from current maximum</a:t>
            </a:r>
          </a:p>
          <a:p>
            <a:r>
              <a:rPr lang="en-US" sz="2000" dirty="0"/>
              <a:t>There is an active programme of demonstrating more efficient versions of existing catalogue klystrons being hosted at CERN, with strong Lancaster involvement</a:t>
            </a:r>
          </a:p>
          <a:p>
            <a:r>
              <a:rPr lang="en-US" sz="2000" dirty="0"/>
              <a:t>Very important to involve industry partners so these new versions are commercially available later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772" y="1027188"/>
            <a:ext cx="5344069" cy="3520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E8F1D5-FE3B-CC2F-BCA0-D93FE3046F4E}"/>
              </a:ext>
            </a:extLst>
          </p:cNvPr>
          <p:cNvSpPr txBox="1"/>
          <p:nvPr/>
        </p:nvSpPr>
        <p:spPr>
          <a:xfrm>
            <a:off x="0" y="6357269"/>
            <a:ext cx="543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Graeme Burt    Sustainable Accelerators Workshop 2024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300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BB29A-A0E6-E3A3-EC7C-B54BAEF3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201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High field pulsed solenoids</a:t>
            </a:r>
            <a:endParaRPr lang="en-GB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344DB-F093-2DC2-B35C-16CF408DE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" y="1197142"/>
            <a:ext cx="6641224" cy="3913285"/>
          </a:xfrm>
        </p:spPr>
        <p:txBody>
          <a:bodyPr>
            <a:noAutofit/>
          </a:bodyPr>
          <a:lstStyle/>
          <a:p>
            <a:r>
              <a:rPr lang="en-US" sz="2000" dirty="0"/>
              <a:t>All klystrons are wrapped in a solenoid which also uses significant power to operate</a:t>
            </a:r>
          </a:p>
          <a:p>
            <a:r>
              <a:rPr lang="en-US" sz="2000" dirty="0"/>
              <a:t>An X-band klystron requires a beam-focusing solenoid with magnet field: Bc = ~ 0.6 T in a warm bore-diameter of 0.24 m</a:t>
            </a:r>
          </a:p>
          <a:p>
            <a:r>
              <a:rPr lang="en-US" sz="2000" dirty="0"/>
              <a:t>A normal conducting electromagnet requires ~</a:t>
            </a:r>
            <a:r>
              <a:rPr lang="en-US" sz="2000" dirty="0">
                <a:solidFill>
                  <a:srgbClr val="C00000"/>
                </a:solidFill>
              </a:rPr>
              <a:t>20 kW, corresponding to ~ 100 MW for ~ 5,000 Klystrons for CLIC-380.</a:t>
            </a:r>
          </a:p>
          <a:p>
            <a:r>
              <a:rPr lang="en-US" sz="2000" dirty="0"/>
              <a:t>The superconducting magnet option would require </a:t>
            </a:r>
            <a:r>
              <a:rPr lang="en-US" sz="2000" dirty="0">
                <a:solidFill>
                  <a:srgbClr val="00B050"/>
                </a:solidFill>
              </a:rPr>
              <a:t>&lt; 2 kW (Corresponding to ~ 10 MW for Cryogenics. --&gt; 90 % power saving) - </a:t>
            </a:r>
            <a:r>
              <a:rPr lang="en-US" sz="2000" dirty="0"/>
              <a:t>Recently tested by CERN/Hitachi</a:t>
            </a:r>
          </a:p>
          <a:p>
            <a:r>
              <a:rPr lang="en-US" sz="2000" dirty="0"/>
              <a:t>A permanent magnet solenoid would reduce this down to zero</a:t>
            </a:r>
            <a:endParaRPr lang="en-GB" sz="2000" dirty="0"/>
          </a:p>
        </p:txBody>
      </p:sp>
      <p:pic>
        <p:nvPicPr>
          <p:cNvPr id="5" name="Picture 4" descr="A machine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3A6A4302-1F1E-1E5B-4AF3-F55A0CB74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48" y="1243955"/>
            <a:ext cx="4787033" cy="39622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E8F1D5-FE3B-CC2F-BCA0-D93FE3046F4E}"/>
              </a:ext>
            </a:extLst>
          </p:cNvPr>
          <p:cNvSpPr txBox="1"/>
          <p:nvPr/>
        </p:nvSpPr>
        <p:spPr>
          <a:xfrm>
            <a:off x="0" y="6357269"/>
            <a:ext cx="543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Graeme Burt    Sustainable Accelerators Workshop 2024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414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0" y="282575"/>
            <a:ext cx="10515600" cy="7397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Superconducting RF Cavities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4294967295"/>
          </p:nvPr>
        </p:nvSpPr>
        <p:spPr>
          <a:xfrm>
            <a:off x="0" y="1028700"/>
            <a:ext cx="11087100" cy="4819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+mn-lt"/>
              </a:rPr>
              <a:t>Many accelerators now rely on </a:t>
            </a:r>
            <a:r>
              <a:rPr lang="en-GB" sz="2400" b="1" dirty="0">
                <a:solidFill>
                  <a:schemeClr val="tx1"/>
                </a:solidFill>
                <a:latin typeface="+mn-lt"/>
              </a:rPr>
              <a:t>superconducting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 RF cavities</a:t>
            </a:r>
          </a:p>
          <a:p>
            <a:r>
              <a:rPr lang="en-GB" sz="2400" dirty="0"/>
              <a:t>The RF losses in the cavity drop dramatically and so can accelerate many more bunches and have much higher particle beam powers</a:t>
            </a:r>
            <a:endParaRPr lang="en-GB" sz="2400" dirty="0">
              <a:solidFill>
                <a:schemeClr val="tx1"/>
              </a:solidFill>
              <a:latin typeface="+mn-lt"/>
            </a:endParaRPr>
          </a:p>
          <a:p>
            <a:r>
              <a:rPr lang="en-GB" sz="2400" dirty="0">
                <a:solidFill>
                  <a:schemeClr val="tx1"/>
                </a:solidFill>
                <a:latin typeface="+mn-lt"/>
              </a:rPr>
              <a:t>These cavities are constructed from high purity </a:t>
            </a:r>
            <a:r>
              <a:rPr lang="en-GB" sz="2400" b="1" dirty="0">
                <a:solidFill>
                  <a:schemeClr val="tx1"/>
                </a:solidFill>
                <a:latin typeface="+mn-lt"/>
              </a:rPr>
              <a:t>niobium and operate at 2 K</a:t>
            </a:r>
          </a:p>
          <a:p>
            <a:r>
              <a:rPr lang="en-GB" sz="2400" dirty="0">
                <a:solidFill>
                  <a:schemeClr val="tx1"/>
                </a:solidFill>
                <a:latin typeface="+mn-lt"/>
              </a:rPr>
              <a:t>Many groups are developing the use of thin superconducting coatings onto a copper cavity as an alternative to solid niobium. By using alternative materials the cavity will be able to </a:t>
            </a:r>
            <a:r>
              <a:rPr lang="en-GB" sz="2400" b="1" dirty="0">
                <a:solidFill>
                  <a:schemeClr val="tx1"/>
                </a:solidFill>
                <a:latin typeface="+mn-lt"/>
              </a:rPr>
              <a:t>operate at &gt;4 K</a:t>
            </a:r>
            <a:endParaRPr lang="en-GB" sz="2400" dirty="0">
              <a:solidFill>
                <a:schemeClr val="tx1"/>
              </a:solidFill>
              <a:latin typeface="+mn-lt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+mn-lt"/>
              </a:rPr>
              <a:t>A 4 K cryogenic system uses </a:t>
            </a:r>
            <a:r>
              <a:rPr lang="en-GB" sz="2400" b="1" dirty="0">
                <a:solidFill>
                  <a:srgbClr val="FF0000"/>
                </a:solidFill>
                <a:latin typeface="+mn-lt"/>
              </a:rPr>
              <a:t>one third </a:t>
            </a:r>
            <a:r>
              <a:rPr lang="en-GB" sz="2400" b="1" dirty="0">
                <a:solidFill>
                  <a:schemeClr val="tx1"/>
                </a:solidFill>
                <a:latin typeface="+mn-lt"/>
              </a:rPr>
              <a:t>the electrical power of a 2 K system</a:t>
            </a:r>
          </a:p>
        </p:txBody>
      </p:sp>
      <p:pic>
        <p:nvPicPr>
          <p:cNvPr id="12290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181" y="4542235"/>
            <a:ext cx="3482975" cy="26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5" y="4678160"/>
            <a:ext cx="3918346" cy="1959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BFD8F1-77D0-4072-ADBE-DC8CC672F7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6689" y="4526857"/>
            <a:ext cx="3329594" cy="261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96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en-GB" dirty="0">
                <a:latin typeface="+mn-lt"/>
              </a:rPr>
              <a:t>Permanent Magnets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1028701"/>
            <a:ext cx="10515600" cy="4819650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latin typeface="+mn-lt"/>
              </a:rPr>
              <a:t>Particle accelerators use large numbers of magnets to steer and focus the particle beams</a:t>
            </a:r>
          </a:p>
          <a:p>
            <a:r>
              <a:rPr lang="en-GB" sz="2000" dirty="0">
                <a:latin typeface="+mn-lt"/>
              </a:rPr>
              <a:t>STFC has built several prototypes that can replace standard accelerator electromagnets </a:t>
            </a:r>
          </a:p>
          <a:p>
            <a:pPr lvl="1"/>
            <a:r>
              <a:rPr lang="en-GB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No power consumption</a:t>
            </a:r>
          </a:p>
          <a:p>
            <a:pPr lvl="1"/>
            <a:r>
              <a:rPr lang="en-GB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No water cooling</a:t>
            </a:r>
          </a:p>
          <a:p>
            <a:pPr lvl="1"/>
            <a:r>
              <a:rPr lang="en-GB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No power supply or power cabling</a:t>
            </a:r>
          </a:p>
          <a:p>
            <a:pPr lvl="1"/>
            <a:r>
              <a:rPr lang="en-GB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Same footprint as electromagnet</a:t>
            </a:r>
          </a:p>
          <a:p>
            <a:pPr lvl="1"/>
            <a:r>
              <a:rPr lang="en-GB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Adjustable strength</a:t>
            </a:r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dirty="0">
              <a:latin typeface="+mn-lt"/>
            </a:endParaRPr>
          </a:p>
          <a:p>
            <a:pPr marL="457200" lvl="1" indent="0">
              <a:buNone/>
            </a:pPr>
            <a:endParaRPr lang="en-GB" sz="1800" dirty="0">
              <a:latin typeface="+mn-lt"/>
            </a:endParaRPr>
          </a:p>
          <a:p>
            <a:r>
              <a:rPr lang="en-GB" sz="2000" dirty="0">
                <a:latin typeface="+mn-lt"/>
              </a:rPr>
              <a:t>We have </a:t>
            </a:r>
            <a:r>
              <a:rPr lang="en-GB" sz="2000" b="1" dirty="0">
                <a:latin typeface="+mn-lt"/>
              </a:rPr>
              <a:t>installed</a:t>
            </a:r>
            <a:r>
              <a:rPr lang="en-GB" sz="2000" dirty="0">
                <a:latin typeface="+mn-lt"/>
              </a:rPr>
              <a:t> one as Proof of Concept into </a:t>
            </a:r>
            <a:r>
              <a:rPr lang="en-GB" sz="2000" b="1" dirty="0">
                <a:latin typeface="+mn-lt"/>
              </a:rPr>
              <a:t>Diamond</a:t>
            </a:r>
            <a:r>
              <a:rPr lang="en-GB" sz="2000" dirty="0">
                <a:latin typeface="+mn-lt"/>
              </a:rPr>
              <a:t> and it has been operating successfully for over a year, replacing an (~1kW) electromagnet – this magnet has just been removed from Diamond as planned and will now be re-measured to check that the field strength and quality is unchanged</a:t>
            </a:r>
          </a:p>
          <a:p>
            <a:r>
              <a:rPr lang="en-GB" sz="2000" dirty="0">
                <a:solidFill>
                  <a:srgbClr val="00B050"/>
                </a:solidFill>
                <a:latin typeface="+mn-lt"/>
              </a:rPr>
              <a:t>We are now designing an improved version to replace an electromagnetic quadrupole in the </a:t>
            </a:r>
            <a:r>
              <a:rPr lang="en-GB" sz="2000" b="1" dirty="0">
                <a:solidFill>
                  <a:srgbClr val="00B050"/>
                </a:solidFill>
                <a:latin typeface="+mn-lt"/>
              </a:rPr>
              <a:t>CLARA</a:t>
            </a:r>
            <a:r>
              <a:rPr lang="en-GB" sz="2000" dirty="0">
                <a:solidFill>
                  <a:srgbClr val="00B050"/>
                </a:solidFill>
                <a:latin typeface="+mn-lt"/>
              </a:rPr>
              <a:t> accelerator at Daresbury as well, to be installed in 2025</a:t>
            </a: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598" y="1770199"/>
            <a:ext cx="3254827" cy="2207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1305" y="1712776"/>
            <a:ext cx="1233692" cy="2264760"/>
          </a:xfrm>
          <a:prstGeom prst="rect">
            <a:avLst/>
          </a:prstGeom>
          <a:effectLst/>
        </p:spPr>
      </p:pic>
      <p:pic>
        <p:nvPicPr>
          <p:cNvPr id="6" name="Picture 2" descr="\\ENGSERVE\Projects\tdl-1162 PM Quadrupole\meng - Mechanical Engineering\Presentations (prs)\PMQ LS Assembly\20140131_142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66718" y="1720521"/>
            <a:ext cx="1397659" cy="22570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714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074F54-5A93-BD36-F0BF-7DD0E117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73" y="238295"/>
            <a:ext cx="10515600" cy="585788"/>
          </a:xfrm>
        </p:spPr>
        <p:txBody>
          <a:bodyPr>
            <a:noAutofit/>
          </a:bodyPr>
          <a:lstStyle/>
          <a:p>
            <a:r>
              <a:rPr lang="en-GB" sz="4000" b="1" spc="-160" dirty="0">
                <a:solidFill>
                  <a:srgbClr val="2E2D62"/>
                </a:solidFill>
                <a:latin typeface="Arial"/>
                <a:ea typeface="+mn-ea"/>
                <a:cs typeface="Arial"/>
              </a:rPr>
              <a:t>Example of Potential Impact: UK XFEL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275A0-1242-8C6E-CEA1-4C911A01835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50913"/>
            <a:ext cx="12192000" cy="5184775"/>
          </a:xfrm>
        </p:spPr>
        <p:txBody>
          <a:bodyPr>
            <a:noAutofit/>
          </a:bodyPr>
          <a:lstStyle/>
          <a:p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UK XFEL is a proposed new X-ray laser light source which is presently in the conceptual design &amp; options analysis phase</a:t>
            </a:r>
          </a:p>
          <a:p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baseline relies on today’s technologies: </a:t>
            </a:r>
          </a:p>
          <a:p>
            <a:pPr lvl="1"/>
            <a:r>
              <a:rPr lang="en-GB" dirty="0">
                <a:solidFill>
                  <a:srgbClr val="3758FD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Superconducting RF cavities using solid niobium cavities at 2K</a:t>
            </a:r>
          </a:p>
          <a:p>
            <a:pPr lvl="1"/>
            <a:r>
              <a:rPr lang="en-GB" dirty="0">
                <a:solidFill>
                  <a:srgbClr val="3758FD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Room temperature electromagnets</a:t>
            </a:r>
          </a:p>
          <a:p>
            <a:r>
              <a:rPr lang="en-GB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Baseline energy consumption estimates for magnets and RF:</a:t>
            </a:r>
            <a:b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b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b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Total per year: </a:t>
            </a:r>
            <a:r>
              <a:rPr lang="en-GB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113 GWh</a:t>
            </a: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</a:t>
            </a:r>
            <a:r>
              <a:rPr lang="en-GB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£29m</a:t>
            </a: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</a:t>
            </a:r>
            <a:r>
              <a:rPr lang="en-GB" b="1" dirty="0">
                <a:solidFill>
                  <a:srgbClr val="3758FD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7,900 tCO₂e</a:t>
            </a:r>
            <a:endParaRPr lang="en-GB" dirty="0">
              <a:solidFill>
                <a:srgbClr val="3758FD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Using </a:t>
            </a:r>
            <a:r>
              <a:rPr lang="en-GB" b="1" dirty="0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new technologies under development huge savings will be possible</a:t>
            </a: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:</a:t>
            </a:r>
            <a:b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b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b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Total per year: </a:t>
            </a:r>
            <a:r>
              <a:rPr lang="en-GB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28 GWh, </a:t>
            </a:r>
            <a:r>
              <a:rPr lang="en-GB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£7m</a:t>
            </a:r>
            <a:r>
              <a:rPr lang="en-GB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</a:t>
            </a:r>
            <a:r>
              <a:rPr lang="en-GB" b="1" dirty="0">
                <a:solidFill>
                  <a:srgbClr val="3758FD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1,900 tCO₂e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3A3E1D-96ED-0476-A560-1AA8F83C4CFE}"/>
              </a:ext>
            </a:extLst>
          </p:cNvPr>
          <p:cNvGrpSpPr/>
          <p:nvPr/>
        </p:nvGrpSpPr>
        <p:grpSpPr>
          <a:xfrm>
            <a:off x="584200" y="3683283"/>
            <a:ext cx="10302240" cy="558800"/>
            <a:chOff x="1270000" y="4236720"/>
            <a:chExt cx="10302240" cy="558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92B7C3-46B9-DB08-5E00-B7B58A4DF3C2}"/>
                </a:ext>
              </a:extLst>
            </p:cNvPr>
            <p:cNvSpPr/>
            <p:nvPr/>
          </p:nvSpPr>
          <p:spPr>
            <a:xfrm>
              <a:off x="1270000" y="4236720"/>
              <a:ext cx="6378783" cy="558800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Cryogenics 70 GWh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9D4910-8F5F-A520-2C09-ABB6DB95C2EE}"/>
                </a:ext>
              </a:extLst>
            </p:cNvPr>
            <p:cNvSpPr/>
            <p:nvPr/>
          </p:nvSpPr>
          <p:spPr>
            <a:xfrm>
              <a:off x="7653592" y="4236720"/>
              <a:ext cx="2916015" cy="5588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SRF 32 GWh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8F0ED8-E633-FE5B-3327-591B3AC5E2DC}"/>
                </a:ext>
              </a:extLst>
            </p:cNvPr>
            <p:cNvSpPr/>
            <p:nvPr/>
          </p:nvSpPr>
          <p:spPr>
            <a:xfrm>
              <a:off x="10569860" y="4236720"/>
              <a:ext cx="1002380" cy="5588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Magnets 11 GWh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AAD58F-4040-1139-51F3-88D62B11AB2B}"/>
              </a:ext>
            </a:extLst>
          </p:cNvPr>
          <p:cNvGrpSpPr/>
          <p:nvPr/>
        </p:nvGrpSpPr>
        <p:grpSpPr>
          <a:xfrm>
            <a:off x="584200" y="5370575"/>
            <a:ext cx="2459658" cy="558800"/>
            <a:chOff x="1270000" y="5753100"/>
            <a:chExt cx="2459658" cy="558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B0D7D5-4BB5-E4FF-55F1-F51BDBFA9A4E}"/>
                </a:ext>
              </a:extLst>
            </p:cNvPr>
            <p:cNvSpPr/>
            <p:nvPr/>
          </p:nvSpPr>
          <p:spPr>
            <a:xfrm>
              <a:off x="1270000" y="5753100"/>
              <a:ext cx="2104998" cy="558800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Cryogenics 23 GWh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AFFAB8-5650-A069-4226-1F7E94034B06}"/>
                </a:ext>
              </a:extLst>
            </p:cNvPr>
            <p:cNvSpPr/>
            <p:nvPr/>
          </p:nvSpPr>
          <p:spPr>
            <a:xfrm>
              <a:off x="3630149" y="5753100"/>
              <a:ext cx="99509" cy="5588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1 .1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BCBC46-EC86-4C6E-DD1E-9E52F027764F}"/>
                </a:ext>
              </a:extLst>
            </p:cNvPr>
            <p:cNvSpPr/>
            <p:nvPr/>
          </p:nvSpPr>
          <p:spPr>
            <a:xfrm>
              <a:off x="3374998" y="5753100"/>
              <a:ext cx="255151" cy="5588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4700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207"/>
          </a:xfrm>
        </p:spPr>
        <p:txBody>
          <a:bodyPr/>
          <a:lstStyle/>
          <a:p>
            <a:r>
              <a:rPr lang="en-GB" dirty="0"/>
              <a:t>Energy Recovery Linacs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824"/>
          <a:stretch/>
        </p:blipFill>
        <p:spPr>
          <a:xfrm>
            <a:off x="48813" y="1459012"/>
            <a:ext cx="11634136" cy="5084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E8F1D5-FE3B-CC2F-BCA0-D93FE3046F4E}"/>
              </a:ext>
            </a:extLst>
          </p:cNvPr>
          <p:cNvSpPr txBox="1"/>
          <p:nvPr/>
        </p:nvSpPr>
        <p:spPr>
          <a:xfrm>
            <a:off x="0" y="6357269"/>
            <a:ext cx="543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Jorgen </a:t>
            </a:r>
            <a:r>
              <a:rPr lang="en-US">
                <a:solidFill>
                  <a:prstClr val="black"/>
                </a:solidFill>
                <a:latin typeface="Calibri" panose="020F0502020204030204"/>
              </a:rPr>
              <a:t>D’Hondt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347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2" y="282310"/>
            <a:ext cx="11381693" cy="6352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E8F1D5-FE3B-CC2F-BCA0-D93FE3046F4E}"/>
              </a:ext>
            </a:extLst>
          </p:cNvPr>
          <p:cNvSpPr txBox="1"/>
          <p:nvPr/>
        </p:nvSpPr>
        <p:spPr>
          <a:xfrm>
            <a:off x="0" y="6357269"/>
            <a:ext cx="223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Jorgen D’Hondt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180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299012" y="345182"/>
            <a:ext cx="1133574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6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ALICE ERL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22DBB9-7747-7041-8E78-C517CE8075C9}"/>
              </a:ext>
            </a:extLst>
          </p:cNvPr>
          <p:cNvSpPr/>
          <p:nvPr/>
        </p:nvSpPr>
        <p:spPr>
          <a:xfrm>
            <a:off x="403340" y="1254041"/>
            <a:ext cx="11092796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UK successfully designed and built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first ERL in Europe.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8489" y="1945712"/>
            <a:ext cx="7259951" cy="473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422" y="2424363"/>
            <a:ext cx="38440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It worked 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 power extracted from the beam = the power given to the beam by the RF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No losses were measureable, 100% recovery</a:t>
            </a:r>
          </a:p>
        </p:txBody>
      </p:sp>
    </p:spTree>
    <p:extLst>
      <p:ext uri="{BB962C8B-B14F-4D97-AF65-F5344CB8AC3E}">
        <p14:creationId xmlns:p14="http://schemas.microsoft.com/office/powerpoint/2010/main" val="2010450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88" y="99958"/>
            <a:ext cx="12035847" cy="6692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E8F1D5-FE3B-CC2F-BCA0-D93FE3046F4E}"/>
              </a:ext>
            </a:extLst>
          </p:cNvPr>
          <p:cNvSpPr txBox="1"/>
          <p:nvPr/>
        </p:nvSpPr>
        <p:spPr>
          <a:xfrm>
            <a:off x="0" y="6357269"/>
            <a:ext cx="543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Jorgen D’Hondt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880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53699-8BB5-D65B-AC5A-00DBE3F4D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B4FD4-86FE-857E-CF97-ACF12770A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Context</a:t>
            </a:r>
          </a:p>
          <a:p>
            <a:r>
              <a:rPr lang="en-GB" dirty="0"/>
              <a:t>What are our UK facilities already doing?</a:t>
            </a:r>
          </a:p>
          <a:p>
            <a:r>
              <a:rPr lang="en-GB" dirty="0"/>
              <a:t>What can be done with accelerator technologies?</a:t>
            </a:r>
          </a:p>
          <a:p>
            <a:r>
              <a:rPr lang="en-GB" dirty="0"/>
              <a:t>Energy recovery linacs</a:t>
            </a:r>
          </a:p>
          <a:p>
            <a:r>
              <a:rPr lang="en-GB" dirty="0"/>
              <a:t>Assessing an accelerator at the design stage</a:t>
            </a:r>
          </a:p>
          <a:p>
            <a:r>
              <a:rPr lang="en-GB" dirty="0"/>
              <a:t>Centre of Excellence in Sustainable Accelerators</a:t>
            </a:r>
          </a:p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82833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06" y="205611"/>
            <a:ext cx="11498045" cy="6471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E8F1D5-FE3B-CC2F-BCA0-D93FE3046F4E}"/>
              </a:ext>
            </a:extLst>
          </p:cNvPr>
          <p:cNvSpPr txBox="1"/>
          <p:nvPr/>
        </p:nvSpPr>
        <p:spPr>
          <a:xfrm>
            <a:off x="10106525" y="6375383"/>
            <a:ext cx="212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Jorgen D’Hondt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45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+mn-lt"/>
              </a:rPr>
              <a:t>Assessing the Sustainability of an Accelerator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1028701"/>
            <a:ext cx="10515600" cy="481965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3758FD"/>
                </a:solidFill>
                <a:latin typeface="+mn-lt"/>
              </a:rPr>
              <a:t>STFC has</a:t>
            </a:r>
            <a:r>
              <a:rPr lang="en-GB" dirty="0">
                <a:solidFill>
                  <a:schemeClr val="tx1"/>
                </a:solidFill>
                <a:latin typeface="+mn-lt"/>
              </a:rPr>
              <a:t> recently completed an </a:t>
            </a:r>
            <a:r>
              <a:rPr lang="en-GB" b="1" dirty="0">
                <a:solidFill>
                  <a:schemeClr val="tx1"/>
                </a:solidFill>
                <a:latin typeface="+mn-lt"/>
              </a:rPr>
              <a:t>assessment</a:t>
            </a:r>
            <a:r>
              <a:rPr lang="en-GB" dirty="0">
                <a:solidFill>
                  <a:schemeClr val="tx1"/>
                </a:solidFill>
                <a:latin typeface="+mn-lt"/>
              </a:rPr>
              <a:t> of sustainable practice in particle accelerators, using a new facility called </a:t>
            </a:r>
            <a:r>
              <a:rPr lang="en-GB" b="1" dirty="0">
                <a:solidFill>
                  <a:schemeClr val="tx1"/>
                </a:solidFill>
                <a:latin typeface="+mn-lt"/>
              </a:rPr>
              <a:t>RUEDI</a:t>
            </a:r>
            <a:r>
              <a:rPr lang="en-GB" dirty="0">
                <a:solidFill>
                  <a:schemeClr val="tx1"/>
                </a:solidFill>
                <a:latin typeface="+mn-lt"/>
              </a:rPr>
              <a:t> as a case study</a:t>
            </a:r>
          </a:p>
          <a:p>
            <a:pPr lvl="1"/>
            <a:r>
              <a:rPr lang="en-GB" dirty="0">
                <a:solidFill>
                  <a:srgbClr val="00B050"/>
                </a:solidFill>
                <a:latin typeface="+mn-lt"/>
              </a:rPr>
              <a:t>To deepen our understanding of the carbon footprint of an accelerator based user facility – during both construction and operation – and so we know where to focus our efforts to have the greatest positive impact</a:t>
            </a:r>
          </a:p>
          <a:p>
            <a:r>
              <a:rPr lang="en-GB" dirty="0">
                <a:latin typeface="+mn-lt"/>
              </a:rPr>
              <a:t>This wasn’t a full life cycle assessment</a:t>
            </a:r>
          </a:p>
          <a:p>
            <a:r>
              <a:rPr lang="en-GB" dirty="0">
                <a:latin typeface="+mn-lt"/>
              </a:rPr>
              <a:t>Looking for the worst offenders and opportunities to reduce the carbon footprint</a:t>
            </a:r>
          </a:p>
          <a:p>
            <a:r>
              <a:rPr lang="en-GB" dirty="0">
                <a:latin typeface="+mn-lt"/>
              </a:rPr>
              <a:t>Influence the design before we start construction to minimise overall lifetime emissions</a:t>
            </a:r>
          </a:p>
        </p:txBody>
      </p:sp>
    </p:spTree>
    <p:extLst>
      <p:ext uri="{BB962C8B-B14F-4D97-AF65-F5344CB8AC3E}">
        <p14:creationId xmlns:p14="http://schemas.microsoft.com/office/powerpoint/2010/main" val="3026389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E3543-7657-6B54-CD90-3603967B6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43" y="1362858"/>
            <a:ext cx="10515600" cy="2121443"/>
          </a:xfrm>
        </p:spPr>
        <p:txBody>
          <a:bodyPr>
            <a:noAutofit/>
          </a:bodyPr>
          <a:lstStyle/>
          <a:p>
            <a:r>
              <a:rPr lang="en-GB" sz="2400" dirty="0"/>
              <a:t>Relativistic Ultrafast Electron Diffraction and Imaging</a:t>
            </a:r>
          </a:p>
          <a:p>
            <a:r>
              <a:rPr lang="en-GB" sz="2400" dirty="0"/>
              <a:t>Facility to be built at STFC’s Daresbury Laboratory</a:t>
            </a:r>
          </a:p>
          <a:p>
            <a:pPr lvl="1"/>
            <a:r>
              <a:rPr lang="en-GB" sz="2000" b="1" dirty="0"/>
              <a:t>4 MeV</a:t>
            </a:r>
            <a:r>
              <a:rPr lang="en-GB" sz="2000" dirty="0"/>
              <a:t>; diffraction at 10-100 fs; imaging at 10-100 nm; fC-pC bunches</a:t>
            </a:r>
          </a:p>
          <a:p>
            <a:r>
              <a:rPr lang="en-GB" sz="2400" dirty="0"/>
              <a:t>TDR was completed early 2024</a:t>
            </a:r>
          </a:p>
          <a:p>
            <a:r>
              <a:rPr lang="en-GB" sz="2400" dirty="0"/>
              <a:t>£124m for construction </a:t>
            </a:r>
            <a:r>
              <a:rPr lang="en-GB" sz="2400" dirty="0">
                <a:hlinkClick r:id="rId2"/>
              </a:rPr>
              <a:t>announced</a:t>
            </a:r>
            <a:r>
              <a:rPr lang="en-GB" sz="2400" dirty="0"/>
              <a:t> March 2024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26E7AEC-8C10-9D28-C701-2839D816C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763" y="313051"/>
            <a:ext cx="5312117" cy="7218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193821-0B98-B8AE-F52F-6A3636E13C8A}"/>
              </a:ext>
            </a:extLst>
          </p:cNvPr>
          <p:cNvSpPr txBox="1"/>
          <p:nvPr/>
        </p:nvSpPr>
        <p:spPr>
          <a:xfrm>
            <a:off x="10182424" y="101705"/>
            <a:ext cx="182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hlinkClick r:id="rId5"/>
              </a:rPr>
              <a:t>https://ruedi.uk/</a:t>
            </a:r>
            <a:endParaRPr lang="en-GB" dirty="0"/>
          </a:p>
        </p:txBody>
      </p:sp>
      <p:pic>
        <p:nvPicPr>
          <p:cNvPr id="10" name="Picture 9" descr="A qr code with black squares&#10;&#10;Description automatically generated">
            <a:extLst>
              <a:ext uri="{FF2B5EF4-FFF2-40B4-BE49-F238E27FC236}">
                <a16:creationId xmlns:a16="http://schemas.microsoft.com/office/drawing/2014/main" id="{0FFACB7F-8753-5076-9994-314C28CB0A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443" y="417188"/>
            <a:ext cx="1826013" cy="182601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1D19900-66C1-FC7A-E01D-662819A5115A}"/>
              </a:ext>
            </a:extLst>
          </p:cNvPr>
          <p:cNvGrpSpPr/>
          <p:nvPr/>
        </p:nvGrpSpPr>
        <p:grpSpPr>
          <a:xfrm>
            <a:off x="214043" y="3638779"/>
            <a:ext cx="2193267" cy="2930507"/>
            <a:chOff x="221675" y="3354411"/>
            <a:chExt cx="1990246" cy="26592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954F6A-E334-9D81-EA0F-4B41938353DB}"/>
                </a:ext>
              </a:extLst>
            </p:cNvPr>
            <p:cNvSpPr/>
            <p:nvPr/>
          </p:nvSpPr>
          <p:spPr>
            <a:xfrm>
              <a:off x="221675" y="3354411"/>
              <a:ext cx="1731919" cy="2449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BCF36D-F7E0-8E58-D5CE-7C0F943AA76B}"/>
                </a:ext>
              </a:extLst>
            </p:cNvPr>
            <p:cNvSpPr/>
            <p:nvPr/>
          </p:nvSpPr>
          <p:spPr>
            <a:xfrm>
              <a:off x="250433" y="3377777"/>
              <a:ext cx="1731919" cy="2449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CC2198-954E-2536-E3B4-6FDA6412B983}"/>
                </a:ext>
              </a:extLst>
            </p:cNvPr>
            <p:cNvSpPr/>
            <p:nvPr/>
          </p:nvSpPr>
          <p:spPr>
            <a:xfrm>
              <a:off x="279191" y="3401142"/>
              <a:ext cx="1731919" cy="2449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CF238F-F680-3173-DA97-720C3B9DA184}"/>
                </a:ext>
              </a:extLst>
            </p:cNvPr>
            <p:cNvSpPr/>
            <p:nvPr/>
          </p:nvSpPr>
          <p:spPr>
            <a:xfrm>
              <a:off x="307948" y="3424508"/>
              <a:ext cx="1731919" cy="2449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0E8F45A-C635-78DA-7C8D-BA7B9D9162FC}"/>
                </a:ext>
              </a:extLst>
            </p:cNvPr>
            <p:cNvSpPr/>
            <p:nvPr/>
          </p:nvSpPr>
          <p:spPr>
            <a:xfrm>
              <a:off x="336706" y="3447873"/>
              <a:ext cx="1731919" cy="2449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726880B-9322-8676-3AA0-4B35D3D1F102}"/>
                </a:ext>
              </a:extLst>
            </p:cNvPr>
            <p:cNvSpPr/>
            <p:nvPr/>
          </p:nvSpPr>
          <p:spPr>
            <a:xfrm>
              <a:off x="365464" y="3471239"/>
              <a:ext cx="1731919" cy="2449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A9BD1CB-253A-FDFB-5B6B-82BAFA6FBF4A}"/>
                </a:ext>
              </a:extLst>
            </p:cNvPr>
            <p:cNvSpPr/>
            <p:nvPr/>
          </p:nvSpPr>
          <p:spPr>
            <a:xfrm>
              <a:off x="394222" y="3494604"/>
              <a:ext cx="1731919" cy="2449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15365B-BD38-5ABA-F406-F1664C986817}"/>
                </a:ext>
              </a:extLst>
            </p:cNvPr>
            <p:cNvSpPr/>
            <p:nvPr/>
          </p:nvSpPr>
          <p:spPr>
            <a:xfrm>
              <a:off x="422979" y="3517970"/>
              <a:ext cx="1731919" cy="2449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BCC63C0-B0AE-9F42-23B0-A829021036B3}"/>
                </a:ext>
              </a:extLst>
            </p:cNvPr>
            <p:cNvSpPr/>
            <p:nvPr/>
          </p:nvSpPr>
          <p:spPr>
            <a:xfrm>
              <a:off x="451737" y="3541337"/>
              <a:ext cx="1731919" cy="2449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409069-0977-ECED-F6A5-ECE1936E1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0003" y="3565654"/>
              <a:ext cx="1731918" cy="2448000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isometricOffAxis1Right"/>
              <a:lightRig rig="threePt" dir="t"/>
            </a:scene3d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871874A-C185-8B18-322A-C5BD2F9624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3561207"/>
            <a:ext cx="5630139" cy="316026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26F58B-22F6-4983-F086-5083EC8A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1442" y="6410412"/>
            <a:ext cx="5781964" cy="365125"/>
          </a:xfrm>
        </p:spPr>
        <p:txBody>
          <a:bodyPr/>
          <a:lstStyle/>
          <a:p>
            <a:r>
              <a:rPr lang="en-GB" dirty="0"/>
              <a:t>Ben Shepherd • Sustainable Accelerators Workshop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5CEFE-A8C5-8111-D97F-2CFDD4480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88A0-C736-4799-A5B4-82C2CAB47335}" type="slidenum">
              <a:rPr lang="en-GB" smtClean="0"/>
              <a:t>22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998026" y="4465381"/>
            <a:ext cx="289143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RUEDI will be a small and low energy accelerator that will support a broad multidisciplinary user base</a:t>
            </a:r>
          </a:p>
        </p:txBody>
      </p:sp>
    </p:spTree>
    <p:extLst>
      <p:ext uri="{BB962C8B-B14F-4D97-AF65-F5344CB8AC3E}">
        <p14:creationId xmlns:p14="http://schemas.microsoft.com/office/powerpoint/2010/main" val="2947290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F883-8A74-6911-6678-82376A7A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69" y="124493"/>
            <a:ext cx="10515600" cy="711275"/>
          </a:xfrm>
        </p:spPr>
        <p:txBody>
          <a:bodyPr/>
          <a:lstStyle/>
          <a:p>
            <a:r>
              <a:rPr lang="en-GB" sz="4000" b="1" dirty="0">
                <a:latin typeface="+mn-lt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48A79-61AF-A3B7-E62B-30AAF7D3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88A0-C736-4799-A5B4-82C2CAB47335}" type="slidenum">
              <a:rPr lang="en-GB" smtClean="0"/>
              <a:t>23</a:t>
            </a:fld>
            <a:endParaRPr lang="en-GB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FCC2DE8-E774-F984-B7F0-249E291A6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906" y="907958"/>
            <a:ext cx="9877924" cy="58873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490" y="1913022"/>
            <a:ext cx="1943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Assumes a ten year operating period and published government figures for carbon intensity in the next decade</a:t>
            </a:r>
          </a:p>
        </p:txBody>
      </p:sp>
    </p:spTree>
    <p:extLst>
      <p:ext uri="{BB962C8B-B14F-4D97-AF65-F5344CB8AC3E}">
        <p14:creationId xmlns:p14="http://schemas.microsoft.com/office/powerpoint/2010/main" val="1465159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FFF5F-7FBB-DE44-8565-DAA91086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584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  <a:cs typeface="Arial" panose="020B0604020202020204" pitchFamily="34" charset="0"/>
              </a:rPr>
              <a:t>Shielding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C002F-588A-330E-E96F-DC4997DE5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48" y="1272173"/>
            <a:ext cx="10515600" cy="4667250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Concrete: almost the ideal shielding material</a:t>
            </a:r>
          </a:p>
          <a:p>
            <a:pPr lvl="1"/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Absorbs gammas and neutrons well</a:t>
            </a:r>
          </a:p>
          <a:p>
            <a:pPr lvl="1"/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Long-lasting and durable</a:t>
            </a:r>
          </a:p>
          <a:p>
            <a:pPr lvl="1"/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Easy to manufacture</a:t>
            </a:r>
          </a:p>
          <a:p>
            <a:pPr lvl="1"/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Acts as a structural material – fulfils two roles</a:t>
            </a:r>
          </a:p>
          <a:p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BUT: big carbon impact</a:t>
            </a:r>
          </a:p>
          <a:p>
            <a:pPr lvl="1"/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High temperatures involved in cement production (1450°C)</a:t>
            </a:r>
          </a:p>
          <a:p>
            <a:pPr lvl="1"/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Emission of CO2 is fundamental to the process: CaCo</a:t>
            </a:r>
            <a:r>
              <a:rPr lang="en-GB" baseline="-25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</a:t>
            </a: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-&gt; CaO + CO</a:t>
            </a:r>
            <a:r>
              <a:rPr lang="en-GB" baseline="-25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</a:t>
            </a:r>
          </a:p>
          <a:p>
            <a:pPr lvl="1"/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Concrete production accounts for </a:t>
            </a: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8% of global CO₂ emissions</a:t>
            </a:r>
            <a:endParaRPr lang="en-GB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For RUEDI, need 0.7m thick walls, plus roof</a:t>
            </a:r>
          </a:p>
          <a:p>
            <a:pPr lvl="1"/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Using existing building, no need for new floor</a:t>
            </a:r>
          </a:p>
          <a:p>
            <a:pPr lvl="1"/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Total 927 tonnes of concrete </a:t>
            </a:r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 panose="05000000000000000000" pitchFamily="2" charset="2"/>
              </a:rPr>
              <a:t> 137 tonnes CO₂e </a:t>
            </a:r>
          </a:p>
          <a:p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 panose="05000000000000000000" pitchFamily="2" charset="2"/>
              </a:rPr>
              <a:t>Can we do better?</a:t>
            </a:r>
          </a:p>
          <a:p>
            <a:pPr lvl="1"/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 panose="05000000000000000000" pitchFamily="2" charset="2"/>
              </a:rPr>
              <a:t>Reuse old blocks (long history of this at our 60-year old lab)</a:t>
            </a:r>
          </a:p>
          <a:p>
            <a:pPr lvl="1"/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 panose="05000000000000000000" pitchFamily="2" charset="2"/>
              </a:rPr>
              <a:t>Use concrete with additives in place of 100% cement</a:t>
            </a:r>
          </a:p>
          <a:p>
            <a:pPr lvl="1"/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 panose="05000000000000000000" pitchFamily="2" charset="2"/>
              </a:rPr>
              <a:t>Including 50% GGBS can reduce carbon intensity of concrete by 42%</a:t>
            </a:r>
          </a:p>
          <a:p>
            <a:pPr lvl="1"/>
            <a:r>
              <a:rPr lang="en-GB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Wingdings" panose="05000000000000000000" pitchFamily="2" charset="2"/>
              </a:rPr>
              <a:t>ISIS looking at alternatives to standard concrete for ISIS-II</a:t>
            </a:r>
            <a:endParaRPr lang="en-GB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1DBE4B-6FE8-5732-28B2-2AA6F388864D}"/>
              </a:ext>
            </a:extLst>
          </p:cNvPr>
          <p:cNvGrpSpPr/>
          <p:nvPr/>
        </p:nvGrpSpPr>
        <p:grpSpPr>
          <a:xfrm>
            <a:off x="6533148" y="103909"/>
            <a:ext cx="5509570" cy="2473623"/>
            <a:chOff x="7267862" y="103909"/>
            <a:chExt cx="4774855" cy="21437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AE30D5-A860-7ED1-7869-5F40B1741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7862" y="103909"/>
              <a:ext cx="2876436" cy="21437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953B16-09B6-5F10-1CC8-75021AD4E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9380" y="103909"/>
              <a:ext cx="1763337" cy="21437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189F00-5B9B-E2BA-E434-99CD4AA13167}"/>
                </a:ext>
              </a:extLst>
            </p:cNvPr>
            <p:cNvSpPr txBox="1"/>
            <p:nvPr/>
          </p:nvSpPr>
          <p:spPr>
            <a:xfrm>
              <a:off x="7267862" y="1970669"/>
              <a:ext cx="21064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Images credit: Jim Clarke, UKRI</a:t>
              </a: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028853-70B7-43F8-755A-667323FA6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88A0-C736-4799-A5B4-82C2CAB47335}" type="slidenum">
              <a:rPr lang="en-GB" smtClean="0"/>
              <a:t>24</a:t>
            </a:fld>
            <a:endParaRPr lang="en-GB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6126F58B-22F6-4983-F086-5083EC8A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1442" y="6410412"/>
            <a:ext cx="5781964" cy="365125"/>
          </a:xfrm>
        </p:spPr>
        <p:txBody>
          <a:bodyPr/>
          <a:lstStyle/>
          <a:p>
            <a:r>
              <a:rPr lang="en-GB" dirty="0"/>
              <a:t>Ben Shepherd • Sustainable Accelerators Workshop 2024</a:t>
            </a:r>
          </a:p>
        </p:txBody>
      </p:sp>
    </p:spTree>
    <p:extLst>
      <p:ext uri="{BB962C8B-B14F-4D97-AF65-F5344CB8AC3E}">
        <p14:creationId xmlns:p14="http://schemas.microsoft.com/office/powerpoint/2010/main" val="3119401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en-GB" dirty="0">
                <a:latin typeface="+mn-lt"/>
              </a:rPr>
              <a:t>CESA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1028701"/>
            <a:ext cx="11095008" cy="408304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GB" sz="2400" dirty="0">
                <a:latin typeface="+mn-lt"/>
              </a:rPr>
              <a:t>and has actioned ASTeC to lead and develop the Business Case</a:t>
            </a:r>
          </a:p>
          <a:p>
            <a:r>
              <a:rPr lang="en-GB" sz="2400" dirty="0">
                <a:latin typeface="+mn-lt"/>
              </a:rPr>
              <a:t>We held several stakeholder engagement sessions in 2023 and established a working group comprising of UK stakeholders.</a:t>
            </a:r>
          </a:p>
          <a:p>
            <a:r>
              <a:rPr lang="en-GB" sz="2400" dirty="0">
                <a:latin typeface="+mn-lt"/>
              </a:rPr>
              <a:t>The WG members are:</a:t>
            </a:r>
          </a:p>
          <a:p>
            <a:endParaRPr lang="en-GB" sz="2400" dirty="0">
              <a:latin typeface="+mn-lt"/>
            </a:endParaRPr>
          </a:p>
          <a:p>
            <a:endParaRPr lang="en-GB" sz="2400" dirty="0">
              <a:latin typeface="+mn-lt"/>
            </a:endParaRPr>
          </a:p>
          <a:p>
            <a:pPr lvl="1"/>
            <a:endParaRPr lang="en-GB" sz="20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974142" y="3070225"/>
          <a:ext cx="8128000" cy="2834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23587994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1160260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Stefania De Vido (CLF)</a:t>
                      </a:r>
                    </a:p>
                    <a:p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Ben Shepherd (ASTeC)</a:t>
                      </a:r>
                    </a:p>
                    <a:p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Stewart Boogert (Cockcroft)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Cristina Hernandez-Gomez (CLF)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Mike Glover (ISIS)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Peter Coll (DLS)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Giles Davis (STFC Carbon Manager)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Fergus Wilson (PPD)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Phil Burrows (John Adams)</a:t>
                      </a:r>
                    </a:p>
                    <a:p>
                      <a:endParaRPr lang="en-GB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Jim Clarke (ASTeC)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Ailidh Snook (SPC)</a:t>
                      </a:r>
                    </a:p>
                    <a:p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Lisa Howard (ASTeC)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Phil Atkinson (TD)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Massimo Noro (BID)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David Brown (PD)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Anne-Marie Scott (Finance)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Stuart Buxton (Estates)</a:t>
                      </a:r>
                    </a:p>
                    <a:p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Stacey Latham (Estates)</a:t>
                      </a:r>
                    </a:p>
                    <a:p>
                      <a:endParaRPr lang="en-GB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00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9203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en-GB" dirty="0">
                <a:latin typeface="+mn-lt"/>
              </a:rPr>
              <a:t>CESA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1028701"/>
            <a:ext cx="11095008" cy="468458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GB" sz="2400" dirty="0">
                <a:latin typeface="+mn-lt"/>
              </a:rPr>
              <a:t>STFC has ambitious plans for a </a:t>
            </a:r>
            <a:r>
              <a:rPr lang="en-GB" sz="2400" b="1" dirty="0">
                <a:solidFill>
                  <a:srgbClr val="3758FD"/>
                </a:solidFill>
                <a:latin typeface="+mn-lt"/>
              </a:rPr>
              <a:t>Centre of Excellence in Sustainable Accelerators </a:t>
            </a:r>
          </a:p>
          <a:p>
            <a:r>
              <a:rPr lang="en-GB" sz="2400" dirty="0">
                <a:solidFill>
                  <a:srgbClr val="3758FD"/>
                </a:solidFill>
                <a:latin typeface="+mn-lt"/>
              </a:rPr>
              <a:t>Our vision is that CESA is a “centre of mass” for UK-based accelerator R&amp;D with a specific mission to make accelerators significantly more sustainable</a:t>
            </a:r>
          </a:p>
          <a:p>
            <a:pPr lvl="1"/>
            <a:r>
              <a:rPr lang="en-GB" sz="2000" b="1" dirty="0">
                <a:solidFill>
                  <a:srgbClr val="00B050"/>
                </a:solidFill>
                <a:latin typeface="+mn-lt"/>
              </a:rPr>
              <a:t>To increase the technology readiness levels (TRLs) of accelerator technologies to a point that they can be adopted by existing and future facilities</a:t>
            </a:r>
          </a:p>
          <a:p>
            <a:pPr lvl="1"/>
            <a:r>
              <a:rPr lang="en-GB" sz="2000" dirty="0">
                <a:latin typeface="+mn-lt"/>
              </a:rPr>
              <a:t>Partnering directly with </a:t>
            </a:r>
            <a:r>
              <a:rPr lang="en-GB" sz="2000" b="1" dirty="0">
                <a:latin typeface="+mn-lt"/>
              </a:rPr>
              <a:t>industry</a:t>
            </a:r>
            <a:r>
              <a:rPr lang="en-GB" sz="2000" dirty="0">
                <a:latin typeface="+mn-lt"/>
              </a:rPr>
              <a:t> so that new products can be procured commercially as they are developed and proven, </a:t>
            </a:r>
            <a:r>
              <a:rPr lang="en-GB" sz="2000" b="1" dirty="0">
                <a:latin typeface="+mn-lt"/>
              </a:rPr>
              <a:t>enhancing the UK economy and return from CERN</a:t>
            </a:r>
          </a:p>
          <a:p>
            <a:pPr lvl="1"/>
            <a:r>
              <a:rPr lang="en-GB" sz="2000" dirty="0">
                <a:latin typeface="+mn-lt"/>
              </a:rPr>
              <a:t>Has a small core team who </a:t>
            </a:r>
            <a:r>
              <a:rPr lang="en-GB" sz="2000" b="1" dirty="0">
                <a:latin typeface="+mn-lt"/>
              </a:rPr>
              <a:t>provide</a:t>
            </a:r>
            <a:r>
              <a:rPr lang="en-GB" sz="2000" dirty="0">
                <a:latin typeface="+mn-lt"/>
              </a:rPr>
              <a:t> </a:t>
            </a:r>
            <a:r>
              <a:rPr lang="en-GB" sz="2000" b="1" dirty="0">
                <a:latin typeface="+mn-lt"/>
              </a:rPr>
              <a:t>training</a:t>
            </a:r>
            <a:r>
              <a:rPr lang="en-GB" sz="2000" dirty="0">
                <a:latin typeface="+mn-lt"/>
              </a:rPr>
              <a:t> to engineers, technicians and scientists in sustainable design practices backed up by providing access to sustainability </a:t>
            </a:r>
            <a:r>
              <a:rPr lang="en-GB" sz="2000" b="1" dirty="0">
                <a:latin typeface="+mn-lt"/>
              </a:rPr>
              <a:t>software tools and databases</a:t>
            </a:r>
          </a:p>
          <a:p>
            <a:pPr lvl="1"/>
            <a:r>
              <a:rPr lang="en-GB" sz="2000" dirty="0">
                <a:latin typeface="+mn-lt"/>
              </a:rPr>
              <a:t>Working collaboratively with </a:t>
            </a:r>
            <a:r>
              <a:rPr lang="en-GB" sz="2000" b="1" dirty="0">
                <a:latin typeface="+mn-lt"/>
              </a:rPr>
              <a:t>international partners </a:t>
            </a:r>
            <a:endParaRPr lang="en-GB" sz="1100" dirty="0">
              <a:latin typeface="+mn-lt"/>
            </a:endParaRPr>
          </a:p>
          <a:p>
            <a:r>
              <a:rPr lang="en-GB" sz="2400" dirty="0">
                <a:solidFill>
                  <a:srgbClr val="3758FD"/>
                </a:solidFill>
                <a:latin typeface="+mn-lt"/>
              </a:rPr>
              <a:t>We need to invest now to ensure we are ready in time for the potential huge projects which are on the horizon – such as ISIS-II, UK XFEL, and FCC</a:t>
            </a:r>
          </a:p>
          <a:p>
            <a:pPr lvl="1"/>
            <a:r>
              <a:rPr lang="en-GB" sz="2000" dirty="0">
                <a:latin typeface="+mn-lt"/>
              </a:rPr>
              <a:t>It will take many years to demonstrate new technologies </a:t>
            </a:r>
          </a:p>
          <a:p>
            <a:pPr lvl="1"/>
            <a:r>
              <a:rPr lang="en-GB" sz="2000" dirty="0">
                <a:latin typeface="+mn-lt"/>
              </a:rPr>
              <a:t>We still have time but need to get going as they aim to start construction from the early ‘30s</a:t>
            </a:r>
          </a:p>
          <a:p>
            <a:endParaRPr lang="en-GB" sz="2400" dirty="0">
              <a:latin typeface="+mn-lt"/>
            </a:endParaRPr>
          </a:p>
          <a:p>
            <a:pPr lvl="1"/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1709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6F42C8-391C-8308-F441-3690117B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11" y="-13856"/>
            <a:ext cx="10515600" cy="73018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CESA Technology Areas: one-page overview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6" b="19193"/>
          <a:stretch/>
        </p:blipFill>
        <p:spPr>
          <a:xfrm>
            <a:off x="687517" y="716327"/>
            <a:ext cx="9389802" cy="578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97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668D83EF-DB44-CFAF-9D89-96FA987F21A1}"/>
              </a:ext>
            </a:extLst>
          </p:cNvPr>
          <p:cNvSpPr txBox="1"/>
          <p:nvPr/>
        </p:nvSpPr>
        <p:spPr>
          <a:xfrm>
            <a:off x="503548" y="335846"/>
            <a:ext cx="11351901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6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ea typeface="+mn-ea"/>
                <a:cs typeface="Arial"/>
              </a:rPr>
              <a:t>CESA – Agreement with CERN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normalizeH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ea typeface="+mn-ea"/>
                <a:cs typeface="Arial"/>
              </a:rPr>
              <a:t>STFC and CERN have signed an agreement to work together on sustainable accelerators</a:t>
            </a:r>
            <a:endParaRPr kumimoji="0" lang="en-US" sz="2400" b="1" i="1" u="none" strike="noStrike" kern="1200" cap="none" normalizeH="0" noProof="0" dirty="0">
              <a:ln>
                <a:noFill/>
              </a:ln>
              <a:solidFill>
                <a:srgbClr val="1E5DF8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7BE0B-028D-5BA3-58C1-94A04044642D}"/>
              </a:ext>
            </a:extLst>
          </p:cNvPr>
          <p:cNvSpPr txBox="1"/>
          <p:nvPr/>
        </p:nvSpPr>
        <p:spPr>
          <a:xfrm>
            <a:off x="503549" y="1474619"/>
            <a:ext cx="11558084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rPr>
              <a:t>In recognition of the aims of CESA and the status of our activities CERN have signed an agreement to work with us on sustainable accelerator technology developments and CESA in particular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rPr>
              <a:t>On 22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rPr>
              <a:t>nd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rPr>
              <a:t> March 2024, Mark Thomson and Fabiola Gianotti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hlinkClick r:id="rId3"/>
              </a:rPr>
              <a:t>signed the agreement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rPr>
              <a:t>at CERN.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ea typeface="+mn-ea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40" y="3577142"/>
            <a:ext cx="4596793" cy="3064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3577378"/>
            <a:ext cx="4692650" cy="31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62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en-GB" dirty="0">
                <a:latin typeface="+mn-lt"/>
              </a:rPr>
              <a:t>National Cryogenic Facility Proposal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47623" y="1028700"/>
            <a:ext cx="10662250" cy="4641849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CESA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 needs direct access to a 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large-scale cryogenic facility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which provides the cooling for the superconducting RF and magnet developments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3758FD"/>
                </a:solidFill>
                <a:latin typeface="Calibri" panose="020F0502020204030204" pitchFamily="34" charset="0"/>
              </a:rPr>
              <a:t>This facility would also be beneficial for the </a:t>
            </a:r>
            <a:r>
              <a:rPr lang="en-GB" sz="2000" b="1" dirty="0">
                <a:solidFill>
                  <a:srgbClr val="3758FD"/>
                </a:solidFill>
                <a:latin typeface="Calibri" panose="020F0502020204030204" pitchFamily="34" charset="0"/>
              </a:rPr>
              <a:t>fusion energy </a:t>
            </a:r>
            <a:r>
              <a:rPr lang="en-GB" sz="2000" dirty="0">
                <a:solidFill>
                  <a:srgbClr val="3758FD"/>
                </a:solidFill>
                <a:latin typeface="Calibri" panose="020F0502020204030204" pitchFamily="34" charset="0"/>
              </a:rPr>
              <a:t>sector (UK AEA/STEP, industry) and combining our HTS ambitions, with direct support from CERN, also makes sense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Another strategically important sector that needs access to large-scale cryogenic capability is 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Quantum Computing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PsiQuantum already has a very active presence at Daresbury because they wanted access to our existing cryogenic system – they have already identified a need for access to a much more powerful system to take their research to the next stage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There are similar cryogenic requirements from the liquid hydrogen for transport sector, the UK space sector, power transmission and generation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Supporting 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accelerators, fusion, quantum computers, transport, space, energy and so on with a single large-scale facility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makes sense for the UK and so STFC is actively discussing this concept now with all the stakeholders. 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0"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chemeClr val="tx1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46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en-GB" dirty="0">
                <a:latin typeface="+mn-lt"/>
              </a:rPr>
              <a:t>Particle Accelerators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1028700"/>
            <a:ext cx="10515600" cy="5148263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+mn-lt"/>
              </a:rPr>
              <a:t>Particle Accelerators are core to many of the UK’s existing major science facilities:</a:t>
            </a:r>
          </a:p>
          <a:p>
            <a:pPr lvl="1"/>
            <a:r>
              <a:rPr lang="en-GB" sz="2000" dirty="0">
                <a:solidFill>
                  <a:srgbClr val="3758FD"/>
                </a:solidFill>
                <a:latin typeface="+mn-lt"/>
              </a:rPr>
              <a:t>ISIS neutron and muon source</a:t>
            </a:r>
          </a:p>
          <a:p>
            <a:pPr lvl="1"/>
            <a:r>
              <a:rPr lang="en-GB" sz="2000" dirty="0">
                <a:solidFill>
                  <a:srgbClr val="3758FD"/>
                </a:solidFill>
                <a:latin typeface="+mn-lt"/>
              </a:rPr>
              <a:t>Diamond Light Source</a:t>
            </a:r>
          </a:p>
          <a:p>
            <a:pPr lvl="1"/>
            <a:endParaRPr lang="en-GB" sz="2000" dirty="0">
              <a:solidFill>
                <a:srgbClr val="3758FD"/>
              </a:solidFill>
              <a:latin typeface="+mn-lt"/>
            </a:endParaRPr>
          </a:p>
          <a:p>
            <a:pPr lvl="1"/>
            <a:r>
              <a:rPr lang="en-GB" sz="2000" dirty="0">
                <a:solidFill>
                  <a:srgbClr val="3758FD"/>
                </a:solidFill>
                <a:latin typeface="+mn-lt"/>
              </a:rPr>
              <a:t>Large Hadron Collider at CERN</a:t>
            </a:r>
          </a:p>
          <a:p>
            <a:pPr lvl="1"/>
            <a:r>
              <a:rPr lang="en-GB" sz="2000" dirty="0">
                <a:solidFill>
                  <a:srgbClr val="3758FD"/>
                </a:solidFill>
                <a:latin typeface="+mn-lt"/>
              </a:rPr>
              <a:t>European X-ray Free Electron Laser in Hamburg</a:t>
            </a:r>
          </a:p>
          <a:p>
            <a:pPr lvl="1"/>
            <a:r>
              <a:rPr lang="en-GB" sz="2000" dirty="0">
                <a:solidFill>
                  <a:srgbClr val="3758FD"/>
                </a:solidFill>
                <a:latin typeface="+mn-lt"/>
              </a:rPr>
              <a:t>European Synchrotron Radiation Facility in Grenoble</a:t>
            </a:r>
          </a:p>
          <a:p>
            <a:r>
              <a:rPr lang="en-GB" sz="2400" b="1" dirty="0">
                <a:solidFill>
                  <a:srgbClr val="FF0000"/>
                </a:solidFill>
                <a:latin typeface="+mn-lt"/>
              </a:rPr>
              <a:t>They consume very large amounts of electrical power and other resources</a:t>
            </a:r>
          </a:p>
          <a:p>
            <a:r>
              <a:rPr lang="en-GB" sz="2400" b="1" dirty="0">
                <a:solidFill>
                  <a:srgbClr val="00B050"/>
                </a:solidFill>
                <a:latin typeface="+mn-lt"/>
              </a:rPr>
              <a:t>They are essential tools for enabling research that will help the world achieve NetZero</a:t>
            </a:r>
          </a:p>
        </p:txBody>
      </p:sp>
      <p:pic>
        <p:nvPicPr>
          <p:cNvPr id="5" name="Picture 4" descr="About Us - - Diamond Light Sour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26156"/>
          <a:stretch/>
        </p:blipFill>
        <p:spPr bwMode="auto">
          <a:xfrm>
            <a:off x="6153293" y="4429686"/>
            <a:ext cx="6038707" cy="242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221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en-GB" dirty="0">
                <a:latin typeface="+mn-lt"/>
              </a:rPr>
              <a:t>Summary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47623" y="1028700"/>
            <a:ext cx="10662250" cy="4826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3758FD"/>
                </a:solidFill>
                <a:latin typeface="Calibri" panose="020F0502020204030204" pitchFamily="34" charset="0"/>
              </a:rPr>
              <a:t>Particle accelerators sit at the heart of many of our most impactful user facilities and will help us develop the skills, knowledge and technologies to achieve NetZero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The UK particle accelerator community, national labs, academia and industry, are recognised internationally as being long term leaders in the area of sustainability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B050"/>
                </a:solidFill>
                <a:latin typeface="Calibri" panose="020F0502020204030204" pitchFamily="34" charset="0"/>
              </a:rPr>
              <a:t>Accelerator technology R&amp;D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B050"/>
                </a:solidFill>
                <a:latin typeface="Calibri" panose="020F0502020204030204" pitchFamily="34" charset="0"/>
              </a:rPr>
              <a:t>Analysing the sustainability of future facilities</a:t>
            </a:r>
          </a:p>
          <a:p>
            <a:pPr lvl="0"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030A0"/>
                </a:solidFill>
                <a:latin typeface="Calibri" panose="020F0502020204030204" pitchFamily="34" charset="0"/>
              </a:rPr>
              <a:t>STFC has the ambition to scale up accelerator technology developments since the social and economic benefits could be very significant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Aim to minimize the carbon impact over the lifetime of each facility without compromising on the science output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Maximise the commercial benefit for the UK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1E5DF8"/>
                </a:solidFill>
                <a:latin typeface="Calibri" panose="020F0502020204030204" pitchFamily="34" charset="0"/>
              </a:rPr>
              <a:t>The emerging concept of a National Cryogenic Facility would also support many other strategically important areas such as Quantum Computing </a:t>
            </a:r>
            <a:r>
              <a:rPr lang="en-GB" sz="2400">
                <a:solidFill>
                  <a:srgbClr val="1E5DF8"/>
                </a:solidFill>
                <a:latin typeface="Calibri" panose="020F0502020204030204" pitchFamily="34" charset="0"/>
              </a:rPr>
              <a:t>and Energy</a:t>
            </a:r>
            <a:endParaRPr lang="en-GB" sz="2400" dirty="0">
              <a:solidFill>
                <a:srgbClr val="1E5DF8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49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en-GB" dirty="0">
                <a:latin typeface="+mn-lt"/>
              </a:rPr>
              <a:t>Bigger and Better?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1028701"/>
            <a:ext cx="10515600" cy="4819650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solidFill>
                  <a:schemeClr val="tx1"/>
                </a:solidFill>
                <a:latin typeface="+mn-lt"/>
              </a:rPr>
              <a:t>In general, the next generation facilities </a:t>
            </a:r>
            <a:r>
              <a:rPr lang="en-GB" sz="2400" b="1" dirty="0">
                <a:solidFill>
                  <a:srgbClr val="FF0000"/>
                </a:solidFill>
                <a:latin typeface="+mn-lt"/>
              </a:rPr>
              <a:t>are physically larger and consume more power, concrete, and other resources 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than their predecessors</a:t>
            </a:r>
          </a:p>
          <a:p>
            <a:r>
              <a:rPr lang="en-GB" sz="2400" b="1" dirty="0">
                <a:solidFill>
                  <a:srgbClr val="00B050"/>
                </a:solidFill>
                <a:latin typeface="+mn-lt"/>
              </a:rPr>
              <a:t>CERN Example:</a:t>
            </a:r>
          </a:p>
          <a:p>
            <a:pPr lvl="1"/>
            <a:r>
              <a:rPr lang="en-GB" sz="2000" b="1" dirty="0">
                <a:solidFill>
                  <a:schemeClr val="tx1"/>
                </a:solidFill>
                <a:latin typeface="+mn-lt"/>
              </a:rPr>
              <a:t>Future Circular Collider </a:t>
            </a:r>
            <a:r>
              <a:rPr lang="en-GB" sz="2000" dirty="0">
                <a:latin typeface="+mn-lt"/>
              </a:rPr>
              <a:t>is proposed as a potential successor to </a:t>
            </a:r>
            <a:r>
              <a:rPr lang="en-GB" sz="2000" b="1" dirty="0">
                <a:solidFill>
                  <a:schemeClr val="tx1"/>
                </a:solidFill>
                <a:latin typeface="+mn-lt"/>
              </a:rPr>
              <a:t>LHC</a:t>
            </a:r>
          </a:p>
          <a:p>
            <a:pPr lvl="1"/>
            <a:r>
              <a:rPr lang="en-GB" sz="2000" dirty="0">
                <a:latin typeface="+mn-lt"/>
              </a:rPr>
              <a:t>Power demand during operations is currently predicted to be</a:t>
            </a:r>
            <a:r>
              <a:rPr lang="en-GB" sz="2000" dirty="0">
                <a:solidFill>
                  <a:srgbClr val="3758FD"/>
                </a:solidFill>
                <a:latin typeface="+mn-lt"/>
              </a:rPr>
              <a:t> </a:t>
            </a:r>
            <a:r>
              <a:rPr lang="en-GB" sz="2000" b="1" dirty="0">
                <a:solidFill>
                  <a:srgbClr val="3758FD"/>
                </a:solidFill>
                <a:latin typeface="+mn-lt"/>
              </a:rPr>
              <a:t>1.8 TWhr/year</a:t>
            </a:r>
          </a:p>
          <a:p>
            <a:pPr lvl="1"/>
            <a:r>
              <a:rPr lang="en-GB" sz="2000" dirty="0">
                <a:latin typeface="+mn-lt"/>
              </a:rPr>
              <a:t>The estimate for the </a:t>
            </a:r>
            <a:r>
              <a:rPr lang="en-GB" sz="2000" b="1" dirty="0">
                <a:solidFill>
                  <a:schemeClr val="tx1"/>
                </a:solidFill>
                <a:latin typeface="+mn-lt"/>
              </a:rPr>
              <a:t>FCC-hh</a:t>
            </a:r>
            <a:r>
              <a:rPr lang="en-GB" sz="2000" dirty="0">
                <a:latin typeface="+mn-lt"/>
              </a:rPr>
              <a:t> configuration which would follow after </a:t>
            </a:r>
            <a:r>
              <a:rPr lang="en-GB" sz="2000" b="1" dirty="0">
                <a:solidFill>
                  <a:schemeClr val="tx1"/>
                </a:solidFill>
                <a:latin typeface="+mn-lt"/>
              </a:rPr>
              <a:t>FCC-ee</a:t>
            </a:r>
            <a:r>
              <a:rPr lang="en-GB" sz="2000" dirty="0">
                <a:latin typeface="+mn-lt"/>
              </a:rPr>
              <a:t> is </a:t>
            </a:r>
            <a:r>
              <a:rPr lang="en-GB" sz="2000" b="1" dirty="0">
                <a:solidFill>
                  <a:srgbClr val="3758FD"/>
                </a:solidFill>
                <a:latin typeface="+mn-lt"/>
              </a:rPr>
              <a:t>4 TWhr/year </a:t>
            </a:r>
          </a:p>
          <a:p>
            <a:pPr lvl="1"/>
            <a:r>
              <a:rPr lang="en-GB" sz="2000" b="1" dirty="0">
                <a:solidFill>
                  <a:srgbClr val="FF0000"/>
                </a:solidFill>
                <a:latin typeface="+mn-lt"/>
              </a:rPr>
              <a:t>In comparison, the whole of the Geneva region only uses 3 TWhr/year!</a:t>
            </a:r>
          </a:p>
          <a:p>
            <a:pPr lvl="1"/>
            <a:r>
              <a:rPr lang="en-GB" sz="2000" dirty="0">
                <a:latin typeface="+mn-lt"/>
              </a:rPr>
              <a:t>The tunnel is planned to be </a:t>
            </a:r>
            <a:r>
              <a:rPr lang="en-GB" sz="2000" b="1" dirty="0">
                <a:solidFill>
                  <a:schemeClr val="tx1"/>
                </a:solidFill>
                <a:latin typeface="+mn-lt"/>
              </a:rPr>
              <a:t>91 km</a:t>
            </a:r>
          </a:p>
          <a:p>
            <a:pPr lvl="1"/>
            <a:r>
              <a:rPr lang="en-GB" sz="2000" dirty="0">
                <a:latin typeface="+mn-lt"/>
              </a:rPr>
              <a:t>For comparison, </a:t>
            </a:r>
            <a:r>
              <a:rPr lang="en-GB" sz="2000" b="1" dirty="0">
                <a:solidFill>
                  <a:schemeClr val="tx1"/>
                </a:solidFill>
                <a:latin typeface="+mn-lt"/>
              </a:rPr>
              <a:t>LHC</a:t>
            </a:r>
            <a:r>
              <a:rPr lang="en-GB" sz="2000" dirty="0">
                <a:latin typeface="+mn-lt"/>
              </a:rPr>
              <a:t> uses </a:t>
            </a:r>
            <a:r>
              <a:rPr lang="en-GB" sz="2000" b="1" dirty="0">
                <a:solidFill>
                  <a:srgbClr val="3758FD"/>
                </a:solidFill>
                <a:latin typeface="+mn-lt"/>
              </a:rPr>
              <a:t>0.8 TWhr/year </a:t>
            </a:r>
            <a:r>
              <a:rPr lang="en-GB" sz="2000" dirty="0">
                <a:latin typeface="+mn-lt"/>
              </a:rPr>
              <a:t>and the tunnel is </a:t>
            </a:r>
            <a:r>
              <a:rPr lang="en-GB" sz="2000" b="1" dirty="0">
                <a:solidFill>
                  <a:schemeClr val="tx1"/>
                </a:solidFill>
                <a:latin typeface="+mn-lt"/>
              </a:rPr>
              <a:t>27 km</a:t>
            </a:r>
          </a:p>
          <a:p>
            <a:pPr lvl="1"/>
            <a:endParaRPr lang="en-GB" sz="2000" b="1" dirty="0">
              <a:solidFill>
                <a:schemeClr val="tx1"/>
              </a:solidFill>
              <a:latin typeface="+mn-lt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+mn-lt"/>
              </a:rPr>
              <a:t>CERN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 and the member states take sustainability </a:t>
            </a:r>
            <a:r>
              <a:rPr lang="en-GB" sz="2400" b="1" dirty="0">
                <a:solidFill>
                  <a:schemeClr val="tx1"/>
                </a:solidFill>
                <a:latin typeface="+mn-lt"/>
              </a:rPr>
              <a:t>very seriously 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and are making great efforts to reduce their environmental </a:t>
            </a:r>
            <a:r>
              <a:rPr lang="en-GB" sz="2400" b="1" dirty="0">
                <a:solidFill>
                  <a:schemeClr val="tx1"/>
                </a:solidFill>
                <a:latin typeface="+mn-lt"/>
              </a:rPr>
              <a:t>impact today 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and are acutely aware that all future projects will be carefully judged against their sustainability credentials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1750" y="6188761"/>
            <a:ext cx="454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 Burnett, FCC Week 2023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 Gianotti, FCC Week 2023</a:t>
            </a:r>
          </a:p>
        </p:txBody>
      </p:sp>
    </p:spTree>
    <p:extLst>
      <p:ext uri="{BB962C8B-B14F-4D97-AF65-F5344CB8AC3E}">
        <p14:creationId xmlns:p14="http://schemas.microsoft.com/office/powerpoint/2010/main" val="919027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en-GB" dirty="0">
                <a:latin typeface="+mn-lt"/>
              </a:rPr>
              <a:t>“Just Cover Them in Solar Panels!”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1028700"/>
            <a:ext cx="10515600" cy="5148263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+mn-lt"/>
              </a:rPr>
              <a:t>Operating facilities are making changes to their existing infrastructure to lower their energy demand from the grid</a:t>
            </a:r>
            <a:endParaRPr lang="en-GB" sz="24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5" name="Picture 4" descr="About Us - - Diamond Light Sour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26156"/>
          <a:stretch/>
        </p:blipFill>
        <p:spPr bwMode="auto">
          <a:xfrm>
            <a:off x="131489" y="2245954"/>
            <a:ext cx="4722228" cy="18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The installation of the panels is part of facility's continued commitment to improving its performance and minimising the synchrotron’s environmental footprint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7" b="11088"/>
          <a:stretch/>
        </p:blipFill>
        <p:spPr bwMode="auto">
          <a:xfrm>
            <a:off x="7724274" y="1914548"/>
            <a:ext cx="4336236" cy="34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7428" y="2179753"/>
            <a:ext cx="2708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Diamond Light Source</a:t>
            </a:r>
          </a:p>
          <a:p>
            <a:r>
              <a:rPr lang="en-GB" dirty="0"/>
              <a:t>32,000 m</a:t>
            </a:r>
            <a:r>
              <a:rPr lang="en-GB" baseline="30000" dirty="0"/>
              <a:t>2</a:t>
            </a:r>
            <a:r>
              <a:rPr lang="en-GB" dirty="0"/>
              <a:t> roof now covered in solar panels which will generate 2.3GWh/y but this is only 5% of the total annual energy consumption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4639600"/>
            <a:ext cx="644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Four times these savings have already been made with less visible changes, such as variable speed drives on pumps and LED lighting</a:t>
            </a:r>
          </a:p>
        </p:txBody>
      </p:sp>
    </p:spTree>
    <p:extLst>
      <p:ext uri="{BB962C8B-B14F-4D97-AF65-F5344CB8AC3E}">
        <p14:creationId xmlns:p14="http://schemas.microsoft.com/office/powerpoint/2010/main" val="1369530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9"/>
          <p:cNvSpPr txBox="1"/>
          <p:nvPr/>
        </p:nvSpPr>
        <p:spPr>
          <a:xfrm>
            <a:off x="255260" y="13827"/>
            <a:ext cx="1003173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1" i="0" u="none" strike="noStrike" cap="none" dirty="0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What is ISIS doing?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C66639-33A2-5867-1208-E3CDC879C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274" y="972609"/>
            <a:ext cx="10608816" cy="4679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97" y="3897975"/>
            <a:ext cx="2708108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Solar Panels</a:t>
            </a:r>
          </a:p>
          <a:p>
            <a:r>
              <a:rPr lang="en-GB" dirty="0"/>
              <a:t>The ISIS buildings are also covered in solar panels which generate 2.4GWh/y (3% of their total annual energy consumption)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23684" y="4830679"/>
            <a:ext cx="2827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These are just a few examples taken from a talk by Mike Glover at the Sustainable Accelerators 2022 workshop</a:t>
            </a:r>
          </a:p>
        </p:txBody>
      </p:sp>
    </p:spTree>
    <p:extLst>
      <p:ext uri="{BB962C8B-B14F-4D97-AF65-F5344CB8AC3E}">
        <p14:creationId xmlns:p14="http://schemas.microsoft.com/office/powerpoint/2010/main" val="2756998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1211" y="365125"/>
            <a:ext cx="11269578" cy="739775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+mn-lt"/>
              </a:rPr>
              <a:t>What is the energy split for a research accelerator?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1600199"/>
            <a:ext cx="10515600" cy="4248151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+mn-lt"/>
              </a:rPr>
              <a:t>There is no simple, single, answer – it depends upon the type of accelerator</a:t>
            </a:r>
          </a:p>
          <a:p>
            <a:r>
              <a:rPr lang="en-GB" sz="2400" dirty="0">
                <a:solidFill>
                  <a:schemeClr val="tx1"/>
                </a:solidFill>
                <a:latin typeface="+mn-lt"/>
              </a:rPr>
              <a:t>However, the two dominant technologies within the accelerator part of the facility are the </a:t>
            </a:r>
            <a:r>
              <a:rPr lang="en-GB" sz="2400" b="1" dirty="0">
                <a:solidFill>
                  <a:schemeClr val="tx1"/>
                </a:solidFill>
                <a:latin typeface="+mn-lt"/>
              </a:rPr>
              <a:t>RF and Magnet systems 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so improvements in both of these areas will be beneficial to the vast majority of accelerators</a:t>
            </a:r>
          </a:p>
          <a:p>
            <a:endParaRPr lang="en-GB" sz="2400" dirty="0">
              <a:solidFill>
                <a:schemeClr val="tx1"/>
              </a:solidFill>
              <a:latin typeface="+mn-lt"/>
            </a:endParaRPr>
          </a:p>
          <a:p>
            <a:r>
              <a:rPr lang="en-GB" sz="2400" dirty="0">
                <a:solidFill>
                  <a:schemeClr val="tx1"/>
                </a:solidFill>
                <a:latin typeface="+mn-lt"/>
              </a:rPr>
              <a:t>During construction </a:t>
            </a:r>
            <a:r>
              <a:rPr lang="en-GB" sz="2400" b="1" dirty="0">
                <a:solidFill>
                  <a:schemeClr val="tx1"/>
                </a:solidFill>
                <a:latin typeface="+mn-lt"/>
              </a:rPr>
              <a:t>concrete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 typically dominates the carbon footprint</a:t>
            </a:r>
          </a:p>
          <a:p>
            <a:r>
              <a:rPr lang="en-GB" sz="2400" dirty="0">
                <a:solidFill>
                  <a:schemeClr val="tx1"/>
                </a:solidFill>
                <a:latin typeface="+mn-lt"/>
              </a:rPr>
              <a:t>Note that </a:t>
            </a:r>
            <a:r>
              <a:rPr lang="en-GB" sz="2400" b="1" dirty="0">
                <a:solidFill>
                  <a:schemeClr val="tx1"/>
                </a:solidFill>
                <a:latin typeface="+mn-lt"/>
              </a:rPr>
              <a:t>data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 is increasingly becoming a major contributor to the facility operating footprint</a:t>
            </a:r>
          </a:p>
        </p:txBody>
      </p:sp>
    </p:spTree>
    <p:extLst>
      <p:ext uri="{BB962C8B-B14F-4D97-AF65-F5344CB8AC3E}">
        <p14:creationId xmlns:p14="http://schemas.microsoft.com/office/powerpoint/2010/main" val="990871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727A3-69A8-D683-172A-270901EB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0558" cy="68771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How much of the power budget for future colliders is RF?</a:t>
            </a:r>
            <a:endParaRPr lang="en-GB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E42A2-F720-EC07-0378-8F3776A47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331" y="4485676"/>
            <a:ext cx="8769569" cy="139054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RF power includes all DC power, modulators, chillers, liquefiers and pumps, and magnets required as part of the entire RF system</a:t>
            </a:r>
          </a:p>
          <a:p>
            <a:r>
              <a:rPr lang="en-US" dirty="0"/>
              <a:t>Most linacs have between </a:t>
            </a:r>
            <a:r>
              <a:rPr lang="en-US" b="1" u="sng" dirty="0">
                <a:solidFill>
                  <a:srgbClr val="C00000"/>
                </a:solidFill>
              </a:rPr>
              <a:t>40-77%</a:t>
            </a:r>
            <a:r>
              <a:rPr lang="en-US" dirty="0"/>
              <a:t> of their total site power going into the RF system.</a:t>
            </a:r>
          </a:p>
          <a:p>
            <a:r>
              <a:rPr lang="en-US" dirty="0"/>
              <a:t>Synchrotron need more RF power at higher energy due to frequency scaling of synchrotron radiation</a:t>
            </a:r>
            <a:endParaRPr lang="en-GB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F8EDA0A-B518-C687-CEE0-7D3394FEB922}"/>
              </a:ext>
            </a:extLst>
          </p:cNvPr>
          <p:cNvGraphicFramePr>
            <a:graphicFrameLocks/>
          </p:cNvGraphicFramePr>
          <p:nvPr/>
        </p:nvGraphicFramePr>
        <p:xfrm>
          <a:off x="4453759" y="1089710"/>
          <a:ext cx="7673865" cy="3505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94E9F8D-36D0-5BA2-DB2A-C54CCF9C9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10" y="2204139"/>
            <a:ext cx="2647499" cy="3774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0920FF-F0B4-F06E-5BC6-4E1257834F14}"/>
              </a:ext>
            </a:extLst>
          </p:cNvPr>
          <p:cNvSpPr txBox="1"/>
          <p:nvPr/>
        </p:nvSpPr>
        <p:spPr>
          <a:xfrm>
            <a:off x="527623" y="1792760"/>
            <a:ext cx="2738559" cy="37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 TeV CLIC Power MW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E8F1D5-FE3B-CC2F-BCA0-D93FE3046F4E}"/>
              </a:ext>
            </a:extLst>
          </p:cNvPr>
          <p:cNvSpPr txBox="1"/>
          <p:nvPr/>
        </p:nvSpPr>
        <p:spPr>
          <a:xfrm>
            <a:off x="0" y="6080788"/>
            <a:ext cx="543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Stapnes CLIC mini workshop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Graeme Burt Sustainable Accelerators Workshop 2024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733643-B151-52B6-CCDE-346385EFC7E5}"/>
              </a:ext>
            </a:extLst>
          </p:cNvPr>
          <p:cNvSpPr txBox="1"/>
          <p:nvPr/>
        </p:nvSpPr>
        <p:spPr>
          <a:xfrm>
            <a:off x="5281448" y="2519513"/>
            <a:ext cx="119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drive beam RF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914E93-5F16-0F55-7AC0-1D5A7F6DA20C}"/>
              </a:ext>
            </a:extLst>
          </p:cNvPr>
          <p:cNvCxnSpPr>
            <a:stCxn id="4" idx="2"/>
          </p:cNvCxnSpPr>
          <p:nvPr/>
        </p:nvCxnSpPr>
        <p:spPr>
          <a:xfrm flipH="1">
            <a:off x="5841124" y="3165844"/>
            <a:ext cx="37443" cy="562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5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98CCD-809C-5732-2CFD-814716D9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568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What about Neutrons and Light Sources?</a:t>
            </a:r>
            <a:endParaRPr lang="en-GB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70C9C-83A8-0A06-0A8F-D3809F515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84" y="900831"/>
            <a:ext cx="10296197" cy="17898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ESS</a:t>
            </a:r>
            <a:r>
              <a:rPr lang="en-US" sz="2000" dirty="0"/>
              <a:t>: </a:t>
            </a:r>
          </a:p>
          <a:p>
            <a:r>
              <a:rPr lang="en-US" sz="2000" dirty="0"/>
              <a:t>5 MW beam power</a:t>
            </a:r>
          </a:p>
          <a:p>
            <a:r>
              <a:rPr lang="en-US" sz="2000" dirty="0"/>
              <a:t>128 MW peak RF power requires 20.5 MW AC Power for RF sources </a:t>
            </a:r>
          </a:p>
          <a:p>
            <a:r>
              <a:rPr lang="en-US" sz="2000" dirty="0"/>
              <a:t>Cryo adds another 4.3 MW so about 20% of the RF power goes into the beam overall</a:t>
            </a:r>
          </a:p>
          <a:p>
            <a:r>
              <a:rPr lang="en-US" sz="2000" dirty="0"/>
              <a:t>Total site power is </a:t>
            </a:r>
            <a:r>
              <a:rPr lang="en-US" sz="2000" b="1" dirty="0"/>
              <a:t>53 MW (about 250 GWh/year) </a:t>
            </a:r>
            <a:r>
              <a:rPr lang="en-US" sz="2000" dirty="0"/>
              <a:t>including experiments and facilities so RF makes up </a:t>
            </a:r>
            <a:r>
              <a:rPr lang="en-US" sz="2000" b="1" dirty="0"/>
              <a:t>47% </a:t>
            </a:r>
            <a:r>
              <a:rPr lang="en-US" sz="2000" dirty="0"/>
              <a:t>of the total site power and </a:t>
            </a:r>
            <a:r>
              <a:rPr lang="en-US" sz="2000" b="1" dirty="0"/>
              <a:t>85%</a:t>
            </a:r>
            <a:r>
              <a:rPr lang="en-US" sz="2000" dirty="0"/>
              <a:t> of the accelerator power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96BAF8-B097-54F2-DEE7-38E608230BED}"/>
              </a:ext>
            </a:extLst>
          </p:cNvPr>
          <p:cNvSpPr txBox="1">
            <a:spLocks/>
          </p:cNvSpPr>
          <p:nvPr/>
        </p:nvSpPr>
        <p:spPr>
          <a:xfrm>
            <a:off x="442984" y="3208350"/>
            <a:ext cx="9260484" cy="1431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88 GWh/yr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(expected to increase 2x for ISIS-II and higher percentage RF)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Diamond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 GWh/yr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12% RF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 XFEL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90.4 GWh/yr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 GWh/year RF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GWh/y Cryo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around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60% RF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67BB3-9976-24E4-0DF9-1704BC049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63"/>
          <a:stretch/>
        </p:blipFill>
        <p:spPr>
          <a:xfrm>
            <a:off x="376434" y="4640291"/>
            <a:ext cx="5817871" cy="1536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E8F1D5-FE3B-CC2F-BCA0-D93FE3046F4E}"/>
              </a:ext>
            </a:extLst>
          </p:cNvPr>
          <p:cNvSpPr txBox="1"/>
          <p:nvPr/>
        </p:nvSpPr>
        <p:spPr>
          <a:xfrm>
            <a:off x="0" y="6357269"/>
            <a:ext cx="543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Graeme Burt    Sustainable Accelerators Workshop 2024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650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10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RI_STFC_master_template_Nov19" id="{3A936423-45A7-4A6A-B540-2B98053127A0}" vid="{98ED170D-EBB1-40C3-9A38-21C35FB3D609}"/>
    </a:ext>
  </a:extLst>
</a:theme>
</file>

<file path=ppt/theme/theme7.xml><?xml version="1.0" encoding="utf-8"?>
<a:theme xmlns:a="http://schemas.openxmlformats.org/drawingml/2006/main" name="Font and logo master">
  <a:themeElements>
    <a:clrScheme name="UKRI-STFC">
      <a:dk1>
        <a:srgbClr val="2E2D62"/>
      </a:dk1>
      <a:lt1>
        <a:srgbClr val="FFFFFF"/>
      </a:lt1>
      <a:dk2>
        <a:srgbClr val="C13D33"/>
      </a:dk2>
      <a:lt2>
        <a:srgbClr val="FFFFFF"/>
      </a:lt2>
      <a:accent1>
        <a:srgbClr val="D77900"/>
      </a:accent1>
      <a:accent2>
        <a:srgbClr val="3E863E"/>
      </a:accent2>
      <a:accent3>
        <a:srgbClr val="005E54"/>
      </a:accent3>
      <a:accent4>
        <a:srgbClr val="16978A"/>
      </a:accent4>
      <a:accent5>
        <a:srgbClr val="008AAD"/>
      </a:accent5>
      <a:accent6>
        <a:srgbClr val="003088"/>
      </a:accent6>
      <a:hlink>
        <a:srgbClr val="8A1A9B"/>
      </a:hlink>
      <a:folHlink>
        <a:srgbClr val="923D9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4730ed7-a781-4356-b830-974a94e07814">
      <UserInfo>
        <DisplayName>Clarke, Jim (STFC,DL,AST)</DisplayName>
        <AccountId>21</AccountId>
        <AccountType/>
      </UserInfo>
    </SharedWithUsers>
    <_activity xmlns="3305b838-c34c-4bc5-a224-1b5d53e55c3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A89D99AE5C3244B06DA219CECCBBAB" ma:contentTypeVersion="18" ma:contentTypeDescription="Create a new document." ma:contentTypeScope="" ma:versionID="fdd50416ccdd56fa7e9622e43b5a0c4f">
  <xsd:schema xmlns:xsd="http://www.w3.org/2001/XMLSchema" xmlns:xs="http://www.w3.org/2001/XMLSchema" xmlns:p="http://schemas.microsoft.com/office/2006/metadata/properties" xmlns:ns3="3305b838-c34c-4bc5-a224-1b5d53e55c3e" xmlns:ns4="84730ed7-a781-4356-b830-974a94e07814" targetNamespace="http://schemas.microsoft.com/office/2006/metadata/properties" ma:root="true" ma:fieldsID="ec7ebfb03e6d4aec81d38997f7b53433" ns3:_="" ns4:_="">
    <xsd:import namespace="3305b838-c34c-4bc5-a224-1b5d53e55c3e"/>
    <xsd:import namespace="84730ed7-a781-4356-b830-974a94e078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05b838-c34c-4bc5-a224-1b5d53e55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30ed7-a781-4356-b830-974a94e0781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86C31D-94DB-4E96-A537-76703D71578C}">
  <ds:schemaRefs>
    <ds:schemaRef ds:uri="http://purl.org/dc/terms/"/>
    <ds:schemaRef ds:uri="http://schemas.microsoft.com/office/infopath/2007/PartnerControls"/>
    <ds:schemaRef ds:uri="http://www.w3.org/XML/1998/namespace"/>
    <ds:schemaRef ds:uri="http://purl.org/dc/elements/1.1/"/>
    <ds:schemaRef ds:uri="http://purl.org/dc/dcmitype/"/>
    <ds:schemaRef ds:uri="84730ed7-a781-4356-b830-974a94e07814"/>
    <ds:schemaRef ds:uri="http://schemas.microsoft.com/office/2006/documentManagement/types"/>
    <ds:schemaRef ds:uri="http://schemas.openxmlformats.org/package/2006/metadata/core-properties"/>
    <ds:schemaRef ds:uri="3305b838-c34c-4bc5-a224-1b5d53e55c3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FB8B16D-ACEC-463C-969D-AF2C7DE4EE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05b838-c34c-4bc5-a224-1b5d53e55c3e"/>
    <ds:schemaRef ds:uri="84730ed7-a781-4356-b830-974a94e078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14043F-25CE-433B-B00F-49A83AB930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11774</TotalTime>
  <Words>2550</Words>
  <Application>Microsoft Office PowerPoint</Application>
  <PresentationFormat>Widescreen</PresentationFormat>
  <Paragraphs>242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Arial</vt:lpstr>
      <vt:lpstr>Calibri</vt:lpstr>
      <vt:lpstr>Calibri Light</vt:lpstr>
      <vt:lpstr>Segoe UI</vt:lpstr>
      <vt:lpstr>Wingdings</vt:lpstr>
      <vt:lpstr>ヒラギノ角ゴ Pro W3</vt:lpstr>
      <vt:lpstr>Office Theme</vt:lpstr>
      <vt:lpstr>MASTER 2 WHITE</vt:lpstr>
      <vt:lpstr>Font and logo master</vt:lpstr>
      <vt:lpstr>Font and logo master</vt:lpstr>
      <vt:lpstr>Font and logo master</vt:lpstr>
      <vt:lpstr>Font and logo master</vt:lpstr>
      <vt:lpstr>Font and logo master</vt:lpstr>
      <vt:lpstr>Font and logo master</vt:lpstr>
      <vt:lpstr>MASTER 2 WHITE</vt:lpstr>
      <vt:lpstr>1_Font and logo master</vt:lpstr>
      <vt:lpstr>Font and logo master</vt:lpstr>
      <vt:lpstr>2_Font and logo master</vt:lpstr>
      <vt:lpstr>3_Font and logo master</vt:lpstr>
      <vt:lpstr>Font WITHOUT logo master</vt:lpstr>
      <vt:lpstr>4_Font and logo master</vt:lpstr>
      <vt:lpstr>5_Font and logo master</vt:lpstr>
      <vt:lpstr>2_Office Theme</vt:lpstr>
      <vt:lpstr>3_Office Theme</vt:lpstr>
      <vt:lpstr>4_Office Theme</vt:lpstr>
      <vt:lpstr>PowerPoint Presentation</vt:lpstr>
      <vt:lpstr>Contents</vt:lpstr>
      <vt:lpstr>Particle Accelerators</vt:lpstr>
      <vt:lpstr>Bigger and Better?</vt:lpstr>
      <vt:lpstr>“Just Cover Them in Solar Panels!”</vt:lpstr>
      <vt:lpstr>PowerPoint Presentation</vt:lpstr>
      <vt:lpstr>What is the energy split for a research accelerator?</vt:lpstr>
      <vt:lpstr>How much of the power budget for future colliders is RF?</vt:lpstr>
      <vt:lpstr>What about Neutrons and Light Sources?</vt:lpstr>
      <vt:lpstr>RF amplifiers</vt:lpstr>
      <vt:lpstr>How efficient can RF amplifiers be?</vt:lpstr>
      <vt:lpstr>High field pulsed solenoids</vt:lpstr>
      <vt:lpstr>Superconducting RF Cavities</vt:lpstr>
      <vt:lpstr>Permanent Magnets</vt:lpstr>
      <vt:lpstr>Example of Potential Impact: UK XFEL</vt:lpstr>
      <vt:lpstr>Energy Recovery Linacs</vt:lpstr>
      <vt:lpstr>PowerPoint Presentation</vt:lpstr>
      <vt:lpstr>PowerPoint Presentation</vt:lpstr>
      <vt:lpstr>PowerPoint Presentation</vt:lpstr>
      <vt:lpstr>PowerPoint Presentation</vt:lpstr>
      <vt:lpstr>Assessing the Sustainability of an Accelerator</vt:lpstr>
      <vt:lpstr>PowerPoint Presentation</vt:lpstr>
      <vt:lpstr>Summary</vt:lpstr>
      <vt:lpstr>Shielding</vt:lpstr>
      <vt:lpstr>CESA</vt:lpstr>
      <vt:lpstr>CESA</vt:lpstr>
      <vt:lpstr>CESA Technology Areas: one-page overview</vt:lpstr>
      <vt:lpstr>PowerPoint Presentation</vt:lpstr>
      <vt:lpstr>National Cryogenic Facility Proposal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Clarke, Jim (STFC,DL,AST)</cp:lastModifiedBy>
  <cp:revision>550</cp:revision>
  <cp:lastPrinted>2019-10-02T08:27:37Z</cp:lastPrinted>
  <dcterms:created xsi:type="dcterms:W3CDTF">2019-09-17T08:04:08Z</dcterms:created>
  <dcterms:modified xsi:type="dcterms:W3CDTF">2024-11-26T11:28:36Z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0x01010078A89D99AE5C3244B06DA219CECCBBAB</vt:lpwstr>
  </property>
  <property fmtid="{D5CDD505-2E9C-101B-9397-08002B2CF9AE}" pid="3" name="MediaServiceImageTags">
    <vt:lpwstr/>
  </property>
</Properties>
</file>