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sldIdLst>
    <p:sldId id="257" r:id="rId2"/>
    <p:sldId id="271" r:id="rId3"/>
    <p:sldId id="258" r:id="rId4"/>
    <p:sldId id="260" r:id="rId5"/>
    <p:sldId id="273" r:id="rId6"/>
    <p:sldId id="261" r:id="rId7"/>
    <p:sldId id="262" r:id="rId8"/>
    <p:sldId id="274" r:id="rId9"/>
    <p:sldId id="275" r:id="rId10"/>
    <p:sldId id="272" r:id="rId11"/>
    <p:sldId id="266" r:id="rId12"/>
    <p:sldId id="270"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9E549-24A5-41A8-B566-47F71791BC5B}" v="2319" dt="2025-07-22T11:49:2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eti bhall" userId="dc76f845afb8d2e6" providerId="LiveId" clId="{4F29E549-24A5-41A8-B566-47F71791BC5B}"/>
    <pc:docChg chg="undo custSel mod addSld delSld modSld sldOrd">
      <pc:chgData name="Preeti bhall" userId="dc76f845afb8d2e6" providerId="LiveId" clId="{4F29E549-24A5-41A8-B566-47F71791BC5B}" dt="2025-07-22T11:49:21.119" v="6284" actId="20577"/>
      <pc:docMkLst>
        <pc:docMk/>
      </pc:docMkLst>
      <pc:sldChg chg="del">
        <pc:chgData name="Preeti bhall" userId="dc76f845afb8d2e6" providerId="LiveId" clId="{4F29E549-24A5-41A8-B566-47F71791BC5B}" dt="2025-07-14T06:26:13.303" v="3" actId="47"/>
        <pc:sldMkLst>
          <pc:docMk/>
          <pc:sldMk cId="2312282449" sldId="256"/>
        </pc:sldMkLst>
      </pc:sldChg>
      <pc:sldChg chg="modSp mod">
        <pc:chgData name="Preeti bhall" userId="dc76f845afb8d2e6" providerId="LiveId" clId="{4F29E549-24A5-41A8-B566-47F71791BC5B}" dt="2025-07-22T06:52:09.334" v="5645" actId="113"/>
        <pc:sldMkLst>
          <pc:docMk/>
          <pc:sldMk cId="1046896536" sldId="257"/>
        </pc:sldMkLst>
        <pc:spChg chg="mod">
          <ac:chgData name="Preeti bhall" userId="dc76f845afb8d2e6" providerId="LiveId" clId="{4F29E549-24A5-41A8-B566-47F71791BC5B}" dt="2025-07-17T11:03:31.053" v="3111" actId="207"/>
          <ac:spMkLst>
            <pc:docMk/>
            <pc:sldMk cId="1046896536" sldId="257"/>
            <ac:spMk id="2" creationId="{5C730395-2D28-4926-BC72-ECBE34487776}"/>
          </ac:spMkLst>
        </pc:spChg>
        <pc:spChg chg="mod">
          <ac:chgData name="Preeti bhall" userId="dc76f845afb8d2e6" providerId="LiveId" clId="{4F29E549-24A5-41A8-B566-47F71791BC5B}" dt="2025-07-14T06:45:33.195" v="148" actId="1076"/>
          <ac:spMkLst>
            <pc:docMk/>
            <pc:sldMk cId="1046896536" sldId="257"/>
            <ac:spMk id="3" creationId="{AD3E50A2-CC3C-48C2-8B75-C2965981D7E1}"/>
          </ac:spMkLst>
        </pc:spChg>
        <pc:spChg chg="mod">
          <ac:chgData name="Preeti bhall" userId="dc76f845afb8d2e6" providerId="LiveId" clId="{4F29E549-24A5-41A8-B566-47F71791BC5B}" dt="2025-07-22T06:52:09.334" v="5645" actId="113"/>
          <ac:spMkLst>
            <pc:docMk/>
            <pc:sldMk cId="1046896536" sldId="257"/>
            <ac:spMk id="4" creationId="{78BF1AED-64B4-4387-AC93-C0692534E01C}"/>
          </ac:spMkLst>
        </pc:spChg>
        <pc:picChg chg="mod">
          <ac:chgData name="Preeti bhall" userId="dc76f845afb8d2e6" providerId="LiveId" clId="{4F29E549-24A5-41A8-B566-47F71791BC5B}" dt="2025-07-14T06:45:51.532" v="151" actId="1076"/>
          <ac:picMkLst>
            <pc:docMk/>
            <pc:sldMk cId="1046896536" sldId="257"/>
            <ac:picMk id="1026" creationId="{21041E0C-70E7-4B77-85F0-43E33A0D025F}"/>
          </ac:picMkLst>
        </pc:picChg>
      </pc:sldChg>
      <pc:sldChg chg="delSp modSp add mod setBg delAnim">
        <pc:chgData name="Preeti bhall" userId="dc76f845afb8d2e6" providerId="LiveId" clId="{4F29E549-24A5-41A8-B566-47F71791BC5B}" dt="2025-07-22T11:15:16.574" v="6280" actId="113"/>
        <pc:sldMkLst>
          <pc:docMk/>
          <pc:sldMk cId="38359095" sldId="258"/>
        </pc:sldMkLst>
        <pc:spChg chg="mod">
          <ac:chgData name="Preeti bhall" userId="dc76f845afb8d2e6" providerId="LiveId" clId="{4F29E549-24A5-41A8-B566-47F71791BC5B}" dt="2025-07-22T06:45:52.633" v="5376" actId="1076"/>
          <ac:spMkLst>
            <pc:docMk/>
            <pc:sldMk cId="38359095" sldId="258"/>
            <ac:spMk id="3" creationId="{8BFEE607-B836-4E41-AA21-28B503F1EC19}"/>
          </ac:spMkLst>
        </pc:spChg>
        <pc:spChg chg="mod">
          <ac:chgData name="Preeti bhall" userId="dc76f845afb8d2e6" providerId="LiveId" clId="{4F29E549-24A5-41A8-B566-47F71791BC5B}" dt="2025-07-22T11:15:16.574" v="6280" actId="113"/>
          <ac:spMkLst>
            <pc:docMk/>
            <pc:sldMk cId="38359095" sldId="258"/>
            <ac:spMk id="4" creationId="{FDF45E84-5CCD-4A11-A2BE-C5AB12C3D6DD}"/>
          </ac:spMkLst>
        </pc:spChg>
        <pc:picChg chg="del mod">
          <ac:chgData name="Preeti bhall" userId="dc76f845afb8d2e6" providerId="LiveId" clId="{4F29E549-24A5-41A8-B566-47F71791BC5B}" dt="2025-07-21T12:25:03.869" v="3156" actId="478"/>
          <ac:picMkLst>
            <pc:docMk/>
            <pc:sldMk cId="38359095" sldId="258"/>
            <ac:picMk id="14" creationId="{230F255A-A03D-44CA-B383-22D5249F93E3}"/>
          </ac:picMkLst>
        </pc:picChg>
      </pc:sldChg>
      <pc:sldChg chg="del">
        <pc:chgData name="Preeti bhall" userId="dc76f845afb8d2e6" providerId="LiveId" clId="{4F29E549-24A5-41A8-B566-47F71791BC5B}" dt="2025-07-14T06:26:14.759" v="4" actId="47"/>
        <pc:sldMkLst>
          <pc:docMk/>
          <pc:sldMk cId="4205279066" sldId="258"/>
        </pc:sldMkLst>
      </pc:sldChg>
      <pc:sldChg chg="del">
        <pc:chgData name="Preeti bhall" userId="dc76f845afb8d2e6" providerId="LiveId" clId="{4F29E549-24A5-41A8-B566-47F71791BC5B}" dt="2025-07-14T06:26:16.406" v="5" actId="47"/>
        <pc:sldMkLst>
          <pc:docMk/>
          <pc:sldMk cId="1775217950" sldId="259"/>
        </pc:sldMkLst>
      </pc:sldChg>
      <pc:sldChg chg="modSp add mod">
        <pc:chgData name="Preeti bhall" userId="dc76f845afb8d2e6" providerId="LiveId" clId="{4F29E549-24A5-41A8-B566-47F71791BC5B}" dt="2025-07-21T12:25:16.429" v="3157" actId="207"/>
        <pc:sldMkLst>
          <pc:docMk/>
          <pc:sldMk cId="1277041971" sldId="260"/>
        </pc:sldMkLst>
        <pc:spChg chg="mod">
          <ac:chgData name="Preeti bhall" userId="dc76f845afb8d2e6" providerId="LiveId" clId="{4F29E549-24A5-41A8-B566-47F71791BC5B}" dt="2025-07-14T07:15:59.050" v="896" actId="255"/>
          <ac:spMkLst>
            <pc:docMk/>
            <pc:sldMk cId="1277041971" sldId="260"/>
            <ac:spMk id="2" creationId="{F67917B3-E992-44FA-B76B-0624CF885BC0}"/>
          </ac:spMkLst>
        </pc:spChg>
        <pc:spChg chg="mod">
          <ac:chgData name="Preeti bhall" userId="dc76f845afb8d2e6" providerId="LiveId" clId="{4F29E549-24A5-41A8-B566-47F71791BC5B}" dt="2025-07-14T07:20:55.910" v="947" actId="14100"/>
          <ac:spMkLst>
            <pc:docMk/>
            <pc:sldMk cId="1277041971" sldId="260"/>
            <ac:spMk id="6" creationId="{6E462C23-924E-43D8-A933-98A926CCD1A0}"/>
          </ac:spMkLst>
        </pc:spChg>
        <pc:spChg chg="mod">
          <ac:chgData name="Preeti bhall" userId="dc76f845afb8d2e6" providerId="LiveId" clId="{4F29E549-24A5-41A8-B566-47F71791BC5B}" dt="2025-07-14T07:17:30.541" v="906" actId="1076"/>
          <ac:spMkLst>
            <pc:docMk/>
            <pc:sldMk cId="1277041971" sldId="260"/>
            <ac:spMk id="7" creationId="{0BBB5E31-C01D-4CA4-8E2E-D5FEBEE4CC5E}"/>
          </ac:spMkLst>
        </pc:spChg>
        <pc:spChg chg="mod">
          <ac:chgData name="Preeti bhall" userId="dc76f845afb8d2e6" providerId="LiveId" clId="{4F29E549-24A5-41A8-B566-47F71791BC5B}" dt="2025-07-21T12:25:16.429" v="3157" actId="207"/>
          <ac:spMkLst>
            <pc:docMk/>
            <pc:sldMk cId="1277041971" sldId="260"/>
            <ac:spMk id="8" creationId="{C14AE45B-E708-42E8-84B3-DD24D797C9EC}"/>
          </ac:spMkLst>
        </pc:spChg>
        <pc:spChg chg="mod">
          <ac:chgData name="Preeti bhall" userId="dc76f845afb8d2e6" providerId="LiveId" clId="{4F29E549-24A5-41A8-B566-47F71791BC5B}" dt="2025-07-14T07:15:59.050" v="896" actId="255"/>
          <ac:spMkLst>
            <pc:docMk/>
            <pc:sldMk cId="1277041971" sldId="260"/>
            <ac:spMk id="18" creationId="{1DCDB7C3-EA21-4BAE-8325-21855B6918AC}"/>
          </ac:spMkLst>
        </pc:spChg>
        <pc:spChg chg="mod">
          <ac:chgData name="Preeti bhall" userId="dc76f845afb8d2e6" providerId="LiveId" clId="{4F29E549-24A5-41A8-B566-47F71791BC5B}" dt="2025-07-14T07:15:59.050" v="896" actId="255"/>
          <ac:spMkLst>
            <pc:docMk/>
            <pc:sldMk cId="1277041971" sldId="260"/>
            <ac:spMk id="19" creationId="{462F7C6C-11E1-4FDC-97D1-253CA14F3842}"/>
          </ac:spMkLst>
        </pc:spChg>
        <pc:spChg chg="mod">
          <ac:chgData name="Preeti bhall" userId="dc76f845afb8d2e6" providerId="LiveId" clId="{4F29E549-24A5-41A8-B566-47F71791BC5B}" dt="2025-07-14T07:15:59.050" v="896" actId="255"/>
          <ac:spMkLst>
            <pc:docMk/>
            <pc:sldMk cId="1277041971" sldId="260"/>
            <ac:spMk id="23" creationId="{3FBCD40B-52FB-4B08-B246-41AEFD90EFAA}"/>
          </ac:spMkLst>
        </pc:spChg>
        <pc:spChg chg="mod">
          <ac:chgData name="Preeti bhall" userId="dc76f845afb8d2e6" providerId="LiveId" clId="{4F29E549-24A5-41A8-B566-47F71791BC5B}" dt="2025-07-14T07:16:52.669" v="904" actId="113"/>
          <ac:spMkLst>
            <pc:docMk/>
            <pc:sldMk cId="1277041971" sldId="260"/>
            <ac:spMk id="24" creationId="{5125BFA0-AFB1-4AC1-BCD8-F652ECADEEB3}"/>
          </ac:spMkLst>
        </pc:spChg>
        <pc:spChg chg="mod">
          <ac:chgData name="Preeti bhall" userId="dc76f845afb8d2e6" providerId="LiveId" clId="{4F29E549-24A5-41A8-B566-47F71791BC5B}" dt="2025-07-14T07:15:59.050" v="896" actId="255"/>
          <ac:spMkLst>
            <pc:docMk/>
            <pc:sldMk cId="1277041971" sldId="260"/>
            <ac:spMk id="26" creationId="{3E0A2F8D-64AE-4F9C-8644-D7962F184669}"/>
          </ac:spMkLst>
        </pc:spChg>
        <pc:spChg chg="mod">
          <ac:chgData name="Preeti bhall" userId="dc76f845afb8d2e6" providerId="LiveId" clId="{4F29E549-24A5-41A8-B566-47F71791BC5B}" dt="2025-07-14T07:15:59.050" v="896" actId="255"/>
          <ac:spMkLst>
            <pc:docMk/>
            <pc:sldMk cId="1277041971" sldId="260"/>
            <ac:spMk id="28" creationId="{E846BAF4-5A16-4CCD-8825-89466CF28B83}"/>
          </ac:spMkLst>
        </pc:spChg>
        <pc:spChg chg="mod">
          <ac:chgData name="Preeti bhall" userId="dc76f845afb8d2e6" providerId="LiveId" clId="{4F29E549-24A5-41A8-B566-47F71791BC5B}" dt="2025-07-14T07:15:59.050" v="896" actId="255"/>
          <ac:spMkLst>
            <pc:docMk/>
            <pc:sldMk cId="1277041971" sldId="260"/>
            <ac:spMk id="29" creationId="{184AB149-1B45-488E-8EF6-7F6D573408AE}"/>
          </ac:spMkLst>
        </pc:spChg>
        <pc:spChg chg="mod">
          <ac:chgData name="Preeti bhall" userId="dc76f845afb8d2e6" providerId="LiveId" clId="{4F29E549-24A5-41A8-B566-47F71791BC5B}" dt="2025-07-14T07:15:59.050" v="896" actId="255"/>
          <ac:spMkLst>
            <pc:docMk/>
            <pc:sldMk cId="1277041971" sldId="260"/>
            <ac:spMk id="30" creationId="{676130C3-1E68-43F2-A514-94A88FA34B93}"/>
          </ac:spMkLst>
        </pc:spChg>
        <pc:spChg chg="mod">
          <ac:chgData name="Preeti bhall" userId="dc76f845afb8d2e6" providerId="LiveId" clId="{4F29E549-24A5-41A8-B566-47F71791BC5B}" dt="2025-07-14T07:17:41.806" v="908" actId="1076"/>
          <ac:spMkLst>
            <pc:docMk/>
            <pc:sldMk cId="1277041971" sldId="260"/>
            <ac:spMk id="34" creationId="{9F43B709-979D-4D85-A1CE-A9F862FD6618}"/>
          </ac:spMkLst>
        </pc:spChg>
        <pc:spChg chg="mod">
          <ac:chgData name="Preeti bhall" userId="dc76f845afb8d2e6" providerId="LiveId" clId="{4F29E549-24A5-41A8-B566-47F71791BC5B}" dt="2025-07-14T07:16:14.280" v="898" actId="1076"/>
          <ac:spMkLst>
            <pc:docMk/>
            <pc:sldMk cId="1277041971" sldId="260"/>
            <ac:spMk id="39" creationId="{43280009-2AF1-4ACD-96FF-FB774A1095B5}"/>
          </ac:spMkLst>
        </pc:spChg>
        <pc:spChg chg="mod">
          <ac:chgData name="Preeti bhall" userId="dc76f845afb8d2e6" providerId="LiveId" clId="{4F29E549-24A5-41A8-B566-47F71791BC5B}" dt="2025-07-14T07:17:36.729" v="907" actId="1076"/>
          <ac:spMkLst>
            <pc:docMk/>
            <pc:sldMk cId="1277041971" sldId="260"/>
            <ac:spMk id="42" creationId="{C23F3F6F-2AFA-4A5D-BCA7-9AE60956A87F}"/>
          </ac:spMkLst>
        </pc:spChg>
        <pc:spChg chg="mod">
          <ac:chgData name="Preeti bhall" userId="dc76f845afb8d2e6" providerId="LiveId" clId="{4F29E549-24A5-41A8-B566-47F71791BC5B}" dt="2025-07-14T07:18:02.835" v="912" actId="404"/>
          <ac:spMkLst>
            <pc:docMk/>
            <pc:sldMk cId="1277041971" sldId="260"/>
            <ac:spMk id="47" creationId="{D275DC5B-54C3-41BA-B102-ADF9AB2BB927}"/>
          </ac:spMkLst>
        </pc:spChg>
        <pc:spChg chg="mod">
          <ac:chgData name="Preeti bhall" userId="dc76f845afb8d2e6" providerId="LiveId" clId="{4F29E549-24A5-41A8-B566-47F71791BC5B}" dt="2025-07-14T07:18:35.717" v="917" actId="255"/>
          <ac:spMkLst>
            <pc:docMk/>
            <pc:sldMk cId="1277041971" sldId="260"/>
            <ac:spMk id="48" creationId="{AA2F23B0-A2A7-4987-92F5-322519401153}"/>
          </ac:spMkLst>
        </pc:spChg>
        <pc:spChg chg="mod">
          <ac:chgData name="Preeti bhall" userId="dc76f845afb8d2e6" providerId="LiveId" clId="{4F29E549-24A5-41A8-B566-47F71791BC5B}" dt="2025-07-14T07:17:57.693" v="911" actId="404"/>
          <ac:spMkLst>
            <pc:docMk/>
            <pc:sldMk cId="1277041971" sldId="260"/>
            <ac:spMk id="61" creationId="{2C25B9B2-A119-4CB3-932F-A9F557F7761D}"/>
          </ac:spMkLst>
        </pc:spChg>
        <pc:grpChg chg="mod">
          <ac:chgData name="Preeti bhall" userId="dc76f845afb8d2e6" providerId="LiveId" clId="{4F29E549-24A5-41A8-B566-47F71791BC5B}" dt="2025-07-14T07:18:12.106" v="914" actId="14100"/>
          <ac:grpSpMkLst>
            <pc:docMk/>
            <pc:sldMk cId="1277041971" sldId="260"/>
            <ac:grpSpMk id="43" creationId="{7434DCA1-8ABA-46C3-80F2-FA40D6CADE0E}"/>
          </ac:grpSpMkLst>
        </pc:grpChg>
        <pc:grpChg chg="mod">
          <ac:chgData name="Preeti bhall" userId="dc76f845afb8d2e6" providerId="LiveId" clId="{4F29E549-24A5-41A8-B566-47F71791BC5B}" dt="2025-07-14T07:18:07.157" v="913" actId="14100"/>
          <ac:grpSpMkLst>
            <pc:docMk/>
            <pc:sldMk cId="1277041971" sldId="260"/>
            <ac:grpSpMk id="53" creationId="{D684275C-6CF6-4CC5-8279-51E61AA4CDB1}"/>
          </ac:grpSpMkLst>
        </pc:grpChg>
        <pc:picChg chg="mod">
          <ac:chgData name="Preeti bhall" userId="dc76f845afb8d2e6" providerId="LiveId" clId="{4F29E549-24A5-41A8-B566-47F71791BC5B}" dt="2025-07-14T07:15:59.050" v="896" actId="255"/>
          <ac:picMkLst>
            <pc:docMk/>
            <pc:sldMk cId="1277041971" sldId="260"/>
            <ac:picMk id="1026" creationId="{6B517E57-FB8F-4B75-924E-0853721F9D45}"/>
          </ac:picMkLst>
        </pc:picChg>
        <pc:cxnChg chg="mod">
          <ac:chgData name="Preeti bhall" userId="dc76f845afb8d2e6" providerId="LiveId" clId="{4F29E549-24A5-41A8-B566-47F71791BC5B}" dt="2025-07-14T07:20:17.501" v="946" actId="14100"/>
          <ac:cxnSpMkLst>
            <pc:docMk/>
            <pc:sldMk cId="1277041971" sldId="260"/>
            <ac:cxnSpMk id="9" creationId="{4CB8D646-5160-4383-9DED-2DC1A8ABC2FB}"/>
          </ac:cxnSpMkLst>
        </pc:cxnChg>
        <pc:cxnChg chg="mod">
          <ac:chgData name="Preeti bhall" userId="dc76f845afb8d2e6" providerId="LiveId" clId="{4F29E549-24A5-41A8-B566-47F71791BC5B}" dt="2025-07-14T07:17:49.252" v="910" actId="14100"/>
          <ac:cxnSpMkLst>
            <pc:docMk/>
            <pc:sldMk cId="1277041971" sldId="260"/>
            <ac:cxnSpMk id="11" creationId="{68745D2C-2B99-453A-AAB8-41A3F58F3F2D}"/>
          </ac:cxnSpMkLst>
        </pc:cxnChg>
      </pc:sldChg>
      <pc:sldChg chg="del">
        <pc:chgData name="Preeti bhall" userId="dc76f845afb8d2e6" providerId="LiveId" clId="{4F29E549-24A5-41A8-B566-47F71791BC5B}" dt="2025-07-14T06:26:17.085" v="6" actId="47"/>
        <pc:sldMkLst>
          <pc:docMk/>
          <pc:sldMk cId="2314090860" sldId="260"/>
        </pc:sldMkLst>
      </pc:sldChg>
      <pc:sldChg chg="addSp delSp modSp add mod modTransition delAnim modAnim">
        <pc:chgData name="Preeti bhall" userId="dc76f845afb8d2e6" providerId="LiveId" clId="{4F29E549-24A5-41A8-B566-47F71791BC5B}" dt="2025-07-22T11:49:21.119" v="6284" actId="20577"/>
        <pc:sldMkLst>
          <pc:docMk/>
          <pc:sldMk cId="2063832300" sldId="261"/>
        </pc:sldMkLst>
        <pc:spChg chg="mod">
          <ac:chgData name="Preeti bhall" userId="dc76f845afb8d2e6" providerId="LiveId" clId="{4F29E549-24A5-41A8-B566-47F71791BC5B}" dt="2025-07-21T12:25:30.414" v="3158" actId="207"/>
          <ac:spMkLst>
            <pc:docMk/>
            <pc:sldMk cId="2063832300" sldId="261"/>
            <ac:spMk id="2" creationId="{1AE596AA-1DC3-4532-9A32-CC6F4BD1802C}"/>
          </ac:spMkLst>
        </pc:spChg>
        <pc:spChg chg="add del mod">
          <ac:chgData name="Preeti bhall" userId="dc76f845afb8d2e6" providerId="LiveId" clId="{4F29E549-24A5-41A8-B566-47F71791BC5B}" dt="2025-07-17T10:04:20.699" v="1689" actId="478"/>
          <ac:spMkLst>
            <pc:docMk/>
            <pc:sldMk cId="2063832300" sldId="261"/>
            <ac:spMk id="3" creationId="{6C813046-6F53-421C-B2FF-D3B2CD5B893B}"/>
          </ac:spMkLst>
        </pc:spChg>
        <pc:spChg chg="add del mod">
          <ac:chgData name="Preeti bhall" userId="dc76f845afb8d2e6" providerId="LiveId" clId="{4F29E549-24A5-41A8-B566-47F71791BC5B}" dt="2025-07-14T07:40:49.566" v="1019" actId="478"/>
          <ac:spMkLst>
            <pc:docMk/>
            <pc:sldMk cId="2063832300" sldId="261"/>
            <ac:spMk id="3" creationId="{798B559A-1262-4A63-A48D-3CA95743E70B}"/>
          </ac:spMkLst>
        </pc:spChg>
        <pc:spChg chg="add mod">
          <ac:chgData name="Preeti bhall" userId="dc76f845afb8d2e6" providerId="LiveId" clId="{4F29E549-24A5-41A8-B566-47F71791BC5B}" dt="2025-07-22T06:56:16.097" v="5803" actId="20577"/>
          <ac:spMkLst>
            <pc:docMk/>
            <pc:sldMk cId="2063832300" sldId="261"/>
            <ac:spMk id="3" creationId="{BB1F48C0-D589-457D-8076-9F6DCE4FF9B8}"/>
          </ac:spMkLst>
        </pc:spChg>
        <pc:spChg chg="mod">
          <ac:chgData name="Preeti bhall" userId="dc76f845afb8d2e6" providerId="LiveId" clId="{4F29E549-24A5-41A8-B566-47F71791BC5B}" dt="2025-07-22T06:00:24.220" v="3770" actId="14100"/>
          <ac:spMkLst>
            <pc:docMk/>
            <pc:sldMk cId="2063832300" sldId="261"/>
            <ac:spMk id="4" creationId="{135595D6-EB12-4D67-9B9E-7381F19C9898}"/>
          </ac:spMkLst>
        </pc:spChg>
        <pc:spChg chg="add del mod">
          <ac:chgData name="Preeti bhall" userId="dc76f845afb8d2e6" providerId="LiveId" clId="{4F29E549-24A5-41A8-B566-47F71791BC5B}" dt="2025-07-17T10:03:44.384" v="1684" actId="478"/>
          <ac:spMkLst>
            <pc:docMk/>
            <pc:sldMk cId="2063832300" sldId="261"/>
            <ac:spMk id="6" creationId="{50668BFA-32FF-45B2-AB60-697056164717}"/>
          </ac:spMkLst>
        </pc:spChg>
        <pc:spChg chg="add del mod">
          <ac:chgData name="Preeti bhall" userId="dc76f845afb8d2e6" providerId="LiveId" clId="{4F29E549-24A5-41A8-B566-47F71791BC5B}" dt="2025-07-14T07:39:51.315" v="1013" actId="478"/>
          <ac:spMkLst>
            <pc:docMk/>
            <pc:sldMk cId="2063832300" sldId="261"/>
            <ac:spMk id="6" creationId="{61437214-2A29-4ECF-93DA-4B9AAA2420FD}"/>
          </ac:spMkLst>
        </pc:spChg>
        <pc:spChg chg="add del mod">
          <ac:chgData name="Preeti bhall" userId="dc76f845afb8d2e6" providerId="LiveId" clId="{4F29E549-24A5-41A8-B566-47F71791BC5B}" dt="2025-07-17T10:02:26.268" v="1671" actId="478"/>
          <ac:spMkLst>
            <pc:docMk/>
            <pc:sldMk cId="2063832300" sldId="261"/>
            <ac:spMk id="7" creationId="{FBBE0F42-C5B4-4933-8E78-E7E9951B3350}"/>
          </ac:spMkLst>
        </pc:spChg>
        <pc:spChg chg="add mod">
          <ac:chgData name="Preeti bhall" userId="dc76f845afb8d2e6" providerId="LiveId" clId="{4F29E549-24A5-41A8-B566-47F71791BC5B}" dt="2025-07-22T11:49:21.119" v="6284" actId="20577"/>
          <ac:spMkLst>
            <pc:docMk/>
            <pc:sldMk cId="2063832300" sldId="261"/>
            <ac:spMk id="8" creationId="{186B05DB-D59C-4A22-8745-EC274D35752A}"/>
          </ac:spMkLst>
        </pc:spChg>
        <pc:spChg chg="mod">
          <ac:chgData name="Preeti bhall" userId="dc76f845afb8d2e6" providerId="LiveId" clId="{4F29E549-24A5-41A8-B566-47F71791BC5B}" dt="2025-07-22T06:00:12.734" v="3769" actId="20577"/>
          <ac:spMkLst>
            <pc:docMk/>
            <pc:sldMk cId="2063832300" sldId="261"/>
            <ac:spMk id="10" creationId="{ED5BBEEC-8A95-471C-B8A0-9D67E060A104}"/>
          </ac:spMkLst>
        </pc:spChg>
        <pc:spChg chg="mod">
          <ac:chgData name="Preeti bhall" userId="dc76f845afb8d2e6" providerId="LiveId" clId="{4F29E549-24A5-41A8-B566-47F71791BC5B}" dt="2025-07-22T06:00:37.321" v="3773" actId="1076"/>
          <ac:spMkLst>
            <pc:docMk/>
            <pc:sldMk cId="2063832300" sldId="261"/>
            <ac:spMk id="11" creationId="{1078BA90-C342-4022-A06A-4F0B42381EBA}"/>
          </ac:spMkLst>
        </pc:spChg>
        <pc:spChg chg="add mod">
          <ac:chgData name="Preeti bhall" userId="dc76f845afb8d2e6" providerId="LiveId" clId="{4F29E549-24A5-41A8-B566-47F71791BC5B}" dt="2025-07-22T06:00:53.388" v="3774" actId="207"/>
          <ac:spMkLst>
            <pc:docMk/>
            <pc:sldMk cId="2063832300" sldId="261"/>
            <ac:spMk id="12" creationId="{FE80A136-4F3F-4464-BA40-3853A064962A}"/>
          </ac:spMkLst>
        </pc:spChg>
        <pc:spChg chg="mod">
          <ac:chgData name="Preeti bhall" userId="dc76f845afb8d2e6" providerId="LiveId" clId="{4F29E549-24A5-41A8-B566-47F71791BC5B}" dt="2025-07-21T12:25:56.714" v="3170" actId="207"/>
          <ac:spMkLst>
            <pc:docMk/>
            <pc:sldMk cId="2063832300" sldId="261"/>
            <ac:spMk id="14" creationId="{FAE6BD01-B15C-4B9D-A75A-1275E276F353}"/>
          </ac:spMkLst>
        </pc:spChg>
        <pc:spChg chg="del mod">
          <ac:chgData name="Preeti bhall" userId="dc76f845afb8d2e6" providerId="LiveId" clId="{4F29E549-24A5-41A8-B566-47F71791BC5B}" dt="2025-07-14T07:38:42.141" v="1006" actId="478"/>
          <ac:spMkLst>
            <pc:docMk/>
            <pc:sldMk cId="2063832300" sldId="261"/>
            <ac:spMk id="25" creationId="{D2125ADF-232B-4A95-9453-47C006DB77BE}"/>
          </ac:spMkLst>
        </pc:spChg>
        <pc:spChg chg="mod">
          <ac:chgData name="Preeti bhall" userId="dc76f845afb8d2e6" providerId="LiveId" clId="{4F29E549-24A5-41A8-B566-47F71791BC5B}" dt="2025-07-22T06:04:32.058" v="3785" actId="20577"/>
          <ac:spMkLst>
            <pc:docMk/>
            <pc:sldMk cId="2063832300" sldId="261"/>
            <ac:spMk id="26" creationId="{A4D3AD7F-7C3A-47B8-971C-AFE142ABDB2C}"/>
          </ac:spMkLst>
        </pc:spChg>
      </pc:sldChg>
      <pc:sldChg chg="del">
        <pc:chgData name="Preeti bhall" userId="dc76f845afb8d2e6" providerId="LiveId" clId="{4F29E549-24A5-41A8-B566-47F71791BC5B}" dt="2025-07-14T06:26:17.719" v="7" actId="47"/>
        <pc:sldMkLst>
          <pc:docMk/>
          <pc:sldMk cId="2429141554" sldId="261"/>
        </pc:sldMkLst>
      </pc:sldChg>
      <pc:sldChg chg="modSp add mod">
        <pc:chgData name="Preeti bhall" userId="dc76f845afb8d2e6" providerId="LiveId" clId="{4F29E549-24A5-41A8-B566-47F71791BC5B}" dt="2025-07-22T06:57:17.198" v="5808" actId="20577"/>
        <pc:sldMkLst>
          <pc:docMk/>
          <pc:sldMk cId="3091259970" sldId="262"/>
        </pc:sldMkLst>
        <pc:spChg chg="mod">
          <ac:chgData name="Preeti bhall" userId="dc76f845afb8d2e6" providerId="LiveId" clId="{4F29E549-24A5-41A8-B566-47F71791BC5B}" dt="2025-07-22T06:57:17.198" v="5808" actId="20577"/>
          <ac:spMkLst>
            <pc:docMk/>
            <pc:sldMk cId="3091259970" sldId="262"/>
            <ac:spMk id="11" creationId="{8D8818FD-5E1B-49CF-9CD5-AAD183D424FC}"/>
          </ac:spMkLst>
        </pc:spChg>
        <pc:spChg chg="mod">
          <ac:chgData name="Preeti bhall" userId="dc76f845afb8d2e6" providerId="LiveId" clId="{4F29E549-24A5-41A8-B566-47F71791BC5B}" dt="2025-07-22T06:57:00.637" v="5804" actId="1076"/>
          <ac:spMkLst>
            <pc:docMk/>
            <pc:sldMk cId="3091259970" sldId="262"/>
            <ac:spMk id="13" creationId="{881483A0-4F62-4E3B-92BA-F61247F58566}"/>
          </ac:spMkLst>
        </pc:spChg>
        <pc:picChg chg="mod">
          <ac:chgData name="Preeti bhall" userId="dc76f845afb8d2e6" providerId="LiveId" clId="{4F29E549-24A5-41A8-B566-47F71791BC5B}" dt="2025-07-22T06:05:26.855" v="3790" actId="1076"/>
          <ac:picMkLst>
            <pc:docMk/>
            <pc:sldMk cId="3091259970" sldId="262"/>
            <ac:picMk id="17" creationId="{154E6A10-64BC-4692-B290-924BC10C4542}"/>
          </ac:picMkLst>
        </pc:picChg>
        <pc:picChg chg="mod">
          <ac:chgData name="Preeti bhall" userId="dc76f845afb8d2e6" providerId="LiveId" clId="{4F29E549-24A5-41A8-B566-47F71791BC5B}" dt="2025-07-22T06:05:01.075" v="3788" actId="14100"/>
          <ac:picMkLst>
            <pc:docMk/>
            <pc:sldMk cId="3091259970" sldId="262"/>
            <ac:picMk id="22" creationId="{8B265855-4FF0-409B-8C49-1345DC107DBF}"/>
          </ac:picMkLst>
        </pc:picChg>
      </pc:sldChg>
      <pc:sldChg chg="del">
        <pc:chgData name="Preeti bhall" userId="dc76f845afb8d2e6" providerId="LiveId" clId="{4F29E549-24A5-41A8-B566-47F71791BC5B}" dt="2025-07-14T06:26:18.255" v="8" actId="47"/>
        <pc:sldMkLst>
          <pc:docMk/>
          <pc:sldMk cId="3563799560" sldId="262"/>
        </pc:sldMkLst>
      </pc:sldChg>
      <pc:sldChg chg="del">
        <pc:chgData name="Preeti bhall" userId="dc76f845afb8d2e6" providerId="LiveId" clId="{4F29E549-24A5-41A8-B566-47F71791BC5B}" dt="2025-07-14T06:26:18.807" v="9" actId="47"/>
        <pc:sldMkLst>
          <pc:docMk/>
          <pc:sldMk cId="2397720284" sldId="263"/>
        </pc:sldMkLst>
      </pc:sldChg>
      <pc:sldChg chg="del">
        <pc:chgData name="Preeti bhall" userId="dc76f845afb8d2e6" providerId="LiveId" clId="{4F29E549-24A5-41A8-B566-47F71791BC5B}" dt="2025-07-14T06:26:19.385" v="10" actId="47"/>
        <pc:sldMkLst>
          <pc:docMk/>
          <pc:sldMk cId="2340024071" sldId="264"/>
        </pc:sldMkLst>
      </pc:sldChg>
      <pc:sldChg chg="del">
        <pc:chgData name="Preeti bhall" userId="dc76f845afb8d2e6" providerId="LiveId" clId="{4F29E549-24A5-41A8-B566-47F71791BC5B}" dt="2025-07-14T06:26:19.919" v="11" actId="47"/>
        <pc:sldMkLst>
          <pc:docMk/>
          <pc:sldMk cId="2667258307" sldId="265"/>
        </pc:sldMkLst>
      </pc:sldChg>
      <pc:sldChg chg="addSp modSp mod ord modAnim">
        <pc:chgData name="Preeti bhall" userId="dc76f845afb8d2e6" providerId="LiveId" clId="{4F29E549-24A5-41A8-B566-47F71791BC5B}" dt="2025-07-22T06:34:50.043" v="5011" actId="1076"/>
        <pc:sldMkLst>
          <pc:docMk/>
          <pc:sldMk cId="355405569" sldId="266"/>
        </pc:sldMkLst>
        <pc:spChg chg="add mod">
          <ac:chgData name="Preeti bhall" userId="dc76f845afb8d2e6" providerId="LiveId" clId="{4F29E549-24A5-41A8-B566-47F71791BC5B}" dt="2025-07-22T06:34:21.606" v="5005" actId="1076"/>
          <ac:spMkLst>
            <pc:docMk/>
            <pc:sldMk cId="355405569" sldId="266"/>
            <ac:spMk id="3" creationId="{9C4EB4C1-DA55-4450-A41D-DFB1E0FAED70}"/>
          </ac:spMkLst>
        </pc:spChg>
        <pc:spChg chg="add mod">
          <ac:chgData name="Preeti bhall" userId="dc76f845afb8d2e6" providerId="LiveId" clId="{4F29E549-24A5-41A8-B566-47F71791BC5B}" dt="2025-07-22T06:34:50.043" v="5011" actId="1076"/>
          <ac:spMkLst>
            <pc:docMk/>
            <pc:sldMk cId="355405569" sldId="266"/>
            <ac:spMk id="4" creationId="{885D20EB-C71C-4F9F-864D-86A9009EC0F0}"/>
          </ac:spMkLst>
        </pc:spChg>
        <pc:spChg chg="mod">
          <ac:chgData name="Preeti bhall" userId="dc76f845afb8d2e6" providerId="LiveId" clId="{4F29E549-24A5-41A8-B566-47F71791BC5B}" dt="2025-07-22T06:26:49.870" v="4754" actId="255"/>
          <ac:spMkLst>
            <pc:docMk/>
            <pc:sldMk cId="355405569" sldId="266"/>
            <ac:spMk id="5" creationId="{68F39033-3CC0-4E32-97CD-42DDC0C586C7}"/>
          </ac:spMkLst>
        </pc:spChg>
        <pc:spChg chg="mod">
          <ac:chgData name="Preeti bhall" userId="dc76f845afb8d2e6" providerId="LiveId" clId="{4F29E549-24A5-41A8-B566-47F71791BC5B}" dt="2025-07-22T06:26:49.870" v="4754" actId="255"/>
          <ac:spMkLst>
            <pc:docMk/>
            <pc:sldMk cId="355405569" sldId="266"/>
            <ac:spMk id="6" creationId="{D1269E48-0E81-4226-AF05-064D381B7041}"/>
          </ac:spMkLst>
        </pc:spChg>
        <pc:spChg chg="mod">
          <ac:chgData name="Preeti bhall" userId="dc76f845afb8d2e6" providerId="LiveId" clId="{4F29E549-24A5-41A8-B566-47F71791BC5B}" dt="2025-07-22T06:34:35.154" v="5008" actId="1076"/>
          <ac:spMkLst>
            <pc:docMk/>
            <pc:sldMk cId="355405569" sldId="266"/>
            <ac:spMk id="7" creationId="{C41C0593-5A85-4BB7-A328-250DFB9D6C8D}"/>
          </ac:spMkLst>
        </pc:spChg>
        <pc:spChg chg="add mod">
          <ac:chgData name="Preeti bhall" userId="dc76f845afb8d2e6" providerId="LiveId" clId="{4F29E549-24A5-41A8-B566-47F71791BC5B}" dt="2025-07-22T06:34:25.274" v="5006" actId="1076"/>
          <ac:spMkLst>
            <pc:docMk/>
            <pc:sldMk cId="355405569" sldId="266"/>
            <ac:spMk id="8" creationId="{2EF639CC-CF8B-4016-9A22-D2AD6D2D8AD5}"/>
          </ac:spMkLst>
        </pc:spChg>
        <pc:spChg chg="mod">
          <ac:chgData name="Preeti bhall" userId="dc76f845afb8d2e6" providerId="LiveId" clId="{4F29E549-24A5-41A8-B566-47F71791BC5B}" dt="2025-07-22T06:26:49.870" v="4754" actId="255"/>
          <ac:spMkLst>
            <pc:docMk/>
            <pc:sldMk cId="355405569" sldId="266"/>
            <ac:spMk id="11" creationId="{4F02FF8D-3904-4842-9F5C-C9DEC0C1E0A0}"/>
          </ac:spMkLst>
        </pc:spChg>
        <pc:graphicFrameChg chg="add mod modGraphic">
          <ac:chgData name="Preeti bhall" userId="dc76f845afb8d2e6" providerId="LiveId" clId="{4F29E549-24A5-41A8-B566-47F71791BC5B}" dt="2025-07-22T06:34:43.185" v="5009" actId="1076"/>
          <ac:graphicFrameMkLst>
            <pc:docMk/>
            <pc:sldMk cId="355405569" sldId="266"/>
            <ac:graphicFrameMk id="2" creationId="{1F08C381-41E4-4D6F-99D0-F31CB56D4A11}"/>
          </ac:graphicFrameMkLst>
        </pc:graphicFrameChg>
        <pc:graphicFrameChg chg="mod modGraphic">
          <ac:chgData name="Preeti bhall" userId="dc76f845afb8d2e6" providerId="LiveId" clId="{4F29E549-24A5-41A8-B566-47F71791BC5B}" dt="2025-07-22T06:34:31.324" v="5007" actId="1076"/>
          <ac:graphicFrameMkLst>
            <pc:docMk/>
            <pc:sldMk cId="355405569" sldId="266"/>
            <ac:graphicFrameMk id="10" creationId="{9B60DEDD-B08B-49D7-BC29-E94997BDE0A8}"/>
          </ac:graphicFrameMkLst>
        </pc:graphicFrameChg>
      </pc:sldChg>
      <pc:sldChg chg="del">
        <pc:chgData name="Preeti bhall" userId="dc76f845afb8d2e6" providerId="LiveId" clId="{4F29E549-24A5-41A8-B566-47F71791BC5B}" dt="2025-07-14T06:28:24.824" v="26" actId="47"/>
        <pc:sldMkLst>
          <pc:docMk/>
          <pc:sldMk cId="494031503" sldId="269"/>
        </pc:sldMkLst>
      </pc:sldChg>
      <pc:sldChg chg="addSp delSp modSp mod">
        <pc:chgData name="Preeti bhall" userId="dc76f845afb8d2e6" providerId="LiveId" clId="{4F29E549-24A5-41A8-B566-47F71791BC5B}" dt="2025-07-22T06:32:24.730" v="4965" actId="20577"/>
        <pc:sldMkLst>
          <pc:docMk/>
          <pc:sldMk cId="2218012489" sldId="270"/>
        </pc:sldMkLst>
        <pc:spChg chg="add del">
          <ac:chgData name="Preeti bhall" userId="dc76f845afb8d2e6" providerId="LiveId" clId="{4F29E549-24A5-41A8-B566-47F71791BC5B}" dt="2025-07-14T06:25:11.736" v="2" actId="26606"/>
          <ac:spMkLst>
            <pc:docMk/>
            <pc:sldMk cId="2218012489" sldId="270"/>
            <ac:spMk id="2" creationId="{94D6A6DD-71A3-4923-816D-F458CF137A7C}"/>
          </ac:spMkLst>
        </pc:spChg>
        <pc:spChg chg="mod">
          <ac:chgData name="Preeti bhall" userId="dc76f845afb8d2e6" providerId="LiveId" clId="{4F29E549-24A5-41A8-B566-47F71791BC5B}" dt="2025-07-21T13:07:39.564" v="3731" actId="1076"/>
          <ac:spMkLst>
            <pc:docMk/>
            <pc:sldMk cId="2218012489" sldId="270"/>
            <ac:spMk id="4" creationId="{429EB763-AFB8-4D87-8C9D-70F85D7316E3}"/>
          </ac:spMkLst>
        </pc:spChg>
        <pc:spChg chg="add del mod">
          <ac:chgData name="Preeti bhall" userId="dc76f845afb8d2e6" providerId="LiveId" clId="{4F29E549-24A5-41A8-B566-47F71791BC5B}" dt="2025-07-21T13:00:14.017" v="3439" actId="478"/>
          <ac:spMkLst>
            <pc:docMk/>
            <pc:sldMk cId="2218012489" sldId="270"/>
            <ac:spMk id="7" creationId="{C317A2A1-BAAF-4BAF-91C1-FB5BFC2C5B17}"/>
          </ac:spMkLst>
        </pc:spChg>
        <pc:spChg chg="add mod">
          <ac:chgData name="Preeti bhall" userId="dc76f845afb8d2e6" providerId="LiveId" clId="{4F29E549-24A5-41A8-B566-47F71791BC5B}" dt="2025-07-21T13:07:33.795" v="3730" actId="20577"/>
          <ac:spMkLst>
            <pc:docMk/>
            <pc:sldMk cId="2218012489" sldId="270"/>
            <ac:spMk id="8" creationId="{43009A64-9892-4FC3-A3AC-5ACF4D3FAB6C}"/>
          </ac:spMkLst>
        </pc:spChg>
        <pc:spChg chg="add mod">
          <ac:chgData name="Preeti bhall" userId="dc76f845afb8d2e6" providerId="LiveId" clId="{4F29E549-24A5-41A8-B566-47F71791BC5B}" dt="2025-07-22T06:30:48.771" v="4938" actId="20577"/>
          <ac:spMkLst>
            <pc:docMk/>
            <pc:sldMk cId="2218012489" sldId="270"/>
            <ac:spMk id="9" creationId="{B7914ED1-57FB-4980-A737-B28644B8DED4}"/>
          </ac:spMkLst>
        </pc:spChg>
        <pc:spChg chg="add mod">
          <ac:chgData name="Preeti bhall" userId="dc76f845afb8d2e6" providerId="LiveId" clId="{4F29E549-24A5-41A8-B566-47F71791BC5B}" dt="2025-07-22T06:32:20.661" v="4964" actId="20577"/>
          <ac:spMkLst>
            <pc:docMk/>
            <pc:sldMk cId="2218012489" sldId="270"/>
            <ac:spMk id="11" creationId="{BBADB69C-29C1-4C16-988A-CB0B5229CBB7}"/>
          </ac:spMkLst>
        </pc:spChg>
        <pc:spChg chg="add mod">
          <ac:chgData name="Preeti bhall" userId="dc76f845afb8d2e6" providerId="LiveId" clId="{4F29E549-24A5-41A8-B566-47F71791BC5B}" dt="2025-07-22T06:32:24.730" v="4965" actId="20577"/>
          <ac:spMkLst>
            <pc:docMk/>
            <pc:sldMk cId="2218012489" sldId="270"/>
            <ac:spMk id="12" creationId="{77A00645-3782-44FD-A77F-21C03EA8F713}"/>
          </ac:spMkLst>
        </pc:spChg>
        <pc:graphicFrameChg chg="add del modGraphic">
          <ac:chgData name="Preeti bhall" userId="dc76f845afb8d2e6" providerId="LiveId" clId="{4F29E549-24A5-41A8-B566-47F71791BC5B}" dt="2025-07-21T12:47:47.124" v="3422" actId="478"/>
          <ac:graphicFrameMkLst>
            <pc:docMk/>
            <pc:sldMk cId="2218012489" sldId="270"/>
            <ac:graphicFrameMk id="3" creationId="{5D98506D-9364-4D11-B91B-7D9ED89FA26F}"/>
          </ac:graphicFrameMkLst>
        </pc:graphicFrameChg>
        <pc:graphicFrameChg chg="add del">
          <ac:chgData name="Preeti bhall" userId="dc76f845afb8d2e6" providerId="LiveId" clId="{4F29E549-24A5-41A8-B566-47F71791BC5B}" dt="2025-07-14T06:25:11.720" v="1" actId="26606"/>
          <ac:graphicFrameMkLst>
            <pc:docMk/>
            <pc:sldMk cId="2218012489" sldId="270"/>
            <ac:graphicFrameMk id="8" creationId="{2CCAF213-EA38-8EF9-D03F-78929F271198}"/>
          </ac:graphicFrameMkLst>
        </pc:graphicFrameChg>
        <pc:graphicFrameChg chg="add del mod modGraphic">
          <ac:chgData name="Preeti bhall" userId="dc76f845afb8d2e6" providerId="LiveId" clId="{4F29E549-24A5-41A8-B566-47F71791BC5B}" dt="2025-07-21T13:03:40.854" v="3477" actId="478"/>
          <ac:graphicFrameMkLst>
            <pc:docMk/>
            <pc:sldMk cId="2218012489" sldId="270"/>
            <ac:graphicFrameMk id="10" creationId="{BD1B7524-BA9F-30B6-4CF4-5DD6E8D1B178}"/>
          </ac:graphicFrameMkLst>
        </pc:graphicFrameChg>
      </pc:sldChg>
      <pc:sldChg chg="modSp add mod setBg">
        <pc:chgData name="Preeti bhall" userId="dc76f845afb8d2e6" providerId="LiveId" clId="{4F29E549-24A5-41A8-B566-47F71791BC5B}" dt="2025-07-22T06:52:32.177" v="5659" actId="313"/>
        <pc:sldMkLst>
          <pc:docMk/>
          <pc:sldMk cId="2812571675" sldId="271"/>
        </pc:sldMkLst>
        <pc:spChg chg="mod">
          <ac:chgData name="Preeti bhall" userId="dc76f845afb8d2e6" providerId="LiveId" clId="{4F29E549-24A5-41A8-B566-47F71791BC5B}" dt="2025-07-21T12:24:45.294" v="3153" actId="1076"/>
          <ac:spMkLst>
            <pc:docMk/>
            <pc:sldMk cId="2812571675" sldId="271"/>
            <ac:spMk id="2" creationId="{AB6E87D7-1D2E-4E03-8865-7D035ABC5A78}"/>
          </ac:spMkLst>
        </pc:spChg>
        <pc:spChg chg="mod">
          <ac:chgData name="Preeti bhall" userId="dc76f845afb8d2e6" providerId="LiveId" clId="{4F29E549-24A5-41A8-B566-47F71791BC5B}" dt="2025-07-22T06:52:32.177" v="5659" actId="313"/>
          <ac:spMkLst>
            <pc:docMk/>
            <pc:sldMk cId="2812571675" sldId="271"/>
            <ac:spMk id="24" creationId="{586C6AD3-1C78-4DA6-848A-2AD3E92553DB}"/>
          </ac:spMkLst>
        </pc:spChg>
      </pc:sldChg>
      <pc:sldChg chg="addSp delSp modSp add mod delAnim modAnim">
        <pc:chgData name="Preeti bhall" userId="dc76f845afb8d2e6" providerId="LiveId" clId="{4F29E549-24A5-41A8-B566-47F71791BC5B}" dt="2025-07-22T06:12:18.349" v="3970" actId="20577"/>
        <pc:sldMkLst>
          <pc:docMk/>
          <pc:sldMk cId="3473867352" sldId="272"/>
        </pc:sldMkLst>
        <pc:spChg chg="mod">
          <ac:chgData name="Preeti bhall" userId="dc76f845afb8d2e6" providerId="LiveId" clId="{4F29E549-24A5-41A8-B566-47F71791BC5B}" dt="2025-07-21T12:27:13.153" v="3191" actId="1076"/>
          <ac:spMkLst>
            <pc:docMk/>
            <pc:sldMk cId="3473867352" sldId="272"/>
            <ac:spMk id="2" creationId="{C9A458D2-3E81-4B94-9C4C-FEC304EE4DA7}"/>
          </ac:spMkLst>
        </pc:spChg>
        <pc:spChg chg="mod">
          <ac:chgData name="Preeti bhall" userId="dc76f845afb8d2e6" providerId="LiveId" clId="{4F29E549-24A5-41A8-B566-47F71791BC5B}" dt="2025-07-17T11:01:26.438" v="3108" actId="14100"/>
          <ac:spMkLst>
            <pc:docMk/>
            <pc:sldMk cId="3473867352" sldId="272"/>
            <ac:spMk id="7" creationId="{87C965BF-7724-4198-AD67-B9832E899931}"/>
          </ac:spMkLst>
        </pc:spChg>
        <pc:spChg chg="mod">
          <ac:chgData name="Preeti bhall" userId="dc76f845afb8d2e6" providerId="LiveId" clId="{4F29E549-24A5-41A8-B566-47F71791BC5B}" dt="2025-07-17T11:01:17.244" v="3107" actId="20577"/>
          <ac:spMkLst>
            <pc:docMk/>
            <pc:sldMk cId="3473867352" sldId="272"/>
            <ac:spMk id="8" creationId="{F9831C1C-8740-4FB9-8830-228AD8DC8625}"/>
          </ac:spMkLst>
        </pc:spChg>
        <pc:spChg chg="mod">
          <ac:chgData name="Preeti bhall" userId="dc76f845afb8d2e6" providerId="LiveId" clId="{4F29E549-24A5-41A8-B566-47F71791BC5B}" dt="2025-07-17T11:02:00.565" v="3110" actId="207"/>
          <ac:spMkLst>
            <pc:docMk/>
            <pc:sldMk cId="3473867352" sldId="272"/>
            <ac:spMk id="9" creationId="{3F2A824D-8A93-43A8-8434-E81811B3A7E7}"/>
          </ac:spMkLst>
        </pc:spChg>
        <pc:spChg chg="mod">
          <ac:chgData name="Preeti bhall" userId="dc76f845afb8d2e6" providerId="LiveId" clId="{4F29E549-24A5-41A8-B566-47F71791BC5B}" dt="2025-07-17T11:01:56.955" v="3109" actId="207"/>
          <ac:spMkLst>
            <pc:docMk/>
            <pc:sldMk cId="3473867352" sldId="272"/>
            <ac:spMk id="12" creationId="{DF8C1D28-B7DB-4FEF-BDA5-87EBEA3CD4A2}"/>
          </ac:spMkLst>
        </pc:spChg>
        <pc:spChg chg="del">
          <ac:chgData name="Preeti bhall" userId="dc76f845afb8d2e6" providerId="LiveId" clId="{4F29E549-24A5-41A8-B566-47F71791BC5B}" dt="2025-07-17T10:54:50.949" v="3016" actId="478"/>
          <ac:spMkLst>
            <pc:docMk/>
            <pc:sldMk cId="3473867352" sldId="272"/>
            <ac:spMk id="16" creationId="{BE89956C-8A52-4720-A755-9AE052291A70}"/>
          </ac:spMkLst>
        </pc:spChg>
        <pc:spChg chg="add mod">
          <ac:chgData name="Preeti bhall" userId="dc76f845afb8d2e6" providerId="LiveId" clId="{4F29E549-24A5-41A8-B566-47F71791BC5B}" dt="2025-07-17T10:55:44.524" v="3024" actId="1076"/>
          <ac:spMkLst>
            <pc:docMk/>
            <pc:sldMk cId="3473867352" sldId="272"/>
            <ac:spMk id="17" creationId="{E0262DD6-C9B3-4772-950B-680D480C75E2}"/>
          </ac:spMkLst>
        </pc:spChg>
        <pc:spChg chg="add del mod">
          <ac:chgData name="Preeti bhall" userId="dc76f845afb8d2e6" providerId="LiveId" clId="{4F29E549-24A5-41A8-B566-47F71791BC5B}" dt="2025-07-17T10:59:50.314" v="3088" actId="478"/>
          <ac:spMkLst>
            <pc:docMk/>
            <pc:sldMk cId="3473867352" sldId="272"/>
            <ac:spMk id="18" creationId="{8E02A223-30C0-4926-8848-2917F2ABA081}"/>
          </ac:spMkLst>
        </pc:spChg>
        <pc:spChg chg="add mod">
          <ac:chgData name="Preeti bhall" userId="dc76f845afb8d2e6" providerId="LiveId" clId="{4F29E549-24A5-41A8-B566-47F71791BC5B}" dt="2025-07-17T10:59:40.938" v="3086" actId="1036"/>
          <ac:spMkLst>
            <pc:docMk/>
            <pc:sldMk cId="3473867352" sldId="272"/>
            <ac:spMk id="19" creationId="{7165C0F7-77FA-485F-858E-DC00FCB3F506}"/>
          </ac:spMkLst>
        </pc:spChg>
        <pc:spChg chg="add mod">
          <ac:chgData name="Preeti bhall" userId="dc76f845afb8d2e6" providerId="LiveId" clId="{4F29E549-24A5-41A8-B566-47F71791BC5B}" dt="2025-07-17T10:58:44.506" v="3073" actId="1076"/>
          <ac:spMkLst>
            <pc:docMk/>
            <pc:sldMk cId="3473867352" sldId="272"/>
            <ac:spMk id="21" creationId="{CDA11491-8BDA-417D-978F-0DFC1895DE00}"/>
          </ac:spMkLst>
        </pc:spChg>
        <pc:spChg chg="add mod">
          <ac:chgData name="Preeti bhall" userId="dc76f845afb8d2e6" providerId="LiveId" clId="{4F29E549-24A5-41A8-B566-47F71791BC5B}" dt="2025-07-17T10:59:36.692" v="3082" actId="1076"/>
          <ac:spMkLst>
            <pc:docMk/>
            <pc:sldMk cId="3473867352" sldId="272"/>
            <ac:spMk id="22" creationId="{137815EC-EF4A-4C6B-A1CB-327997DF17AD}"/>
          </ac:spMkLst>
        </pc:spChg>
        <pc:spChg chg="add del mod">
          <ac:chgData name="Preeti bhall" userId="dc76f845afb8d2e6" providerId="LiveId" clId="{4F29E549-24A5-41A8-B566-47F71791BC5B}" dt="2025-07-17T10:59:53.127" v="3090"/>
          <ac:spMkLst>
            <pc:docMk/>
            <pc:sldMk cId="3473867352" sldId="272"/>
            <ac:spMk id="23" creationId="{41421D34-E072-4A5B-8569-5C0498ACF488}"/>
          </ac:spMkLst>
        </pc:spChg>
        <pc:spChg chg="add mod">
          <ac:chgData name="Preeti bhall" userId="dc76f845afb8d2e6" providerId="LiveId" clId="{4F29E549-24A5-41A8-B566-47F71791BC5B}" dt="2025-07-22T06:11:23.073" v="3942" actId="1076"/>
          <ac:spMkLst>
            <pc:docMk/>
            <pc:sldMk cId="3473867352" sldId="272"/>
            <ac:spMk id="24" creationId="{EFFD2027-55EA-48E9-A61F-4AC5463E04FB}"/>
          </ac:spMkLst>
        </pc:spChg>
        <pc:spChg chg="mod">
          <ac:chgData name="Preeti bhall" userId="dc76f845afb8d2e6" providerId="LiveId" clId="{4F29E549-24A5-41A8-B566-47F71791BC5B}" dt="2025-07-17T11:01:06.437" v="3105" actId="14100"/>
          <ac:spMkLst>
            <pc:docMk/>
            <pc:sldMk cId="3473867352" sldId="272"/>
            <ac:spMk id="34" creationId="{272A8B7C-C7F7-4075-A421-C5C519670512}"/>
          </ac:spMkLst>
        </pc:spChg>
        <pc:spChg chg="mod">
          <ac:chgData name="Preeti bhall" userId="dc76f845afb8d2e6" providerId="LiveId" clId="{4F29E549-24A5-41A8-B566-47F71791BC5B}" dt="2025-07-22T06:12:18.349" v="3970" actId="20577"/>
          <ac:spMkLst>
            <pc:docMk/>
            <pc:sldMk cId="3473867352" sldId="272"/>
            <ac:spMk id="41" creationId="{A630FECB-3923-4526-9FED-FE1E7955A18F}"/>
          </ac:spMkLst>
        </pc:spChg>
        <pc:spChg chg="del">
          <ac:chgData name="Preeti bhall" userId="dc76f845afb8d2e6" providerId="LiveId" clId="{4F29E549-24A5-41A8-B566-47F71791BC5B}" dt="2025-07-17T10:53:54.593" v="2980" actId="478"/>
          <ac:spMkLst>
            <pc:docMk/>
            <pc:sldMk cId="3473867352" sldId="272"/>
            <ac:spMk id="44" creationId="{950F0CF1-09A5-437A-909B-8FA7AE902701}"/>
          </ac:spMkLst>
        </pc:spChg>
        <pc:spChg chg="del">
          <ac:chgData name="Preeti bhall" userId="dc76f845afb8d2e6" providerId="LiveId" clId="{4F29E549-24A5-41A8-B566-47F71791BC5B}" dt="2025-07-17T10:53:51.590" v="2979" actId="478"/>
          <ac:spMkLst>
            <pc:docMk/>
            <pc:sldMk cId="3473867352" sldId="272"/>
            <ac:spMk id="47" creationId="{7F56F359-7D08-482F-A6F5-CB597D2995A4}"/>
          </ac:spMkLst>
        </pc:spChg>
        <pc:cxnChg chg="mod">
          <ac:chgData name="Preeti bhall" userId="dc76f845afb8d2e6" providerId="LiveId" clId="{4F29E549-24A5-41A8-B566-47F71791BC5B}" dt="2025-07-17T11:00:51.556" v="3102" actId="1076"/>
          <ac:cxnSpMkLst>
            <pc:docMk/>
            <pc:sldMk cId="3473867352" sldId="272"/>
            <ac:cxnSpMk id="11" creationId="{4FEE5230-49C1-4690-9645-5E8A6DC8E65A}"/>
          </ac:cxnSpMkLst>
        </pc:cxnChg>
        <pc:cxnChg chg="mod">
          <ac:chgData name="Preeti bhall" userId="dc76f845afb8d2e6" providerId="LiveId" clId="{4F29E549-24A5-41A8-B566-47F71791BC5B}" dt="2025-07-17T10:54:56.262" v="3017" actId="1076"/>
          <ac:cxnSpMkLst>
            <pc:docMk/>
            <pc:sldMk cId="3473867352" sldId="272"/>
            <ac:cxnSpMk id="36" creationId="{9487A46E-1AC3-42D8-8B80-861C1EC29B1B}"/>
          </ac:cxnSpMkLst>
        </pc:cxnChg>
      </pc:sldChg>
      <pc:sldChg chg="addSp delSp modSp add mod delAnim modAnim">
        <pc:chgData name="Preeti bhall" userId="dc76f845afb8d2e6" providerId="LiveId" clId="{4F29E549-24A5-41A8-B566-47F71791BC5B}" dt="2025-07-17T09:58:21.620" v="1657" actId="1076"/>
        <pc:sldMkLst>
          <pc:docMk/>
          <pc:sldMk cId="3330937644" sldId="273"/>
        </pc:sldMkLst>
        <pc:spChg chg="add mod">
          <ac:chgData name="Preeti bhall" userId="dc76f845afb8d2e6" providerId="LiveId" clId="{4F29E549-24A5-41A8-B566-47F71791BC5B}" dt="2025-07-17T09:55:56.840" v="1625" actId="13822"/>
          <ac:spMkLst>
            <pc:docMk/>
            <pc:sldMk cId="3330937644" sldId="273"/>
            <ac:spMk id="2" creationId="{16052388-D5B3-42FD-AF5A-653A24C62021}"/>
          </ac:spMkLst>
        </pc:spChg>
        <pc:spChg chg="add del mod">
          <ac:chgData name="Preeti bhall" userId="dc76f845afb8d2e6" providerId="LiveId" clId="{4F29E549-24A5-41A8-B566-47F71791BC5B}" dt="2025-07-17T09:56:30" v="1633" actId="478"/>
          <ac:spMkLst>
            <pc:docMk/>
            <pc:sldMk cId="3330937644" sldId="273"/>
            <ac:spMk id="3" creationId="{2313F82E-1D8C-4510-9E85-BB4E0A66A897}"/>
          </ac:spMkLst>
        </pc:spChg>
        <pc:spChg chg="add mod">
          <ac:chgData name="Preeti bhall" userId="dc76f845afb8d2e6" providerId="LiveId" clId="{4F29E549-24A5-41A8-B566-47F71791BC5B}" dt="2025-07-17T09:57:13.725" v="1642" actId="1036"/>
          <ac:spMkLst>
            <pc:docMk/>
            <pc:sldMk cId="3330937644" sldId="273"/>
            <ac:spMk id="4" creationId="{7F14E783-6873-4371-A6D6-9AC53C3D8768}"/>
          </ac:spMkLst>
        </pc:spChg>
        <pc:spChg chg="mod">
          <ac:chgData name="Preeti bhall" userId="dc76f845afb8d2e6" providerId="LiveId" clId="{4F29E549-24A5-41A8-B566-47F71791BC5B}" dt="2025-07-17T09:50:32.555" v="1024" actId="404"/>
          <ac:spMkLst>
            <pc:docMk/>
            <pc:sldMk cId="3330937644" sldId="273"/>
            <ac:spMk id="5" creationId="{A8696C66-9956-4942-B488-CA48EB2AE29D}"/>
          </ac:spMkLst>
        </pc:spChg>
        <pc:spChg chg="mod ord">
          <ac:chgData name="Preeti bhall" userId="dc76f845afb8d2e6" providerId="LiveId" clId="{4F29E549-24A5-41A8-B566-47F71791BC5B}" dt="2025-07-17T09:56:50.795" v="1638" actId="20577"/>
          <ac:spMkLst>
            <pc:docMk/>
            <pc:sldMk cId="3330937644" sldId="273"/>
            <ac:spMk id="6" creationId="{B83E5806-B263-4584-AEF8-32A65F213B08}"/>
          </ac:spMkLst>
        </pc:spChg>
        <pc:spChg chg="mod">
          <ac:chgData name="Preeti bhall" userId="dc76f845afb8d2e6" providerId="LiveId" clId="{4F29E549-24A5-41A8-B566-47F71791BC5B}" dt="2025-07-17T09:50:32.555" v="1024" actId="404"/>
          <ac:spMkLst>
            <pc:docMk/>
            <pc:sldMk cId="3330937644" sldId="273"/>
            <ac:spMk id="8" creationId="{F8FA9827-5180-4DCD-8192-11A5FF1ADAF1}"/>
          </ac:spMkLst>
        </pc:spChg>
        <pc:spChg chg="mod">
          <ac:chgData name="Preeti bhall" userId="dc76f845afb8d2e6" providerId="LiveId" clId="{4F29E549-24A5-41A8-B566-47F71791BC5B}" dt="2025-07-17T09:50:32.555" v="1024" actId="404"/>
          <ac:spMkLst>
            <pc:docMk/>
            <pc:sldMk cId="3330937644" sldId="273"/>
            <ac:spMk id="12" creationId="{AA37EF83-8295-4188-ACCF-054661383AD1}"/>
          </ac:spMkLst>
        </pc:spChg>
        <pc:spChg chg="mod">
          <ac:chgData name="Preeti bhall" userId="dc76f845afb8d2e6" providerId="LiveId" clId="{4F29E549-24A5-41A8-B566-47F71791BC5B}" dt="2025-07-17T09:50:32.555" v="1024" actId="404"/>
          <ac:spMkLst>
            <pc:docMk/>
            <pc:sldMk cId="3330937644" sldId="273"/>
            <ac:spMk id="20" creationId="{24A63252-A81C-472A-A4D4-7745AA691903}"/>
          </ac:spMkLst>
        </pc:spChg>
        <pc:spChg chg="del">
          <ac:chgData name="Preeti bhall" userId="dc76f845afb8d2e6" providerId="LiveId" clId="{4F29E549-24A5-41A8-B566-47F71791BC5B}" dt="2025-07-14T06:58:43.237" v="317" actId="478"/>
          <ac:spMkLst>
            <pc:docMk/>
            <pc:sldMk cId="3330937644" sldId="273"/>
            <ac:spMk id="21" creationId="{021A9160-54C0-4D4F-A285-1F3F47BD6A12}"/>
          </ac:spMkLst>
        </pc:spChg>
        <pc:spChg chg="del mod">
          <ac:chgData name="Preeti bhall" userId="dc76f845afb8d2e6" providerId="LiveId" clId="{4F29E549-24A5-41A8-B566-47F71791BC5B}" dt="2025-07-14T07:09:11.344" v="767" actId="478"/>
          <ac:spMkLst>
            <pc:docMk/>
            <pc:sldMk cId="3330937644" sldId="273"/>
            <ac:spMk id="22" creationId="{2C25D477-F0EF-42F6-AD6C-900FFA1BF5BF}"/>
          </ac:spMkLst>
        </pc:spChg>
        <pc:spChg chg="mod">
          <ac:chgData name="Preeti bhall" userId="dc76f845afb8d2e6" providerId="LiveId" clId="{4F29E549-24A5-41A8-B566-47F71791BC5B}" dt="2025-07-17T09:50:32.555" v="1024" actId="404"/>
          <ac:spMkLst>
            <pc:docMk/>
            <pc:sldMk cId="3330937644" sldId="273"/>
            <ac:spMk id="23" creationId="{93F0AD05-4E90-4160-B246-1F595595A890}"/>
          </ac:spMkLst>
        </pc:spChg>
        <pc:spChg chg="mod">
          <ac:chgData name="Preeti bhall" userId="dc76f845afb8d2e6" providerId="LiveId" clId="{4F29E549-24A5-41A8-B566-47F71791BC5B}" dt="2025-07-17T09:50:32.555" v="1024" actId="404"/>
          <ac:spMkLst>
            <pc:docMk/>
            <pc:sldMk cId="3330937644" sldId="273"/>
            <ac:spMk id="27" creationId="{D9F56444-76AC-4C54-AF10-64030F0C4E73}"/>
          </ac:spMkLst>
        </pc:spChg>
        <pc:spChg chg="mod">
          <ac:chgData name="Preeti bhall" userId="dc76f845afb8d2e6" providerId="LiveId" clId="{4F29E549-24A5-41A8-B566-47F71791BC5B}" dt="2025-07-17T09:58:21.620" v="1657" actId="1076"/>
          <ac:spMkLst>
            <pc:docMk/>
            <pc:sldMk cId="3330937644" sldId="273"/>
            <ac:spMk id="31" creationId="{49F99125-431B-4108-9D9A-D5F082C7E854}"/>
          </ac:spMkLst>
        </pc:spChg>
        <pc:spChg chg="mod">
          <ac:chgData name="Preeti bhall" userId="dc76f845afb8d2e6" providerId="LiveId" clId="{4F29E549-24A5-41A8-B566-47F71791BC5B}" dt="2025-07-17T09:57:27.320" v="1644" actId="14100"/>
          <ac:spMkLst>
            <pc:docMk/>
            <pc:sldMk cId="3330937644" sldId="273"/>
            <ac:spMk id="32" creationId="{6DDB647C-D415-4728-989D-183E5803CA9C}"/>
          </ac:spMkLst>
        </pc:spChg>
        <pc:spChg chg="mod">
          <ac:chgData name="Preeti bhall" userId="dc76f845afb8d2e6" providerId="LiveId" clId="{4F29E549-24A5-41A8-B566-47F71791BC5B}" dt="2025-07-17T09:57:31.512" v="1645" actId="1076"/>
          <ac:spMkLst>
            <pc:docMk/>
            <pc:sldMk cId="3330937644" sldId="273"/>
            <ac:spMk id="33" creationId="{0EF02D20-314D-4C1C-9600-224A73004823}"/>
          </ac:spMkLst>
        </pc:spChg>
        <pc:spChg chg="del mod">
          <ac:chgData name="Preeti bhall" userId="dc76f845afb8d2e6" providerId="LiveId" clId="{4F29E549-24A5-41A8-B566-47F71791BC5B}" dt="2025-07-14T07:09:14.979" v="769" actId="478"/>
          <ac:spMkLst>
            <pc:docMk/>
            <pc:sldMk cId="3330937644" sldId="273"/>
            <ac:spMk id="37" creationId="{BED33299-13E9-4971-9FCD-583B9589A225}"/>
          </ac:spMkLst>
        </pc:spChg>
        <pc:spChg chg="del mod">
          <ac:chgData name="Preeti bhall" userId="dc76f845afb8d2e6" providerId="LiveId" clId="{4F29E549-24A5-41A8-B566-47F71791BC5B}" dt="2025-07-14T07:09:07.086" v="765" actId="478"/>
          <ac:spMkLst>
            <pc:docMk/>
            <pc:sldMk cId="3330937644" sldId="273"/>
            <ac:spMk id="39" creationId="{15C338F3-AB29-4FAC-B29D-DBE1CC0DEF26}"/>
          </ac:spMkLst>
        </pc:spChg>
        <pc:spChg chg="del mod">
          <ac:chgData name="Preeti bhall" userId="dc76f845afb8d2e6" providerId="LiveId" clId="{4F29E549-24A5-41A8-B566-47F71791BC5B}" dt="2025-07-14T07:09:09.079" v="766" actId="478"/>
          <ac:spMkLst>
            <pc:docMk/>
            <pc:sldMk cId="3330937644" sldId="273"/>
            <ac:spMk id="40" creationId="{5DF291E7-BE46-4E21-9640-4ADEF1506E69}"/>
          </ac:spMkLst>
        </pc:spChg>
        <pc:spChg chg="del">
          <ac:chgData name="Preeti bhall" userId="dc76f845afb8d2e6" providerId="LiveId" clId="{4F29E549-24A5-41A8-B566-47F71791BC5B}" dt="2025-07-14T06:58:51.543" v="319" actId="478"/>
          <ac:spMkLst>
            <pc:docMk/>
            <pc:sldMk cId="3330937644" sldId="273"/>
            <ac:spMk id="41" creationId="{EF660E87-2087-41DD-938E-1303C8F905A2}"/>
          </ac:spMkLst>
        </pc:spChg>
        <pc:spChg chg="del mod">
          <ac:chgData name="Preeti bhall" userId="dc76f845afb8d2e6" providerId="LiveId" clId="{4F29E549-24A5-41A8-B566-47F71791BC5B}" dt="2025-07-14T07:09:13.453" v="768" actId="478"/>
          <ac:spMkLst>
            <pc:docMk/>
            <pc:sldMk cId="3330937644" sldId="273"/>
            <ac:spMk id="42" creationId="{4BBDD67B-8647-41B3-BFDD-A1206B59A975}"/>
          </ac:spMkLst>
        </pc:spChg>
        <pc:cxnChg chg="mod">
          <ac:chgData name="Preeti bhall" userId="dc76f845afb8d2e6" providerId="LiveId" clId="{4F29E549-24A5-41A8-B566-47F71791BC5B}" dt="2025-07-14T07:13:27.133" v="853" actId="14100"/>
          <ac:cxnSpMkLst>
            <pc:docMk/>
            <pc:sldMk cId="3330937644" sldId="273"/>
            <ac:cxnSpMk id="17" creationId="{ECDF2C32-2007-4CB8-B0B4-983D9300F21F}"/>
          </ac:cxnSpMkLst>
        </pc:cxnChg>
        <pc:cxnChg chg="mod">
          <ac:chgData name="Preeti bhall" userId="dc76f845afb8d2e6" providerId="LiveId" clId="{4F29E549-24A5-41A8-B566-47F71791BC5B}" dt="2025-07-14T07:13:20.541" v="852" actId="1076"/>
          <ac:cxnSpMkLst>
            <pc:docMk/>
            <pc:sldMk cId="3330937644" sldId="273"/>
            <ac:cxnSpMk id="19" creationId="{9A694DEB-9A1E-4069-9314-9A5AEE8088CC}"/>
          </ac:cxnSpMkLst>
        </pc:cxnChg>
      </pc:sldChg>
      <pc:sldChg chg="modSp add mod">
        <pc:chgData name="Preeti bhall" userId="dc76f845afb8d2e6" providerId="LiveId" clId="{4F29E549-24A5-41A8-B566-47F71791BC5B}" dt="2025-07-22T06:53:24.570" v="5678" actId="20577"/>
        <pc:sldMkLst>
          <pc:docMk/>
          <pc:sldMk cId="2452403838" sldId="274"/>
        </pc:sldMkLst>
        <pc:spChg chg="mod">
          <ac:chgData name="Preeti bhall" userId="dc76f845afb8d2e6" providerId="LiveId" clId="{4F29E549-24A5-41A8-B566-47F71791BC5B}" dt="2025-07-22T06:06:18.429" v="3793" actId="207"/>
          <ac:spMkLst>
            <pc:docMk/>
            <pc:sldMk cId="2452403838" sldId="274"/>
            <ac:spMk id="13" creationId="{6A1EC24B-BCCE-4EAE-8B6C-7E88C2B4B486}"/>
          </ac:spMkLst>
        </pc:spChg>
        <pc:graphicFrameChg chg="mod modGraphic">
          <ac:chgData name="Preeti bhall" userId="dc76f845afb8d2e6" providerId="LiveId" clId="{4F29E549-24A5-41A8-B566-47F71791BC5B}" dt="2025-07-22T06:53:24.570" v="5678" actId="20577"/>
          <ac:graphicFrameMkLst>
            <pc:docMk/>
            <pc:sldMk cId="2452403838" sldId="274"/>
            <ac:graphicFrameMk id="6" creationId="{4D866AAD-1C4E-499B-A267-9F08C88B8D90}"/>
          </ac:graphicFrameMkLst>
        </pc:graphicFrameChg>
      </pc:sldChg>
      <pc:sldChg chg="addSp delSp modSp add mod delAnim modAnim">
        <pc:chgData name="Preeti bhall" userId="dc76f845afb8d2e6" providerId="LiveId" clId="{4F29E549-24A5-41A8-B566-47F71791BC5B}" dt="2025-07-22T06:29:47.084" v="4897" actId="20577"/>
        <pc:sldMkLst>
          <pc:docMk/>
          <pc:sldMk cId="2932088211" sldId="275"/>
        </pc:sldMkLst>
        <pc:spChg chg="del">
          <ac:chgData name="Preeti bhall" userId="dc76f845afb8d2e6" providerId="LiveId" clId="{4F29E549-24A5-41A8-B566-47F71791BC5B}" dt="2025-07-17T10:33:55.995" v="2492" actId="478"/>
          <ac:spMkLst>
            <pc:docMk/>
            <pc:sldMk cId="2932088211" sldId="275"/>
            <ac:spMk id="3" creationId="{80A00A1F-66FA-4854-957C-F42AF7C68A76}"/>
          </ac:spMkLst>
        </pc:spChg>
        <pc:spChg chg="add del mod">
          <ac:chgData name="Preeti bhall" userId="dc76f845afb8d2e6" providerId="LiveId" clId="{4F29E549-24A5-41A8-B566-47F71791BC5B}" dt="2025-07-17T10:47:41.343" v="2893" actId="767"/>
          <ac:spMkLst>
            <pc:docMk/>
            <pc:sldMk cId="2932088211" sldId="275"/>
            <ac:spMk id="8" creationId="{A902AD84-9D6B-4C39-81E2-F3B156F67333}"/>
          </ac:spMkLst>
        </pc:spChg>
        <pc:spChg chg="del mod">
          <ac:chgData name="Preeti bhall" userId="dc76f845afb8d2e6" providerId="LiveId" clId="{4F29E549-24A5-41A8-B566-47F71791BC5B}" dt="2025-07-17T10:36:57.070" v="2666" actId="478"/>
          <ac:spMkLst>
            <pc:docMk/>
            <pc:sldMk cId="2932088211" sldId="275"/>
            <ac:spMk id="9" creationId="{4346A24C-38B8-4FF3-905D-73CB4C77CBCE}"/>
          </ac:spMkLst>
        </pc:spChg>
        <pc:spChg chg="del">
          <ac:chgData name="Preeti bhall" userId="dc76f845afb8d2e6" providerId="LiveId" clId="{4F29E549-24A5-41A8-B566-47F71791BC5B}" dt="2025-07-17T10:33:58.788" v="2493" actId="478"/>
          <ac:spMkLst>
            <pc:docMk/>
            <pc:sldMk cId="2932088211" sldId="275"/>
            <ac:spMk id="11" creationId="{083A42FE-8545-443A-BE8D-45F81921374C}"/>
          </ac:spMkLst>
        </pc:spChg>
        <pc:spChg chg="del">
          <ac:chgData name="Preeti bhall" userId="dc76f845afb8d2e6" providerId="LiveId" clId="{4F29E549-24A5-41A8-B566-47F71791BC5B}" dt="2025-07-17T10:34:01.475" v="2494" actId="478"/>
          <ac:spMkLst>
            <pc:docMk/>
            <pc:sldMk cId="2932088211" sldId="275"/>
            <ac:spMk id="12" creationId="{00350F47-D336-4A22-826C-D5528729E400}"/>
          </ac:spMkLst>
        </pc:spChg>
        <pc:spChg chg="mod">
          <ac:chgData name="Preeti bhall" userId="dc76f845afb8d2e6" providerId="LiveId" clId="{4F29E549-24A5-41A8-B566-47F71791BC5B}" dt="2025-07-22T06:29:47.084" v="4897" actId="20577"/>
          <ac:spMkLst>
            <pc:docMk/>
            <pc:sldMk cId="2932088211" sldId="275"/>
            <ac:spMk id="13" creationId="{D96C6A1C-AD38-4362-B15D-93F6FBCA5CF4}"/>
          </ac:spMkLst>
        </pc:spChg>
        <pc:spChg chg="mod">
          <ac:chgData name="Preeti bhall" userId="dc76f845afb8d2e6" providerId="LiveId" clId="{4F29E549-24A5-41A8-B566-47F71791BC5B}" dt="2025-07-17T10:48:07.780" v="2902" actId="20577"/>
          <ac:spMkLst>
            <pc:docMk/>
            <pc:sldMk cId="2932088211" sldId="275"/>
            <ac:spMk id="18" creationId="{22BDB471-9B54-468F-A6D6-E67D53DF2C49}"/>
          </ac:spMkLst>
        </pc:spChg>
        <pc:spChg chg="mod">
          <ac:chgData name="Preeti bhall" userId="dc76f845afb8d2e6" providerId="LiveId" clId="{4F29E549-24A5-41A8-B566-47F71791BC5B}" dt="2025-07-21T13:29:10.084" v="3732" actId="207"/>
          <ac:spMkLst>
            <pc:docMk/>
            <pc:sldMk cId="2932088211" sldId="275"/>
            <ac:spMk id="19" creationId="{1614028C-2159-4DF5-BD96-C787A9CE8C8A}"/>
          </ac:spMkLst>
        </pc:spChg>
        <pc:picChg chg="del">
          <ac:chgData name="Preeti bhall" userId="dc76f845afb8d2e6" providerId="LiveId" clId="{4F29E549-24A5-41A8-B566-47F71791BC5B}" dt="2025-07-17T10:36:51.198" v="2664" actId="478"/>
          <ac:picMkLst>
            <pc:docMk/>
            <pc:sldMk cId="2932088211" sldId="275"/>
            <ac:picMk id="4" creationId="{26166FAB-E125-4560-8DCB-2FD808C5AB2F}"/>
          </ac:picMkLst>
        </pc:picChg>
        <pc:picChg chg="add mod modCrop">
          <ac:chgData name="Preeti bhall" userId="dc76f845afb8d2e6" providerId="LiveId" clId="{4F29E549-24A5-41A8-B566-47F71791BC5B}" dt="2025-07-22T06:09:04.349" v="3890" actId="1076"/>
          <ac:picMkLst>
            <pc:docMk/>
            <pc:sldMk cId="2932088211" sldId="275"/>
            <ac:picMk id="5" creationId="{48064E95-4849-4113-A08B-806AD59DCF3F}"/>
          </ac:picMkLst>
        </pc:picChg>
        <pc:picChg chg="add mod modCrop">
          <ac:chgData name="Preeti bhall" userId="dc76f845afb8d2e6" providerId="LiveId" clId="{4F29E549-24A5-41A8-B566-47F71791BC5B}" dt="2025-07-22T06:09:31.031" v="3925" actId="1076"/>
          <ac:picMkLst>
            <pc:docMk/>
            <pc:sldMk cId="2932088211" sldId="275"/>
            <ac:picMk id="7" creationId="{73D9C105-7854-41ED-9887-4446ADB1D9BE}"/>
          </ac:picMkLst>
        </pc:picChg>
        <pc:picChg chg="del">
          <ac:chgData name="Preeti bhall" userId="dc76f845afb8d2e6" providerId="LiveId" clId="{4F29E549-24A5-41A8-B566-47F71791BC5B}" dt="2025-07-17T10:33:32.962" v="2487" actId="478"/>
          <ac:picMkLst>
            <pc:docMk/>
            <pc:sldMk cId="2932088211" sldId="275"/>
            <ac:picMk id="22" creationId="{9EB4D150-C75C-4137-A256-43553044B75E}"/>
          </ac:picMkLst>
        </pc:picChg>
        <pc:picChg chg="del mod">
          <ac:chgData name="Preeti bhall" userId="dc76f845afb8d2e6" providerId="LiveId" clId="{4F29E549-24A5-41A8-B566-47F71791BC5B}" dt="2025-07-17T10:35:54.584" v="2496" actId="478"/>
          <ac:picMkLst>
            <pc:docMk/>
            <pc:sldMk cId="2932088211" sldId="275"/>
            <ac:picMk id="1032" creationId="{7F5586FD-6F22-4A06-A76A-501F7563C9E5}"/>
          </ac:picMkLst>
        </pc:picChg>
      </pc:sldChg>
      <pc:sldChg chg="addSp modSp new mod">
        <pc:chgData name="Preeti bhall" userId="dc76f845afb8d2e6" providerId="LiveId" clId="{4F29E549-24A5-41A8-B566-47F71791BC5B}" dt="2025-07-22T06:35:46.160" v="5033" actId="1076"/>
        <pc:sldMkLst>
          <pc:docMk/>
          <pc:sldMk cId="3158429775" sldId="276"/>
        </pc:sldMkLst>
        <pc:spChg chg="add mod">
          <ac:chgData name="Preeti bhall" userId="dc76f845afb8d2e6" providerId="LiveId" clId="{4F29E549-24A5-41A8-B566-47F71791BC5B}" dt="2025-07-22T06:35:46.160" v="5033" actId="1076"/>
          <ac:spMkLst>
            <pc:docMk/>
            <pc:sldMk cId="3158429775" sldId="276"/>
            <ac:spMk id="2" creationId="{07FE10D0-1439-4C7F-8D88-B7C768E9D6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636A2-9DBD-4314-BB5A-DCD2B2F3B719}" type="datetimeFigureOut">
              <a:rPr lang="en-IN" smtClean="0"/>
              <a:t>22-07-2025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23A00E-4144-4C75-8B39-C3A94D0D7A7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636A2-9DBD-4314-BB5A-DCD2B2F3B719}" type="datetimeFigureOut">
              <a:rPr lang="en-IN" smtClean="0"/>
              <a:t>22-07-2025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145570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636A2-9DBD-4314-BB5A-DCD2B2F3B719}" type="datetimeFigureOut">
              <a:rPr lang="en-IN" smtClean="0"/>
              <a:t>22-07-2025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35762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636A2-9DBD-4314-BB5A-DCD2B2F3B719}" type="datetimeFigureOut">
              <a:rPr lang="en-IN" smtClean="0"/>
              <a:t>22-07-2025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296496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636A2-9DBD-4314-BB5A-DCD2B2F3B719}" type="datetimeFigureOut">
              <a:rPr lang="en-IN" smtClean="0"/>
              <a:t>22-07-2025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23A00E-4144-4C75-8B39-C3A94D0D7A7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29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636A2-9DBD-4314-BB5A-DCD2B2F3B719}" type="datetimeFigureOut">
              <a:rPr lang="en-IN" smtClean="0"/>
              <a:t>22-07-2025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182942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636A2-9DBD-4314-BB5A-DCD2B2F3B719}" type="datetimeFigureOut">
              <a:rPr lang="en-IN" smtClean="0"/>
              <a:t>22-07-2025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140438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636A2-9DBD-4314-BB5A-DCD2B2F3B719}" type="datetimeFigureOut">
              <a:rPr lang="en-IN" smtClean="0"/>
              <a:t>22-07-2025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216996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C636A2-9DBD-4314-BB5A-DCD2B2F3B719}" type="datetimeFigureOut">
              <a:rPr lang="en-IN" smtClean="0"/>
              <a:t>22-07-2025</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37595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AC636A2-9DBD-4314-BB5A-DCD2B2F3B719}" type="datetimeFigureOut">
              <a:rPr lang="en-IN" smtClean="0"/>
              <a:t>22-07-2025</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23A00E-4144-4C75-8B39-C3A94D0D7A7B}" type="slidenum">
              <a:rPr lang="en-IN" smtClean="0"/>
              <a:t>‹#›</a:t>
            </a:fld>
            <a:endParaRPr lang="en-IN"/>
          </a:p>
        </p:txBody>
      </p:sp>
    </p:spTree>
    <p:extLst>
      <p:ext uri="{BB962C8B-B14F-4D97-AF65-F5344CB8AC3E}">
        <p14:creationId xmlns:p14="http://schemas.microsoft.com/office/powerpoint/2010/main" val="329208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636A2-9DBD-4314-BB5A-DCD2B2F3B719}" type="datetimeFigureOut">
              <a:rPr lang="en-IN" smtClean="0"/>
              <a:t>22-07-2025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23A00E-4144-4C75-8B39-C3A94D0D7A7B}" type="slidenum">
              <a:rPr lang="en-IN" smtClean="0"/>
              <a:t>‹#›</a:t>
            </a:fld>
            <a:endParaRPr lang="en-IN"/>
          </a:p>
        </p:txBody>
      </p:sp>
    </p:spTree>
    <p:extLst>
      <p:ext uri="{BB962C8B-B14F-4D97-AF65-F5344CB8AC3E}">
        <p14:creationId xmlns:p14="http://schemas.microsoft.com/office/powerpoint/2010/main" val="113703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C636A2-9DBD-4314-BB5A-DCD2B2F3B719}" type="datetimeFigureOut">
              <a:rPr lang="en-IN" smtClean="0"/>
              <a:t>22-07-2025</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F23A00E-4144-4C75-8B39-C3A94D0D7A7B}"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6659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395-2D28-4926-BC72-ECBE34487776}"/>
              </a:ext>
            </a:extLst>
          </p:cNvPr>
          <p:cNvSpPr>
            <a:spLocks noGrp="1"/>
          </p:cNvSpPr>
          <p:nvPr>
            <p:ph type="title"/>
          </p:nvPr>
        </p:nvSpPr>
        <p:spPr>
          <a:xfrm>
            <a:off x="1225550" y="751218"/>
            <a:ext cx="9579144" cy="994172"/>
          </a:xfrm>
        </p:spPr>
        <p:txBody>
          <a:bodyPr anchor="ctr">
            <a:normAutofit/>
          </a:bodyPr>
          <a:lstStyle/>
          <a:p>
            <a:pPr algn="ctr"/>
            <a:r>
              <a:rPr lang="en-IN" sz="3200" b="1" dirty="0">
                <a:solidFill>
                  <a:srgbClr val="C00000"/>
                </a:solidFill>
                <a:latin typeface="Times New Roman" panose="02020603050405020304" pitchFamily="18" charset="0"/>
                <a:cs typeface="Times New Roman" panose="02020603050405020304" pitchFamily="18" charset="0"/>
              </a:rPr>
              <a:t>Sea dynamics in the octupole moment of baryons</a:t>
            </a:r>
          </a:p>
        </p:txBody>
      </p:sp>
      <p:sp>
        <p:nvSpPr>
          <p:cNvPr id="3" name="Subtitle 2">
            <a:extLst>
              <a:ext uri="{FF2B5EF4-FFF2-40B4-BE49-F238E27FC236}">
                <a16:creationId xmlns:a16="http://schemas.microsoft.com/office/drawing/2014/main" id="{AD3E50A2-CC3C-48C2-8B75-C2965981D7E1}"/>
              </a:ext>
            </a:extLst>
          </p:cNvPr>
          <p:cNvSpPr>
            <a:spLocks noGrp="1"/>
          </p:cNvSpPr>
          <p:nvPr>
            <p:ph type="subTitle" idx="4294967295"/>
          </p:nvPr>
        </p:nvSpPr>
        <p:spPr>
          <a:xfrm>
            <a:off x="3613234" y="1818977"/>
            <a:ext cx="4803775" cy="1149350"/>
          </a:xfrm>
        </p:spPr>
        <p:txBody>
          <a:bodyPr anchor="ctr">
            <a:normAutofit/>
          </a:bodyPr>
          <a:lstStyle/>
          <a:p>
            <a:pPr marL="0" indent="0" algn="ctr">
              <a:buNone/>
            </a:pPr>
            <a:r>
              <a:rPr lang="en-IN" sz="2400" dirty="0">
                <a:solidFill>
                  <a:schemeClr val="tx1"/>
                </a:solidFill>
                <a:latin typeface="Times New Roman" panose="02020603050405020304" pitchFamily="18" charset="0"/>
                <a:cs typeface="Times New Roman" panose="02020603050405020304" pitchFamily="18" charset="0"/>
              </a:rPr>
              <a:t>Preeti Bhall</a:t>
            </a:r>
          </a:p>
          <a:p>
            <a:pPr marL="0" indent="0" algn="ctr">
              <a:buNone/>
            </a:pPr>
            <a:r>
              <a:rPr lang="en-IN" sz="2400" dirty="0">
                <a:solidFill>
                  <a:schemeClr val="tx1"/>
                </a:solidFill>
                <a:latin typeface="Times New Roman" panose="02020603050405020304" pitchFamily="18" charset="0"/>
                <a:cs typeface="Times New Roman" panose="02020603050405020304" pitchFamily="18" charset="0"/>
              </a:rPr>
              <a:t>(Supervisor: Prof. Alka Upadhyay)</a:t>
            </a:r>
          </a:p>
        </p:txBody>
      </p:sp>
      <p:pic>
        <p:nvPicPr>
          <p:cNvPr id="1026" name="Picture 2">
            <a:extLst>
              <a:ext uri="{FF2B5EF4-FFF2-40B4-BE49-F238E27FC236}">
                <a16:creationId xmlns:a16="http://schemas.microsoft.com/office/drawing/2014/main" id="{21041E0C-70E7-4B77-85F0-43E33A0D0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2" r="3255" b="5"/>
          <a:stretch/>
        </p:blipFill>
        <p:spPr bwMode="auto">
          <a:xfrm>
            <a:off x="4851196" y="3322444"/>
            <a:ext cx="2021239" cy="15992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BF1AED-64B4-4387-AC93-C0692534E01C}"/>
              </a:ext>
            </a:extLst>
          </p:cNvPr>
          <p:cNvSpPr txBox="1"/>
          <p:nvPr/>
        </p:nvSpPr>
        <p:spPr>
          <a:xfrm>
            <a:off x="1225549" y="5275785"/>
            <a:ext cx="9579143" cy="830997"/>
          </a:xfrm>
          <a:prstGeom prst="rect">
            <a:avLst/>
          </a:prstGeom>
          <a:no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Department of Physics and Material Science</a:t>
            </a:r>
          </a:p>
          <a:p>
            <a:pPr algn="ctr"/>
            <a:r>
              <a:rPr lang="en-IN" sz="2400" b="1" dirty="0">
                <a:latin typeface="Times New Roman" panose="02020603050405020304" pitchFamily="18" charset="0"/>
                <a:cs typeface="Times New Roman" panose="02020603050405020304" pitchFamily="18" charset="0"/>
              </a:rPr>
              <a:t>Thapar Institute of Engineering and Technology, Patiala, India</a:t>
            </a:r>
            <a:endParaRPr lang="en-IN" sz="2400" b="1" dirty="0"/>
          </a:p>
        </p:txBody>
      </p:sp>
      <p:sp>
        <p:nvSpPr>
          <p:cNvPr id="6" name="TextBox 5">
            <a:extLst>
              <a:ext uri="{FF2B5EF4-FFF2-40B4-BE49-F238E27FC236}">
                <a16:creationId xmlns:a16="http://schemas.microsoft.com/office/drawing/2014/main" id="{A825E089-873F-4E93-A2F8-229733C67E51}"/>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1</a:t>
            </a:r>
          </a:p>
        </p:txBody>
      </p:sp>
    </p:spTree>
    <p:extLst>
      <p:ext uri="{BB962C8B-B14F-4D97-AF65-F5344CB8AC3E}">
        <p14:creationId xmlns:p14="http://schemas.microsoft.com/office/powerpoint/2010/main" val="104689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C965BF-7724-4198-AD67-B9832E899931}"/>
                  </a:ext>
                </a:extLst>
              </p:cNvPr>
              <p:cNvSpPr txBox="1"/>
              <p:nvPr/>
            </p:nvSpPr>
            <p:spPr>
              <a:xfrm>
                <a:off x="2207347" y="4595882"/>
                <a:ext cx="6195508" cy="899221"/>
              </a:xfrm>
              <a:prstGeom prst="rect">
                <a:avLst/>
              </a:prstGeom>
              <a:noFill/>
            </p:spPr>
            <p:txBody>
              <a:bodyPr wrap="square">
                <a:spAutoFit/>
              </a:bodyPr>
              <a:lstStyle/>
              <a:p>
                <a:r>
                  <a:rPr lang="en-IN" b="1"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Ȏ</a:t>
                </a:r>
                <a:r>
                  <a:rPr lang="en-IN" sz="2400" b="1" baseline="-25000" dirty="0">
                    <a:solidFill>
                      <a:schemeClr val="tx1"/>
                    </a:solidFill>
                    <a:latin typeface="Times New Roman" panose="02020603050405020304" pitchFamily="18" charset="0"/>
                    <a:cs typeface="Times New Roman" panose="02020603050405020304" pitchFamily="18" charset="0"/>
                  </a:rPr>
                  <a:t>∆++ </a:t>
                </a:r>
                <a:r>
                  <a:rPr lang="en-IN"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a:t>
                </a:r>
                <a:r>
                  <a:rPr lang="en-US" sz="2400" baseline="-25000" dirty="0">
                    <a:solidFill>
                      <a:schemeClr val="tx1"/>
                    </a:solidFill>
                    <a:latin typeface="Times New Roman" panose="02020603050405020304" pitchFamily="18" charset="0"/>
                    <a:cs typeface="Times New Roman" panose="02020603050405020304" pitchFamily="18" charset="0"/>
                  </a:rPr>
                  <a:t>0</a:t>
                </a:r>
                <a:r>
                  <a:rPr lang="en-US" sz="2400" baseline="30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(8C) + b</a:t>
                </a:r>
                <a:r>
                  <a:rPr lang="en-US" sz="2400" baseline="-25000" dirty="0">
                    <a:solidFill>
                      <a:schemeClr val="tx1"/>
                    </a:solidFill>
                    <a:latin typeface="Times New Roman" panose="02020603050405020304" pitchFamily="18" charset="0"/>
                    <a:cs typeface="Times New Roman" panose="02020603050405020304" pitchFamily="18" charset="0"/>
                  </a:rPr>
                  <a:t>1</a:t>
                </a:r>
                <a:r>
                  <a:rPr lang="en-US" sz="2400" baseline="30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smtClean="0">
                            <a:solidFill>
                              <a:schemeClr val="tx1"/>
                            </a:solidFill>
                            <a:latin typeface="Cambria Math" panose="02040503050406030204" pitchFamily="18" charset="0"/>
                            <a:cs typeface="Times New Roman" panose="02020603050405020304" pitchFamily="18" charset="0"/>
                          </a:rPr>
                        </m:ctrlPr>
                      </m:fPr>
                      <m:num>
                        <m:r>
                          <a:rPr lang="en-IN" sz="2400" b="0" i="1" smtClean="0">
                            <a:solidFill>
                              <a:schemeClr val="tx1"/>
                            </a:solidFill>
                            <a:latin typeface="Cambria Math" panose="02040503050406030204" pitchFamily="18" charset="0"/>
                            <a:cs typeface="Times New Roman" panose="02020603050405020304" pitchFamily="18" charset="0"/>
                          </a:rPr>
                          <m:t>56</m:t>
                        </m:r>
                        <m:r>
                          <a:rPr lang="en-IN" sz="2400" b="0" i="1" smtClean="0">
                            <a:solidFill>
                              <a:schemeClr val="tx1"/>
                            </a:solidFill>
                            <a:latin typeface="Cambria Math" panose="02040503050406030204" pitchFamily="18" charset="0"/>
                            <a:cs typeface="Times New Roman" panose="02020603050405020304" pitchFamily="18" charset="0"/>
                          </a:rPr>
                          <m:t>𝐶</m:t>
                        </m:r>
                      </m:num>
                      <m:den>
                        <m:r>
                          <a:rPr lang="en-IN" sz="2400" b="0" i="1" smtClean="0">
                            <a:solidFill>
                              <a:schemeClr val="tx1"/>
                            </a:solidFill>
                            <a:latin typeface="Cambria Math" panose="02040503050406030204" pitchFamily="18" charset="0"/>
                            <a:cs typeface="Times New Roman" panose="02020603050405020304" pitchFamily="18" charset="0"/>
                          </a:rPr>
                          <m:t>15</m:t>
                        </m:r>
                      </m:den>
                    </m:f>
                  </m:oMath>
                </a14:m>
                <a:r>
                  <a:rPr lang="en-US" sz="2400" dirty="0">
                    <a:solidFill>
                      <a:schemeClr val="tx1"/>
                    </a:solidFill>
                    <a:latin typeface="Times New Roman" panose="02020603050405020304" pitchFamily="18" charset="0"/>
                    <a:cs typeface="Times New Roman" panose="02020603050405020304" pitchFamily="18" charset="0"/>
                  </a:rPr>
                  <a:t>) + d</a:t>
                </a:r>
                <a:r>
                  <a:rPr lang="en-US" sz="2400" baseline="-25000" dirty="0">
                    <a:solidFill>
                      <a:schemeClr val="tx1"/>
                    </a:solidFill>
                    <a:latin typeface="Times New Roman" panose="02020603050405020304" pitchFamily="18" charset="0"/>
                    <a:cs typeface="Times New Roman" panose="02020603050405020304" pitchFamily="18" charset="0"/>
                  </a:rPr>
                  <a:t>1</a:t>
                </a:r>
                <a:r>
                  <a:rPr lang="en-US" sz="2400" baseline="30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solidFill>
                              <a:schemeClr val="tx1"/>
                            </a:solidFill>
                            <a:latin typeface="Cambria Math" panose="02040503050406030204" pitchFamily="18" charset="0"/>
                            <a:cs typeface="Times New Roman" panose="02020603050405020304" pitchFamily="18" charset="0"/>
                          </a:rPr>
                        </m:ctrlPr>
                      </m:fPr>
                      <m:num>
                        <m:r>
                          <a:rPr lang="en-IN" sz="2400" b="0" i="1" smtClean="0">
                            <a:solidFill>
                              <a:schemeClr val="tx1"/>
                            </a:solidFill>
                            <a:latin typeface="Cambria Math" panose="02040503050406030204" pitchFamily="18" charset="0"/>
                            <a:cs typeface="Times New Roman" panose="02020603050405020304" pitchFamily="18" charset="0"/>
                          </a:rPr>
                          <m:t>−</m:t>
                        </m:r>
                        <m:r>
                          <a:rPr lang="en-IN" sz="2400" b="0" i="1" smtClean="0">
                            <a:solidFill>
                              <a:schemeClr val="tx1"/>
                            </a:solidFill>
                            <a:latin typeface="Cambria Math" panose="02040503050406030204" pitchFamily="18" charset="0"/>
                            <a:cs typeface="Times New Roman" panose="02020603050405020304" pitchFamily="18" charset="0"/>
                          </a:rPr>
                          <m:t>8</m:t>
                        </m:r>
                        <m:r>
                          <a:rPr lang="en-IN" sz="2400" i="1">
                            <a:solidFill>
                              <a:schemeClr val="tx1"/>
                            </a:solidFill>
                            <a:latin typeface="Cambria Math" panose="02040503050406030204" pitchFamily="18" charset="0"/>
                            <a:cs typeface="Times New Roman" panose="02020603050405020304" pitchFamily="18" charset="0"/>
                          </a:rPr>
                          <m:t>𝐶</m:t>
                        </m:r>
                      </m:num>
                      <m:den>
                        <m:r>
                          <a:rPr lang="en-IN" sz="2400" i="1">
                            <a:solidFill>
                              <a:schemeClr val="tx1"/>
                            </a:solidFill>
                            <a:latin typeface="Cambria Math" panose="02040503050406030204" pitchFamily="18" charset="0"/>
                            <a:cs typeface="Times New Roman" panose="02020603050405020304" pitchFamily="18" charset="0"/>
                          </a:rPr>
                          <m:t>15</m:t>
                        </m:r>
                      </m:den>
                    </m:f>
                    <m:r>
                      <a:rPr lang="en-IN" sz="2400" i="1">
                        <a:solidFill>
                          <a:schemeClr val="tx1"/>
                        </a:solidFill>
                        <a:latin typeface="Cambria Math" panose="02040503050406030204" pitchFamily="18" charset="0"/>
                        <a:cs typeface="Times New Roman" panose="02020603050405020304" pitchFamily="18" charset="0"/>
                      </a:rPr>
                      <m:t> </m:t>
                    </m:r>
                  </m:oMath>
                </a14:m>
                <a:r>
                  <a:rPr lang="en-US" sz="2400" dirty="0">
                    <a:solidFill>
                      <a:schemeClr val="tx1"/>
                    </a:solidFill>
                    <a:latin typeface="Times New Roman" panose="02020603050405020304" pitchFamily="18" charset="0"/>
                    <a:cs typeface="Times New Roman" panose="02020603050405020304" pitchFamily="18" charset="0"/>
                  </a:rPr>
                  <a:t>) + d</a:t>
                </a:r>
                <a:r>
                  <a:rPr lang="en-US" sz="2400" baseline="-25000" dirty="0">
                    <a:solidFill>
                      <a:schemeClr val="tx1"/>
                    </a:solidFill>
                    <a:latin typeface="Times New Roman" panose="02020603050405020304" pitchFamily="18" charset="0"/>
                    <a:cs typeface="Times New Roman" panose="02020603050405020304" pitchFamily="18" charset="0"/>
                  </a:rPr>
                  <a:t>8</a:t>
                </a:r>
                <a:r>
                  <a:rPr lang="en-US" sz="2400" baseline="30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solidFill>
                              <a:schemeClr val="tx1"/>
                            </a:solidFill>
                            <a:latin typeface="Cambria Math" panose="02040503050406030204" pitchFamily="18" charset="0"/>
                            <a:cs typeface="Times New Roman" panose="02020603050405020304" pitchFamily="18" charset="0"/>
                          </a:rPr>
                        </m:ctrlPr>
                      </m:fPr>
                      <m:num>
                        <m:r>
                          <a:rPr lang="en-IN" sz="2400" b="0" i="1" smtClean="0">
                            <a:solidFill>
                              <a:schemeClr val="tx1"/>
                            </a:solidFill>
                            <a:latin typeface="Cambria Math" panose="02040503050406030204" pitchFamily="18" charset="0"/>
                            <a:cs typeface="Times New Roman" panose="02020603050405020304" pitchFamily="18" charset="0"/>
                          </a:rPr>
                          <m:t>−</m:t>
                        </m:r>
                        <m:r>
                          <a:rPr lang="en-IN" sz="2400" b="0" i="1" smtClean="0">
                            <a:solidFill>
                              <a:schemeClr val="tx1"/>
                            </a:solidFill>
                            <a:latin typeface="Cambria Math" panose="02040503050406030204" pitchFamily="18" charset="0"/>
                            <a:cs typeface="Times New Roman" panose="02020603050405020304" pitchFamily="18" charset="0"/>
                          </a:rPr>
                          <m:t>28</m:t>
                        </m:r>
                        <m:r>
                          <a:rPr lang="en-IN" sz="2400" i="1">
                            <a:solidFill>
                              <a:schemeClr val="tx1"/>
                            </a:solidFill>
                            <a:latin typeface="Cambria Math" panose="02040503050406030204" pitchFamily="18" charset="0"/>
                            <a:cs typeface="Times New Roman" panose="02020603050405020304" pitchFamily="18" charset="0"/>
                          </a:rPr>
                          <m:t>𝐶</m:t>
                        </m:r>
                      </m:num>
                      <m:den>
                        <m:r>
                          <a:rPr lang="en-IN" sz="2400" i="1">
                            <a:solidFill>
                              <a:schemeClr val="tx1"/>
                            </a:solidFill>
                            <a:latin typeface="Cambria Math" panose="02040503050406030204" pitchFamily="18" charset="0"/>
                            <a:cs typeface="Times New Roman" panose="02020603050405020304" pitchFamily="18" charset="0"/>
                          </a:rPr>
                          <m:t>15</m:t>
                        </m:r>
                      </m:den>
                    </m:f>
                  </m:oMath>
                </a14:m>
                <a:r>
                  <a:rPr lang="en-US" sz="2400" dirty="0">
                    <a:solidFill>
                      <a:schemeClr val="tx1"/>
                    </a:solidFill>
                    <a:latin typeface="Times New Roman" panose="02020603050405020304" pitchFamily="18" charset="0"/>
                    <a:cs typeface="Times New Roman" panose="02020603050405020304" pitchFamily="18" charset="0"/>
                  </a:rPr>
                  <a:t>)</a:t>
                </a:r>
              </a:p>
              <a:p>
                <a:endParaRPr lang="en-IN"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87C965BF-7724-4198-AD67-B9832E899931}"/>
                  </a:ext>
                </a:extLst>
              </p:cNvPr>
              <p:cNvSpPr txBox="1">
                <a:spLocks noRot="1" noChangeAspect="1" noMove="1" noResize="1" noEditPoints="1" noAdjustHandles="1" noChangeArrowheads="1" noChangeShapeType="1" noTextEdit="1"/>
              </p:cNvSpPr>
              <p:nvPr/>
            </p:nvSpPr>
            <p:spPr>
              <a:xfrm>
                <a:off x="2207347" y="4595882"/>
                <a:ext cx="6195508" cy="899221"/>
              </a:xfrm>
              <a:prstGeom prst="rect">
                <a:avLst/>
              </a:prstGeom>
              <a:blipFill>
                <a:blip r:embed="rId2"/>
                <a:stretch>
                  <a:fillRect l="-591" r="-591"/>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F9831C1C-8740-4FB9-8830-228AD8DC8625}"/>
              </a:ext>
            </a:extLst>
          </p:cNvPr>
          <p:cNvSpPr txBox="1"/>
          <p:nvPr/>
        </p:nvSpPr>
        <p:spPr>
          <a:xfrm>
            <a:off x="1211458" y="1999812"/>
            <a:ext cx="9435610"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&lt;</a:t>
            </a:r>
            <a:r>
              <a:rPr lang="el-GR" sz="2000" b="1" dirty="0">
                <a:latin typeface="Times New Roman" panose="02020603050405020304" pitchFamily="18" charset="0"/>
                <a:cs typeface="Times New Roman" panose="02020603050405020304" pitchFamily="18" charset="0"/>
              </a:rPr>
              <a:t>ϕ</a:t>
            </a:r>
            <a:r>
              <a:rPr lang="en-IN" sz="2000" b="1" baseline="-25000" dirty="0">
                <a:latin typeface="Times New Roman" panose="02020603050405020304" pitchFamily="18" charset="0"/>
                <a:cs typeface="Times New Roman" panose="02020603050405020304" pitchFamily="18" charset="0"/>
              </a:rPr>
              <a:t>3/2</a:t>
            </a:r>
            <a:r>
              <a:rPr lang="en-IN" sz="2000" b="1" baseline="30000"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Ȏ</a:t>
            </a:r>
            <a:r>
              <a:rPr lang="en-US" sz="2000" b="1" i="1" baseline="-25000" dirty="0">
                <a:latin typeface="Times New Roman" panose="02020603050405020304" pitchFamily="18" charset="0"/>
                <a:cs typeface="Times New Roman" panose="02020603050405020304" pitchFamily="18" charset="0"/>
              </a:rPr>
              <a:t>B</a:t>
            </a:r>
            <a:r>
              <a:rPr lang="en-US" sz="2000" i="1" baseline="-25000"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a:t>
            </a:r>
            <a:r>
              <a:rPr lang="el-GR" sz="2000" b="1" dirty="0">
                <a:latin typeface="Times New Roman" panose="02020603050405020304" pitchFamily="18" charset="0"/>
                <a:cs typeface="Times New Roman" panose="02020603050405020304" pitchFamily="18" charset="0"/>
              </a:rPr>
              <a:t>ϕ</a:t>
            </a:r>
            <a:r>
              <a:rPr lang="en-IN" sz="2000" b="1" baseline="-25000" dirty="0">
                <a:latin typeface="Times New Roman" panose="02020603050405020304" pitchFamily="18" charset="0"/>
                <a:cs typeface="Times New Roman" panose="02020603050405020304" pitchFamily="18" charset="0"/>
              </a:rPr>
              <a:t>3/2</a:t>
            </a:r>
            <a:r>
              <a:rPr lang="en-IN" sz="2000" b="1" baseline="30000" dirty="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&gt; = </a:t>
            </a:r>
            <a:r>
              <a:rPr lang="pt-BR" sz="2000" b="1" dirty="0">
                <a:latin typeface="Times New Roman" panose="02020603050405020304" pitchFamily="18" charset="0"/>
                <a:cs typeface="Times New Roman" panose="02020603050405020304" pitchFamily="18" charset="0"/>
              </a:rPr>
              <a:t>a</a:t>
            </a:r>
            <a:r>
              <a:rPr lang="pt-BR" sz="2000" b="1" baseline="-25000" dirty="0">
                <a:latin typeface="Times New Roman" panose="02020603050405020304" pitchFamily="18" charset="0"/>
                <a:cs typeface="Times New Roman" panose="02020603050405020304" pitchFamily="18" charset="0"/>
              </a:rPr>
              <a:t>0</a:t>
            </a:r>
            <a:r>
              <a:rPr lang="pt-BR" sz="2000" b="1" baseline="30000" dirty="0">
                <a:latin typeface="Times New Roman" panose="02020603050405020304" pitchFamily="18" charset="0"/>
                <a:cs typeface="Times New Roman" panose="02020603050405020304" pitchFamily="18" charset="0"/>
              </a:rPr>
              <a:t>2 </a:t>
            </a:r>
            <a:r>
              <a:rPr lang="en-IN" sz="2000" b="1" dirty="0">
                <a:latin typeface="Times New Roman" panose="02020603050405020304" pitchFamily="18" charset="0"/>
                <a:cs typeface="Times New Roman" panose="02020603050405020304" pitchFamily="18" charset="0"/>
              </a:rPr>
              <a:t>&lt;</a:t>
            </a:r>
            <a:r>
              <a:rPr lang="pt-BR" sz="2000" b="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en-IN" sz="2000" b="1" baseline="30000" dirty="0">
                <a:latin typeface="Times New Roman" panose="02020603050405020304" pitchFamily="18" charset="0"/>
                <a:cs typeface="Times New Roman" panose="02020603050405020304" pitchFamily="18" charset="0"/>
              </a:rPr>
              <a:t>↑</a:t>
            </a:r>
            <a:r>
              <a:rPr lang="pt-BR" sz="2000" b="1" baseline="30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Ȏ</a:t>
            </a:r>
            <a:r>
              <a:rPr lang="en-US" sz="2000" b="1" i="1" baseline="-25000" dirty="0">
                <a:latin typeface="Times New Roman" panose="02020603050405020304" pitchFamily="18" charset="0"/>
                <a:cs typeface="Times New Roman" panose="02020603050405020304" pitchFamily="18" charset="0"/>
              </a:rPr>
              <a:t>B</a:t>
            </a:r>
            <a:r>
              <a:rPr lang="en-US" sz="2000" i="1" baseline="-25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en-IN" sz="2000" b="1" baseline="30000" dirty="0">
                <a:latin typeface="Times New Roman" panose="02020603050405020304" pitchFamily="18" charset="0"/>
                <a:cs typeface="Times New Roman" panose="02020603050405020304" pitchFamily="18" charset="0"/>
              </a:rPr>
              <a:t>↑</a:t>
            </a:r>
            <a:r>
              <a:rPr lang="pt-BR" sz="2000" b="1" baseline="30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&gt; + b</a:t>
            </a:r>
            <a:r>
              <a:rPr lang="pt-BR" sz="2000" b="1"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2</a:t>
            </a:r>
            <a:r>
              <a:rPr lang="pt-BR" sz="2000" b="1" dirty="0">
                <a:latin typeface="Times New Roman" panose="02020603050405020304" pitchFamily="18" charset="0"/>
                <a:cs typeface="Times New Roman" panose="02020603050405020304" pitchFamily="18" charset="0"/>
              </a:rPr>
              <a:t> &lt; </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aseline="30000" dirty="0">
                <a:latin typeface="Times New Roman" panose="02020603050405020304" pitchFamily="18" charset="0"/>
                <a:cs typeface="Times New Roman" panose="02020603050405020304" pitchFamily="18" charset="0"/>
              </a:rPr>
              <a:t>(3/2)</a:t>
            </a:r>
            <a:r>
              <a:rPr lang="pt-BR" sz="2000" b="1" baseline="30000" dirty="0">
                <a:latin typeface="Times New Roman" panose="02020603050405020304" pitchFamily="18" charset="0"/>
                <a:cs typeface="Times New Roman" panose="02020603050405020304" pitchFamily="18" charset="0"/>
              </a:rPr>
              <a:t> </a:t>
            </a:r>
            <a:r>
              <a:rPr lang="pt-BR" sz="2000" b="1" baseline="-25000" dirty="0">
                <a:latin typeface="Times New Roman" panose="02020603050405020304" pitchFamily="18" charset="0"/>
                <a:cs typeface="Times New Roman" panose="02020603050405020304" pitchFamily="18" charset="0"/>
              </a:rPr>
              <a:t> </a:t>
            </a:r>
            <a:r>
              <a:rPr lang="pt-BR" sz="2000" b="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Ȏ</a:t>
            </a:r>
            <a:r>
              <a:rPr lang="en-US" sz="2000" b="1" i="1" baseline="-25000" dirty="0">
                <a:latin typeface="Times New Roman" panose="02020603050405020304" pitchFamily="18" charset="0"/>
                <a:cs typeface="Times New Roman" panose="02020603050405020304" pitchFamily="18" charset="0"/>
              </a:rPr>
              <a:t>B </a:t>
            </a:r>
            <a:r>
              <a:rPr lang="pt-BR" sz="2000" b="1"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aseline="30000" dirty="0">
                <a:latin typeface="Times New Roman" panose="02020603050405020304" pitchFamily="18" charset="0"/>
                <a:cs typeface="Times New Roman" panose="02020603050405020304" pitchFamily="18" charset="0"/>
              </a:rPr>
              <a:t>(3/2) </a:t>
            </a:r>
            <a:r>
              <a:rPr lang="pt-BR" sz="2000" b="1" dirty="0">
                <a:latin typeface="Times New Roman" panose="02020603050405020304" pitchFamily="18" charset="0"/>
                <a:cs typeface="Times New Roman" panose="02020603050405020304" pitchFamily="18" charset="0"/>
              </a:rPr>
              <a:t>&gt; +  . . . .</a:t>
            </a:r>
            <a:endParaRPr lang="en-IN" sz="2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F2A824D-8A93-43A8-8434-E81811B3A7E7}"/>
              </a:ext>
            </a:extLst>
          </p:cNvPr>
          <p:cNvSpPr txBox="1"/>
          <p:nvPr/>
        </p:nvSpPr>
        <p:spPr>
          <a:xfrm>
            <a:off x="4880008" y="3281136"/>
            <a:ext cx="2733670" cy="369332"/>
          </a:xfrm>
          <a:prstGeom prst="rect">
            <a:avLst/>
          </a:prstGeom>
          <a:noFill/>
        </p:spPr>
        <p:txBody>
          <a:bodyPr wrap="square" rtlCol="0">
            <a:spAutoFit/>
          </a:bodyPr>
          <a:lstStyle/>
          <a:p>
            <a:r>
              <a:rPr lang="en-IN" dirty="0">
                <a:solidFill>
                  <a:srgbClr val="C00000"/>
                </a:solidFill>
                <a:latin typeface="Times New Roman" panose="02020603050405020304" pitchFamily="18" charset="0"/>
                <a:cs typeface="Times New Roman" panose="02020603050405020304" pitchFamily="18" charset="0"/>
              </a:rPr>
              <a:t>Spin-</a:t>
            </a:r>
            <a:r>
              <a:rPr lang="en-IN" dirty="0" err="1">
                <a:solidFill>
                  <a:srgbClr val="C00000"/>
                </a:solidFill>
                <a:latin typeface="Times New Roman" panose="02020603050405020304" pitchFamily="18" charset="0"/>
                <a:cs typeface="Times New Roman" panose="02020603050405020304" pitchFamily="18" charset="0"/>
              </a:rPr>
              <a:t>flavor</a:t>
            </a:r>
            <a:r>
              <a:rPr lang="en-IN" dirty="0">
                <a:solidFill>
                  <a:srgbClr val="C00000"/>
                </a:solidFill>
                <a:latin typeface="Times New Roman" panose="02020603050405020304" pitchFamily="18" charset="0"/>
                <a:cs typeface="Times New Roman" panose="02020603050405020304" pitchFamily="18" charset="0"/>
              </a:rPr>
              <a:t> wavefunction</a:t>
            </a:r>
          </a:p>
        </p:txBody>
      </p:sp>
      <p:cxnSp>
        <p:nvCxnSpPr>
          <p:cNvPr id="11" name="Straight Arrow Connector 10">
            <a:extLst>
              <a:ext uri="{FF2B5EF4-FFF2-40B4-BE49-F238E27FC236}">
                <a16:creationId xmlns:a16="http://schemas.microsoft.com/office/drawing/2014/main" id="{4FEE5230-49C1-4690-9645-5E8A6DC8E65A}"/>
              </a:ext>
            </a:extLst>
          </p:cNvPr>
          <p:cNvCxnSpPr>
            <a:cxnSpLocks/>
          </p:cNvCxnSpPr>
          <p:nvPr/>
        </p:nvCxnSpPr>
        <p:spPr>
          <a:xfrm>
            <a:off x="2293974" y="2452142"/>
            <a:ext cx="0" cy="635801"/>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DF8C1D28-B7DB-4FEF-BDA5-87EBEA3CD4A2}"/>
              </a:ext>
            </a:extLst>
          </p:cNvPr>
          <p:cNvSpPr txBox="1"/>
          <p:nvPr/>
        </p:nvSpPr>
        <p:spPr>
          <a:xfrm>
            <a:off x="1752269" y="3180056"/>
            <a:ext cx="1341585" cy="369332"/>
          </a:xfrm>
          <a:prstGeom prst="rect">
            <a:avLst/>
          </a:prstGeom>
          <a:noFill/>
        </p:spPr>
        <p:txBody>
          <a:bodyPr wrap="square" rtlCol="0">
            <a:spAutoFit/>
          </a:bodyPr>
          <a:lstStyle/>
          <a:p>
            <a:r>
              <a:rPr lang="en-IN" dirty="0">
                <a:solidFill>
                  <a:srgbClr val="C00000"/>
                </a:solidFill>
                <a:latin typeface="Times New Roman" panose="02020603050405020304" pitchFamily="18" charset="0"/>
                <a:cs typeface="Times New Roman" panose="02020603050405020304" pitchFamily="18" charset="0"/>
              </a:rPr>
              <a:t>Operator</a:t>
            </a:r>
          </a:p>
        </p:txBody>
      </p:sp>
      <p:sp>
        <p:nvSpPr>
          <p:cNvPr id="34" name="Oval 33">
            <a:extLst>
              <a:ext uri="{FF2B5EF4-FFF2-40B4-BE49-F238E27FC236}">
                <a16:creationId xmlns:a16="http://schemas.microsoft.com/office/drawing/2014/main" id="{272A8B7C-C7F7-4075-A421-C5C519670512}"/>
              </a:ext>
            </a:extLst>
          </p:cNvPr>
          <p:cNvSpPr/>
          <p:nvPr/>
        </p:nvSpPr>
        <p:spPr>
          <a:xfrm>
            <a:off x="4040163" y="1951047"/>
            <a:ext cx="762840" cy="5115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cxnSp>
        <p:nvCxnSpPr>
          <p:cNvPr id="36" name="Connector: Elbow 35">
            <a:extLst>
              <a:ext uri="{FF2B5EF4-FFF2-40B4-BE49-F238E27FC236}">
                <a16:creationId xmlns:a16="http://schemas.microsoft.com/office/drawing/2014/main" id="{9487A46E-1AC3-42D8-8B80-861C1EC29B1B}"/>
              </a:ext>
            </a:extLst>
          </p:cNvPr>
          <p:cNvCxnSpPr>
            <a:cxnSpLocks/>
          </p:cNvCxnSpPr>
          <p:nvPr/>
        </p:nvCxnSpPr>
        <p:spPr>
          <a:xfrm>
            <a:off x="4346367" y="2452142"/>
            <a:ext cx="2952045" cy="778272"/>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41" name="Scroll: Horizontal 40">
            <a:extLst>
              <a:ext uri="{FF2B5EF4-FFF2-40B4-BE49-F238E27FC236}">
                <a16:creationId xmlns:a16="http://schemas.microsoft.com/office/drawing/2014/main" id="{A630FECB-3923-4526-9FED-FE1E7955A18F}"/>
              </a:ext>
            </a:extLst>
          </p:cNvPr>
          <p:cNvSpPr/>
          <p:nvPr/>
        </p:nvSpPr>
        <p:spPr>
          <a:xfrm>
            <a:off x="7385034" y="2643056"/>
            <a:ext cx="4199719" cy="137195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Times New Roman" panose="02020603050405020304" pitchFamily="18" charset="0"/>
                <a:cs typeface="Times New Roman" panose="02020603050405020304" pitchFamily="18" charset="0"/>
              </a:rPr>
              <a:t>Φ</a:t>
            </a:r>
            <a:r>
              <a:rPr lang="pt-BR" sz="2000" b="1" baseline="-25000" dirty="0">
                <a:solidFill>
                  <a:schemeClr val="tx1"/>
                </a:solidFill>
                <a:latin typeface="Times New Roman" panose="02020603050405020304" pitchFamily="18" charset="0"/>
                <a:cs typeface="Times New Roman" panose="02020603050405020304" pitchFamily="18" charset="0"/>
              </a:rPr>
              <a:t>1</a:t>
            </a:r>
            <a:r>
              <a:rPr lang="pt-BR" sz="2000" b="1" baseline="30000" dirty="0">
                <a:solidFill>
                  <a:schemeClr val="tx1"/>
                </a:solidFill>
                <a:latin typeface="Times New Roman" panose="02020603050405020304" pitchFamily="18" charset="0"/>
                <a:cs typeface="Times New Roman" panose="02020603050405020304" pitchFamily="18" charset="0"/>
              </a:rPr>
              <a:t>(3/2</a:t>
            </a:r>
            <a:r>
              <a:rPr lang="en-IN" sz="2000" b="1" baseline="30000" dirty="0">
                <a:solidFill>
                  <a:schemeClr val="tx1"/>
                </a:solidFill>
                <a:latin typeface="Times New Roman" panose="02020603050405020304" pitchFamily="18" charset="0"/>
                <a:cs typeface="Times New Roman" panose="02020603050405020304" pitchFamily="18" charset="0"/>
              </a:rPr>
              <a:t>↑</a:t>
            </a:r>
            <a:r>
              <a:rPr lang="pt-BR" sz="2000" b="1" baseline="30000" dirty="0">
                <a:solidFill>
                  <a:schemeClr val="tx1"/>
                </a:solidFill>
                <a:latin typeface="Times New Roman" panose="02020603050405020304" pitchFamily="18" charset="0"/>
                <a:cs typeface="Times New Roman" panose="02020603050405020304" pitchFamily="18" charset="0"/>
              </a:rPr>
              <a:t>) </a:t>
            </a:r>
            <a:r>
              <a:rPr lang="pt-BR" sz="2000" b="1" baseline="-25000" dirty="0">
                <a:solidFill>
                  <a:schemeClr val="tx1"/>
                </a:solidFill>
                <a:latin typeface="Times New Roman" panose="02020603050405020304" pitchFamily="18" charset="0"/>
                <a:cs typeface="Times New Roman" panose="02020603050405020304" pitchFamily="18" charset="0"/>
              </a:rPr>
              <a:t> </a:t>
            </a:r>
            <a:r>
              <a:rPr lang="pt-BR" sz="2000" b="1" dirty="0">
                <a:solidFill>
                  <a:schemeClr val="tx1"/>
                </a:solidFill>
                <a:latin typeface="Times New Roman" panose="02020603050405020304" pitchFamily="18" charset="0"/>
                <a:cs typeface="Times New Roman" panose="02020603050405020304" pitchFamily="18" charset="0"/>
              </a:rPr>
              <a:t> = Φ(10, 3/2, 1</a:t>
            </a:r>
            <a:r>
              <a:rPr lang="pt-BR" sz="2000" b="1" baseline="-25000" dirty="0">
                <a:solidFill>
                  <a:schemeClr val="tx1"/>
                </a:solidFill>
                <a:latin typeface="Times New Roman" panose="02020603050405020304" pitchFamily="18" charset="0"/>
                <a:cs typeface="Times New Roman" panose="02020603050405020304" pitchFamily="18" charset="0"/>
              </a:rPr>
              <a:t>c</a:t>
            </a:r>
            <a:r>
              <a:rPr lang="pt-BR" sz="2000" b="1" dirty="0">
                <a:solidFill>
                  <a:schemeClr val="tx1"/>
                </a:solidFill>
                <a:latin typeface="Times New Roman" panose="02020603050405020304" pitchFamily="18" charset="0"/>
                <a:cs typeface="Times New Roman" panose="02020603050405020304" pitchFamily="18" charset="0"/>
              </a:rPr>
              <a:t>) = F</a:t>
            </a:r>
            <a:r>
              <a:rPr lang="pt-BR" sz="2000" b="1" baseline="-25000" dirty="0">
                <a:solidFill>
                  <a:schemeClr val="tx1"/>
                </a:solidFill>
                <a:latin typeface="Times New Roman" panose="02020603050405020304" pitchFamily="18" charset="0"/>
                <a:cs typeface="Times New Roman" panose="02020603050405020304" pitchFamily="18" charset="0"/>
              </a:rPr>
              <a:t>s </a:t>
            </a:r>
            <a:r>
              <a:rPr lang="el-GR" sz="2000" b="1" dirty="0">
                <a:solidFill>
                  <a:schemeClr val="tx1"/>
                </a:solidFill>
                <a:latin typeface="Times New Roman" panose="02020603050405020304" pitchFamily="18" charset="0"/>
                <a:cs typeface="Times New Roman" panose="02020603050405020304" pitchFamily="18" charset="0"/>
              </a:rPr>
              <a:t>ψ</a:t>
            </a:r>
            <a:r>
              <a:rPr lang="en-IN" sz="2000" b="1" baseline="-25000" dirty="0">
                <a:solidFill>
                  <a:schemeClr val="tx1"/>
                </a:solidFill>
                <a:latin typeface="Times New Roman" panose="02020603050405020304" pitchFamily="18" charset="0"/>
                <a:cs typeface="Times New Roman" panose="02020603050405020304" pitchFamily="18" charset="0"/>
              </a:rPr>
              <a:t>a</a:t>
            </a:r>
          </a:p>
          <a:p>
            <a:pPr algn="ctr"/>
            <a:endParaRPr lang="en-IN" sz="2000" b="1" baseline="-25000" dirty="0">
              <a:solidFill>
                <a:schemeClr val="tx1"/>
              </a:solidFill>
              <a:latin typeface="Times New Roman" panose="02020603050405020304" pitchFamily="18" charset="0"/>
              <a:cs typeface="Times New Roman" panose="02020603050405020304" pitchFamily="18" charset="0"/>
            </a:endParaRPr>
          </a:p>
          <a:p>
            <a:pPr algn="ctr"/>
            <a:r>
              <a:rPr lang="en-IN" sz="2000" dirty="0">
                <a:solidFill>
                  <a:schemeClr val="tx1"/>
                </a:solidFill>
                <a:latin typeface="Times New Roman" panose="02020603050405020304" pitchFamily="18" charset="0"/>
                <a:cs typeface="Times New Roman" panose="02020603050405020304" pitchFamily="18" charset="0"/>
              </a:rPr>
              <a:t>F</a:t>
            </a:r>
            <a:r>
              <a:rPr lang="en-IN" sz="2000" baseline="-25000" dirty="0">
                <a:solidFill>
                  <a:schemeClr val="tx1"/>
                </a:solidFill>
                <a:latin typeface="Times New Roman" panose="02020603050405020304" pitchFamily="18" charset="0"/>
                <a:cs typeface="Times New Roman" panose="02020603050405020304" pitchFamily="18" charset="0"/>
              </a:rPr>
              <a:t>s</a:t>
            </a:r>
            <a:r>
              <a:rPr lang="en-IN" sz="2000" dirty="0">
                <a:solidFill>
                  <a:schemeClr val="tx1"/>
                </a:solidFill>
                <a:latin typeface="Times New Roman" panose="02020603050405020304" pitchFamily="18" charset="0"/>
                <a:cs typeface="Times New Roman" panose="02020603050405020304" pitchFamily="18" charset="0"/>
              </a:rPr>
              <a:t> = </a:t>
            </a:r>
            <a:r>
              <a:rPr lang="el-GR" sz="2000" dirty="0">
                <a:solidFill>
                  <a:schemeClr val="tx1"/>
                </a:solidFill>
                <a:latin typeface="Times New Roman" panose="02020603050405020304" pitchFamily="18" charset="0"/>
                <a:cs typeface="Times New Roman" panose="02020603050405020304" pitchFamily="18" charset="0"/>
              </a:rPr>
              <a:t>ϕ</a:t>
            </a:r>
            <a:r>
              <a:rPr lang="el-GR" sz="2000" baseline="30000" dirty="0">
                <a:solidFill>
                  <a:schemeClr val="tx1"/>
                </a:solidFill>
                <a:latin typeface="Times New Roman" panose="02020603050405020304" pitchFamily="18" charset="0"/>
                <a:cs typeface="Times New Roman" panose="02020603050405020304" pitchFamily="18" charset="0"/>
              </a:rPr>
              <a:t>λ</a:t>
            </a:r>
            <a:r>
              <a:rPr lang="en-IN" sz="2000" baseline="30000"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χ</a:t>
            </a:r>
            <a:r>
              <a:rPr lang="el-GR" sz="2000" baseline="30000" dirty="0">
                <a:solidFill>
                  <a:schemeClr val="tx1"/>
                </a:solidFill>
                <a:latin typeface="Times New Roman" panose="02020603050405020304" pitchFamily="18" charset="0"/>
                <a:cs typeface="Times New Roman" panose="02020603050405020304" pitchFamily="18" charset="0"/>
              </a:rPr>
              <a:t>λ</a:t>
            </a:r>
            <a:r>
              <a:rPr lang="en-IN" sz="2000" baseline="30000" dirty="0">
                <a:solidFill>
                  <a:schemeClr val="tx1"/>
                </a:solidFill>
                <a:latin typeface="Times New Roman" panose="02020603050405020304" pitchFamily="18" charset="0"/>
                <a:cs typeface="Times New Roman" panose="02020603050405020304" pitchFamily="18" charset="0"/>
              </a:rPr>
              <a:t> </a:t>
            </a:r>
            <a:r>
              <a:rPr lang="en-IN" sz="2000" dirty="0">
                <a:solidFill>
                  <a:schemeClr val="tx1"/>
                </a:solidFill>
                <a:latin typeface="Times New Roman" panose="02020603050405020304" pitchFamily="18" charset="0"/>
                <a:cs typeface="Times New Roman" panose="02020603050405020304" pitchFamily="18" charset="0"/>
              </a:rPr>
              <a:t>+ </a:t>
            </a:r>
            <a:r>
              <a:rPr lang="el-GR" sz="2000" dirty="0">
                <a:solidFill>
                  <a:schemeClr val="tx1"/>
                </a:solidFill>
                <a:latin typeface="Times New Roman" panose="02020603050405020304" pitchFamily="18" charset="0"/>
                <a:cs typeface="Times New Roman" panose="02020603050405020304" pitchFamily="18" charset="0"/>
              </a:rPr>
              <a:t>ϕ</a:t>
            </a:r>
            <a:r>
              <a:rPr lang="el-GR" sz="2000" baseline="30000" dirty="0">
                <a:solidFill>
                  <a:schemeClr val="tx1"/>
                </a:solidFill>
                <a:latin typeface="Times New Roman" panose="02020603050405020304" pitchFamily="18" charset="0"/>
                <a:cs typeface="Times New Roman" panose="02020603050405020304" pitchFamily="18" charset="0"/>
              </a:rPr>
              <a:t>ρ</a:t>
            </a:r>
            <a:r>
              <a:rPr lang="el-GR" sz="2000" dirty="0">
                <a:solidFill>
                  <a:schemeClr val="tx1"/>
                </a:solidFill>
                <a:latin typeface="Times New Roman" panose="02020603050405020304" pitchFamily="18" charset="0"/>
                <a:cs typeface="Times New Roman" panose="02020603050405020304" pitchFamily="18" charset="0"/>
              </a:rPr>
              <a:t>χ</a:t>
            </a:r>
            <a:r>
              <a:rPr lang="el-GR" sz="2000" baseline="30000" dirty="0">
                <a:solidFill>
                  <a:schemeClr val="tx1"/>
                </a:solidFill>
                <a:latin typeface="Times New Roman" panose="02020603050405020304" pitchFamily="18" charset="0"/>
                <a:cs typeface="Times New Roman" panose="02020603050405020304" pitchFamily="18" charset="0"/>
              </a:rPr>
              <a:t>ρ</a:t>
            </a:r>
            <a:r>
              <a:rPr lang="en-IN" sz="2000" dirty="0">
                <a:solidFill>
                  <a:schemeClr val="tx1"/>
                </a:solidFill>
                <a:latin typeface="Times New Roman" panose="02020603050405020304" pitchFamily="18" charset="0"/>
                <a:cs typeface="Times New Roman" panose="02020603050405020304" pitchFamily="18" charset="0"/>
              </a:rPr>
              <a:t>)</a:t>
            </a:r>
            <a:r>
              <a:rPr lang="pt-BR" sz="2000" dirty="0">
                <a:solidFill>
                  <a:schemeClr val="tx1"/>
                </a:solidFill>
                <a:latin typeface="Times New Roman" panose="02020603050405020304" pitchFamily="18" charset="0"/>
                <a:cs typeface="Times New Roman" panose="02020603050405020304" pitchFamily="18" charset="0"/>
              </a:rPr>
              <a:t> </a:t>
            </a:r>
            <a:endParaRPr lang="en-IN" sz="2000" dirty="0">
              <a:solidFill>
                <a:schemeClr val="tx1"/>
              </a:solidFill>
            </a:endParaRPr>
          </a:p>
        </p:txBody>
      </p:sp>
      <p:sp>
        <p:nvSpPr>
          <p:cNvPr id="2" name="TextBox 1">
            <a:extLst>
              <a:ext uri="{FF2B5EF4-FFF2-40B4-BE49-F238E27FC236}">
                <a16:creationId xmlns:a16="http://schemas.microsoft.com/office/drawing/2014/main" id="{C9A458D2-3E81-4B94-9C4C-FEC304EE4DA7}"/>
              </a:ext>
            </a:extLst>
          </p:cNvPr>
          <p:cNvSpPr txBox="1"/>
          <p:nvPr/>
        </p:nvSpPr>
        <p:spPr>
          <a:xfrm>
            <a:off x="1970630" y="5636925"/>
            <a:ext cx="7077117" cy="400110"/>
          </a:xfrm>
          <a:prstGeom prst="rect">
            <a:avLst/>
          </a:prstGeom>
          <a:noFill/>
        </p:spPr>
        <p:txBody>
          <a:bodyPr wrap="square" rtlCol="0">
            <a:spAutoFit/>
          </a:bodyPr>
          <a:lstStyle/>
          <a:p>
            <a:r>
              <a:rPr lang="en-IN" sz="2000" dirty="0">
                <a:solidFill>
                  <a:srgbClr val="C00000"/>
                </a:solidFill>
                <a:latin typeface="Times New Roman" panose="02020603050405020304" pitchFamily="18" charset="0"/>
                <a:cs typeface="Times New Roman" panose="02020603050405020304" pitchFamily="18" charset="0"/>
              </a:rPr>
              <a:t>Input parameters: </a:t>
            </a:r>
            <a:r>
              <a:rPr lang="en-IN" sz="2000" b="1" dirty="0">
                <a:solidFill>
                  <a:srgbClr val="C00000"/>
                </a:solidFill>
                <a:latin typeface="Times New Roman" panose="02020603050405020304" pitchFamily="18" charset="0"/>
                <a:cs typeface="Times New Roman" panose="02020603050405020304" pitchFamily="18" charset="0"/>
              </a:rPr>
              <a:t>C </a:t>
            </a:r>
            <a:r>
              <a:rPr lang="en-IN" sz="2000" dirty="0">
                <a:solidFill>
                  <a:srgbClr val="C00000"/>
                </a:solidFill>
                <a:latin typeface="Times New Roman" panose="02020603050405020304" pitchFamily="18" charset="0"/>
                <a:cs typeface="Times New Roman" panose="02020603050405020304" pitchFamily="18" charset="0"/>
              </a:rPr>
              <a:t>and statistical coefficients (</a:t>
            </a:r>
            <a:r>
              <a:rPr lang="en-IN" sz="2000" b="1" dirty="0">
                <a:solidFill>
                  <a:srgbClr val="C00000"/>
                </a:solidFill>
                <a:latin typeface="Times New Roman" panose="02020603050405020304" pitchFamily="18" charset="0"/>
                <a:cs typeface="Times New Roman" panose="02020603050405020304" pitchFamily="18" charset="0"/>
              </a:rPr>
              <a:t>a</a:t>
            </a:r>
            <a:r>
              <a:rPr lang="en-IN" sz="2000" b="1" baseline="-25000" dirty="0">
                <a:solidFill>
                  <a:srgbClr val="C00000"/>
                </a:solidFill>
                <a:latin typeface="Times New Roman" panose="02020603050405020304" pitchFamily="18" charset="0"/>
                <a:cs typeface="Times New Roman" panose="02020603050405020304" pitchFamily="18" charset="0"/>
              </a:rPr>
              <a:t>0 </a:t>
            </a:r>
            <a:r>
              <a:rPr lang="en-IN" sz="2000" b="1" baseline="30000" dirty="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,b</a:t>
            </a:r>
            <a:r>
              <a:rPr lang="en-IN" sz="2000" b="1" baseline="-25000" dirty="0">
                <a:solidFill>
                  <a:srgbClr val="C00000"/>
                </a:solidFill>
                <a:latin typeface="Times New Roman" panose="02020603050405020304" pitchFamily="18" charset="0"/>
                <a:cs typeface="Times New Roman" panose="02020603050405020304" pitchFamily="18" charset="0"/>
              </a:rPr>
              <a:t>1</a:t>
            </a:r>
            <a:r>
              <a:rPr lang="en-IN" sz="2000" b="1" baseline="30000" dirty="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b</a:t>
            </a:r>
            <a:r>
              <a:rPr lang="en-IN" sz="2000" b="1" baseline="-25000" dirty="0">
                <a:solidFill>
                  <a:srgbClr val="C00000"/>
                </a:solidFill>
                <a:latin typeface="Times New Roman" panose="02020603050405020304" pitchFamily="18" charset="0"/>
                <a:cs typeface="Times New Roman" panose="02020603050405020304" pitchFamily="18" charset="0"/>
              </a:rPr>
              <a:t>8</a:t>
            </a:r>
            <a:r>
              <a:rPr lang="en-IN" sz="2000" b="1" baseline="30000" dirty="0">
                <a:solidFill>
                  <a:srgbClr val="C00000"/>
                </a:solidFill>
                <a:latin typeface="Times New Roman" panose="02020603050405020304" pitchFamily="18" charset="0"/>
                <a:cs typeface="Times New Roman" panose="02020603050405020304" pitchFamily="18" charset="0"/>
              </a:rPr>
              <a:t> </a:t>
            </a:r>
            <a:r>
              <a:rPr lang="en-IN" sz="2000" b="1" dirty="0">
                <a:solidFill>
                  <a:srgbClr val="C00000"/>
                </a:solidFill>
                <a:latin typeface="Times New Roman" panose="02020603050405020304" pitchFamily="18" charset="0"/>
                <a:cs typeface="Times New Roman" panose="02020603050405020304" pitchFamily="18" charset="0"/>
              </a:rPr>
              <a:t>, d</a:t>
            </a:r>
            <a:r>
              <a:rPr lang="en-IN" sz="2000" b="1" baseline="-25000" dirty="0">
                <a:solidFill>
                  <a:srgbClr val="C00000"/>
                </a:solidFill>
                <a:latin typeface="Times New Roman" panose="02020603050405020304" pitchFamily="18" charset="0"/>
                <a:cs typeface="Times New Roman" panose="02020603050405020304" pitchFamily="18" charset="0"/>
              </a:rPr>
              <a:t>1 </a:t>
            </a:r>
            <a:r>
              <a:rPr lang="en-IN" sz="2000" b="1" dirty="0">
                <a:solidFill>
                  <a:srgbClr val="C00000"/>
                </a:solidFill>
                <a:latin typeface="Times New Roman" panose="02020603050405020304" pitchFamily="18" charset="0"/>
                <a:cs typeface="Times New Roman" panose="02020603050405020304" pitchFamily="18" charset="0"/>
              </a:rPr>
              <a:t>, d</a:t>
            </a:r>
            <a:r>
              <a:rPr lang="en-IN" sz="2000" b="1" baseline="-25000" dirty="0">
                <a:solidFill>
                  <a:srgbClr val="C00000"/>
                </a:solidFill>
                <a:latin typeface="Times New Roman" panose="02020603050405020304" pitchFamily="18" charset="0"/>
                <a:cs typeface="Times New Roman" panose="02020603050405020304" pitchFamily="18" charset="0"/>
              </a:rPr>
              <a:t>8</a:t>
            </a:r>
            <a:r>
              <a:rPr lang="en-IN" dirty="0">
                <a:solidFill>
                  <a:srgbClr val="C00000"/>
                </a:solidFill>
              </a:rPr>
              <a:t>)</a:t>
            </a:r>
          </a:p>
        </p:txBody>
      </p:sp>
      <p:sp>
        <p:nvSpPr>
          <p:cNvPr id="20" name="TextBox 19">
            <a:extLst>
              <a:ext uri="{FF2B5EF4-FFF2-40B4-BE49-F238E27FC236}">
                <a16:creationId xmlns:a16="http://schemas.microsoft.com/office/drawing/2014/main" id="{820E67BE-323C-484E-A219-6C3B06C0DD10}"/>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989E0F6-D3CC-48F3-9DF9-5FA955CEB50C}"/>
              </a:ext>
            </a:extLst>
          </p:cNvPr>
          <p:cNvSpPr txBox="1"/>
          <p:nvPr/>
        </p:nvSpPr>
        <p:spPr>
          <a:xfrm>
            <a:off x="11665819" y="6479043"/>
            <a:ext cx="442762" cy="369332"/>
          </a:xfrm>
          <a:prstGeom prst="rect">
            <a:avLst/>
          </a:prstGeom>
          <a:noFill/>
        </p:spPr>
        <p:txBody>
          <a:bodyPr wrap="square" rtlCol="0">
            <a:spAutoFit/>
          </a:bodyPr>
          <a:lstStyle/>
          <a:p>
            <a:r>
              <a:rPr lang="en-IN" dirty="0">
                <a:solidFill>
                  <a:schemeClr val="bg1"/>
                </a:solidFill>
              </a:rPr>
              <a:t>10</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262DD6-C9B3-4772-950B-680D480C75E2}"/>
                  </a:ext>
                </a:extLst>
              </p:cNvPr>
              <p:cNvSpPr txBox="1"/>
              <p:nvPr/>
            </p:nvSpPr>
            <p:spPr>
              <a:xfrm>
                <a:off x="1105579" y="333998"/>
                <a:ext cx="10282527" cy="1080604"/>
              </a:xfrm>
              <a:prstGeom prst="rect">
                <a:avLst/>
              </a:prstGeom>
              <a:noFill/>
            </p:spPr>
            <p:txBody>
              <a:bodyPr wrap="square" rtlCol="0">
                <a:noAutofit/>
              </a:bodyPr>
              <a:lstStyle/>
              <a:p>
                <a:r>
                  <a:rPr lang="en-IN" sz="2400" b="1" dirty="0">
                    <a:latin typeface="Times New Roman" panose="02020603050405020304" pitchFamily="18" charset="0"/>
                    <a:cs typeface="Times New Roman" panose="02020603050405020304" pitchFamily="18" charset="0"/>
                  </a:rPr>
                  <a:t>|</a:t>
                </a:r>
                <a:r>
                  <a:rPr lang="en-IN" sz="2400" b="1" baseline="-25000" dirty="0">
                    <a:latin typeface="Times New Roman" panose="02020603050405020304" pitchFamily="18" charset="0"/>
                    <a:ea typeface="Cambria Math" panose="020405030504060302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ϕ</a:t>
                </a:r>
                <a:r>
                  <a:rPr lang="en-IN" sz="2400" b="1" baseline="-25000" dirty="0">
                    <a:latin typeface="Times New Roman" panose="02020603050405020304" pitchFamily="18" charset="0"/>
                    <a:cs typeface="Times New Roman" panose="02020603050405020304" pitchFamily="18" charset="0"/>
                  </a:rPr>
                  <a:t>3/2</a:t>
                </a:r>
                <a:r>
                  <a:rPr lang="en-IN" sz="2400" b="1" baseline="30000" dirty="0">
                    <a:latin typeface="Times New Roman" panose="02020603050405020304" pitchFamily="18" charset="0"/>
                    <a:cs typeface="Times New Roman" panose="02020603050405020304" pitchFamily="18" charset="0"/>
                  </a:rPr>
                  <a:t>(↑)</a:t>
                </a:r>
                <a:r>
                  <a:rPr lang="en-IN" sz="2400" b="1"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pt-BR" sz="2800" i="1">
                            <a:latin typeface="Cambria Math" panose="02040503050406030204" pitchFamily="18" charset="0"/>
                            <a:cs typeface="Times New Roman" panose="02020603050405020304" pitchFamily="18" charset="0"/>
                          </a:rPr>
                        </m:ctrlPr>
                      </m:fPr>
                      <m:num>
                        <m:r>
                          <a:rPr lang="en-IN" sz="2800" i="1">
                            <a:latin typeface="Cambria Math" panose="02040503050406030204" pitchFamily="18" charset="0"/>
                            <a:cs typeface="Times New Roman" panose="02020603050405020304" pitchFamily="18" charset="0"/>
                          </a:rPr>
                          <m:t>1</m:t>
                        </m:r>
                      </m:num>
                      <m:den>
                        <m:r>
                          <a:rPr lang="en-IN" sz="2800" i="1">
                            <a:latin typeface="Cambria Math" panose="02040503050406030204" pitchFamily="18" charset="0"/>
                            <a:cs typeface="Times New Roman" panose="02020603050405020304" pitchFamily="18" charset="0"/>
                          </a:rPr>
                          <m:t>𝑁</m:t>
                        </m:r>
                      </m:den>
                    </m:f>
                    <m:r>
                      <a:rPr lang="en-IN" sz="2800" b="0" i="0" smtClean="0">
                        <a:latin typeface="Cambria Math" panose="02040503050406030204" pitchFamily="18" charset="0"/>
                        <a:cs typeface="Times New Roman" panose="02020603050405020304" pitchFamily="18" charset="0"/>
                      </a:rPr>
                      <m:t>  </m:t>
                    </m:r>
                  </m:oMath>
                </a14:m>
                <a:r>
                  <a:rPr lang="pt-BR" sz="2000" b="1" dirty="0">
                    <a:solidFill>
                      <a:srgbClr val="FF0000"/>
                    </a:solidFill>
                    <a:latin typeface="Times New Roman" panose="02020603050405020304" pitchFamily="18" charset="0"/>
                    <a:cs typeface="Times New Roman" panose="02020603050405020304" pitchFamily="18" charset="0"/>
                  </a:rPr>
                  <a:t>a</a:t>
                </a:r>
                <a:r>
                  <a:rPr lang="pt-BR" sz="2000" b="1" baseline="-25000" dirty="0">
                    <a:solidFill>
                      <a:srgbClr val="FF0000"/>
                    </a:solidFill>
                    <a:latin typeface="Times New Roman" panose="02020603050405020304" pitchFamily="18" charset="0"/>
                    <a:cs typeface="Times New Roman" panose="02020603050405020304" pitchFamily="18" charset="0"/>
                  </a:rPr>
                  <a:t>0</a:t>
                </a:r>
                <a:r>
                  <a:rPr lang="pt-BR" sz="2000" b="1" dirty="0">
                    <a:solidFill>
                      <a:srgbClr val="FF0000"/>
                    </a:solidFill>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en-IN" sz="2000" b="1" baseline="30000" dirty="0">
                    <a:latin typeface="Times New Roman" panose="02020603050405020304" pitchFamily="18" charset="0"/>
                    <a:cs typeface="Times New Roman" panose="02020603050405020304" pitchFamily="18" charset="0"/>
                  </a:rPr>
                  <a:t>↑</a:t>
                </a:r>
                <a:r>
                  <a:rPr lang="pt-BR" sz="2000" b="1" baseline="30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0</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 +  </a:t>
                </a:r>
                <a:r>
                  <a:rPr lang="pt-BR" sz="2000" b="1" dirty="0">
                    <a:solidFill>
                      <a:srgbClr val="FF0000"/>
                    </a:solidFill>
                    <a:latin typeface="Times New Roman" panose="02020603050405020304" pitchFamily="18" charset="0"/>
                    <a:cs typeface="Times New Roman" panose="02020603050405020304" pitchFamily="18" charset="0"/>
                  </a:rPr>
                  <a:t>b</a:t>
                </a:r>
                <a:r>
                  <a:rPr lang="pt-BR" sz="2000" b="1" baseline="-25000" dirty="0">
                    <a:solidFill>
                      <a:srgbClr val="FF0000"/>
                    </a:solidFill>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pt-BR" sz="2000" baseline="-25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 + </a:t>
                </a:r>
                <a:r>
                  <a:rPr lang="pt-BR" sz="2000" b="1" dirty="0">
                    <a:solidFill>
                      <a:srgbClr val="FF0000"/>
                    </a:solidFill>
                    <a:latin typeface="Times New Roman" panose="02020603050405020304" pitchFamily="18" charset="0"/>
                    <a:cs typeface="Times New Roman" panose="02020603050405020304" pitchFamily="18" charset="0"/>
                  </a:rPr>
                  <a:t>b</a:t>
                </a:r>
                <a:r>
                  <a:rPr lang="pt-BR" sz="2000" b="1" baseline="-25000" dirty="0">
                    <a:solidFill>
                      <a:srgbClr val="FF0000"/>
                    </a:solidFill>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(Φ</a:t>
                </a:r>
                <a:r>
                  <a:rPr lang="pt-BR" sz="2000" baseline="-25000" dirty="0">
                    <a:latin typeface="Times New Roman" panose="02020603050405020304" pitchFamily="18" charset="0"/>
                    <a:cs typeface="Times New Roman" panose="02020603050405020304" pitchFamily="18" charset="0"/>
                  </a:rPr>
                  <a:t>8</a:t>
                </a:r>
                <a:r>
                  <a:rPr lang="pt-BR" sz="2000" b="1" baseline="30000" dirty="0">
                    <a:latin typeface="Times New Roman" panose="02020603050405020304" pitchFamily="18" charset="0"/>
                    <a:cs typeface="Times New Roman" panose="02020603050405020304" pitchFamily="18" charset="0"/>
                  </a:rPr>
                  <a:t>(1/2)</a:t>
                </a:r>
                <a:r>
                  <a:rPr lang="pt-BR" sz="2000" baseline="30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 </a:t>
                </a:r>
                <a:r>
                  <a:rPr lang="pt-BR" sz="2000" b="1" dirty="0">
                    <a:solidFill>
                      <a:srgbClr val="FF0000"/>
                    </a:solidFill>
                    <a:latin typeface="Times New Roman" panose="02020603050405020304" pitchFamily="18" charset="0"/>
                    <a:cs typeface="Times New Roman" panose="02020603050405020304" pitchFamily="18" charset="0"/>
                  </a:rPr>
                  <a:t>d</a:t>
                </a:r>
                <a:r>
                  <a:rPr lang="pt-BR" sz="2000" b="1" baseline="-25000" dirty="0">
                    <a:solidFill>
                      <a:srgbClr val="FF0000"/>
                    </a:solidFill>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 (Φ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pt-BR" sz="2000" baseline="30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1 </a:t>
                </a:r>
              </a:p>
              <a:p>
                <a:r>
                  <a:rPr lang="pt-BR" sz="2000" baseline="-25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 </a:t>
                </a:r>
                <a:r>
                  <a:rPr lang="pt-BR" sz="2000" b="1" dirty="0">
                    <a:solidFill>
                      <a:srgbClr val="FF0000"/>
                    </a:solidFill>
                    <a:latin typeface="Times New Roman" panose="02020603050405020304" pitchFamily="18" charset="0"/>
                    <a:cs typeface="Times New Roman" panose="02020603050405020304" pitchFamily="18" charset="0"/>
                  </a:rPr>
                  <a:t>d</a:t>
                </a:r>
                <a:r>
                  <a:rPr lang="pt-BR" sz="2000" b="1" baseline="-25000" dirty="0">
                    <a:solidFill>
                      <a:srgbClr val="FF0000"/>
                    </a:solidFill>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(Φ</a:t>
                </a:r>
                <a:r>
                  <a:rPr lang="pt-BR" sz="2000" baseline="-25000" dirty="0">
                    <a:latin typeface="Times New Roman" panose="02020603050405020304" pitchFamily="18" charset="0"/>
                    <a:cs typeface="Times New Roman" panose="02020603050405020304" pitchFamily="18" charset="0"/>
                  </a:rPr>
                  <a:t>8</a:t>
                </a:r>
                <a:r>
                  <a:rPr lang="pt-BR" sz="2000" b="1" baseline="30000" dirty="0">
                    <a:latin typeface="Times New Roman" panose="02020603050405020304" pitchFamily="18" charset="0"/>
                    <a:cs typeface="Times New Roman" panose="02020603050405020304" pitchFamily="18" charset="0"/>
                  </a:rPr>
                  <a:t>(1/2)</a:t>
                </a:r>
                <a:r>
                  <a:rPr lang="pt-BR" sz="2000" baseline="30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8</a:t>
                </a:r>
                <a:endParaRPr lang="en-IN" sz="2000" baseline="-25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E0262DD6-C9B3-4772-950B-680D480C75E2}"/>
                  </a:ext>
                </a:extLst>
              </p:cNvPr>
              <p:cNvSpPr txBox="1">
                <a:spLocks noRot="1" noChangeAspect="1" noMove="1" noResize="1" noEditPoints="1" noAdjustHandles="1" noChangeArrowheads="1" noChangeShapeType="1" noTextEdit="1"/>
              </p:cNvSpPr>
              <p:nvPr/>
            </p:nvSpPr>
            <p:spPr>
              <a:xfrm>
                <a:off x="1105579" y="333998"/>
                <a:ext cx="10282527" cy="1080604"/>
              </a:xfrm>
              <a:prstGeom prst="rect">
                <a:avLst/>
              </a:prstGeom>
              <a:blipFill>
                <a:blip r:embed="rId4"/>
                <a:stretch>
                  <a:fillRect l="-889" b="-2825"/>
                </a:stretch>
              </a:blipFill>
            </p:spPr>
            <p:txBody>
              <a:bodyPr/>
              <a:lstStyle/>
              <a:p>
                <a:r>
                  <a:rPr lang="en-IN">
                    <a:noFill/>
                  </a:rPr>
                  <a:t> </a:t>
                </a:r>
              </a:p>
            </p:txBody>
          </p:sp>
        </mc:Fallback>
      </mc:AlternateContent>
      <p:sp>
        <p:nvSpPr>
          <p:cNvPr id="19" name="Left Bracket 18">
            <a:extLst>
              <a:ext uri="{FF2B5EF4-FFF2-40B4-BE49-F238E27FC236}">
                <a16:creationId xmlns:a16="http://schemas.microsoft.com/office/drawing/2014/main" id="{7165C0F7-77FA-485F-858E-DC00FCB3F506}"/>
              </a:ext>
            </a:extLst>
          </p:cNvPr>
          <p:cNvSpPr/>
          <p:nvPr/>
        </p:nvSpPr>
        <p:spPr>
          <a:xfrm>
            <a:off x="2685448" y="478866"/>
            <a:ext cx="45719" cy="44276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21" name="Rectangle 20">
            <a:extLst>
              <a:ext uri="{FF2B5EF4-FFF2-40B4-BE49-F238E27FC236}">
                <a16:creationId xmlns:a16="http://schemas.microsoft.com/office/drawing/2014/main" id="{CDA11491-8BDA-417D-978F-0DFC1895DE00}"/>
              </a:ext>
            </a:extLst>
          </p:cNvPr>
          <p:cNvSpPr/>
          <p:nvPr/>
        </p:nvSpPr>
        <p:spPr>
          <a:xfrm>
            <a:off x="897492" y="223245"/>
            <a:ext cx="10490614" cy="12817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22" name="Left Bracket 21">
            <a:extLst>
              <a:ext uri="{FF2B5EF4-FFF2-40B4-BE49-F238E27FC236}">
                <a16:creationId xmlns:a16="http://schemas.microsoft.com/office/drawing/2014/main" id="{137815EC-EF4A-4C6B-A1CB-327997DF17AD}"/>
              </a:ext>
            </a:extLst>
          </p:cNvPr>
          <p:cNvSpPr/>
          <p:nvPr/>
        </p:nvSpPr>
        <p:spPr>
          <a:xfrm rot="10800000">
            <a:off x="4945580" y="948513"/>
            <a:ext cx="45719" cy="44276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24" name="Rectangle 23">
            <a:extLst>
              <a:ext uri="{FF2B5EF4-FFF2-40B4-BE49-F238E27FC236}">
                <a16:creationId xmlns:a16="http://schemas.microsoft.com/office/drawing/2014/main" id="{EFFD2027-55EA-48E9-A61F-4AC5463E04FB}"/>
              </a:ext>
            </a:extLst>
          </p:cNvPr>
          <p:cNvSpPr/>
          <p:nvPr/>
        </p:nvSpPr>
        <p:spPr>
          <a:xfrm>
            <a:off x="2207347" y="4503876"/>
            <a:ext cx="6195508" cy="8981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Tree>
    <p:extLst>
      <p:ext uri="{BB962C8B-B14F-4D97-AF65-F5344CB8AC3E}">
        <p14:creationId xmlns:p14="http://schemas.microsoft.com/office/powerpoint/2010/main" val="34738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34" grpId="0" animBg="1"/>
      <p:bldP spid="41" grpId="0" animBg="1"/>
      <p:bldP spid="2" grpId="0"/>
      <p:bldP spid="17" grpId="0"/>
      <p:bldP spid="21"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1C0593-5A85-4BB7-A328-250DFB9D6C8D}"/>
              </a:ext>
            </a:extLst>
          </p:cNvPr>
          <p:cNvSpPr txBox="1"/>
          <p:nvPr/>
        </p:nvSpPr>
        <p:spPr>
          <a:xfrm>
            <a:off x="526029" y="2849056"/>
            <a:ext cx="6721795" cy="640903"/>
          </a:xfrm>
          <a:prstGeom prst="rect">
            <a:avLst/>
          </a:prstGeom>
        </p:spPr>
        <p:txBody>
          <a:bodyPr vert="horz" lIns="68580" tIns="34290" rIns="68580" bIns="34290" rtlCol="0" anchor="b">
            <a:noAutofit/>
          </a:bodyPr>
          <a:lstStyle/>
          <a:p>
            <a:pPr defTabSz="685800">
              <a:lnSpc>
                <a:spcPct val="85000"/>
              </a:lnSpc>
              <a:spcBef>
                <a:spcPct val="0"/>
              </a:spcBef>
              <a:spcAft>
                <a:spcPts val="450"/>
              </a:spcAft>
            </a:pPr>
            <a:r>
              <a:rPr lang="en-US" b="1" i="1" spc="-38" dirty="0">
                <a:latin typeface="Times New Roman" panose="02020603050405020304" pitchFamily="18" charset="0"/>
                <a:ea typeface="+mj-ea"/>
                <a:cs typeface="Times New Roman" panose="02020603050405020304" pitchFamily="18" charset="0"/>
              </a:rPr>
              <a:t>Numerical values of Magnetic Octupole Moment (MOM) of  </a:t>
            </a:r>
            <a:r>
              <a:rPr lang="en-IN" dirty="0">
                <a:latin typeface="Times New Roman" panose="02020603050405020304" pitchFamily="18" charset="0"/>
                <a:cs typeface="Times New Roman" panose="02020603050405020304" pitchFamily="18" charset="0"/>
              </a:rPr>
              <a:t>∆ </a:t>
            </a:r>
            <a:r>
              <a:rPr lang="en-US" b="1" i="1" spc="-38" dirty="0">
                <a:latin typeface="Times New Roman" panose="02020603050405020304" pitchFamily="18" charset="0"/>
                <a:ea typeface="+mj-ea"/>
                <a:cs typeface="Times New Roman" panose="02020603050405020304" pitchFamily="18" charset="0"/>
              </a:rPr>
              <a:t>baryon in the units of [fm</a:t>
            </a:r>
            <a:r>
              <a:rPr lang="en-US" b="1" i="1" spc="-38" baseline="30000" dirty="0">
                <a:latin typeface="Times New Roman" panose="02020603050405020304" pitchFamily="18" charset="0"/>
                <a:ea typeface="+mj-ea"/>
                <a:cs typeface="Times New Roman" panose="02020603050405020304" pitchFamily="18" charset="0"/>
              </a:rPr>
              <a:t>3</a:t>
            </a:r>
            <a:r>
              <a:rPr lang="en-US" b="1" i="1" spc="-38" dirty="0">
                <a:latin typeface="Times New Roman" panose="02020603050405020304" pitchFamily="18" charset="0"/>
                <a:ea typeface="+mj-ea"/>
                <a:cs typeface="Times New Roman" panose="02020603050405020304" pitchFamily="18" charset="0"/>
              </a:rPr>
              <a:t>] with  parameter C= -0.0032</a:t>
            </a:r>
          </a:p>
        </p:txBody>
      </p:sp>
      <p:sp>
        <p:nvSpPr>
          <p:cNvPr id="11" name="TextBox 10">
            <a:extLst>
              <a:ext uri="{FF2B5EF4-FFF2-40B4-BE49-F238E27FC236}">
                <a16:creationId xmlns:a16="http://schemas.microsoft.com/office/drawing/2014/main" id="{4F02FF8D-3904-4842-9F5C-C9DEC0C1E0A0}"/>
              </a:ext>
            </a:extLst>
          </p:cNvPr>
          <p:cNvSpPr txBox="1"/>
          <p:nvPr/>
        </p:nvSpPr>
        <p:spPr>
          <a:xfrm>
            <a:off x="89835" y="5990243"/>
            <a:ext cx="5646822" cy="450846"/>
          </a:xfrm>
          <a:prstGeom prst="rect">
            <a:avLst/>
          </a:prstGeom>
        </p:spPr>
        <p:txBody>
          <a:bodyPr vert="horz" lIns="0" tIns="34290" rIns="0" bIns="34290" rtlCol="0">
            <a:noAutofit/>
          </a:bodyPr>
          <a:lstStyle/>
          <a:p>
            <a:pPr defTabSz="685800">
              <a:lnSpc>
                <a:spcPct val="90000"/>
              </a:lnSpc>
              <a:spcAft>
                <a:spcPts val="450"/>
              </a:spcAft>
              <a:buClr>
                <a:srgbClr val="C00000"/>
              </a:buClr>
            </a:pPr>
            <a:r>
              <a:rPr lang="en-US" b="0" dirty="0">
                <a:solidFill>
                  <a:srgbClr val="C00000"/>
                </a:solidFill>
                <a:effectLst/>
                <a:latin typeface="Times New Roman" panose="02020603050405020304" pitchFamily="18" charset="0"/>
                <a:cs typeface="Times New Roman" panose="02020603050405020304" pitchFamily="18" charset="0"/>
              </a:rPr>
              <a:t>[1] A.J. Buchmann, Few-Body Systems 59, 145 (2018)</a:t>
            </a:r>
            <a:endParaRPr lang="en-US"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Table 2">
            <a:extLst>
              <a:ext uri="{FF2B5EF4-FFF2-40B4-BE49-F238E27FC236}">
                <a16:creationId xmlns:a16="http://schemas.microsoft.com/office/drawing/2014/main" id="{9B60DEDD-B08B-49D7-BC29-E94997BDE0A8}"/>
              </a:ext>
            </a:extLst>
          </p:cNvPr>
          <p:cNvGraphicFramePr>
            <a:graphicFrameLocks noGrp="1"/>
          </p:cNvGraphicFramePr>
          <p:nvPr>
            <p:extLst>
              <p:ext uri="{D42A27DB-BD31-4B8C-83A1-F6EECF244321}">
                <p14:modId xmlns:p14="http://schemas.microsoft.com/office/powerpoint/2010/main" val="665686586"/>
              </p:ext>
            </p:extLst>
          </p:nvPr>
        </p:nvGraphicFramePr>
        <p:xfrm>
          <a:off x="587867" y="3981281"/>
          <a:ext cx="6089429" cy="1159654"/>
        </p:xfrm>
        <a:graphic>
          <a:graphicData uri="http://schemas.openxmlformats.org/drawingml/2006/table">
            <a:tbl>
              <a:tblPr firstRow="1" bandRow="1">
                <a:tableStyleId>{3B4B98B0-60AC-42C2-AFA5-B58CD77FA1E5}</a:tableStyleId>
              </a:tblPr>
              <a:tblGrid>
                <a:gridCol w="1455779">
                  <a:extLst>
                    <a:ext uri="{9D8B030D-6E8A-4147-A177-3AD203B41FA5}">
                      <a16:colId xmlns:a16="http://schemas.microsoft.com/office/drawing/2014/main" val="1485742488"/>
                    </a:ext>
                  </a:extLst>
                </a:gridCol>
                <a:gridCol w="1544550">
                  <a:extLst>
                    <a:ext uri="{9D8B030D-6E8A-4147-A177-3AD203B41FA5}">
                      <a16:colId xmlns:a16="http://schemas.microsoft.com/office/drawing/2014/main" val="2887752351"/>
                    </a:ext>
                  </a:extLst>
                </a:gridCol>
                <a:gridCol w="1544550">
                  <a:extLst>
                    <a:ext uri="{9D8B030D-6E8A-4147-A177-3AD203B41FA5}">
                      <a16:colId xmlns:a16="http://schemas.microsoft.com/office/drawing/2014/main" val="2538163241"/>
                    </a:ext>
                  </a:extLst>
                </a:gridCol>
                <a:gridCol w="1544550">
                  <a:extLst>
                    <a:ext uri="{9D8B030D-6E8A-4147-A177-3AD203B41FA5}">
                      <a16:colId xmlns:a16="http://schemas.microsoft.com/office/drawing/2014/main" val="5345254"/>
                    </a:ext>
                  </a:extLst>
                </a:gridCol>
              </a:tblGrid>
              <a:tr h="605377">
                <a:tc>
                  <a:txBody>
                    <a:bodyPr/>
                    <a:lstStyle/>
                    <a:p>
                      <a:pPr algn="ctr"/>
                      <a:r>
                        <a:rPr lang="en-IN" sz="1800" dirty="0">
                          <a:latin typeface="Times New Roman" panose="02020603050405020304" pitchFamily="18" charset="0"/>
                          <a:cs typeface="Times New Roman" panose="02020603050405020304" pitchFamily="18" charset="0"/>
                        </a:rPr>
                        <a:t>Scalar sea</a:t>
                      </a:r>
                    </a:p>
                    <a:p>
                      <a:pPr algn="ctr"/>
                      <a:r>
                        <a:rPr lang="en-IN" sz="1800" dirty="0">
                          <a:latin typeface="Times New Roman" panose="02020603050405020304" pitchFamily="18" charset="0"/>
                          <a:cs typeface="Times New Roman" panose="02020603050405020304" pitchFamily="18" charset="0"/>
                        </a:rPr>
                        <a:t>(spin-0)</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Vector sea</a:t>
                      </a:r>
                    </a:p>
                    <a:p>
                      <a:pPr algn="ctr"/>
                      <a:r>
                        <a:rPr lang="en-IN" sz="1800" dirty="0">
                          <a:latin typeface="Times New Roman" panose="02020603050405020304" pitchFamily="18" charset="0"/>
                          <a:cs typeface="Times New Roman" panose="02020603050405020304" pitchFamily="18" charset="0"/>
                        </a:rPr>
                        <a:t>(spin-1)</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Tensor sea</a:t>
                      </a:r>
                    </a:p>
                    <a:p>
                      <a:pPr algn="ctr"/>
                      <a:r>
                        <a:rPr lang="en-IN" sz="1800" dirty="0">
                          <a:latin typeface="Times New Roman" panose="02020603050405020304" pitchFamily="18" charset="0"/>
                          <a:cs typeface="Times New Roman" panose="02020603050405020304" pitchFamily="18" charset="0"/>
                        </a:rPr>
                        <a:t>(spin-2)</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GPM[1]</a:t>
                      </a:r>
                    </a:p>
                  </a:txBody>
                  <a:tcPr marL="73242" marR="73242" marT="36621" marB="36621"/>
                </a:tc>
                <a:extLst>
                  <a:ext uri="{0D108BD9-81ED-4DB2-BD59-A6C34878D82A}">
                    <a16:rowId xmlns:a16="http://schemas.microsoft.com/office/drawing/2014/main" val="663789238"/>
                  </a:ext>
                </a:extLst>
              </a:tr>
              <a:tr h="537772">
                <a:tc>
                  <a:txBody>
                    <a:bodyPr/>
                    <a:lstStyle/>
                    <a:p>
                      <a:pPr algn="ctr"/>
                      <a:r>
                        <a:rPr lang="en-IN" sz="1800" dirty="0">
                          <a:latin typeface="Times New Roman" panose="02020603050405020304" pitchFamily="18" charset="0"/>
                          <a:cs typeface="Times New Roman" panose="02020603050405020304" pitchFamily="18" charset="0"/>
                        </a:rPr>
                        <a:t>-0.02494</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-0.00009</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0.00006</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-0.024</a:t>
                      </a:r>
                    </a:p>
                  </a:txBody>
                  <a:tcPr marL="73242" marR="73242" marT="36621" marB="36621"/>
                </a:tc>
                <a:extLst>
                  <a:ext uri="{0D108BD9-81ED-4DB2-BD59-A6C34878D82A}">
                    <a16:rowId xmlns:a16="http://schemas.microsoft.com/office/drawing/2014/main" val="2354063390"/>
                  </a:ext>
                </a:extLst>
              </a:tr>
            </a:tbl>
          </a:graphicData>
        </a:graphic>
      </p:graphicFrame>
      <p:sp>
        <p:nvSpPr>
          <p:cNvPr id="5" name="TextBox 4">
            <a:extLst>
              <a:ext uri="{FF2B5EF4-FFF2-40B4-BE49-F238E27FC236}">
                <a16:creationId xmlns:a16="http://schemas.microsoft.com/office/drawing/2014/main" id="{68F39033-3CC0-4E32-97CD-42DDC0C586C7}"/>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1269E48-0E81-4226-AF05-064D381B7041}"/>
              </a:ext>
            </a:extLst>
          </p:cNvPr>
          <p:cNvSpPr txBox="1"/>
          <p:nvPr/>
        </p:nvSpPr>
        <p:spPr>
          <a:xfrm>
            <a:off x="11646568" y="6488668"/>
            <a:ext cx="462013" cy="369332"/>
          </a:xfrm>
          <a:prstGeom prst="rect">
            <a:avLst/>
          </a:prstGeom>
          <a:noFill/>
        </p:spPr>
        <p:txBody>
          <a:bodyPr wrap="square" rtlCol="0">
            <a:spAutoFit/>
          </a:bodyPr>
          <a:lstStyle/>
          <a:p>
            <a:r>
              <a:rPr lang="en-IN" dirty="0">
                <a:solidFill>
                  <a:schemeClr val="bg1"/>
                </a:solidFill>
              </a:rPr>
              <a:t>12</a:t>
            </a:r>
          </a:p>
        </p:txBody>
      </p:sp>
      <p:graphicFrame>
        <p:nvGraphicFramePr>
          <p:cNvPr id="2" name="Table 2">
            <a:extLst>
              <a:ext uri="{FF2B5EF4-FFF2-40B4-BE49-F238E27FC236}">
                <a16:creationId xmlns:a16="http://schemas.microsoft.com/office/drawing/2014/main" id="{1F08C381-41E4-4D6F-99D0-F31CB56D4A11}"/>
              </a:ext>
            </a:extLst>
          </p:cNvPr>
          <p:cNvGraphicFramePr>
            <a:graphicFrameLocks noGrp="1"/>
          </p:cNvGraphicFramePr>
          <p:nvPr>
            <p:extLst>
              <p:ext uri="{D42A27DB-BD31-4B8C-83A1-F6EECF244321}">
                <p14:modId xmlns:p14="http://schemas.microsoft.com/office/powerpoint/2010/main" val="3166678638"/>
              </p:ext>
            </p:extLst>
          </p:nvPr>
        </p:nvGraphicFramePr>
        <p:xfrm>
          <a:off x="483937" y="1456217"/>
          <a:ext cx="6864952" cy="1281806"/>
        </p:xfrm>
        <a:graphic>
          <a:graphicData uri="http://schemas.openxmlformats.org/drawingml/2006/table">
            <a:tbl>
              <a:tblPr firstRow="1" bandRow="1">
                <a:tableStyleId>{3B4B98B0-60AC-42C2-AFA5-B58CD77FA1E5}</a:tableStyleId>
              </a:tblPr>
              <a:tblGrid>
                <a:gridCol w="1815998">
                  <a:extLst>
                    <a:ext uri="{9D8B030D-6E8A-4147-A177-3AD203B41FA5}">
                      <a16:colId xmlns:a16="http://schemas.microsoft.com/office/drawing/2014/main" val="3544244838"/>
                    </a:ext>
                  </a:extLst>
                </a:gridCol>
                <a:gridCol w="1483863">
                  <a:extLst>
                    <a:ext uri="{9D8B030D-6E8A-4147-A177-3AD203B41FA5}">
                      <a16:colId xmlns:a16="http://schemas.microsoft.com/office/drawing/2014/main" val="3078131659"/>
                    </a:ext>
                  </a:extLst>
                </a:gridCol>
                <a:gridCol w="2236546">
                  <a:extLst>
                    <a:ext uri="{9D8B030D-6E8A-4147-A177-3AD203B41FA5}">
                      <a16:colId xmlns:a16="http://schemas.microsoft.com/office/drawing/2014/main" val="1125715664"/>
                    </a:ext>
                  </a:extLst>
                </a:gridCol>
                <a:gridCol w="1328545">
                  <a:extLst>
                    <a:ext uri="{9D8B030D-6E8A-4147-A177-3AD203B41FA5}">
                      <a16:colId xmlns:a16="http://schemas.microsoft.com/office/drawing/2014/main" val="878298396"/>
                    </a:ext>
                  </a:extLst>
                </a:gridCol>
              </a:tblGrid>
              <a:tr h="825039">
                <a:tc>
                  <a:txBody>
                    <a:bodyPr/>
                    <a:lstStyle/>
                    <a:p>
                      <a:pPr algn="ctr"/>
                      <a:r>
                        <a:rPr lang="en-IN" sz="1800" dirty="0">
                          <a:latin typeface="Times New Roman" panose="02020603050405020304" pitchFamily="18" charset="0"/>
                          <a:cs typeface="Times New Roman" panose="02020603050405020304" pitchFamily="18" charset="0"/>
                        </a:rPr>
                        <a:t>Particle</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Octupole moment</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Valence +  Sea</a:t>
                      </a:r>
                    </a:p>
                    <a:p>
                      <a:pPr algn="ctr"/>
                      <a:r>
                        <a:rPr lang="en-IN" sz="1800" dirty="0">
                          <a:latin typeface="Times New Roman" panose="02020603050405020304" pitchFamily="18" charset="0"/>
                          <a:cs typeface="Times New Roman" panose="02020603050405020304" pitchFamily="18" charset="0"/>
                        </a:rPr>
                        <a:t> (g → </a:t>
                      </a:r>
                      <a:r>
                        <a:rPr lang="en-US" sz="1800" baseline="0" dirty="0" err="1">
                          <a:latin typeface="Times New Roman" panose="02020603050405020304" pitchFamily="18" charset="0"/>
                          <a:cs typeface="Times New Roman" panose="02020603050405020304" pitchFamily="18" charset="0"/>
                        </a:rPr>
                        <a:t>uū</a:t>
                      </a:r>
                      <a:r>
                        <a:rPr lang="en-IN" sz="1800" dirty="0">
                          <a:latin typeface="Times New Roman" panose="02020603050405020304" pitchFamily="18" charset="0"/>
                          <a:cs typeface="Times New Roman" panose="02020603050405020304" pitchFamily="18" charset="0"/>
                        </a:rPr>
                        <a:t>,</a:t>
                      </a:r>
                      <a:r>
                        <a:rPr lang="en-IN" sz="1800" baseline="-25000" dirty="0">
                          <a:latin typeface="Times New Roman" panose="02020603050405020304" pitchFamily="18" charset="0"/>
                          <a:cs typeface="Times New Roman" panose="02020603050405020304" pitchFamily="18" charset="0"/>
                        </a:rPr>
                        <a:t> </a:t>
                      </a:r>
                      <a:r>
                        <a:rPr lang="en-IN" sz="1800" baseline="0" dirty="0">
                          <a:latin typeface="Times New Roman" panose="02020603050405020304" pitchFamily="18" charset="0"/>
                          <a:cs typeface="Times New Roman" panose="02020603050405020304" pitchFamily="18" charset="0"/>
                        </a:rPr>
                        <a:t>dd̄</a:t>
                      </a:r>
                      <a:r>
                        <a:rPr lang="en-IN" sz="1800" dirty="0">
                          <a:latin typeface="Times New Roman" panose="02020603050405020304" pitchFamily="18" charset="0"/>
                          <a:cs typeface="Times New Roman" panose="02020603050405020304" pitchFamily="18" charset="0"/>
                        </a:rPr>
                        <a:t>, </a:t>
                      </a:r>
                      <a:r>
                        <a:rPr lang="en-US" sz="1800" baseline="0" dirty="0">
                          <a:latin typeface="Times New Roman" panose="02020603050405020304" pitchFamily="18" charset="0"/>
                          <a:cs typeface="Times New Roman" panose="02020603050405020304" pitchFamily="18" charset="0"/>
                        </a:rPr>
                        <a:t>ss̄ </a:t>
                      </a:r>
                      <a:r>
                        <a:rPr lang="en-IN" sz="1800" dirty="0">
                          <a:latin typeface="Times New Roman" panose="02020603050405020304" pitchFamily="18" charset="0"/>
                          <a:cs typeface="Times New Roman" panose="02020603050405020304" pitchFamily="18" charset="0"/>
                        </a:rPr>
                        <a:t>)</a:t>
                      </a:r>
                    </a:p>
                  </a:txBody>
                  <a:tcPr/>
                </a:tc>
                <a:tc>
                  <a:txBody>
                    <a:bodyPr/>
                    <a:lstStyle/>
                    <a:p>
                      <a:pPr algn="ctr"/>
                      <a:r>
                        <a:rPr lang="en-IN" sz="1800" dirty="0">
                          <a:latin typeface="Times New Roman" panose="02020603050405020304" pitchFamily="18" charset="0"/>
                          <a:cs typeface="Times New Roman" panose="02020603050405020304" pitchFamily="18" charset="0"/>
                        </a:rPr>
                        <a:t>Without</a:t>
                      </a:r>
                    </a:p>
                    <a:p>
                      <a:pPr algn="ctr"/>
                      <a:r>
                        <a:rPr lang="en-IN" sz="1800" dirty="0">
                          <a:latin typeface="Times New Roman" panose="02020603050405020304" pitchFamily="18" charset="0"/>
                          <a:cs typeface="Times New Roman" panose="02020603050405020304" pitchFamily="18" charset="0"/>
                        </a:rPr>
                        <a:t>sea</a:t>
                      </a:r>
                    </a:p>
                  </a:txBody>
                  <a:tcPr/>
                </a:tc>
                <a:extLst>
                  <a:ext uri="{0D108BD9-81ED-4DB2-BD59-A6C34878D82A}">
                    <a16:rowId xmlns:a16="http://schemas.microsoft.com/office/drawing/2014/main" val="4023005298"/>
                  </a:ext>
                </a:extLst>
              </a:tr>
              <a:tr h="456767">
                <a:tc>
                  <a:txBody>
                    <a:bodyPr/>
                    <a:lstStyle/>
                    <a:p>
                      <a:pPr algn="ctr"/>
                      <a:r>
                        <a:rPr lang="en-IN" sz="1800" dirty="0">
                          <a:latin typeface="Times New Roman" panose="02020603050405020304" pitchFamily="18" charset="0"/>
                          <a:cs typeface="Times New Roman" panose="02020603050405020304" pitchFamily="18" charset="0"/>
                        </a:rPr>
                        <a:t>∆</a:t>
                      </a:r>
                      <a:r>
                        <a:rPr lang="en-IN" sz="1800" baseline="30000" dirty="0">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a:t>
                      </a:r>
                      <a:r>
                        <a:rPr lang="en-IN" sz="1800" dirty="0" err="1">
                          <a:latin typeface="Times New Roman" panose="02020603050405020304" pitchFamily="18" charset="0"/>
                          <a:cs typeface="Times New Roman" panose="02020603050405020304" pitchFamily="18" charset="0"/>
                        </a:rPr>
                        <a:t>uuu</a:t>
                      </a:r>
                      <a:r>
                        <a:rPr lang="en-IN" sz="1800" dirty="0">
                          <a:latin typeface="Times New Roman" panose="02020603050405020304" pitchFamily="18" charset="0"/>
                          <a:cs typeface="Times New Roman" panose="02020603050405020304" pitchFamily="18" charset="0"/>
                        </a:rPr>
                        <a:t>)</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7.6492C</a:t>
                      </a:r>
                    </a:p>
                  </a:txBody>
                  <a:tcPr marL="73242" marR="73242" marT="36621" marB="36621"/>
                </a:tc>
                <a:tc>
                  <a:txBody>
                    <a:bodyPr/>
                    <a:lstStyle/>
                    <a:p>
                      <a:pPr algn="ctr"/>
                      <a:r>
                        <a:rPr lang="en-IN" sz="1800" dirty="0">
                          <a:latin typeface="Times New Roman" panose="02020603050405020304" pitchFamily="18" charset="0"/>
                          <a:cs typeface="Times New Roman" panose="02020603050405020304" pitchFamily="18" charset="0"/>
                        </a:rPr>
                        <a:t>-0.0249</a:t>
                      </a:r>
                    </a:p>
                  </a:txBody>
                  <a:tcPr/>
                </a:tc>
                <a:tc>
                  <a:txBody>
                    <a:bodyPr/>
                    <a:lstStyle/>
                    <a:p>
                      <a:pPr algn="ctr"/>
                      <a:r>
                        <a:rPr lang="en-IN" sz="1800" dirty="0">
                          <a:latin typeface="Times New Roman" panose="02020603050405020304" pitchFamily="18" charset="0"/>
                          <a:cs typeface="Times New Roman" panose="02020603050405020304" pitchFamily="18" charset="0"/>
                        </a:rPr>
                        <a:t>-0.0182</a:t>
                      </a:r>
                    </a:p>
                  </a:txBody>
                  <a:tcPr/>
                </a:tc>
                <a:extLst>
                  <a:ext uri="{0D108BD9-81ED-4DB2-BD59-A6C34878D82A}">
                    <a16:rowId xmlns:a16="http://schemas.microsoft.com/office/drawing/2014/main" val="1171172498"/>
                  </a:ext>
                </a:extLst>
              </a:tr>
            </a:tbl>
          </a:graphicData>
        </a:graphic>
      </p:graphicFrame>
      <p:sp>
        <p:nvSpPr>
          <p:cNvPr id="8" name="TextBox 7">
            <a:extLst>
              <a:ext uri="{FF2B5EF4-FFF2-40B4-BE49-F238E27FC236}">
                <a16:creationId xmlns:a16="http://schemas.microsoft.com/office/drawing/2014/main" id="{2EF639CC-CF8B-4016-9A22-D2AD6D2D8AD5}"/>
              </a:ext>
            </a:extLst>
          </p:cNvPr>
          <p:cNvSpPr txBox="1"/>
          <p:nvPr/>
        </p:nvSpPr>
        <p:spPr>
          <a:xfrm>
            <a:off x="483937" y="4934990"/>
            <a:ext cx="7172960" cy="599969"/>
          </a:xfrm>
          <a:prstGeom prst="rect">
            <a:avLst/>
          </a:prstGeom>
        </p:spPr>
        <p:txBody>
          <a:bodyPr vert="horz" lIns="68580" tIns="34290" rIns="68580" bIns="34290" rtlCol="0" anchor="b">
            <a:noAutofit/>
          </a:bodyPr>
          <a:lstStyle/>
          <a:p>
            <a:pPr defTabSz="685800">
              <a:lnSpc>
                <a:spcPct val="85000"/>
              </a:lnSpc>
              <a:spcBef>
                <a:spcPct val="0"/>
              </a:spcBef>
              <a:spcAft>
                <a:spcPts val="450"/>
              </a:spcAft>
            </a:pPr>
            <a:r>
              <a:rPr lang="en-US" b="1" i="1" spc="-38" dirty="0">
                <a:latin typeface="Times New Roman" panose="02020603050405020304" pitchFamily="18" charset="0"/>
                <a:ea typeface="+mj-ea"/>
                <a:cs typeface="Times New Roman" panose="02020603050405020304" pitchFamily="18" charset="0"/>
              </a:rPr>
              <a:t>Individual Contribution of Sea components to the Magnetic Octupole Moment</a:t>
            </a:r>
          </a:p>
        </p:txBody>
      </p:sp>
      <p:sp>
        <p:nvSpPr>
          <p:cNvPr id="3" name="TextBox 2">
            <a:extLst>
              <a:ext uri="{FF2B5EF4-FFF2-40B4-BE49-F238E27FC236}">
                <a16:creationId xmlns:a16="http://schemas.microsoft.com/office/drawing/2014/main" id="{9C4EB4C1-DA55-4450-A41D-DFB1E0FAED70}"/>
              </a:ext>
            </a:extLst>
          </p:cNvPr>
          <p:cNvSpPr txBox="1"/>
          <p:nvPr/>
        </p:nvSpPr>
        <p:spPr>
          <a:xfrm>
            <a:off x="8065970" y="713317"/>
            <a:ext cx="3811604" cy="5553285"/>
          </a:xfrm>
          <a:prstGeom prst="rect">
            <a:avLst/>
          </a:prstGeom>
          <a:noFill/>
        </p:spPr>
        <p:txBody>
          <a:bodyPr wrap="square" rtlCol="0">
            <a:noAutofit/>
          </a:bodyPr>
          <a:lstStyle/>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octupole moment is calculated for ∆</a:t>
            </a:r>
            <a:r>
              <a:rPr lang="en-IN" baseline="30000"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baryon including the effect of valence and sea quarks.</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a:t>
            </a:r>
            <a:r>
              <a:rPr lang="en-US" baseline="30000"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 exhibits a -</a:t>
            </a:r>
            <a:r>
              <a:rPr lang="en-US" dirty="0" err="1">
                <a:solidFill>
                  <a:schemeClr val="tx1"/>
                </a:solidFill>
                <a:latin typeface="Times New Roman" panose="02020603050405020304" pitchFamily="18" charset="0"/>
                <a:cs typeface="Times New Roman" panose="02020603050405020304" pitchFamily="18" charset="0"/>
              </a:rPr>
              <a:t>ve</a:t>
            </a:r>
            <a:r>
              <a:rPr lang="en-US" dirty="0">
                <a:solidFill>
                  <a:schemeClr val="tx1"/>
                </a:solidFill>
                <a:latin typeface="Times New Roman" panose="02020603050405020304" pitchFamily="18" charset="0"/>
                <a:cs typeface="Times New Roman" panose="02020603050405020304" pitchFamily="18" charset="0"/>
              </a:rPr>
              <a:t> value which correspond to the oblate current distribution.</a:t>
            </a:r>
          </a:p>
          <a:p>
            <a:endParaRPr lang="en-US"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solidFill>
                  <a:schemeClr val="tx1"/>
                </a:solidFill>
                <a:latin typeface="Times New Roman" panose="02020603050405020304" pitchFamily="18" charset="0"/>
                <a:cs typeface="Times New Roman" panose="02020603050405020304" pitchFamily="18" charset="0"/>
              </a:rPr>
              <a:t>The </a:t>
            </a:r>
            <a:r>
              <a:rPr lang="en-IN" dirty="0">
                <a:latin typeface="Times New Roman" panose="02020603050405020304" pitchFamily="18" charset="0"/>
                <a:cs typeface="Times New Roman" panose="02020603050405020304" pitchFamily="18" charset="0"/>
              </a:rPr>
              <a:t>separate</a:t>
            </a:r>
            <a:r>
              <a:rPr lang="en-IN" dirty="0">
                <a:solidFill>
                  <a:schemeClr val="tx1"/>
                </a:solidFill>
                <a:latin typeface="Times New Roman" panose="02020603050405020304" pitchFamily="18" charset="0"/>
                <a:cs typeface="Times New Roman" panose="02020603050405020304" pitchFamily="18" charset="0"/>
              </a:rPr>
              <a:t> contribution of sea in terms of scalar (spin-0), vector (spin-1) and tensor sea (spin-2) is computed.</a:t>
            </a:r>
          </a:p>
          <a:p>
            <a:endParaRPr lang="en-IN"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contribution of spin-0 (scalar sea) is more than 90% to the octupole moment value. </a:t>
            </a:r>
          </a:p>
          <a:p>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If the ‘sea’ is completely excluded from the statistical model, the results gets deviated </a:t>
            </a:r>
            <a:r>
              <a:rPr lang="en-IN" dirty="0" err="1">
                <a:latin typeface="Times New Roman" panose="02020603050405020304" pitchFamily="18" charset="0"/>
                <a:cs typeface="Times New Roman" panose="02020603050405020304" pitchFamily="18" charset="0"/>
              </a:rPr>
              <a:t>upto</a:t>
            </a:r>
            <a:r>
              <a:rPr lang="en-IN" dirty="0">
                <a:latin typeface="Times New Roman" panose="02020603050405020304" pitchFamily="18" charset="0"/>
                <a:cs typeface="Times New Roman" panose="02020603050405020304" pitchFamily="18" charset="0"/>
              </a:rPr>
              <a:t> 80%.</a:t>
            </a:r>
          </a:p>
          <a:p>
            <a:endParaRPr lang="en-IN" dirty="0">
              <a:solidFill>
                <a:schemeClr val="tx1"/>
              </a:solidFill>
              <a:latin typeface="Times New Roman" panose="02020603050405020304" pitchFamily="18" charset="0"/>
              <a:cs typeface="Times New Roman" panose="02020603050405020304" pitchFamily="18" charset="0"/>
            </a:endParaRPr>
          </a:p>
          <a:p>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85D20EB-C71C-4F9F-864D-86A9009EC0F0}"/>
              </a:ext>
            </a:extLst>
          </p:cNvPr>
          <p:cNvSpPr txBox="1"/>
          <p:nvPr/>
        </p:nvSpPr>
        <p:spPr>
          <a:xfrm>
            <a:off x="3632581" y="210120"/>
            <a:ext cx="4312349" cy="584775"/>
          </a:xfrm>
          <a:prstGeom prst="rect">
            <a:avLst/>
          </a:prstGeom>
          <a:noFill/>
        </p:spPr>
        <p:txBody>
          <a:bodyPr wrap="square" rtlCol="0">
            <a:spAutoFit/>
          </a:bodyPr>
          <a:lstStyle/>
          <a:p>
            <a:r>
              <a:rPr lang="en-IN" sz="3200" b="1" dirty="0">
                <a:solidFill>
                  <a:srgbClr val="C00000"/>
                </a:solidFill>
                <a:latin typeface="Times New Roman" panose="02020603050405020304" pitchFamily="18" charset="0"/>
                <a:cs typeface="Times New Roman" panose="02020603050405020304" pitchFamily="18" charset="0"/>
              </a:rPr>
              <a:t>Results and Discussion</a:t>
            </a:r>
          </a:p>
        </p:txBody>
      </p:sp>
    </p:spTree>
    <p:extLst>
      <p:ext uri="{BB962C8B-B14F-4D97-AF65-F5344CB8AC3E}">
        <p14:creationId xmlns:p14="http://schemas.microsoft.com/office/powerpoint/2010/main" val="35540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EB763-AFB8-4D87-8C9D-70F85D7316E3}"/>
              </a:ext>
            </a:extLst>
          </p:cNvPr>
          <p:cNvSpPr txBox="1"/>
          <p:nvPr/>
        </p:nvSpPr>
        <p:spPr>
          <a:xfrm>
            <a:off x="4754077" y="292629"/>
            <a:ext cx="2225041" cy="584775"/>
          </a:xfrm>
          <a:prstGeom prst="rect">
            <a:avLst/>
          </a:prstGeom>
          <a:noFill/>
        </p:spPr>
        <p:txBody>
          <a:bodyPr wrap="square" rtlCol="0">
            <a:spAutoFit/>
          </a:bodyPr>
          <a:lstStyle/>
          <a:p>
            <a:r>
              <a:rPr lang="en-IN" sz="3200" b="1" dirty="0">
                <a:solidFill>
                  <a:srgbClr val="C00000"/>
                </a:solidFill>
                <a:latin typeface="Times New Roman" panose="02020603050405020304" pitchFamily="18" charset="0"/>
                <a:cs typeface="Times New Roman" panose="02020603050405020304" pitchFamily="18" charset="0"/>
              </a:rPr>
              <a:t>Summary</a:t>
            </a:r>
          </a:p>
        </p:txBody>
      </p:sp>
      <p:sp>
        <p:nvSpPr>
          <p:cNvPr id="6" name="TextBox 5">
            <a:extLst>
              <a:ext uri="{FF2B5EF4-FFF2-40B4-BE49-F238E27FC236}">
                <a16:creationId xmlns:a16="http://schemas.microsoft.com/office/drawing/2014/main" id="{E59B387D-155A-489D-934F-EF61FF9E2206}"/>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EB64D2-B0A6-4C44-8122-9296AF2D5796}"/>
              </a:ext>
            </a:extLst>
          </p:cNvPr>
          <p:cNvSpPr txBox="1"/>
          <p:nvPr/>
        </p:nvSpPr>
        <p:spPr>
          <a:xfrm>
            <a:off x="11675444" y="6488668"/>
            <a:ext cx="433137" cy="369332"/>
          </a:xfrm>
          <a:prstGeom prst="rect">
            <a:avLst/>
          </a:prstGeom>
          <a:noFill/>
        </p:spPr>
        <p:txBody>
          <a:bodyPr wrap="square" rtlCol="0">
            <a:spAutoFit/>
          </a:bodyPr>
          <a:lstStyle/>
          <a:p>
            <a:r>
              <a:rPr lang="en-IN" dirty="0">
                <a:solidFill>
                  <a:schemeClr val="bg1"/>
                </a:solidFill>
              </a:rPr>
              <a:t>13</a:t>
            </a:r>
          </a:p>
        </p:txBody>
      </p:sp>
      <p:sp>
        <p:nvSpPr>
          <p:cNvPr id="8" name="Rectangle: Rounded Corners 7">
            <a:extLst>
              <a:ext uri="{FF2B5EF4-FFF2-40B4-BE49-F238E27FC236}">
                <a16:creationId xmlns:a16="http://schemas.microsoft.com/office/drawing/2014/main" id="{43009A64-9892-4FC3-A3AC-5ACF4D3FAB6C}"/>
              </a:ext>
            </a:extLst>
          </p:cNvPr>
          <p:cNvSpPr/>
          <p:nvPr/>
        </p:nvSpPr>
        <p:spPr>
          <a:xfrm>
            <a:off x="1126156" y="1257509"/>
            <a:ext cx="9634888" cy="9898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Times New Roman" panose="02020603050405020304" pitchFamily="18" charset="0"/>
              <a:cs typeface="Times New Roman" panose="02020603050405020304" pitchFamily="18" charset="0"/>
            </a:endParaRPr>
          </a:p>
          <a:p>
            <a:pPr algn="ctr"/>
            <a:endParaRPr lang="en-IN" dirty="0">
              <a:solidFill>
                <a:schemeClr val="tx1"/>
              </a:solidFill>
              <a:latin typeface="Times New Roman" panose="02020603050405020304" pitchFamily="18" charset="0"/>
              <a:cs typeface="Times New Roman" panose="02020603050405020304" pitchFamily="18" charset="0"/>
            </a:endParaRPr>
          </a:p>
          <a:p>
            <a:pPr algn="ctr"/>
            <a:r>
              <a:rPr lang="en-IN" dirty="0">
                <a:solidFill>
                  <a:schemeClr val="tx1"/>
                </a:solidFill>
                <a:latin typeface="Times New Roman" panose="02020603050405020304" pitchFamily="18" charset="0"/>
                <a:cs typeface="Times New Roman" panose="02020603050405020304" pitchFamily="18" charset="0"/>
              </a:rPr>
              <a:t>The statistical model in conjugation with principle of detailed balance is very useful to analysed the internal dynamics of quarks and gluons by studying the various low energy properties such as charge radii, quadrupole moment, masses, semi-leptonic decays etc.</a:t>
            </a:r>
          </a:p>
          <a:p>
            <a:pPr algn="ctr"/>
            <a:endParaRPr lang="en-IN"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9" name="Rectangle: Rounded Corners 8">
            <a:extLst>
              <a:ext uri="{FF2B5EF4-FFF2-40B4-BE49-F238E27FC236}">
                <a16:creationId xmlns:a16="http://schemas.microsoft.com/office/drawing/2014/main" id="{B7914ED1-57FB-4980-A737-B28644B8DED4}"/>
              </a:ext>
            </a:extLst>
          </p:cNvPr>
          <p:cNvSpPr/>
          <p:nvPr/>
        </p:nvSpPr>
        <p:spPr>
          <a:xfrm>
            <a:off x="1126155" y="2535697"/>
            <a:ext cx="9634887" cy="893303"/>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solidFill>
                <a:schemeClr val="tx1"/>
              </a:solidFill>
              <a:latin typeface="Times New Roman" panose="02020603050405020304" pitchFamily="18" charset="0"/>
              <a:cs typeface="Times New Roman" panose="02020603050405020304" pitchFamily="18" charset="0"/>
            </a:endParaRPr>
          </a:p>
          <a:p>
            <a:pPr algn="ctr"/>
            <a:endParaRPr lang="en-IN" dirty="0">
              <a:solidFill>
                <a:schemeClr val="tx1"/>
              </a:solidFill>
              <a:latin typeface="Times New Roman" panose="02020603050405020304" pitchFamily="18" charset="0"/>
              <a:cs typeface="Times New Roman" panose="02020603050405020304" pitchFamily="18" charset="0"/>
            </a:endParaRPr>
          </a:p>
          <a:p>
            <a:pPr algn="ctr"/>
            <a:endParaRPr lang="en-IN" dirty="0">
              <a:solidFill>
                <a:schemeClr val="tx1"/>
              </a:solidFill>
              <a:latin typeface="Times New Roman" panose="02020603050405020304" pitchFamily="18" charset="0"/>
              <a:cs typeface="Times New Roman" panose="02020603050405020304" pitchFamily="18" charset="0"/>
            </a:endParaRPr>
          </a:p>
          <a:p>
            <a:pPr algn="ctr"/>
            <a:r>
              <a:rPr lang="en-IN" dirty="0">
                <a:solidFill>
                  <a:schemeClr val="tx1"/>
                </a:solidFill>
                <a:latin typeface="Times New Roman" panose="02020603050405020304" pitchFamily="18" charset="0"/>
                <a:cs typeface="Times New Roman" panose="02020603050405020304" pitchFamily="18" charset="0"/>
              </a:rPr>
              <a:t>The most interesting part of statistical model is to study the SU(3) symmetry breaking in sea quarks by including the condensates. Also, no additional parameter is used.</a:t>
            </a:r>
          </a:p>
          <a:p>
            <a:pPr algn="ctr"/>
            <a:endParaRPr lang="en-IN"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11" name="Rectangle: Rounded Corners 10">
            <a:extLst>
              <a:ext uri="{FF2B5EF4-FFF2-40B4-BE49-F238E27FC236}">
                <a16:creationId xmlns:a16="http://schemas.microsoft.com/office/drawing/2014/main" id="{BBADB69C-29C1-4C16-988A-CB0B5229CBB7}"/>
              </a:ext>
            </a:extLst>
          </p:cNvPr>
          <p:cNvSpPr/>
          <p:nvPr/>
        </p:nvSpPr>
        <p:spPr>
          <a:xfrm>
            <a:off x="1126154" y="5046945"/>
            <a:ext cx="9634888" cy="933651"/>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a:solidFill>
                  <a:schemeClr val="tx1"/>
                </a:solidFill>
                <a:latin typeface="Times New Roman" panose="02020603050405020304" pitchFamily="18" charset="0"/>
                <a:cs typeface="Times New Roman" panose="02020603050405020304" pitchFamily="18" charset="0"/>
              </a:rPr>
              <a:t>The individual contribution of sea in terms of scalar (spin-0), vector (spin-1) and tensor sea (spin-2) is also calculated.</a:t>
            </a:r>
          </a:p>
          <a:p>
            <a:pPr algn="ctr"/>
            <a:endParaRPr lang="en-IN" dirty="0"/>
          </a:p>
        </p:txBody>
      </p:sp>
      <p:sp>
        <p:nvSpPr>
          <p:cNvPr id="12" name="Rectangle: Rounded Corners 11">
            <a:extLst>
              <a:ext uri="{FF2B5EF4-FFF2-40B4-BE49-F238E27FC236}">
                <a16:creationId xmlns:a16="http://schemas.microsoft.com/office/drawing/2014/main" id="{77A00645-3782-44FD-A77F-21C03EA8F713}"/>
              </a:ext>
            </a:extLst>
          </p:cNvPr>
          <p:cNvSpPr/>
          <p:nvPr/>
        </p:nvSpPr>
        <p:spPr>
          <a:xfrm>
            <a:off x="1126156" y="3791321"/>
            <a:ext cx="9634886" cy="933651"/>
          </a:xfrm>
          <a:prstGeom prst="roundRec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The dynamics of sea are captured through the probabilities of various </a:t>
            </a:r>
            <a:r>
              <a:rPr lang="en-US" dirty="0" err="1">
                <a:solidFill>
                  <a:schemeClr val="tx1"/>
                </a:solidFill>
                <a:latin typeface="Times New Roman" panose="02020603050405020304" pitchFamily="18" charset="0"/>
                <a:cs typeface="Times New Roman" panose="02020603050405020304" pitchFamily="18" charset="0"/>
              </a:rPr>
              <a:t>Fock</a:t>
            </a:r>
            <a:r>
              <a:rPr lang="en-US" dirty="0">
                <a:solidFill>
                  <a:schemeClr val="tx1"/>
                </a:solidFill>
                <a:latin typeface="Times New Roman" panose="02020603050405020304" pitchFamily="18" charset="0"/>
                <a:cs typeface="Times New Roman" panose="02020603050405020304" pitchFamily="18" charset="0"/>
              </a:rPr>
              <a:t> states, represented by statistical coefficients (a</a:t>
            </a:r>
            <a:r>
              <a:rPr lang="en-US" baseline="-25000" dirty="0">
                <a:solidFill>
                  <a:schemeClr val="tx1"/>
                </a:solidFill>
                <a:latin typeface="Times New Roman" panose="02020603050405020304" pitchFamily="18" charset="0"/>
                <a:cs typeface="Times New Roman" panose="02020603050405020304" pitchFamily="18" charset="0"/>
              </a:rPr>
              <a:t>0</a:t>
            </a:r>
            <a:r>
              <a:rPr lang="en-US" dirty="0">
                <a:solidFill>
                  <a:schemeClr val="tx1"/>
                </a:solidFill>
                <a:latin typeface="Times New Roman" panose="02020603050405020304" pitchFamily="18" charset="0"/>
                <a:cs typeface="Times New Roman" panose="02020603050405020304" pitchFamily="18" charset="0"/>
              </a:rPr>
              <a:t>, b</a:t>
            </a:r>
            <a:r>
              <a:rPr lang="en-US" baseline="-25000"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b</a:t>
            </a:r>
            <a:r>
              <a:rPr lang="en-US" baseline="-25000" dirty="0">
                <a:solidFill>
                  <a:schemeClr val="tx1"/>
                </a:solidFill>
                <a:latin typeface="Times New Roman" panose="02020603050405020304" pitchFamily="18" charset="0"/>
                <a:cs typeface="Times New Roman" panose="02020603050405020304" pitchFamily="18" charset="0"/>
              </a:rPr>
              <a:t>8</a:t>
            </a:r>
            <a:r>
              <a:rPr lang="en-US" dirty="0">
                <a:solidFill>
                  <a:schemeClr val="tx1"/>
                </a:solidFill>
                <a:latin typeface="Times New Roman" panose="02020603050405020304" pitchFamily="18" charset="0"/>
                <a:cs typeface="Times New Roman" panose="02020603050405020304" pitchFamily="18" charset="0"/>
              </a:rPr>
              <a:t>, d</a:t>
            </a:r>
            <a:r>
              <a:rPr lang="en-US" baseline="-25000" dirty="0">
                <a:solidFill>
                  <a:schemeClr val="tx1"/>
                </a:solidFill>
                <a:latin typeface="Times New Roman" panose="02020603050405020304" pitchFamily="18" charset="0"/>
                <a:cs typeface="Times New Roman" panose="02020603050405020304" pitchFamily="18" charset="0"/>
              </a:rPr>
              <a:t>1</a:t>
            </a:r>
            <a:r>
              <a:rPr lang="en-US" dirty="0">
                <a:solidFill>
                  <a:schemeClr val="tx1"/>
                </a:solidFill>
                <a:latin typeface="Times New Roman" panose="02020603050405020304" pitchFamily="18" charset="0"/>
                <a:cs typeface="Times New Roman" panose="02020603050405020304" pitchFamily="18" charset="0"/>
              </a:rPr>
              <a:t>, d</a:t>
            </a:r>
            <a:r>
              <a:rPr lang="en-US" baseline="-25000" dirty="0">
                <a:solidFill>
                  <a:schemeClr val="tx1"/>
                </a:solidFill>
                <a:latin typeface="Times New Roman" panose="02020603050405020304" pitchFamily="18" charset="0"/>
                <a:cs typeface="Times New Roman" panose="02020603050405020304" pitchFamily="18" charset="0"/>
              </a:rPr>
              <a:t>8</a:t>
            </a:r>
            <a:r>
              <a:rPr lang="en-US" dirty="0">
                <a:solidFill>
                  <a:schemeClr val="tx1"/>
                </a:solidFill>
                <a:latin typeface="Times New Roman" panose="02020603050405020304" pitchFamily="18" charset="0"/>
                <a:cs typeface="Times New Roman" panose="02020603050405020304" pitchFamily="18" charset="0"/>
              </a:rPr>
              <a:t>). We obtained non-zero magnetic octupole moments, demonstrating that their current distribution deviates from spherical </a:t>
            </a:r>
            <a:r>
              <a:rPr lang="en-US" dirty="0" err="1">
                <a:solidFill>
                  <a:schemeClr val="tx1"/>
                </a:solidFill>
                <a:latin typeface="Times New Roman" panose="02020603050405020304" pitchFamily="18" charset="0"/>
                <a:cs typeface="Times New Roman" panose="02020603050405020304" pitchFamily="18" charset="0"/>
              </a:rPr>
              <a:t>symmtery</a:t>
            </a:r>
            <a:r>
              <a:rPr lang="en-US" dirty="0">
                <a:solidFill>
                  <a:schemeClr val="tx1"/>
                </a:solidFill>
                <a:latin typeface="Times New Roman" panose="02020603050405020304" pitchFamily="18" charset="0"/>
                <a:cs typeface="Times New Roman" panose="02020603050405020304" pitchFamily="18" charset="0"/>
              </a:rPr>
              <a:t>.</a:t>
            </a:r>
            <a:endParaRPr lang="en-I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01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E10D0-1439-4C7F-8D88-B7C768E9D6CE}"/>
              </a:ext>
            </a:extLst>
          </p:cNvPr>
          <p:cNvSpPr txBox="1"/>
          <p:nvPr/>
        </p:nvSpPr>
        <p:spPr>
          <a:xfrm>
            <a:off x="3234088" y="1934678"/>
            <a:ext cx="6506678" cy="1569660"/>
          </a:xfrm>
          <a:prstGeom prst="rect">
            <a:avLst/>
          </a:prstGeom>
          <a:noFill/>
        </p:spPr>
        <p:txBody>
          <a:bodyPr wrap="square" rtlCol="0">
            <a:spAutoFit/>
          </a:bodyPr>
          <a:lstStyle/>
          <a:p>
            <a:r>
              <a:rPr lang="en-IN" sz="9600" b="1" i="1" dirty="0">
                <a:solidFill>
                  <a:srgbClr val="C00000"/>
                </a:solidFill>
                <a:latin typeface="Times New Roman" panose="02020603050405020304" pitchFamily="18" charset="0"/>
                <a:cs typeface="Times New Roman" panose="02020603050405020304" pitchFamily="18" charset="0"/>
              </a:rPr>
              <a:t>Thankyou</a:t>
            </a:r>
          </a:p>
        </p:txBody>
      </p:sp>
    </p:spTree>
    <p:extLst>
      <p:ext uri="{BB962C8B-B14F-4D97-AF65-F5344CB8AC3E}">
        <p14:creationId xmlns:p14="http://schemas.microsoft.com/office/powerpoint/2010/main" val="315842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87D7-1D2E-4E03-8865-7D035ABC5A78}"/>
              </a:ext>
            </a:extLst>
          </p:cNvPr>
          <p:cNvSpPr>
            <a:spLocks noGrp="1"/>
          </p:cNvSpPr>
          <p:nvPr>
            <p:ph type="title"/>
          </p:nvPr>
        </p:nvSpPr>
        <p:spPr>
          <a:xfrm>
            <a:off x="1185217" y="934611"/>
            <a:ext cx="2164373" cy="770516"/>
          </a:xfrm>
        </p:spPr>
        <p:txBody>
          <a:bodyPr anchor="ctr">
            <a:normAutofit/>
          </a:bodyPr>
          <a:lstStyle/>
          <a:p>
            <a:pPr algn="ctr"/>
            <a:r>
              <a:rPr lang="en-IN" sz="3200" b="1" dirty="0">
                <a:solidFill>
                  <a:srgbClr val="C00000"/>
                </a:solidFill>
                <a:latin typeface="Times New Roman" panose="02020603050405020304" pitchFamily="18" charset="0"/>
                <a:cs typeface="Times New Roman" panose="02020603050405020304" pitchFamily="18" charset="0"/>
              </a:rPr>
              <a:t>Overview</a:t>
            </a:r>
          </a:p>
        </p:txBody>
      </p:sp>
      <p:sp>
        <p:nvSpPr>
          <p:cNvPr id="24" name="Content Placeholder 2">
            <a:extLst>
              <a:ext uri="{FF2B5EF4-FFF2-40B4-BE49-F238E27FC236}">
                <a16:creationId xmlns:a16="http://schemas.microsoft.com/office/drawing/2014/main" id="{586C6AD3-1C78-4DA6-848A-2AD3E92553DB}"/>
              </a:ext>
            </a:extLst>
          </p:cNvPr>
          <p:cNvSpPr>
            <a:spLocks noGrp="1"/>
          </p:cNvSpPr>
          <p:nvPr>
            <p:ph idx="1"/>
          </p:nvPr>
        </p:nvSpPr>
        <p:spPr>
          <a:xfrm>
            <a:off x="1252594" y="2074069"/>
            <a:ext cx="7173776" cy="2709862"/>
          </a:xfrm>
        </p:spPr>
        <p:txBody>
          <a:bodyPr anchor="ctr">
            <a:noAutofit/>
          </a:bodyPr>
          <a:lstStyle/>
          <a:p>
            <a:pPr>
              <a:buClr>
                <a:srgbClr val="C00000"/>
              </a:buClr>
              <a:buFont typeface="Wingdings" panose="05000000000000000000" pitchFamily="2" charset="2"/>
              <a:buChar char="q"/>
            </a:pPr>
            <a:r>
              <a:rPr lang="en-IN" sz="2400" i="1" dirty="0">
                <a:solidFill>
                  <a:srgbClr val="C00000"/>
                </a:solidFill>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Internal structure of hadrons</a:t>
            </a:r>
          </a:p>
          <a:p>
            <a:pPr>
              <a:buClr>
                <a:srgbClr val="C00000"/>
              </a:buCl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 Quark Model with ‘Sea’</a:t>
            </a:r>
          </a:p>
          <a:p>
            <a:pPr>
              <a:buClr>
                <a:srgbClr val="C00000"/>
              </a:buCl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 Statistical model</a:t>
            </a:r>
          </a:p>
          <a:p>
            <a:pPr>
              <a:buClr>
                <a:srgbClr val="C00000"/>
              </a:buCl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 Electromagnetic properties</a:t>
            </a:r>
          </a:p>
          <a:p>
            <a:pPr>
              <a:buClr>
                <a:srgbClr val="C00000"/>
              </a:buCl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 Results and discussion</a:t>
            </a:r>
          </a:p>
          <a:p>
            <a:pPr>
              <a:buClr>
                <a:srgbClr val="C00000"/>
              </a:buCl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 Summary</a:t>
            </a:r>
          </a:p>
        </p:txBody>
      </p:sp>
      <p:sp>
        <p:nvSpPr>
          <p:cNvPr id="4" name="TextBox 3">
            <a:extLst>
              <a:ext uri="{FF2B5EF4-FFF2-40B4-BE49-F238E27FC236}">
                <a16:creationId xmlns:a16="http://schemas.microsoft.com/office/drawing/2014/main" id="{36F7D953-2B64-4001-B9ED-E338BB7334FC}"/>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9CC0E2-CADB-40E2-86DE-F5BE845F45B6}"/>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2</a:t>
            </a:r>
          </a:p>
        </p:txBody>
      </p:sp>
    </p:spTree>
    <p:extLst>
      <p:ext uri="{BB962C8B-B14F-4D97-AF65-F5344CB8AC3E}">
        <p14:creationId xmlns:p14="http://schemas.microsoft.com/office/powerpoint/2010/main" val="281257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FEE607-B836-4E41-AA21-28B503F1EC19}"/>
              </a:ext>
            </a:extLst>
          </p:cNvPr>
          <p:cNvSpPr txBox="1"/>
          <p:nvPr/>
        </p:nvSpPr>
        <p:spPr>
          <a:xfrm>
            <a:off x="3173127" y="369332"/>
            <a:ext cx="5316355" cy="584775"/>
          </a:xfrm>
          <a:prstGeom prst="rect">
            <a:avLst/>
          </a:prstGeom>
          <a:noFill/>
        </p:spPr>
        <p:txBody>
          <a:bodyPr wrap="square" rtlCol="0">
            <a:spAutoFit/>
          </a:bodyPr>
          <a:lstStyle/>
          <a:p>
            <a:r>
              <a:rPr lang="en-IN" sz="3200" b="1" dirty="0">
                <a:solidFill>
                  <a:srgbClr val="C00000"/>
                </a:solidFill>
                <a:latin typeface="Times New Roman" panose="02020603050405020304" pitchFamily="18" charset="0"/>
                <a:cs typeface="Times New Roman" panose="02020603050405020304" pitchFamily="18" charset="0"/>
              </a:rPr>
              <a:t>Internal structure of hadrons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DF45E84-5CCD-4A11-A2BE-C5AB12C3D6DD}"/>
                  </a:ext>
                </a:extLst>
              </p:cNvPr>
              <p:cNvSpPr txBox="1"/>
              <p:nvPr/>
            </p:nvSpPr>
            <p:spPr>
              <a:xfrm>
                <a:off x="816544" y="1324418"/>
                <a:ext cx="10753023" cy="4401205"/>
              </a:xfrm>
              <a:prstGeom prst="rect">
                <a:avLst/>
              </a:prstGeom>
              <a:noFill/>
            </p:spPr>
            <p:txBody>
              <a:bodyPr wrap="square" rtlCol="0">
                <a:spAutoFit/>
              </a:bodyPr>
              <a:lstStyle/>
              <a:p>
                <a:pPr marL="214313" indent="-214313">
                  <a:buSzPct val="120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Hadrons are the composite particles made of quarks (baryons - </a:t>
                </a:r>
                <a:r>
                  <a:rPr lang="en-US" sz="2000" i="1" dirty="0" err="1">
                    <a:latin typeface="Times New Roman" panose="02020603050405020304" pitchFamily="18" charset="0"/>
                    <a:cs typeface="Times New Roman" panose="02020603050405020304" pitchFamily="18" charset="0"/>
                  </a:rPr>
                  <a:t>qqq</a:t>
                </a:r>
                <a:r>
                  <a:rPr lang="en-US" sz="2000" dirty="0">
                    <a:latin typeface="Times New Roman" panose="02020603050405020304" pitchFamily="18" charset="0"/>
                    <a:cs typeface="Times New Roman" panose="02020603050405020304" pitchFamily="18" charset="0"/>
                  </a:rPr>
                  <a:t>, mesons - </a:t>
                </a:r>
                <a:r>
                  <a:rPr lang="en-US" sz="2000" i="1" dirty="0">
                    <a:latin typeface="Times New Roman" panose="02020603050405020304" pitchFamily="18" charset="0"/>
                    <a:cs typeface="Times New Roman" panose="02020603050405020304" pitchFamily="18" charset="0"/>
                  </a:rPr>
                  <a:t>q</a:t>
                </a:r>
                <a14:m>
                  <m:oMath xmlns:m="http://schemas.openxmlformats.org/officeDocument/2006/math">
                    <m:acc>
                      <m:accPr>
                        <m:chr m:val="̅"/>
                        <m:ctrlPr>
                          <a:rPr lang="ar-AE" sz="2000" i="1" smtClean="0">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𝑞</m:t>
                        </m:r>
                      </m:e>
                    </m:acc>
                  </m:oMath>
                </a14:m>
                <a:r>
                  <a:rPr lang="en-US" sz="2000" dirty="0">
                    <a:latin typeface="Times New Roman" panose="02020603050405020304" pitchFamily="18" charset="0"/>
                    <a:cs typeface="Times New Roman" panose="02020603050405020304" pitchFamily="18" charset="0"/>
                  </a:rPr>
                  <a:t>), governed by Quantum Chromodynamics (QCD).</a:t>
                </a:r>
              </a:p>
              <a:p>
                <a:pPr>
                  <a:buSzPct val="120000"/>
                </a:pPr>
                <a:endParaRPr lang="en-US" sz="2000" dirty="0">
                  <a:latin typeface="Times New Roman" panose="02020603050405020304" pitchFamily="18" charset="0"/>
                  <a:cs typeface="Times New Roman" panose="02020603050405020304" pitchFamily="18" charset="0"/>
                </a:endParaRPr>
              </a:p>
              <a:p>
                <a:pPr marL="214313" indent="-214313">
                  <a:buSzPct val="1200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QCD </a:t>
                </a:r>
                <a:r>
                  <a:rPr lang="en-IN" sz="2000" dirty="0">
                    <a:latin typeface="Times New Roman" panose="02020603050405020304" pitchFamily="18" charset="0"/>
                    <a:cs typeface="Times New Roman" panose="02020603050405020304" pitchFamily="18" charset="0"/>
                  </a:rPr>
                  <a:t>is the theory of strong interactions that describe the internal structure and dynamics of hadrons in terms of quarks and gluons degree of freedom.</a:t>
                </a:r>
              </a:p>
              <a:p>
                <a:pPr>
                  <a:buSzPct val="120000"/>
                </a:pPr>
                <a:endParaRPr lang="en-IN" sz="2000" dirty="0">
                  <a:latin typeface="Times New Roman" panose="02020603050405020304" pitchFamily="18" charset="0"/>
                  <a:cs typeface="Times New Roman" panose="02020603050405020304" pitchFamily="18" charset="0"/>
                </a:endParaRPr>
              </a:p>
              <a:p>
                <a:pPr marL="214313" indent="-214313">
                  <a:buSzPct val="1200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study of internal structure is one of the most challenging area in particle physics and very complex to understand.</a:t>
                </a:r>
              </a:p>
              <a:p>
                <a:pPr marL="214313" indent="-214313">
                  <a:buSzPct val="1200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14313" indent="-214313">
                  <a:buSzPct val="1200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electromagnetic Form Factors (FFs) are the most fundamental quantities for probing the internal structure of hadrons.</a:t>
                </a:r>
              </a:p>
              <a:p>
                <a:pPr marL="214313" indent="-214313">
                  <a:buSzPct val="1200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a:p>
                <a:pPr marL="214313" indent="-214313">
                  <a:buSzPct val="12000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They characterizing the EM properties such as masses, charge radii, quadrupole moment, and other high-order multipole moments and provide information about their inner geometrical arrangement.</a:t>
                </a:r>
                <a:endParaRPr lang="en-IN" sz="24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DF45E84-5CCD-4A11-A2BE-C5AB12C3D6DD}"/>
                  </a:ext>
                </a:extLst>
              </p:cNvPr>
              <p:cNvSpPr txBox="1">
                <a:spLocks noRot="1" noChangeAspect="1" noMove="1" noResize="1" noEditPoints="1" noAdjustHandles="1" noChangeArrowheads="1" noChangeShapeType="1" noTextEdit="1"/>
              </p:cNvSpPr>
              <p:nvPr/>
            </p:nvSpPr>
            <p:spPr>
              <a:xfrm>
                <a:off x="816544" y="1324418"/>
                <a:ext cx="10753023" cy="4401205"/>
              </a:xfrm>
              <a:prstGeom prst="rect">
                <a:avLst/>
              </a:prstGeom>
              <a:blipFill>
                <a:blip r:embed="rId2"/>
                <a:stretch>
                  <a:fillRect l="-794" t="-1662" b="-1524"/>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6FB06EE3-3486-46CA-B4B2-B218921D5736}"/>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3E3BFD-F6A8-4543-BA08-FBB58D21A791}"/>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3</a:t>
            </a:r>
          </a:p>
        </p:txBody>
      </p:sp>
    </p:spTree>
    <p:extLst>
      <p:ext uri="{BB962C8B-B14F-4D97-AF65-F5344CB8AC3E}">
        <p14:creationId xmlns:p14="http://schemas.microsoft.com/office/powerpoint/2010/main" val="3835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4AE45B-E708-42E8-84B3-DD24D797C9EC}"/>
              </a:ext>
            </a:extLst>
          </p:cNvPr>
          <p:cNvSpPr txBox="1"/>
          <p:nvPr/>
        </p:nvSpPr>
        <p:spPr>
          <a:xfrm>
            <a:off x="3910616" y="137057"/>
            <a:ext cx="4615668" cy="584775"/>
          </a:xfrm>
          <a:prstGeom prst="rect">
            <a:avLst/>
          </a:prstGeom>
          <a:noFill/>
        </p:spPr>
        <p:txBody>
          <a:bodyPr wrap="square" rtlCol="0">
            <a:spAutoFit/>
          </a:bodyPr>
          <a:lstStyle/>
          <a:p>
            <a:r>
              <a:rPr lang="en-IN" sz="3200" b="1" dirty="0">
                <a:solidFill>
                  <a:srgbClr val="C00000"/>
                </a:solidFill>
                <a:latin typeface="Times New Roman" panose="02020603050405020304" pitchFamily="18" charset="0"/>
                <a:cs typeface="Times New Roman" panose="02020603050405020304" pitchFamily="18" charset="0"/>
              </a:rPr>
              <a:t>Quark model with ‘Sea’</a:t>
            </a:r>
          </a:p>
        </p:txBody>
      </p:sp>
      <p:sp>
        <p:nvSpPr>
          <p:cNvPr id="24" name="object 13">
            <a:extLst>
              <a:ext uri="{FF2B5EF4-FFF2-40B4-BE49-F238E27FC236}">
                <a16:creationId xmlns:a16="http://schemas.microsoft.com/office/drawing/2014/main" id="{5125BFA0-AFB1-4AC1-BCD8-F652ECADEEB3}"/>
              </a:ext>
            </a:extLst>
          </p:cNvPr>
          <p:cNvSpPr txBox="1"/>
          <p:nvPr/>
        </p:nvSpPr>
        <p:spPr>
          <a:xfrm>
            <a:off x="931122" y="4131598"/>
            <a:ext cx="5537055" cy="360195"/>
          </a:xfrm>
          <a:prstGeom prst="rect">
            <a:avLst/>
          </a:prstGeom>
          <a:solidFill>
            <a:srgbClr val="F1F1F1"/>
          </a:solidFill>
        </p:spPr>
        <p:txBody>
          <a:bodyPr vert="horz" wrap="square" lIns="0" tIns="21431" rIns="0" bIns="0" rtlCol="0">
            <a:spAutoFit/>
          </a:bodyPr>
          <a:lstStyle/>
          <a:p>
            <a:pPr marL="68104">
              <a:spcBef>
                <a:spcPts val="169"/>
              </a:spcBef>
              <a:tabLst>
                <a:tab pos="342424" algn="l"/>
                <a:tab pos="1380173" algn="l"/>
                <a:tab pos="1985963" algn="l"/>
                <a:tab pos="2461736" algn="l"/>
              </a:tabLst>
            </a:pPr>
            <a:r>
              <a:rPr lang="en-IN" sz="2200" spc="-38" dirty="0">
                <a:latin typeface="Cambria Math"/>
                <a:cs typeface="Cambria Math"/>
              </a:rPr>
              <a:t>  </a:t>
            </a:r>
            <a:r>
              <a:rPr sz="2200" b="1" spc="-38" dirty="0">
                <a:latin typeface="Cambria Math"/>
                <a:cs typeface="Cambria Math"/>
              </a:rPr>
              <a:t>𝛹</a:t>
            </a:r>
            <a:r>
              <a:rPr sz="2200" b="1" dirty="0">
                <a:latin typeface="Cambria Math"/>
                <a:cs typeface="Cambria Math"/>
              </a:rPr>
              <a:t>=</a:t>
            </a:r>
            <a:r>
              <a:rPr sz="2200" b="1" spc="-19" dirty="0">
                <a:latin typeface="Cambria Math"/>
                <a:cs typeface="Cambria Math"/>
              </a:rPr>
              <a:t> </a:t>
            </a:r>
            <a:r>
              <a:rPr sz="2200" b="1" dirty="0">
                <a:latin typeface="Cambria Math"/>
                <a:cs typeface="Cambria Math"/>
              </a:rPr>
              <a:t>𝜱[</a:t>
            </a:r>
            <a:r>
              <a:rPr sz="2200" b="1" spc="-8" dirty="0">
                <a:latin typeface="Cambria Math"/>
                <a:cs typeface="Cambria Math"/>
              </a:rPr>
              <a:t> </a:t>
            </a:r>
            <a:r>
              <a:rPr sz="2200" b="1" spc="-19" dirty="0">
                <a:latin typeface="Cambria Math"/>
                <a:cs typeface="Cambria Math"/>
              </a:rPr>
              <a:t>|𝜙</a:t>
            </a:r>
            <a:r>
              <a:rPr lang="en-IN" sz="2200" b="1" dirty="0">
                <a:latin typeface="Arial" panose="020B0604020202020204" pitchFamily="34" charset="0"/>
              </a:rPr>
              <a:t>⟩</a:t>
            </a:r>
            <a:r>
              <a:rPr lang="en-IN" sz="2200" b="1" spc="-19" baseline="-25000" dirty="0" err="1">
                <a:latin typeface="Cambria Math"/>
                <a:cs typeface="Cambria Math"/>
              </a:rPr>
              <a:t>flavor</a:t>
            </a:r>
            <a:r>
              <a:rPr lang="en-IN" sz="2200" b="1" spc="-19" baseline="-25000" dirty="0">
                <a:latin typeface="Cambria Math"/>
                <a:cs typeface="Cambria Math"/>
              </a:rPr>
              <a:t> </a:t>
            </a:r>
            <a:r>
              <a:rPr sz="2200" b="1" dirty="0">
                <a:latin typeface="Cambria Math"/>
                <a:cs typeface="Cambria Math"/>
              </a:rPr>
              <a:t>|𝜓</a:t>
            </a:r>
            <a:r>
              <a:rPr lang="en-IN" sz="2200" b="1" dirty="0">
                <a:latin typeface="Arial" panose="020B0604020202020204" pitchFamily="34" charset="0"/>
              </a:rPr>
              <a:t>⟩</a:t>
            </a:r>
            <a:r>
              <a:rPr lang="en-IN" sz="2200" b="1" spc="-38" baseline="-25000" dirty="0" err="1">
                <a:latin typeface="Cambria Math"/>
                <a:cs typeface="Cambria Math"/>
              </a:rPr>
              <a:t>color</a:t>
            </a:r>
            <a:r>
              <a:rPr lang="en-IN" sz="2200" b="1" spc="-38" baseline="-25000" dirty="0">
                <a:latin typeface="Cambria Math"/>
                <a:cs typeface="Cambria Math"/>
              </a:rPr>
              <a:t> </a:t>
            </a:r>
            <a:r>
              <a:rPr sz="2200" b="1" spc="-19" dirty="0">
                <a:latin typeface="Cambria Math"/>
                <a:cs typeface="Cambria Math"/>
              </a:rPr>
              <a:t>|𝜒</a:t>
            </a:r>
            <a:r>
              <a:rPr lang="en-IN" sz="2200" b="1" dirty="0">
                <a:latin typeface="Arial" panose="020B0604020202020204" pitchFamily="34" charset="0"/>
              </a:rPr>
              <a:t>⟩</a:t>
            </a:r>
            <a:r>
              <a:rPr lang="en-IN" sz="2200" b="1" spc="-19" baseline="-25000" dirty="0">
                <a:latin typeface="Cambria Math"/>
                <a:cs typeface="Cambria Math"/>
              </a:rPr>
              <a:t>spin </a:t>
            </a:r>
            <a:r>
              <a:rPr sz="2200" b="1" dirty="0">
                <a:latin typeface="Cambria Math"/>
                <a:cs typeface="Cambria Math"/>
              </a:rPr>
              <a:t>|𝜉</a:t>
            </a:r>
            <a:r>
              <a:rPr lang="en-IN" sz="2200" b="1" dirty="0">
                <a:latin typeface="Arial" panose="020B0604020202020204" pitchFamily="34" charset="0"/>
              </a:rPr>
              <a:t>⟩</a:t>
            </a:r>
            <a:r>
              <a:rPr lang="en-IN" sz="2200" b="1" baseline="-25000" dirty="0">
                <a:latin typeface="Cambria Math"/>
                <a:cs typeface="Cambria Math"/>
              </a:rPr>
              <a:t>spatial</a:t>
            </a:r>
            <a:r>
              <a:rPr sz="2200" b="1" spc="-19" dirty="0">
                <a:latin typeface="Cambria Math"/>
                <a:cs typeface="Cambria Math"/>
              </a:rPr>
              <a:t> </a:t>
            </a:r>
            <a:r>
              <a:rPr sz="2200" b="1" dirty="0">
                <a:latin typeface="Cambria Math"/>
                <a:cs typeface="Cambria Math"/>
              </a:rPr>
              <a:t>]</a:t>
            </a:r>
            <a:r>
              <a:rPr sz="2200" b="1" spc="-15" dirty="0">
                <a:latin typeface="Cambria Math"/>
                <a:cs typeface="Cambria Math"/>
              </a:rPr>
              <a:t> </a:t>
            </a:r>
            <a:r>
              <a:rPr sz="2200" b="1" dirty="0">
                <a:latin typeface="Cambria Math"/>
                <a:cs typeface="Cambria Math"/>
              </a:rPr>
              <a:t>H,</a:t>
            </a:r>
            <a:r>
              <a:rPr sz="2200" b="1" spc="-26" dirty="0">
                <a:latin typeface="Cambria Math"/>
                <a:cs typeface="Cambria Math"/>
              </a:rPr>
              <a:t> </a:t>
            </a:r>
            <a:r>
              <a:rPr sz="2200" b="1" spc="-38" dirty="0">
                <a:latin typeface="Cambria Math"/>
                <a:cs typeface="Cambria Math"/>
              </a:rPr>
              <a:t>G</a:t>
            </a:r>
            <a:endParaRPr sz="2200" b="1" dirty="0">
              <a:latin typeface="Cambria Math"/>
              <a:cs typeface="Cambria Math"/>
            </a:endParaRPr>
          </a:p>
        </p:txBody>
      </p:sp>
      <p:sp>
        <p:nvSpPr>
          <p:cNvPr id="39" name="TextBox 38">
            <a:extLst>
              <a:ext uri="{FF2B5EF4-FFF2-40B4-BE49-F238E27FC236}">
                <a16:creationId xmlns:a16="http://schemas.microsoft.com/office/drawing/2014/main" id="{43280009-2AF1-4ACD-96FF-FB774A1095B5}"/>
              </a:ext>
            </a:extLst>
          </p:cNvPr>
          <p:cNvSpPr txBox="1"/>
          <p:nvPr/>
        </p:nvSpPr>
        <p:spPr>
          <a:xfrm>
            <a:off x="3249370" y="5089457"/>
            <a:ext cx="1411983" cy="430887"/>
          </a:xfrm>
          <a:prstGeom prst="rect">
            <a:avLst/>
          </a:prstGeom>
          <a:noFill/>
        </p:spPr>
        <p:txBody>
          <a:bodyPr wrap="square" rtlCol="0">
            <a:spAutoFit/>
          </a:bodyPr>
          <a:lstStyle/>
          <a:p>
            <a:r>
              <a:rPr lang="en-IN" sz="2200" dirty="0">
                <a:solidFill>
                  <a:srgbClr val="FF0000"/>
                </a:solidFill>
                <a:latin typeface="Times New Roman" panose="02020603050405020304" pitchFamily="18" charset="0"/>
                <a:cs typeface="Times New Roman" panose="02020603050405020304" pitchFamily="18" charset="0"/>
              </a:rPr>
              <a:t>Valence</a:t>
            </a:r>
          </a:p>
        </p:txBody>
      </p:sp>
      <p:sp>
        <p:nvSpPr>
          <p:cNvPr id="42" name="TextBox 41">
            <a:extLst>
              <a:ext uri="{FF2B5EF4-FFF2-40B4-BE49-F238E27FC236}">
                <a16:creationId xmlns:a16="http://schemas.microsoft.com/office/drawing/2014/main" id="{C23F3F6F-2AFA-4A5D-BCA7-9AE60956A87F}"/>
              </a:ext>
            </a:extLst>
          </p:cNvPr>
          <p:cNvSpPr txBox="1"/>
          <p:nvPr/>
        </p:nvSpPr>
        <p:spPr>
          <a:xfrm>
            <a:off x="5360169" y="4957321"/>
            <a:ext cx="801737" cy="430887"/>
          </a:xfrm>
          <a:prstGeom prst="rect">
            <a:avLst/>
          </a:prstGeom>
          <a:noFill/>
        </p:spPr>
        <p:txBody>
          <a:bodyPr wrap="square" rtlCol="0">
            <a:spAutoFit/>
          </a:bodyPr>
          <a:lstStyle/>
          <a:p>
            <a:r>
              <a:rPr lang="en-IN" sz="2200" dirty="0">
                <a:solidFill>
                  <a:srgbClr val="FF0000"/>
                </a:solidFill>
                <a:latin typeface="Times New Roman" panose="02020603050405020304" pitchFamily="18" charset="0"/>
                <a:cs typeface="Times New Roman" panose="02020603050405020304" pitchFamily="18" charset="0"/>
              </a:rPr>
              <a:t>Sea</a:t>
            </a:r>
          </a:p>
        </p:txBody>
      </p:sp>
      <p:pic>
        <p:nvPicPr>
          <p:cNvPr id="1026" name="Picture 2">
            <a:extLst>
              <a:ext uri="{FF2B5EF4-FFF2-40B4-BE49-F238E27FC236}">
                <a16:creationId xmlns:a16="http://schemas.microsoft.com/office/drawing/2014/main" id="{6B517E57-FB8F-4B75-924E-0853721F9D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8" t="3746" r="10774"/>
          <a:stretch/>
        </p:blipFill>
        <p:spPr bwMode="auto">
          <a:xfrm>
            <a:off x="8000770" y="852563"/>
            <a:ext cx="3421791" cy="2870650"/>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33">
            <a:extLst>
              <a:ext uri="{FF2B5EF4-FFF2-40B4-BE49-F238E27FC236}">
                <a16:creationId xmlns:a16="http://schemas.microsoft.com/office/drawing/2014/main" id="{1DCDB7C3-EA21-4BAE-8325-21855B6918AC}"/>
              </a:ext>
            </a:extLst>
          </p:cNvPr>
          <p:cNvSpPr/>
          <p:nvPr/>
        </p:nvSpPr>
        <p:spPr>
          <a:xfrm>
            <a:off x="769439" y="1190534"/>
            <a:ext cx="2110797" cy="443852"/>
          </a:xfrm>
          <a:custGeom>
            <a:avLst/>
            <a:gdLst/>
            <a:ahLst/>
            <a:cxnLst/>
            <a:rect l="l" t="t" r="r" b="b"/>
            <a:pathLst>
              <a:path w="2158365" h="433069">
                <a:moveTo>
                  <a:pt x="0" y="0"/>
                </a:moveTo>
                <a:lnTo>
                  <a:pt x="1941576" y="0"/>
                </a:lnTo>
                <a:lnTo>
                  <a:pt x="2157984" y="216408"/>
                </a:lnTo>
                <a:lnTo>
                  <a:pt x="1941576" y="432816"/>
                </a:lnTo>
                <a:lnTo>
                  <a:pt x="0" y="432816"/>
                </a:lnTo>
                <a:lnTo>
                  <a:pt x="216408" y="216408"/>
                </a:lnTo>
                <a:lnTo>
                  <a:pt x="0" y="0"/>
                </a:lnTo>
                <a:close/>
              </a:path>
            </a:pathLst>
          </a:custGeom>
          <a:ln w="15240">
            <a:solidFill>
              <a:srgbClr val="A75F09"/>
            </a:solidFill>
          </a:ln>
        </p:spPr>
        <p:txBody>
          <a:bodyPr wrap="square" lIns="0" tIns="0" rIns="0" bIns="0" rtlCol="0"/>
          <a:lstStyle/>
          <a:p>
            <a:endParaRPr sz="2200"/>
          </a:p>
        </p:txBody>
      </p:sp>
      <p:sp>
        <p:nvSpPr>
          <p:cNvPr id="19" name="object 34">
            <a:extLst>
              <a:ext uri="{FF2B5EF4-FFF2-40B4-BE49-F238E27FC236}">
                <a16:creationId xmlns:a16="http://schemas.microsoft.com/office/drawing/2014/main" id="{462F7C6C-11E1-4FDC-97D1-253CA14F3842}"/>
              </a:ext>
            </a:extLst>
          </p:cNvPr>
          <p:cNvSpPr txBox="1"/>
          <p:nvPr/>
        </p:nvSpPr>
        <p:spPr>
          <a:xfrm>
            <a:off x="1020928" y="1212717"/>
            <a:ext cx="1860251" cy="348172"/>
          </a:xfrm>
          <a:prstGeom prst="rect">
            <a:avLst/>
          </a:prstGeom>
        </p:spPr>
        <p:txBody>
          <a:bodyPr vert="horz" wrap="square" lIns="0" tIns="9525" rIns="0" bIns="0" rtlCol="0">
            <a:spAutoFit/>
          </a:bodyPr>
          <a:lstStyle/>
          <a:p>
            <a:pPr marL="9525">
              <a:spcBef>
                <a:spcPts val="75"/>
              </a:spcBef>
            </a:pPr>
            <a:r>
              <a:rPr sz="2200" b="1" dirty="0">
                <a:latin typeface="Times New Roman"/>
                <a:cs typeface="Times New Roman"/>
              </a:rPr>
              <a:t>Baryons</a:t>
            </a:r>
            <a:r>
              <a:rPr sz="2200" b="1" spc="-30" dirty="0">
                <a:latin typeface="Times New Roman"/>
                <a:cs typeface="Times New Roman"/>
              </a:rPr>
              <a:t> </a:t>
            </a:r>
            <a:r>
              <a:rPr sz="2200" b="1" spc="-15" dirty="0">
                <a:latin typeface="Times New Roman"/>
                <a:cs typeface="Times New Roman"/>
              </a:rPr>
              <a:t>(</a:t>
            </a:r>
            <a:r>
              <a:rPr sz="2200" b="1" i="1" spc="-15" dirty="0">
                <a:latin typeface="Times New Roman"/>
                <a:cs typeface="Times New Roman"/>
              </a:rPr>
              <a:t>qqq</a:t>
            </a:r>
            <a:r>
              <a:rPr sz="2200" b="1" spc="-15" dirty="0">
                <a:latin typeface="Times New Roman"/>
                <a:cs typeface="Times New Roman"/>
              </a:rPr>
              <a:t>)</a:t>
            </a:r>
            <a:endParaRPr sz="2200" dirty="0">
              <a:latin typeface="Times New Roman"/>
              <a:cs typeface="Times New Roman"/>
            </a:endParaRPr>
          </a:p>
        </p:txBody>
      </p:sp>
      <p:sp>
        <p:nvSpPr>
          <p:cNvPr id="23" name="object 33">
            <a:extLst>
              <a:ext uri="{FF2B5EF4-FFF2-40B4-BE49-F238E27FC236}">
                <a16:creationId xmlns:a16="http://schemas.microsoft.com/office/drawing/2014/main" id="{3FBCD40B-52FB-4B08-B246-41AEFD90EFAA}"/>
              </a:ext>
            </a:extLst>
          </p:cNvPr>
          <p:cNvSpPr/>
          <p:nvPr/>
        </p:nvSpPr>
        <p:spPr>
          <a:xfrm>
            <a:off x="769439" y="2295667"/>
            <a:ext cx="2110798" cy="400111"/>
          </a:xfrm>
          <a:custGeom>
            <a:avLst/>
            <a:gdLst/>
            <a:ahLst/>
            <a:cxnLst/>
            <a:rect l="l" t="t" r="r" b="b"/>
            <a:pathLst>
              <a:path w="2158365" h="433069">
                <a:moveTo>
                  <a:pt x="0" y="0"/>
                </a:moveTo>
                <a:lnTo>
                  <a:pt x="1941576" y="0"/>
                </a:lnTo>
                <a:lnTo>
                  <a:pt x="2157984" y="216408"/>
                </a:lnTo>
                <a:lnTo>
                  <a:pt x="1941576" y="432816"/>
                </a:lnTo>
                <a:lnTo>
                  <a:pt x="0" y="432816"/>
                </a:lnTo>
                <a:lnTo>
                  <a:pt x="216408" y="216408"/>
                </a:lnTo>
                <a:lnTo>
                  <a:pt x="0" y="0"/>
                </a:lnTo>
                <a:close/>
              </a:path>
            </a:pathLst>
          </a:custGeom>
          <a:ln w="15240">
            <a:solidFill>
              <a:srgbClr val="A75F09"/>
            </a:solidFill>
          </a:ln>
        </p:spPr>
        <p:txBody>
          <a:bodyPr wrap="square" lIns="0" tIns="0" rIns="0" bIns="0" rtlCol="0"/>
          <a:lstStyle/>
          <a:p>
            <a:endParaRPr sz="2200"/>
          </a:p>
        </p:txBody>
      </p:sp>
      <p:sp>
        <p:nvSpPr>
          <p:cNvPr id="2" name="TextBox 1">
            <a:extLst>
              <a:ext uri="{FF2B5EF4-FFF2-40B4-BE49-F238E27FC236}">
                <a16:creationId xmlns:a16="http://schemas.microsoft.com/office/drawing/2014/main" id="{F67917B3-E992-44FA-B76B-0624CF885BC0}"/>
              </a:ext>
            </a:extLst>
          </p:cNvPr>
          <p:cNvSpPr txBox="1"/>
          <p:nvPr/>
        </p:nvSpPr>
        <p:spPr>
          <a:xfrm>
            <a:off x="1008135" y="2286203"/>
            <a:ext cx="2151208" cy="430887"/>
          </a:xfrm>
          <a:prstGeom prst="rect">
            <a:avLst/>
          </a:prstGeom>
          <a:noFill/>
        </p:spPr>
        <p:txBody>
          <a:bodyPr wrap="square" rtlCol="0">
            <a:spAutoFit/>
          </a:bodyPr>
          <a:lstStyle/>
          <a:p>
            <a:r>
              <a:rPr lang="en-IN" sz="2200" b="1" dirty="0">
                <a:latin typeface="Times New Roman" panose="02020603050405020304" pitchFamily="18" charset="0"/>
                <a:cs typeface="Times New Roman" panose="02020603050405020304" pitchFamily="18" charset="0"/>
              </a:rPr>
              <a:t>Mesons (</a:t>
            </a:r>
            <a:r>
              <a:rPr lang="en-IN" sz="2200" b="1" dirty="0" err="1">
                <a:latin typeface="Times New Roman" panose="02020603050405020304" pitchFamily="18" charset="0"/>
                <a:cs typeface="Times New Roman" panose="02020603050405020304" pitchFamily="18" charset="0"/>
              </a:rPr>
              <a:t>qq</a:t>
            </a:r>
            <a:r>
              <a:rPr lang="en-IN" sz="2200" b="1" dirty="0">
                <a:latin typeface="Times New Roman" panose="02020603050405020304" pitchFamily="18" charset="0"/>
                <a:cs typeface="Times New Roman" panose="02020603050405020304" pitchFamily="18" charset="0"/>
              </a:rPr>
              <a:t>)</a:t>
            </a:r>
          </a:p>
        </p:txBody>
      </p:sp>
      <p:sp>
        <p:nvSpPr>
          <p:cNvPr id="26" name="object 38">
            <a:extLst>
              <a:ext uri="{FF2B5EF4-FFF2-40B4-BE49-F238E27FC236}">
                <a16:creationId xmlns:a16="http://schemas.microsoft.com/office/drawing/2014/main" id="{3E0A2F8D-64AE-4F9C-8644-D7962F184669}"/>
              </a:ext>
            </a:extLst>
          </p:cNvPr>
          <p:cNvSpPr txBox="1"/>
          <p:nvPr/>
        </p:nvSpPr>
        <p:spPr>
          <a:xfrm>
            <a:off x="3132669" y="1212717"/>
            <a:ext cx="4615668" cy="658835"/>
          </a:xfrm>
          <a:prstGeom prst="rect">
            <a:avLst/>
          </a:prstGeom>
        </p:spPr>
        <p:txBody>
          <a:bodyPr vert="horz" wrap="square" lIns="0" tIns="9525" rIns="0" bIns="0" rtlCol="0">
            <a:spAutoFit/>
          </a:bodyPr>
          <a:lstStyle/>
          <a:p>
            <a:pPr marL="9525">
              <a:lnSpc>
                <a:spcPts val="1613"/>
              </a:lnSpc>
              <a:spcBef>
                <a:spcPts val="75"/>
              </a:spcBef>
            </a:pPr>
            <a:r>
              <a:rPr sz="2200" dirty="0">
                <a:latin typeface="Times New Roman" panose="02020603050405020304" pitchFamily="18" charset="0"/>
                <a:cs typeface="Times New Roman" panose="02020603050405020304" pitchFamily="18" charset="0"/>
              </a:rPr>
              <a:t>are</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bound</a:t>
            </a:r>
            <a:r>
              <a:rPr sz="2200" spc="-34"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states</a:t>
            </a:r>
            <a:r>
              <a:rPr sz="2200" spc="-15"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of</a:t>
            </a:r>
            <a:r>
              <a:rPr sz="2200" spc="-23" dirty="0">
                <a:latin typeface="Times New Roman" panose="02020603050405020304" pitchFamily="18" charset="0"/>
                <a:cs typeface="Times New Roman" panose="02020603050405020304" pitchFamily="18" charset="0"/>
              </a:rPr>
              <a:t> </a:t>
            </a:r>
            <a:r>
              <a:rPr sz="2200" dirty="0">
                <a:latin typeface="Times New Roman" panose="02020603050405020304" pitchFamily="18" charset="0"/>
                <a:cs typeface="Times New Roman" panose="02020603050405020304" pitchFamily="18" charset="0"/>
              </a:rPr>
              <a:t>three</a:t>
            </a:r>
            <a:r>
              <a:rPr sz="2200" spc="-11" dirty="0">
                <a:latin typeface="Times New Roman" panose="02020603050405020304" pitchFamily="18" charset="0"/>
                <a:cs typeface="Times New Roman" panose="02020603050405020304" pitchFamily="18" charset="0"/>
              </a:rPr>
              <a:t> </a:t>
            </a:r>
            <a:r>
              <a:rPr sz="2200" spc="-8" dirty="0">
                <a:latin typeface="Times New Roman" panose="02020603050405020304" pitchFamily="18" charset="0"/>
                <a:cs typeface="Times New Roman" panose="02020603050405020304" pitchFamily="18" charset="0"/>
              </a:rPr>
              <a:t>quarks.</a:t>
            </a:r>
            <a:endParaRPr lang="en-IN" sz="2200" spc="-8" dirty="0">
              <a:latin typeface="Times New Roman" panose="02020603050405020304" pitchFamily="18" charset="0"/>
              <a:cs typeface="Times New Roman" panose="02020603050405020304" pitchFamily="18" charset="0"/>
            </a:endParaRPr>
          </a:p>
          <a:p>
            <a:pPr marL="9525">
              <a:lnSpc>
                <a:spcPts val="1613"/>
              </a:lnSpc>
              <a:spcBef>
                <a:spcPts val="75"/>
              </a:spcBef>
            </a:pPr>
            <a:endParaRPr sz="2200" dirty="0">
              <a:latin typeface="Times New Roman" panose="02020603050405020304" pitchFamily="18" charset="0"/>
              <a:cs typeface="Times New Roman" panose="02020603050405020304" pitchFamily="18" charset="0"/>
            </a:endParaRPr>
          </a:p>
          <a:p>
            <a:pPr marL="9525">
              <a:lnSpc>
                <a:spcPts val="1613"/>
              </a:lnSpc>
            </a:pPr>
            <a:r>
              <a:rPr sz="2200" b="1" dirty="0">
                <a:latin typeface="Times New Roman" panose="02020603050405020304" pitchFamily="18" charset="0"/>
                <a:cs typeface="Times New Roman" panose="02020603050405020304" pitchFamily="18" charset="0"/>
              </a:rPr>
              <a:t>proton</a:t>
            </a:r>
            <a:r>
              <a:rPr sz="2200" b="1" spc="-19"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a:t>
            </a:r>
            <a:r>
              <a:rPr sz="2200" b="1" spc="4" dirty="0">
                <a:latin typeface="Times New Roman" panose="02020603050405020304" pitchFamily="18" charset="0"/>
                <a:cs typeface="Times New Roman" panose="02020603050405020304" pitchFamily="18" charset="0"/>
              </a:rPr>
              <a:t> </a:t>
            </a:r>
            <a:r>
              <a:rPr sz="2200" b="1" dirty="0" err="1">
                <a:latin typeface="Times New Roman" panose="02020603050405020304" pitchFamily="18" charset="0"/>
                <a:cs typeface="Times New Roman" panose="02020603050405020304" pitchFamily="18" charset="0"/>
              </a:rPr>
              <a:t>uud</a:t>
            </a:r>
            <a:r>
              <a:rPr sz="2200" b="1" dirty="0">
                <a:latin typeface="Times New Roman" panose="02020603050405020304" pitchFamily="18" charset="0"/>
                <a:cs typeface="Times New Roman" panose="02020603050405020304" pitchFamily="18" charset="0"/>
              </a:rPr>
              <a:t>,</a:t>
            </a:r>
            <a:r>
              <a:rPr sz="2200" b="1" spc="-94" dirty="0">
                <a:latin typeface="Times New Roman" panose="02020603050405020304" pitchFamily="18" charset="0"/>
                <a:cs typeface="Times New Roman" panose="02020603050405020304" pitchFamily="18" charset="0"/>
              </a:rPr>
              <a:t> </a:t>
            </a:r>
            <a:r>
              <a:rPr lang="en-IN" sz="2200" b="1" spc="-94" dirty="0">
                <a:latin typeface="Times New Roman" panose="02020603050405020304" pitchFamily="18" charset="0"/>
                <a:cs typeface="Times New Roman" panose="02020603050405020304" pitchFamily="18" charset="0"/>
              </a:rPr>
              <a:t> </a:t>
            </a:r>
            <a:r>
              <a:rPr sz="2200" b="1" dirty="0">
                <a:latin typeface="Times New Roman" panose="02020603050405020304" pitchFamily="18" charset="0"/>
                <a:cs typeface="Times New Roman" panose="02020603050405020304" pitchFamily="18" charset="0"/>
              </a:rPr>
              <a:t>Λ= </a:t>
            </a:r>
            <a:r>
              <a:rPr sz="2200" b="1" spc="-8" dirty="0" err="1">
                <a:latin typeface="Times New Roman" panose="02020603050405020304" pitchFamily="18" charset="0"/>
                <a:cs typeface="Times New Roman" panose="02020603050405020304" pitchFamily="18" charset="0"/>
              </a:rPr>
              <a:t>uds</a:t>
            </a:r>
            <a:r>
              <a:rPr lang="en-IN" sz="2200" b="1" spc="-8" dirty="0">
                <a:latin typeface="Times New Roman" panose="02020603050405020304" pitchFamily="18" charset="0"/>
                <a:cs typeface="Times New Roman" panose="02020603050405020304" pitchFamily="18" charset="0"/>
              </a:rPr>
              <a:t>, ∆</a:t>
            </a:r>
            <a:r>
              <a:rPr lang="en-IN" sz="2200" b="1" spc="-8" baseline="30000" dirty="0">
                <a:latin typeface="Times New Roman" panose="02020603050405020304" pitchFamily="18" charset="0"/>
                <a:cs typeface="Times New Roman" panose="02020603050405020304" pitchFamily="18" charset="0"/>
              </a:rPr>
              <a:t>++</a:t>
            </a:r>
            <a:r>
              <a:rPr lang="en-IN" sz="2200" b="1" spc="-8" dirty="0">
                <a:latin typeface="Times New Roman" panose="02020603050405020304" pitchFamily="18" charset="0"/>
                <a:cs typeface="Times New Roman" panose="02020603050405020304" pitchFamily="18" charset="0"/>
              </a:rPr>
              <a:t> = </a:t>
            </a:r>
            <a:r>
              <a:rPr lang="en-IN" sz="2200" b="1" spc="-8" dirty="0" err="1">
                <a:latin typeface="Times New Roman" panose="02020603050405020304" pitchFamily="18" charset="0"/>
                <a:cs typeface="Times New Roman" panose="02020603050405020304" pitchFamily="18" charset="0"/>
              </a:rPr>
              <a:t>uuu</a:t>
            </a:r>
            <a:endParaRPr sz="2200" b="1"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object 37">
                <a:extLst>
                  <a:ext uri="{FF2B5EF4-FFF2-40B4-BE49-F238E27FC236}">
                    <a16:creationId xmlns:a16="http://schemas.microsoft.com/office/drawing/2014/main" id="{E846BAF4-5A16-4CCD-8825-89466CF28B83}"/>
                  </a:ext>
                </a:extLst>
              </p:cNvPr>
              <p:cNvSpPr txBox="1"/>
              <p:nvPr/>
            </p:nvSpPr>
            <p:spPr>
              <a:xfrm>
                <a:off x="3249330" y="2208611"/>
                <a:ext cx="4440948" cy="694549"/>
              </a:xfrm>
              <a:prstGeom prst="rect">
                <a:avLst/>
              </a:prstGeom>
            </p:spPr>
            <p:txBody>
              <a:bodyPr vert="horz" wrap="square" lIns="0" tIns="9525" rIns="0" bIns="0" rtlCol="0">
                <a:spAutoFit/>
              </a:bodyPr>
              <a:lstStyle/>
              <a:p>
                <a:pPr marL="28575">
                  <a:spcBef>
                    <a:spcPts val="75"/>
                  </a:spcBef>
                </a:pPr>
                <a:r>
                  <a:rPr lang="en-IN" sz="2200" dirty="0">
                    <a:latin typeface="Times New Roman"/>
                    <a:cs typeface="Times New Roman"/>
                  </a:rPr>
                  <a:t>are</a:t>
                </a:r>
                <a:r>
                  <a:rPr lang="en-IN" sz="2200" spc="4" dirty="0">
                    <a:latin typeface="Times New Roman"/>
                    <a:cs typeface="Times New Roman"/>
                  </a:rPr>
                  <a:t> </a:t>
                </a:r>
                <a:r>
                  <a:rPr lang="en-IN" sz="2200" dirty="0">
                    <a:latin typeface="Times New Roman"/>
                    <a:cs typeface="Times New Roman"/>
                  </a:rPr>
                  <a:t>bound</a:t>
                </a:r>
                <a:r>
                  <a:rPr lang="en-IN" sz="2200" spc="-19" dirty="0">
                    <a:latin typeface="Times New Roman"/>
                    <a:cs typeface="Times New Roman"/>
                  </a:rPr>
                  <a:t> </a:t>
                </a:r>
                <a:r>
                  <a:rPr lang="en-IN" sz="2200" dirty="0">
                    <a:latin typeface="Times New Roman"/>
                    <a:cs typeface="Times New Roman"/>
                  </a:rPr>
                  <a:t>states of</a:t>
                </a:r>
                <a:r>
                  <a:rPr lang="en-IN" sz="2200" spc="-8" dirty="0">
                    <a:latin typeface="Times New Roman"/>
                    <a:cs typeface="Times New Roman"/>
                  </a:rPr>
                  <a:t> quark-antiquark.</a:t>
                </a:r>
                <a:endParaRPr lang="en-IN" sz="2200" dirty="0">
                  <a:latin typeface="Times New Roman"/>
                  <a:cs typeface="Times New Roman"/>
                </a:endParaRPr>
              </a:p>
              <a:p>
                <a:pPr marL="28575">
                  <a:spcBef>
                    <a:spcPts val="19"/>
                  </a:spcBef>
                </a:pPr>
                <a:r>
                  <a:rPr lang="el-GR" sz="2200" b="1" spc="-8" dirty="0">
                    <a:latin typeface="Times New Roman"/>
                    <a:cs typeface="Times New Roman"/>
                  </a:rPr>
                  <a:t>π</a:t>
                </a:r>
                <a:r>
                  <a:rPr lang="el-GR" sz="2200" b="1" spc="-8" baseline="30000" dirty="0">
                    <a:latin typeface="Times New Roman"/>
                    <a:cs typeface="Times New Roman"/>
                  </a:rPr>
                  <a:t>+</a:t>
                </a:r>
                <a:r>
                  <a:rPr lang="el-GR" sz="2200" b="1" spc="-8" dirty="0">
                    <a:latin typeface="Times New Roman"/>
                    <a:cs typeface="Times New Roman"/>
                  </a:rPr>
                  <a:t>= </a:t>
                </a:r>
                <a14:m>
                  <m:oMath xmlns:m="http://schemas.openxmlformats.org/officeDocument/2006/math">
                    <m:r>
                      <a:rPr lang="en-IN" sz="2200" b="1" i="1">
                        <a:latin typeface="Cambria Math" panose="02040503050406030204" pitchFamily="18" charset="0"/>
                        <a:cs typeface="Times New Roman" panose="02020603050405020304" pitchFamily="18" charset="0"/>
                      </a:rPr>
                      <m:t>𝒖</m:t>
                    </m:r>
                    <m:acc>
                      <m:accPr>
                        <m:chr m:val="̅"/>
                        <m:ctrlPr>
                          <a:rPr lang="ar-AE" sz="2200" b="1" i="1">
                            <a:latin typeface="Cambria Math" panose="02040503050406030204" pitchFamily="18" charset="0"/>
                            <a:cs typeface="Times New Roman" panose="02020603050405020304" pitchFamily="18" charset="0"/>
                          </a:rPr>
                        </m:ctrlPr>
                      </m:accPr>
                      <m:e>
                        <m:r>
                          <a:rPr lang="ar-AE" sz="2200" b="1" i="1">
                            <a:latin typeface="Cambria Math" panose="02040503050406030204" pitchFamily="18" charset="0"/>
                            <a:cs typeface="Times New Roman" panose="02020603050405020304" pitchFamily="18" charset="0"/>
                          </a:rPr>
                          <m:t>𝒅</m:t>
                        </m:r>
                      </m:e>
                    </m:acc>
                  </m:oMath>
                </a14:m>
                <a:r>
                  <a:rPr lang="en-IN" sz="2200" b="1" spc="-8" dirty="0">
                    <a:latin typeface="Times New Roman"/>
                    <a:cs typeface="Times New Roman"/>
                  </a:rPr>
                  <a:t>,</a:t>
                </a:r>
                <a:r>
                  <a:rPr lang="ar-AE" sz="2200" b="1" spc="-8" dirty="0">
                    <a:latin typeface="Times New Roman"/>
                    <a:cs typeface="Times New Roman"/>
                  </a:rPr>
                  <a:t> </a:t>
                </a:r>
                <a:r>
                  <a:rPr lang="el-GR" sz="2200" b="1" spc="-8" dirty="0">
                    <a:latin typeface="Times New Roman" panose="02020603050405020304" pitchFamily="18" charset="0"/>
                    <a:cs typeface="Times New Roman" panose="02020603050405020304" pitchFamily="18" charset="0"/>
                  </a:rPr>
                  <a:t>π</a:t>
                </a:r>
                <a:r>
                  <a:rPr lang="en-IN" sz="2200" b="1" spc="-8" baseline="30000" dirty="0">
                    <a:latin typeface="Times New Roman" panose="02020603050405020304" pitchFamily="18" charset="0"/>
                    <a:cs typeface="Times New Roman" panose="02020603050405020304" pitchFamily="18" charset="0"/>
                  </a:rPr>
                  <a:t>-</a:t>
                </a:r>
                <a:r>
                  <a:rPr lang="en-IN" sz="2200" b="1" spc="-8" baseline="-25000" dirty="0">
                    <a:latin typeface="Times New Roman"/>
                    <a:cs typeface="Times New Roman"/>
                  </a:rPr>
                  <a:t> </a:t>
                </a:r>
                <a:r>
                  <a:rPr lang="en-IN" sz="2200" b="1" spc="-8" dirty="0">
                    <a:latin typeface="Times New Roman"/>
                    <a:cs typeface="Times New Roman"/>
                  </a:rPr>
                  <a:t>= </a:t>
                </a:r>
                <a14:m>
                  <m:oMath xmlns:m="http://schemas.openxmlformats.org/officeDocument/2006/math">
                    <m:r>
                      <a:rPr lang="en-IN" sz="2200" b="1" i="1">
                        <a:latin typeface="Cambria Math" panose="02040503050406030204" pitchFamily="18" charset="0"/>
                        <a:cs typeface="Times New Roman" panose="02020603050405020304" pitchFamily="18" charset="0"/>
                      </a:rPr>
                      <m:t>𝒅</m:t>
                    </m:r>
                    <m:acc>
                      <m:accPr>
                        <m:chr m:val="̅"/>
                        <m:ctrlPr>
                          <a:rPr lang="ar-AE" sz="2200" b="1" i="1">
                            <a:latin typeface="Cambria Math" panose="02040503050406030204" pitchFamily="18" charset="0"/>
                            <a:cs typeface="Times New Roman" panose="02020603050405020304" pitchFamily="18" charset="0"/>
                          </a:rPr>
                        </m:ctrlPr>
                      </m:accPr>
                      <m:e>
                        <m:r>
                          <a:rPr lang="en-IN" sz="2200" b="1" i="1">
                            <a:latin typeface="Cambria Math" panose="02040503050406030204" pitchFamily="18" charset="0"/>
                            <a:cs typeface="Times New Roman" panose="02020603050405020304" pitchFamily="18" charset="0"/>
                          </a:rPr>
                          <m:t>𝒖</m:t>
                        </m:r>
                      </m:e>
                    </m:acc>
                  </m:oMath>
                </a14:m>
                <a:endParaRPr sz="2200" b="1" baseline="30000" dirty="0">
                  <a:latin typeface="Times New Roman" panose="02020603050405020304" pitchFamily="18" charset="0"/>
                  <a:cs typeface="Times New Roman" panose="02020603050405020304" pitchFamily="18" charset="0"/>
                </a:endParaRPr>
              </a:p>
            </p:txBody>
          </p:sp>
        </mc:Choice>
        <mc:Fallback xmlns="">
          <p:sp>
            <p:nvSpPr>
              <p:cNvPr id="28" name="object 37">
                <a:extLst>
                  <a:ext uri="{FF2B5EF4-FFF2-40B4-BE49-F238E27FC236}">
                    <a16:creationId xmlns:a16="http://schemas.microsoft.com/office/drawing/2014/main" id="{E846BAF4-5A16-4CCD-8825-89466CF28B83}"/>
                  </a:ext>
                </a:extLst>
              </p:cNvPr>
              <p:cNvSpPr txBox="1">
                <a:spLocks noRot="1" noChangeAspect="1" noMove="1" noResize="1" noEditPoints="1" noAdjustHandles="1" noChangeArrowheads="1" noChangeShapeType="1" noTextEdit="1"/>
              </p:cNvSpPr>
              <p:nvPr/>
            </p:nvSpPr>
            <p:spPr>
              <a:xfrm>
                <a:off x="3249330" y="2208611"/>
                <a:ext cx="4440948" cy="694549"/>
              </a:xfrm>
              <a:prstGeom prst="rect">
                <a:avLst/>
              </a:prstGeom>
              <a:blipFill>
                <a:blip r:embed="rId3"/>
                <a:stretch>
                  <a:fillRect l="-3155" t="-10526" b="-24561"/>
                </a:stretch>
              </a:blipFill>
            </p:spPr>
            <p:txBody>
              <a:bodyPr/>
              <a:lstStyle/>
              <a:p>
                <a:r>
                  <a:rPr lang="en-IN">
                    <a:noFill/>
                  </a:rPr>
                  <a:t> </a:t>
                </a:r>
              </a:p>
            </p:txBody>
          </p:sp>
        </mc:Fallback>
      </mc:AlternateContent>
      <p:sp>
        <p:nvSpPr>
          <p:cNvPr id="29" name="TextBox 28">
            <a:extLst>
              <a:ext uri="{FF2B5EF4-FFF2-40B4-BE49-F238E27FC236}">
                <a16:creationId xmlns:a16="http://schemas.microsoft.com/office/drawing/2014/main" id="{184AB149-1B45-488E-8EF6-7F6D573408AE}"/>
              </a:ext>
            </a:extLst>
          </p:cNvPr>
          <p:cNvSpPr txBox="1"/>
          <p:nvPr/>
        </p:nvSpPr>
        <p:spPr>
          <a:xfrm>
            <a:off x="400919" y="3504661"/>
            <a:ext cx="7748807" cy="430887"/>
          </a:xfrm>
          <a:prstGeom prst="rect">
            <a:avLst/>
          </a:prstGeom>
          <a:noFill/>
        </p:spPr>
        <p:txBody>
          <a:bodyPr wrap="square">
            <a:spAutoFit/>
          </a:bodyPr>
          <a:lstStyle/>
          <a:p>
            <a:pPr marL="9525" marR="3810">
              <a:spcBef>
                <a:spcPts val="75"/>
              </a:spcBef>
            </a:pPr>
            <a:r>
              <a:rPr lang="en-US" sz="2200" dirty="0">
                <a:latin typeface="Times New Roman"/>
                <a:cs typeface="Times New Roman"/>
              </a:rPr>
              <a:t>The</a:t>
            </a:r>
            <a:r>
              <a:rPr lang="en-US" sz="2200" spc="-30" dirty="0">
                <a:latin typeface="Times New Roman"/>
                <a:cs typeface="Times New Roman"/>
              </a:rPr>
              <a:t> </a:t>
            </a:r>
            <a:r>
              <a:rPr lang="en-US" sz="2200" dirty="0">
                <a:latin typeface="Times New Roman"/>
                <a:cs typeface="Times New Roman"/>
              </a:rPr>
              <a:t>wavefunction</a:t>
            </a:r>
            <a:r>
              <a:rPr lang="en-US" sz="2200" spc="-4" dirty="0">
                <a:latin typeface="Times New Roman"/>
                <a:cs typeface="Times New Roman"/>
              </a:rPr>
              <a:t> </a:t>
            </a:r>
            <a:r>
              <a:rPr lang="en-US" sz="2200" dirty="0">
                <a:latin typeface="Times New Roman"/>
                <a:cs typeface="Times New Roman"/>
              </a:rPr>
              <a:t>for</a:t>
            </a:r>
            <a:r>
              <a:rPr lang="en-US" sz="2200" spc="-15" dirty="0">
                <a:latin typeface="Times New Roman"/>
                <a:cs typeface="Times New Roman"/>
              </a:rPr>
              <a:t> </a:t>
            </a:r>
            <a:r>
              <a:rPr lang="en-US" sz="2200" dirty="0">
                <a:latin typeface="Times New Roman"/>
                <a:cs typeface="Times New Roman"/>
              </a:rPr>
              <a:t>the</a:t>
            </a:r>
            <a:r>
              <a:rPr lang="en-US" sz="2200" spc="-15" dirty="0">
                <a:latin typeface="Times New Roman"/>
                <a:cs typeface="Times New Roman"/>
              </a:rPr>
              <a:t> </a:t>
            </a:r>
            <a:r>
              <a:rPr lang="en-US" sz="2200" dirty="0">
                <a:latin typeface="Times New Roman"/>
                <a:cs typeface="Times New Roman"/>
              </a:rPr>
              <a:t>valence</a:t>
            </a:r>
            <a:r>
              <a:rPr lang="en-US" sz="2200" spc="-26" dirty="0">
                <a:latin typeface="Times New Roman"/>
                <a:cs typeface="Times New Roman"/>
              </a:rPr>
              <a:t> </a:t>
            </a:r>
            <a:r>
              <a:rPr lang="en-US" sz="2200" dirty="0">
                <a:latin typeface="Times New Roman"/>
                <a:cs typeface="Times New Roman"/>
              </a:rPr>
              <a:t>and</a:t>
            </a:r>
            <a:r>
              <a:rPr lang="en-US" sz="2200" spc="-19" dirty="0">
                <a:latin typeface="Times New Roman"/>
                <a:cs typeface="Times New Roman"/>
              </a:rPr>
              <a:t> </a:t>
            </a:r>
            <a:r>
              <a:rPr lang="en-US" sz="2200" dirty="0">
                <a:latin typeface="Times New Roman"/>
                <a:cs typeface="Times New Roman"/>
              </a:rPr>
              <a:t>sea</a:t>
            </a:r>
            <a:r>
              <a:rPr lang="en-US" sz="2200" spc="-11" dirty="0">
                <a:latin typeface="Times New Roman"/>
                <a:cs typeface="Times New Roman"/>
              </a:rPr>
              <a:t> </a:t>
            </a:r>
            <a:r>
              <a:rPr lang="en-US" sz="2200" spc="-15" dirty="0">
                <a:latin typeface="Times New Roman"/>
                <a:cs typeface="Times New Roman"/>
              </a:rPr>
              <a:t>part </a:t>
            </a:r>
            <a:r>
              <a:rPr lang="en-US" sz="2200" dirty="0">
                <a:latin typeface="Times New Roman"/>
                <a:cs typeface="Times New Roman"/>
              </a:rPr>
              <a:t>is</a:t>
            </a:r>
            <a:r>
              <a:rPr lang="en-US" sz="2200" spc="-15" dirty="0">
                <a:latin typeface="Times New Roman"/>
                <a:cs typeface="Times New Roman"/>
              </a:rPr>
              <a:t> written </a:t>
            </a:r>
            <a:r>
              <a:rPr lang="en-US" sz="2200" spc="-19" dirty="0">
                <a:latin typeface="Times New Roman"/>
                <a:cs typeface="Times New Roman"/>
              </a:rPr>
              <a:t>as:</a:t>
            </a:r>
            <a:endParaRPr lang="en-US" sz="2200" dirty="0">
              <a:latin typeface="Times New Roman"/>
              <a:cs typeface="Times New Roman"/>
            </a:endParaRPr>
          </a:p>
        </p:txBody>
      </p:sp>
      <p:sp>
        <p:nvSpPr>
          <p:cNvPr id="6" name="Left Brace 5">
            <a:extLst>
              <a:ext uri="{FF2B5EF4-FFF2-40B4-BE49-F238E27FC236}">
                <a16:creationId xmlns:a16="http://schemas.microsoft.com/office/drawing/2014/main" id="{6E462C23-924E-43D8-A933-98A926CCD1A0}"/>
              </a:ext>
            </a:extLst>
          </p:cNvPr>
          <p:cNvSpPr/>
          <p:nvPr/>
        </p:nvSpPr>
        <p:spPr>
          <a:xfrm rot="16200000">
            <a:off x="3330548" y="3136130"/>
            <a:ext cx="450912" cy="337820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200"/>
          </a:p>
        </p:txBody>
      </p:sp>
      <p:sp>
        <p:nvSpPr>
          <p:cNvPr id="7" name="Left Brace 6">
            <a:extLst>
              <a:ext uri="{FF2B5EF4-FFF2-40B4-BE49-F238E27FC236}">
                <a16:creationId xmlns:a16="http://schemas.microsoft.com/office/drawing/2014/main" id="{0BBB5E31-C01D-4CA4-8E2E-D5FEBEE4CC5E}"/>
              </a:ext>
            </a:extLst>
          </p:cNvPr>
          <p:cNvSpPr/>
          <p:nvPr/>
        </p:nvSpPr>
        <p:spPr>
          <a:xfrm rot="16200000">
            <a:off x="5491082" y="4468361"/>
            <a:ext cx="260213" cy="523044"/>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sz="2200"/>
          </a:p>
        </p:txBody>
      </p:sp>
      <p:grpSp>
        <p:nvGrpSpPr>
          <p:cNvPr id="43" name="object 27">
            <a:extLst>
              <a:ext uri="{FF2B5EF4-FFF2-40B4-BE49-F238E27FC236}">
                <a16:creationId xmlns:a16="http://schemas.microsoft.com/office/drawing/2014/main" id="{7434DCA1-8ABA-46C3-80F2-FA40D6CADE0E}"/>
              </a:ext>
            </a:extLst>
          </p:cNvPr>
          <p:cNvGrpSpPr/>
          <p:nvPr/>
        </p:nvGrpSpPr>
        <p:grpSpPr>
          <a:xfrm>
            <a:off x="9893985" y="4131599"/>
            <a:ext cx="2117825" cy="1932256"/>
            <a:chOff x="8988552" y="4053840"/>
            <a:chExt cx="2155190" cy="2139950"/>
          </a:xfrm>
        </p:grpSpPr>
        <p:sp>
          <p:nvSpPr>
            <p:cNvPr id="44" name="object 28">
              <a:extLst>
                <a:ext uri="{FF2B5EF4-FFF2-40B4-BE49-F238E27FC236}">
                  <a16:creationId xmlns:a16="http://schemas.microsoft.com/office/drawing/2014/main" id="{C0C5C670-CC01-4912-A1DF-E688AB628844}"/>
                </a:ext>
              </a:extLst>
            </p:cNvPr>
            <p:cNvSpPr/>
            <p:nvPr/>
          </p:nvSpPr>
          <p:spPr>
            <a:xfrm>
              <a:off x="8996172" y="4061460"/>
              <a:ext cx="2139950" cy="2124710"/>
            </a:xfrm>
            <a:custGeom>
              <a:avLst/>
              <a:gdLst/>
              <a:ahLst/>
              <a:cxnLst/>
              <a:rect l="l" t="t" r="r" b="b"/>
              <a:pathLst>
                <a:path w="2139950" h="2124710">
                  <a:moveTo>
                    <a:pt x="1785620" y="0"/>
                  </a:moveTo>
                  <a:lnTo>
                    <a:pt x="354075" y="0"/>
                  </a:lnTo>
                  <a:lnTo>
                    <a:pt x="306023" y="3231"/>
                  </a:lnTo>
                  <a:lnTo>
                    <a:pt x="259938" y="12645"/>
                  </a:lnTo>
                  <a:lnTo>
                    <a:pt x="216241" y="27820"/>
                  </a:lnTo>
                  <a:lnTo>
                    <a:pt x="175354" y="48335"/>
                  </a:lnTo>
                  <a:lnTo>
                    <a:pt x="137698" y="73767"/>
                  </a:lnTo>
                  <a:lnTo>
                    <a:pt x="103695" y="103695"/>
                  </a:lnTo>
                  <a:lnTo>
                    <a:pt x="73767" y="137698"/>
                  </a:lnTo>
                  <a:lnTo>
                    <a:pt x="48335" y="175354"/>
                  </a:lnTo>
                  <a:lnTo>
                    <a:pt x="27820" y="216241"/>
                  </a:lnTo>
                  <a:lnTo>
                    <a:pt x="12645" y="259938"/>
                  </a:lnTo>
                  <a:lnTo>
                    <a:pt x="3231" y="306023"/>
                  </a:lnTo>
                  <a:lnTo>
                    <a:pt x="0" y="354075"/>
                  </a:lnTo>
                  <a:lnTo>
                    <a:pt x="0" y="1770367"/>
                  </a:lnTo>
                  <a:lnTo>
                    <a:pt x="3231" y="1818414"/>
                  </a:lnTo>
                  <a:lnTo>
                    <a:pt x="12645" y="1864496"/>
                  </a:lnTo>
                  <a:lnTo>
                    <a:pt x="27820" y="1908193"/>
                  </a:lnTo>
                  <a:lnTo>
                    <a:pt x="48335" y="1949081"/>
                  </a:lnTo>
                  <a:lnTo>
                    <a:pt x="73767" y="1986738"/>
                  </a:lnTo>
                  <a:lnTo>
                    <a:pt x="103695" y="2020744"/>
                  </a:lnTo>
                  <a:lnTo>
                    <a:pt x="137698" y="2050676"/>
                  </a:lnTo>
                  <a:lnTo>
                    <a:pt x="175354" y="2076111"/>
                  </a:lnTo>
                  <a:lnTo>
                    <a:pt x="216241" y="2096629"/>
                  </a:lnTo>
                  <a:lnTo>
                    <a:pt x="259938" y="2111807"/>
                  </a:lnTo>
                  <a:lnTo>
                    <a:pt x="306023" y="2121223"/>
                  </a:lnTo>
                  <a:lnTo>
                    <a:pt x="354075" y="2124455"/>
                  </a:lnTo>
                  <a:lnTo>
                    <a:pt x="1785620" y="2124455"/>
                  </a:lnTo>
                  <a:lnTo>
                    <a:pt x="1833672" y="2121223"/>
                  </a:lnTo>
                  <a:lnTo>
                    <a:pt x="1879757" y="2111807"/>
                  </a:lnTo>
                  <a:lnTo>
                    <a:pt x="1923454" y="2096629"/>
                  </a:lnTo>
                  <a:lnTo>
                    <a:pt x="1964341" y="2076111"/>
                  </a:lnTo>
                  <a:lnTo>
                    <a:pt x="2001997" y="2050676"/>
                  </a:lnTo>
                  <a:lnTo>
                    <a:pt x="2036000" y="2020744"/>
                  </a:lnTo>
                  <a:lnTo>
                    <a:pt x="2065928" y="1986738"/>
                  </a:lnTo>
                  <a:lnTo>
                    <a:pt x="2091360" y="1949081"/>
                  </a:lnTo>
                  <a:lnTo>
                    <a:pt x="2111875" y="1908193"/>
                  </a:lnTo>
                  <a:lnTo>
                    <a:pt x="2127050" y="1864496"/>
                  </a:lnTo>
                  <a:lnTo>
                    <a:pt x="2136464" y="1818414"/>
                  </a:lnTo>
                  <a:lnTo>
                    <a:pt x="2139696" y="1770367"/>
                  </a:lnTo>
                  <a:lnTo>
                    <a:pt x="2139696" y="354075"/>
                  </a:lnTo>
                  <a:lnTo>
                    <a:pt x="2136464" y="306023"/>
                  </a:lnTo>
                  <a:lnTo>
                    <a:pt x="2127050" y="259938"/>
                  </a:lnTo>
                  <a:lnTo>
                    <a:pt x="2111875" y="216241"/>
                  </a:lnTo>
                  <a:lnTo>
                    <a:pt x="2091360" y="175354"/>
                  </a:lnTo>
                  <a:lnTo>
                    <a:pt x="2065928" y="137698"/>
                  </a:lnTo>
                  <a:lnTo>
                    <a:pt x="2036000" y="103695"/>
                  </a:lnTo>
                  <a:lnTo>
                    <a:pt x="2001997" y="73767"/>
                  </a:lnTo>
                  <a:lnTo>
                    <a:pt x="1964341" y="48335"/>
                  </a:lnTo>
                  <a:lnTo>
                    <a:pt x="1923454" y="27820"/>
                  </a:lnTo>
                  <a:lnTo>
                    <a:pt x="1879757" y="12645"/>
                  </a:lnTo>
                  <a:lnTo>
                    <a:pt x="1833672" y="3231"/>
                  </a:lnTo>
                  <a:lnTo>
                    <a:pt x="1785620" y="0"/>
                  </a:lnTo>
                  <a:close/>
                </a:path>
              </a:pathLst>
            </a:custGeom>
            <a:solidFill>
              <a:srgbClr val="F3B56C"/>
            </a:solidFill>
          </p:spPr>
          <p:txBody>
            <a:bodyPr wrap="square" lIns="0" tIns="0" rIns="0" bIns="0" rtlCol="0"/>
            <a:lstStyle/>
            <a:p>
              <a:endParaRPr sz="2200"/>
            </a:p>
          </p:txBody>
        </p:sp>
        <p:sp>
          <p:nvSpPr>
            <p:cNvPr id="45" name="object 29">
              <a:extLst>
                <a:ext uri="{FF2B5EF4-FFF2-40B4-BE49-F238E27FC236}">
                  <a16:creationId xmlns:a16="http://schemas.microsoft.com/office/drawing/2014/main" id="{AB3F3366-0B42-44ED-B4E6-4EA84F67017D}"/>
                </a:ext>
              </a:extLst>
            </p:cNvPr>
            <p:cNvSpPr/>
            <p:nvPr/>
          </p:nvSpPr>
          <p:spPr>
            <a:xfrm>
              <a:off x="8996172" y="4061460"/>
              <a:ext cx="2139950" cy="2124710"/>
            </a:xfrm>
            <a:custGeom>
              <a:avLst/>
              <a:gdLst/>
              <a:ahLst/>
              <a:cxnLst/>
              <a:rect l="l" t="t" r="r" b="b"/>
              <a:pathLst>
                <a:path w="2139950" h="2124710">
                  <a:moveTo>
                    <a:pt x="0" y="354075"/>
                  </a:moveTo>
                  <a:lnTo>
                    <a:pt x="3231" y="306023"/>
                  </a:lnTo>
                  <a:lnTo>
                    <a:pt x="12645" y="259938"/>
                  </a:lnTo>
                  <a:lnTo>
                    <a:pt x="27820" y="216241"/>
                  </a:lnTo>
                  <a:lnTo>
                    <a:pt x="48335" y="175354"/>
                  </a:lnTo>
                  <a:lnTo>
                    <a:pt x="73767" y="137698"/>
                  </a:lnTo>
                  <a:lnTo>
                    <a:pt x="103695" y="103695"/>
                  </a:lnTo>
                  <a:lnTo>
                    <a:pt x="137698" y="73767"/>
                  </a:lnTo>
                  <a:lnTo>
                    <a:pt x="175354" y="48335"/>
                  </a:lnTo>
                  <a:lnTo>
                    <a:pt x="216241" y="27820"/>
                  </a:lnTo>
                  <a:lnTo>
                    <a:pt x="259938" y="12645"/>
                  </a:lnTo>
                  <a:lnTo>
                    <a:pt x="306023" y="3231"/>
                  </a:lnTo>
                  <a:lnTo>
                    <a:pt x="354075" y="0"/>
                  </a:lnTo>
                  <a:lnTo>
                    <a:pt x="1785620" y="0"/>
                  </a:lnTo>
                  <a:lnTo>
                    <a:pt x="1833672" y="3231"/>
                  </a:lnTo>
                  <a:lnTo>
                    <a:pt x="1879757" y="12645"/>
                  </a:lnTo>
                  <a:lnTo>
                    <a:pt x="1923454" y="27820"/>
                  </a:lnTo>
                  <a:lnTo>
                    <a:pt x="1964341" y="48335"/>
                  </a:lnTo>
                  <a:lnTo>
                    <a:pt x="2001997" y="73767"/>
                  </a:lnTo>
                  <a:lnTo>
                    <a:pt x="2036000" y="103695"/>
                  </a:lnTo>
                  <a:lnTo>
                    <a:pt x="2065928" y="137698"/>
                  </a:lnTo>
                  <a:lnTo>
                    <a:pt x="2091360" y="175354"/>
                  </a:lnTo>
                  <a:lnTo>
                    <a:pt x="2111875" y="216241"/>
                  </a:lnTo>
                  <a:lnTo>
                    <a:pt x="2127050" y="259938"/>
                  </a:lnTo>
                  <a:lnTo>
                    <a:pt x="2136464" y="306023"/>
                  </a:lnTo>
                  <a:lnTo>
                    <a:pt x="2139696" y="354075"/>
                  </a:lnTo>
                  <a:lnTo>
                    <a:pt x="2139696" y="1770367"/>
                  </a:lnTo>
                  <a:lnTo>
                    <a:pt x="2136464" y="1818414"/>
                  </a:lnTo>
                  <a:lnTo>
                    <a:pt x="2127050" y="1864496"/>
                  </a:lnTo>
                  <a:lnTo>
                    <a:pt x="2111875" y="1908193"/>
                  </a:lnTo>
                  <a:lnTo>
                    <a:pt x="2091360" y="1949081"/>
                  </a:lnTo>
                  <a:lnTo>
                    <a:pt x="2065928" y="1986738"/>
                  </a:lnTo>
                  <a:lnTo>
                    <a:pt x="2036000" y="2020744"/>
                  </a:lnTo>
                  <a:lnTo>
                    <a:pt x="2001997" y="2050676"/>
                  </a:lnTo>
                  <a:lnTo>
                    <a:pt x="1964341" y="2076111"/>
                  </a:lnTo>
                  <a:lnTo>
                    <a:pt x="1923454" y="2096629"/>
                  </a:lnTo>
                  <a:lnTo>
                    <a:pt x="1879757" y="2111807"/>
                  </a:lnTo>
                  <a:lnTo>
                    <a:pt x="1833672" y="2121223"/>
                  </a:lnTo>
                  <a:lnTo>
                    <a:pt x="1785620" y="2124455"/>
                  </a:lnTo>
                  <a:lnTo>
                    <a:pt x="354075" y="2124455"/>
                  </a:lnTo>
                  <a:lnTo>
                    <a:pt x="306023" y="2121223"/>
                  </a:lnTo>
                  <a:lnTo>
                    <a:pt x="259938" y="2111807"/>
                  </a:lnTo>
                  <a:lnTo>
                    <a:pt x="216241" y="2096629"/>
                  </a:lnTo>
                  <a:lnTo>
                    <a:pt x="175354" y="2076111"/>
                  </a:lnTo>
                  <a:lnTo>
                    <a:pt x="137698" y="2050676"/>
                  </a:lnTo>
                  <a:lnTo>
                    <a:pt x="103695" y="2020744"/>
                  </a:lnTo>
                  <a:lnTo>
                    <a:pt x="73767" y="1986738"/>
                  </a:lnTo>
                  <a:lnTo>
                    <a:pt x="48335" y="1949081"/>
                  </a:lnTo>
                  <a:lnTo>
                    <a:pt x="27820" y="1908193"/>
                  </a:lnTo>
                  <a:lnTo>
                    <a:pt x="12645" y="1864496"/>
                  </a:lnTo>
                  <a:lnTo>
                    <a:pt x="3231" y="1818414"/>
                  </a:lnTo>
                  <a:lnTo>
                    <a:pt x="0" y="1770367"/>
                  </a:lnTo>
                  <a:lnTo>
                    <a:pt x="0" y="354075"/>
                  </a:lnTo>
                  <a:close/>
                </a:path>
              </a:pathLst>
            </a:custGeom>
            <a:ln w="15240">
              <a:solidFill>
                <a:srgbClr val="A29B4E"/>
              </a:solidFill>
            </a:ln>
          </p:spPr>
          <p:txBody>
            <a:bodyPr wrap="square" lIns="0" tIns="0" rIns="0" bIns="0" rtlCol="0"/>
            <a:lstStyle/>
            <a:p>
              <a:endParaRPr sz="2200"/>
            </a:p>
          </p:txBody>
        </p:sp>
        <p:sp>
          <p:nvSpPr>
            <p:cNvPr id="46" name="object 30">
              <a:extLst>
                <a:ext uri="{FF2B5EF4-FFF2-40B4-BE49-F238E27FC236}">
                  <a16:creationId xmlns:a16="http://schemas.microsoft.com/office/drawing/2014/main" id="{2543FAC9-1407-4342-B5A9-4489AA5DBD1D}"/>
                </a:ext>
              </a:extLst>
            </p:cNvPr>
            <p:cNvSpPr/>
            <p:nvPr/>
          </p:nvSpPr>
          <p:spPr>
            <a:xfrm>
              <a:off x="9159240" y="4514088"/>
              <a:ext cx="1835150" cy="1481455"/>
            </a:xfrm>
            <a:custGeom>
              <a:avLst/>
              <a:gdLst/>
              <a:ahLst/>
              <a:cxnLst/>
              <a:rect l="l" t="t" r="r" b="b"/>
              <a:pathLst>
                <a:path w="1835150" h="1481454">
                  <a:moveTo>
                    <a:pt x="1834896" y="0"/>
                  </a:moveTo>
                  <a:lnTo>
                    <a:pt x="0" y="0"/>
                  </a:lnTo>
                  <a:lnTo>
                    <a:pt x="0" y="1481328"/>
                  </a:lnTo>
                  <a:lnTo>
                    <a:pt x="1834896" y="1481328"/>
                  </a:lnTo>
                  <a:lnTo>
                    <a:pt x="1834896" y="0"/>
                  </a:lnTo>
                  <a:close/>
                </a:path>
              </a:pathLst>
            </a:custGeom>
            <a:solidFill>
              <a:srgbClr val="F3B56C"/>
            </a:solidFill>
          </p:spPr>
          <p:txBody>
            <a:bodyPr wrap="square" lIns="0" tIns="0" rIns="0" bIns="0" rtlCol="0"/>
            <a:lstStyle/>
            <a:p>
              <a:endParaRPr sz="2200"/>
            </a:p>
          </p:txBody>
        </p:sp>
      </p:grpSp>
      <p:sp>
        <p:nvSpPr>
          <p:cNvPr id="47" name="object 32">
            <a:extLst>
              <a:ext uri="{FF2B5EF4-FFF2-40B4-BE49-F238E27FC236}">
                <a16:creationId xmlns:a16="http://schemas.microsoft.com/office/drawing/2014/main" id="{D275DC5B-54C3-41BA-B102-ADF9AB2BB927}"/>
              </a:ext>
            </a:extLst>
          </p:cNvPr>
          <p:cNvSpPr txBox="1"/>
          <p:nvPr/>
        </p:nvSpPr>
        <p:spPr>
          <a:xfrm>
            <a:off x="9919513" y="4273599"/>
            <a:ext cx="2097977" cy="1693733"/>
          </a:xfrm>
          <a:prstGeom prst="rect">
            <a:avLst/>
          </a:prstGeom>
        </p:spPr>
        <p:txBody>
          <a:bodyPr vert="horz" wrap="square" lIns="0" tIns="31433" rIns="0" bIns="0" rtlCol="0">
            <a:spAutoFit/>
          </a:bodyPr>
          <a:lstStyle/>
          <a:p>
            <a:pPr marL="9525" marR="3810" indent="-4763" algn="ctr">
              <a:lnSpc>
                <a:spcPct val="90100"/>
              </a:lnSpc>
              <a:spcBef>
                <a:spcPts val="248"/>
              </a:spcBef>
            </a:pPr>
            <a:r>
              <a:rPr lang="en-IN" sz="2000" b="1" spc="-8" dirty="0">
                <a:solidFill>
                  <a:srgbClr val="252525"/>
                </a:solidFill>
                <a:latin typeface="Times New Roman"/>
                <a:cs typeface="Times New Roman"/>
              </a:rPr>
              <a:t>Sea should be in </a:t>
            </a:r>
            <a:r>
              <a:rPr sz="2000" b="1" spc="-8" dirty="0">
                <a:solidFill>
                  <a:srgbClr val="252525"/>
                </a:solidFill>
                <a:latin typeface="Times New Roman"/>
                <a:cs typeface="Times New Roman"/>
              </a:rPr>
              <a:t>corresponding </a:t>
            </a:r>
            <a:r>
              <a:rPr sz="2000" b="1" dirty="0">
                <a:solidFill>
                  <a:srgbClr val="252525"/>
                </a:solidFill>
                <a:latin typeface="Times New Roman"/>
                <a:cs typeface="Times New Roman"/>
              </a:rPr>
              <a:t>states</a:t>
            </a:r>
            <a:r>
              <a:rPr sz="2000" b="1" spc="-30" dirty="0">
                <a:solidFill>
                  <a:srgbClr val="252525"/>
                </a:solidFill>
                <a:latin typeface="Times New Roman"/>
                <a:cs typeface="Times New Roman"/>
              </a:rPr>
              <a:t> </a:t>
            </a:r>
            <a:r>
              <a:rPr sz="2000" b="1" dirty="0">
                <a:solidFill>
                  <a:srgbClr val="252525"/>
                </a:solidFill>
                <a:latin typeface="Times New Roman"/>
                <a:cs typeface="Times New Roman"/>
              </a:rPr>
              <a:t>with</a:t>
            </a:r>
            <a:r>
              <a:rPr sz="2000" b="1" spc="-26" dirty="0">
                <a:solidFill>
                  <a:srgbClr val="252525"/>
                </a:solidFill>
                <a:latin typeface="Times New Roman"/>
                <a:cs typeface="Times New Roman"/>
              </a:rPr>
              <a:t> </a:t>
            </a:r>
            <a:r>
              <a:rPr sz="2000" b="1" spc="-19" dirty="0">
                <a:solidFill>
                  <a:srgbClr val="252525"/>
                </a:solidFill>
                <a:latin typeface="Times New Roman"/>
                <a:cs typeface="Times New Roman"/>
              </a:rPr>
              <a:t>the </a:t>
            </a:r>
            <a:r>
              <a:rPr sz="2000" b="1" dirty="0">
                <a:solidFill>
                  <a:srgbClr val="252525"/>
                </a:solidFill>
                <a:latin typeface="Times New Roman"/>
                <a:cs typeface="Times New Roman"/>
              </a:rPr>
              <a:t>baryon</a:t>
            </a:r>
            <a:r>
              <a:rPr sz="2000" b="1" spc="-11" dirty="0">
                <a:solidFill>
                  <a:srgbClr val="252525"/>
                </a:solidFill>
                <a:latin typeface="Times New Roman"/>
                <a:cs typeface="Times New Roman"/>
              </a:rPr>
              <a:t> </a:t>
            </a:r>
            <a:r>
              <a:rPr sz="2000" b="1" dirty="0">
                <a:solidFill>
                  <a:srgbClr val="252525"/>
                </a:solidFill>
                <a:latin typeface="Times New Roman"/>
                <a:cs typeface="Times New Roman"/>
              </a:rPr>
              <a:t>to</a:t>
            </a:r>
            <a:r>
              <a:rPr sz="2000" b="1" spc="-19" dirty="0">
                <a:solidFill>
                  <a:srgbClr val="252525"/>
                </a:solidFill>
                <a:latin typeface="Times New Roman"/>
                <a:cs typeface="Times New Roman"/>
              </a:rPr>
              <a:t> </a:t>
            </a:r>
            <a:r>
              <a:rPr sz="2000" b="1" spc="-15" dirty="0">
                <a:solidFill>
                  <a:srgbClr val="252525"/>
                </a:solidFill>
                <a:latin typeface="Times New Roman"/>
                <a:cs typeface="Times New Roman"/>
              </a:rPr>
              <a:t>form </a:t>
            </a:r>
            <a:r>
              <a:rPr sz="2000" b="1" dirty="0">
                <a:solidFill>
                  <a:srgbClr val="252525"/>
                </a:solidFill>
                <a:latin typeface="Times New Roman"/>
                <a:cs typeface="Times New Roman"/>
              </a:rPr>
              <a:t>the</a:t>
            </a:r>
            <a:r>
              <a:rPr sz="2000" b="1" spc="-11" dirty="0">
                <a:solidFill>
                  <a:srgbClr val="252525"/>
                </a:solidFill>
                <a:latin typeface="Times New Roman"/>
                <a:cs typeface="Times New Roman"/>
              </a:rPr>
              <a:t> </a:t>
            </a:r>
            <a:r>
              <a:rPr sz="2000" b="1" spc="-8" dirty="0">
                <a:solidFill>
                  <a:srgbClr val="252525"/>
                </a:solidFill>
                <a:latin typeface="Times New Roman"/>
                <a:cs typeface="Times New Roman"/>
              </a:rPr>
              <a:t>required conditions.</a:t>
            </a:r>
            <a:endParaRPr sz="2000" dirty="0">
              <a:latin typeface="Times New Roman"/>
              <a:cs typeface="Times New Roman"/>
            </a:endParaRPr>
          </a:p>
        </p:txBody>
      </p:sp>
      <p:grpSp>
        <p:nvGrpSpPr>
          <p:cNvPr id="53" name="object 27">
            <a:extLst>
              <a:ext uri="{FF2B5EF4-FFF2-40B4-BE49-F238E27FC236}">
                <a16:creationId xmlns:a16="http://schemas.microsoft.com/office/drawing/2014/main" id="{D684275C-6CF6-4CC5-8279-51E61AA4CDB1}"/>
              </a:ext>
            </a:extLst>
          </p:cNvPr>
          <p:cNvGrpSpPr/>
          <p:nvPr/>
        </p:nvGrpSpPr>
        <p:grpSpPr>
          <a:xfrm>
            <a:off x="7473333" y="4138313"/>
            <a:ext cx="2310248" cy="1932422"/>
            <a:chOff x="8988552" y="4053840"/>
            <a:chExt cx="2155190" cy="2139950"/>
          </a:xfrm>
        </p:grpSpPr>
        <p:sp>
          <p:nvSpPr>
            <p:cNvPr id="54" name="object 28">
              <a:extLst>
                <a:ext uri="{FF2B5EF4-FFF2-40B4-BE49-F238E27FC236}">
                  <a16:creationId xmlns:a16="http://schemas.microsoft.com/office/drawing/2014/main" id="{F1F0F2A0-C084-4294-98EE-92A42D300D88}"/>
                </a:ext>
              </a:extLst>
            </p:cNvPr>
            <p:cNvSpPr/>
            <p:nvPr/>
          </p:nvSpPr>
          <p:spPr>
            <a:xfrm>
              <a:off x="8996172" y="4061460"/>
              <a:ext cx="2139950" cy="2124710"/>
            </a:xfrm>
            <a:custGeom>
              <a:avLst/>
              <a:gdLst/>
              <a:ahLst/>
              <a:cxnLst/>
              <a:rect l="l" t="t" r="r" b="b"/>
              <a:pathLst>
                <a:path w="2139950" h="2124710">
                  <a:moveTo>
                    <a:pt x="1785620" y="0"/>
                  </a:moveTo>
                  <a:lnTo>
                    <a:pt x="354075" y="0"/>
                  </a:lnTo>
                  <a:lnTo>
                    <a:pt x="306023" y="3231"/>
                  </a:lnTo>
                  <a:lnTo>
                    <a:pt x="259938" y="12645"/>
                  </a:lnTo>
                  <a:lnTo>
                    <a:pt x="216241" y="27820"/>
                  </a:lnTo>
                  <a:lnTo>
                    <a:pt x="175354" y="48335"/>
                  </a:lnTo>
                  <a:lnTo>
                    <a:pt x="137698" y="73767"/>
                  </a:lnTo>
                  <a:lnTo>
                    <a:pt x="103695" y="103695"/>
                  </a:lnTo>
                  <a:lnTo>
                    <a:pt x="73767" y="137698"/>
                  </a:lnTo>
                  <a:lnTo>
                    <a:pt x="48335" y="175354"/>
                  </a:lnTo>
                  <a:lnTo>
                    <a:pt x="27820" y="216241"/>
                  </a:lnTo>
                  <a:lnTo>
                    <a:pt x="12645" y="259938"/>
                  </a:lnTo>
                  <a:lnTo>
                    <a:pt x="3231" y="306023"/>
                  </a:lnTo>
                  <a:lnTo>
                    <a:pt x="0" y="354075"/>
                  </a:lnTo>
                  <a:lnTo>
                    <a:pt x="0" y="1770367"/>
                  </a:lnTo>
                  <a:lnTo>
                    <a:pt x="3231" y="1818414"/>
                  </a:lnTo>
                  <a:lnTo>
                    <a:pt x="12645" y="1864496"/>
                  </a:lnTo>
                  <a:lnTo>
                    <a:pt x="27820" y="1908193"/>
                  </a:lnTo>
                  <a:lnTo>
                    <a:pt x="48335" y="1949081"/>
                  </a:lnTo>
                  <a:lnTo>
                    <a:pt x="73767" y="1986738"/>
                  </a:lnTo>
                  <a:lnTo>
                    <a:pt x="103695" y="2020744"/>
                  </a:lnTo>
                  <a:lnTo>
                    <a:pt x="137698" y="2050676"/>
                  </a:lnTo>
                  <a:lnTo>
                    <a:pt x="175354" y="2076111"/>
                  </a:lnTo>
                  <a:lnTo>
                    <a:pt x="216241" y="2096629"/>
                  </a:lnTo>
                  <a:lnTo>
                    <a:pt x="259938" y="2111807"/>
                  </a:lnTo>
                  <a:lnTo>
                    <a:pt x="306023" y="2121223"/>
                  </a:lnTo>
                  <a:lnTo>
                    <a:pt x="354075" y="2124455"/>
                  </a:lnTo>
                  <a:lnTo>
                    <a:pt x="1785620" y="2124455"/>
                  </a:lnTo>
                  <a:lnTo>
                    <a:pt x="1833672" y="2121223"/>
                  </a:lnTo>
                  <a:lnTo>
                    <a:pt x="1879757" y="2111807"/>
                  </a:lnTo>
                  <a:lnTo>
                    <a:pt x="1923454" y="2096629"/>
                  </a:lnTo>
                  <a:lnTo>
                    <a:pt x="1964341" y="2076111"/>
                  </a:lnTo>
                  <a:lnTo>
                    <a:pt x="2001997" y="2050676"/>
                  </a:lnTo>
                  <a:lnTo>
                    <a:pt x="2036000" y="2020744"/>
                  </a:lnTo>
                  <a:lnTo>
                    <a:pt x="2065928" y="1986738"/>
                  </a:lnTo>
                  <a:lnTo>
                    <a:pt x="2091360" y="1949081"/>
                  </a:lnTo>
                  <a:lnTo>
                    <a:pt x="2111875" y="1908193"/>
                  </a:lnTo>
                  <a:lnTo>
                    <a:pt x="2127050" y="1864496"/>
                  </a:lnTo>
                  <a:lnTo>
                    <a:pt x="2136464" y="1818414"/>
                  </a:lnTo>
                  <a:lnTo>
                    <a:pt x="2139696" y="1770367"/>
                  </a:lnTo>
                  <a:lnTo>
                    <a:pt x="2139696" y="354075"/>
                  </a:lnTo>
                  <a:lnTo>
                    <a:pt x="2136464" y="306023"/>
                  </a:lnTo>
                  <a:lnTo>
                    <a:pt x="2127050" y="259938"/>
                  </a:lnTo>
                  <a:lnTo>
                    <a:pt x="2111875" y="216241"/>
                  </a:lnTo>
                  <a:lnTo>
                    <a:pt x="2091360" y="175354"/>
                  </a:lnTo>
                  <a:lnTo>
                    <a:pt x="2065928" y="137698"/>
                  </a:lnTo>
                  <a:lnTo>
                    <a:pt x="2036000" y="103695"/>
                  </a:lnTo>
                  <a:lnTo>
                    <a:pt x="2001997" y="73767"/>
                  </a:lnTo>
                  <a:lnTo>
                    <a:pt x="1964341" y="48335"/>
                  </a:lnTo>
                  <a:lnTo>
                    <a:pt x="1923454" y="27820"/>
                  </a:lnTo>
                  <a:lnTo>
                    <a:pt x="1879757" y="12645"/>
                  </a:lnTo>
                  <a:lnTo>
                    <a:pt x="1833672" y="3231"/>
                  </a:lnTo>
                  <a:lnTo>
                    <a:pt x="1785620" y="0"/>
                  </a:lnTo>
                  <a:close/>
                </a:path>
              </a:pathLst>
            </a:custGeom>
            <a:solidFill>
              <a:srgbClr val="F3B56C"/>
            </a:solidFill>
          </p:spPr>
          <p:txBody>
            <a:bodyPr wrap="square" lIns="0" tIns="0" rIns="0" bIns="0" rtlCol="0"/>
            <a:lstStyle/>
            <a:p>
              <a:endParaRPr sz="2200"/>
            </a:p>
          </p:txBody>
        </p:sp>
        <p:sp>
          <p:nvSpPr>
            <p:cNvPr id="55" name="object 29">
              <a:extLst>
                <a:ext uri="{FF2B5EF4-FFF2-40B4-BE49-F238E27FC236}">
                  <a16:creationId xmlns:a16="http://schemas.microsoft.com/office/drawing/2014/main" id="{4920021D-BBFC-4643-A15A-A289F8D5C91A}"/>
                </a:ext>
              </a:extLst>
            </p:cNvPr>
            <p:cNvSpPr/>
            <p:nvPr/>
          </p:nvSpPr>
          <p:spPr>
            <a:xfrm>
              <a:off x="8996172" y="4061460"/>
              <a:ext cx="2139950" cy="2124710"/>
            </a:xfrm>
            <a:custGeom>
              <a:avLst/>
              <a:gdLst/>
              <a:ahLst/>
              <a:cxnLst/>
              <a:rect l="l" t="t" r="r" b="b"/>
              <a:pathLst>
                <a:path w="2139950" h="2124710">
                  <a:moveTo>
                    <a:pt x="0" y="354075"/>
                  </a:moveTo>
                  <a:lnTo>
                    <a:pt x="3231" y="306023"/>
                  </a:lnTo>
                  <a:lnTo>
                    <a:pt x="12645" y="259938"/>
                  </a:lnTo>
                  <a:lnTo>
                    <a:pt x="27820" y="216241"/>
                  </a:lnTo>
                  <a:lnTo>
                    <a:pt x="48335" y="175354"/>
                  </a:lnTo>
                  <a:lnTo>
                    <a:pt x="73767" y="137698"/>
                  </a:lnTo>
                  <a:lnTo>
                    <a:pt x="103695" y="103695"/>
                  </a:lnTo>
                  <a:lnTo>
                    <a:pt x="137698" y="73767"/>
                  </a:lnTo>
                  <a:lnTo>
                    <a:pt x="175354" y="48335"/>
                  </a:lnTo>
                  <a:lnTo>
                    <a:pt x="216241" y="27820"/>
                  </a:lnTo>
                  <a:lnTo>
                    <a:pt x="259938" y="12645"/>
                  </a:lnTo>
                  <a:lnTo>
                    <a:pt x="306023" y="3231"/>
                  </a:lnTo>
                  <a:lnTo>
                    <a:pt x="354075" y="0"/>
                  </a:lnTo>
                  <a:lnTo>
                    <a:pt x="1785620" y="0"/>
                  </a:lnTo>
                  <a:lnTo>
                    <a:pt x="1833672" y="3231"/>
                  </a:lnTo>
                  <a:lnTo>
                    <a:pt x="1879757" y="12645"/>
                  </a:lnTo>
                  <a:lnTo>
                    <a:pt x="1923454" y="27820"/>
                  </a:lnTo>
                  <a:lnTo>
                    <a:pt x="1964341" y="48335"/>
                  </a:lnTo>
                  <a:lnTo>
                    <a:pt x="2001997" y="73767"/>
                  </a:lnTo>
                  <a:lnTo>
                    <a:pt x="2036000" y="103695"/>
                  </a:lnTo>
                  <a:lnTo>
                    <a:pt x="2065928" y="137698"/>
                  </a:lnTo>
                  <a:lnTo>
                    <a:pt x="2091360" y="175354"/>
                  </a:lnTo>
                  <a:lnTo>
                    <a:pt x="2111875" y="216241"/>
                  </a:lnTo>
                  <a:lnTo>
                    <a:pt x="2127050" y="259938"/>
                  </a:lnTo>
                  <a:lnTo>
                    <a:pt x="2136464" y="306023"/>
                  </a:lnTo>
                  <a:lnTo>
                    <a:pt x="2139696" y="354075"/>
                  </a:lnTo>
                  <a:lnTo>
                    <a:pt x="2139696" y="1770367"/>
                  </a:lnTo>
                  <a:lnTo>
                    <a:pt x="2136464" y="1818414"/>
                  </a:lnTo>
                  <a:lnTo>
                    <a:pt x="2127050" y="1864496"/>
                  </a:lnTo>
                  <a:lnTo>
                    <a:pt x="2111875" y="1908193"/>
                  </a:lnTo>
                  <a:lnTo>
                    <a:pt x="2091360" y="1949081"/>
                  </a:lnTo>
                  <a:lnTo>
                    <a:pt x="2065928" y="1986738"/>
                  </a:lnTo>
                  <a:lnTo>
                    <a:pt x="2036000" y="2020744"/>
                  </a:lnTo>
                  <a:lnTo>
                    <a:pt x="2001997" y="2050676"/>
                  </a:lnTo>
                  <a:lnTo>
                    <a:pt x="1964341" y="2076111"/>
                  </a:lnTo>
                  <a:lnTo>
                    <a:pt x="1923454" y="2096629"/>
                  </a:lnTo>
                  <a:lnTo>
                    <a:pt x="1879757" y="2111807"/>
                  </a:lnTo>
                  <a:lnTo>
                    <a:pt x="1833672" y="2121223"/>
                  </a:lnTo>
                  <a:lnTo>
                    <a:pt x="1785620" y="2124455"/>
                  </a:lnTo>
                  <a:lnTo>
                    <a:pt x="354075" y="2124455"/>
                  </a:lnTo>
                  <a:lnTo>
                    <a:pt x="306023" y="2121223"/>
                  </a:lnTo>
                  <a:lnTo>
                    <a:pt x="259938" y="2111807"/>
                  </a:lnTo>
                  <a:lnTo>
                    <a:pt x="216241" y="2096629"/>
                  </a:lnTo>
                  <a:lnTo>
                    <a:pt x="175354" y="2076111"/>
                  </a:lnTo>
                  <a:lnTo>
                    <a:pt x="137698" y="2050676"/>
                  </a:lnTo>
                  <a:lnTo>
                    <a:pt x="103695" y="2020744"/>
                  </a:lnTo>
                  <a:lnTo>
                    <a:pt x="73767" y="1986738"/>
                  </a:lnTo>
                  <a:lnTo>
                    <a:pt x="48335" y="1949081"/>
                  </a:lnTo>
                  <a:lnTo>
                    <a:pt x="27820" y="1908193"/>
                  </a:lnTo>
                  <a:lnTo>
                    <a:pt x="12645" y="1864496"/>
                  </a:lnTo>
                  <a:lnTo>
                    <a:pt x="3231" y="1818414"/>
                  </a:lnTo>
                  <a:lnTo>
                    <a:pt x="0" y="1770367"/>
                  </a:lnTo>
                  <a:lnTo>
                    <a:pt x="0" y="354075"/>
                  </a:lnTo>
                  <a:close/>
                </a:path>
              </a:pathLst>
            </a:custGeom>
            <a:ln w="15240">
              <a:solidFill>
                <a:srgbClr val="A29B4E"/>
              </a:solidFill>
            </a:ln>
          </p:spPr>
          <p:txBody>
            <a:bodyPr wrap="square" lIns="0" tIns="0" rIns="0" bIns="0" rtlCol="0"/>
            <a:lstStyle/>
            <a:p>
              <a:endParaRPr sz="2200"/>
            </a:p>
          </p:txBody>
        </p:sp>
        <p:sp>
          <p:nvSpPr>
            <p:cNvPr id="56" name="object 30">
              <a:extLst>
                <a:ext uri="{FF2B5EF4-FFF2-40B4-BE49-F238E27FC236}">
                  <a16:creationId xmlns:a16="http://schemas.microsoft.com/office/drawing/2014/main" id="{D53E50E1-323E-4445-9A2B-6512AE60DFAD}"/>
                </a:ext>
              </a:extLst>
            </p:cNvPr>
            <p:cNvSpPr/>
            <p:nvPr/>
          </p:nvSpPr>
          <p:spPr>
            <a:xfrm>
              <a:off x="9159240" y="4514088"/>
              <a:ext cx="1835150" cy="1481455"/>
            </a:xfrm>
            <a:custGeom>
              <a:avLst/>
              <a:gdLst/>
              <a:ahLst/>
              <a:cxnLst/>
              <a:rect l="l" t="t" r="r" b="b"/>
              <a:pathLst>
                <a:path w="1835150" h="1481454">
                  <a:moveTo>
                    <a:pt x="1834896" y="0"/>
                  </a:moveTo>
                  <a:lnTo>
                    <a:pt x="0" y="0"/>
                  </a:lnTo>
                  <a:lnTo>
                    <a:pt x="0" y="1481328"/>
                  </a:lnTo>
                  <a:lnTo>
                    <a:pt x="1834896" y="1481328"/>
                  </a:lnTo>
                  <a:lnTo>
                    <a:pt x="1834896" y="0"/>
                  </a:lnTo>
                  <a:close/>
                </a:path>
              </a:pathLst>
            </a:custGeom>
            <a:solidFill>
              <a:srgbClr val="F3B56C"/>
            </a:solidFill>
          </p:spPr>
          <p:txBody>
            <a:bodyPr wrap="square" lIns="0" tIns="0" rIns="0" bIns="0" rtlCol="0"/>
            <a:lstStyle/>
            <a:p>
              <a:endParaRPr sz="2200"/>
            </a:p>
          </p:txBody>
        </p:sp>
      </p:grpSp>
      <p:sp>
        <p:nvSpPr>
          <p:cNvPr id="61" name="TextBox 60">
            <a:extLst>
              <a:ext uri="{FF2B5EF4-FFF2-40B4-BE49-F238E27FC236}">
                <a16:creationId xmlns:a16="http://schemas.microsoft.com/office/drawing/2014/main" id="{2C25B9B2-A119-4CB3-932F-A9F557F7761D}"/>
              </a:ext>
            </a:extLst>
          </p:cNvPr>
          <p:cNvSpPr txBox="1"/>
          <p:nvPr/>
        </p:nvSpPr>
        <p:spPr>
          <a:xfrm>
            <a:off x="7539873" y="4412349"/>
            <a:ext cx="2243713" cy="1323439"/>
          </a:xfrm>
          <a:prstGeom prst="rect">
            <a:avLst/>
          </a:prstGeom>
          <a:noFill/>
        </p:spPr>
        <p:txBody>
          <a:bodyPr wrap="square">
            <a:spAutoFit/>
          </a:bodyPr>
          <a:lstStyle/>
          <a:p>
            <a:r>
              <a:rPr lang="en-US" sz="2000" b="1" dirty="0">
                <a:solidFill>
                  <a:srgbClr val="252525"/>
                </a:solidFill>
                <a:latin typeface="Times New Roman"/>
                <a:cs typeface="Times New Roman"/>
              </a:rPr>
              <a:t>“Sea”</a:t>
            </a:r>
            <a:r>
              <a:rPr lang="en-US" sz="2000" b="1" spc="-23" dirty="0">
                <a:solidFill>
                  <a:srgbClr val="252525"/>
                </a:solidFill>
                <a:latin typeface="Times New Roman"/>
                <a:cs typeface="Times New Roman"/>
              </a:rPr>
              <a:t> </a:t>
            </a:r>
            <a:r>
              <a:rPr lang="en-US" sz="2000" b="1" spc="-8" dirty="0">
                <a:solidFill>
                  <a:srgbClr val="252525"/>
                </a:solidFill>
                <a:latin typeface="Times New Roman"/>
                <a:cs typeface="Times New Roman"/>
              </a:rPr>
              <a:t>contains quark- </a:t>
            </a:r>
            <a:r>
              <a:rPr lang="en-US" sz="2000" b="1" dirty="0">
                <a:solidFill>
                  <a:srgbClr val="252525"/>
                </a:solidFill>
                <a:latin typeface="Times New Roman"/>
                <a:cs typeface="Times New Roman"/>
              </a:rPr>
              <a:t>antiquark</a:t>
            </a:r>
            <a:r>
              <a:rPr lang="en-US" sz="2000" b="1" spc="-56" dirty="0">
                <a:solidFill>
                  <a:srgbClr val="252525"/>
                </a:solidFill>
                <a:latin typeface="Times New Roman"/>
                <a:cs typeface="Times New Roman"/>
              </a:rPr>
              <a:t> </a:t>
            </a:r>
            <a:r>
              <a:rPr lang="en-US" sz="2000" b="1" spc="-8" dirty="0">
                <a:solidFill>
                  <a:srgbClr val="252525"/>
                </a:solidFill>
                <a:latin typeface="Times New Roman"/>
                <a:cs typeface="Times New Roman"/>
              </a:rPr>
              <a:t>pairs </a:t>
            </a:r>
            <a:r>
              <a:rPr lang="en-US" sz="2000" b="1" dirty="0">
                <a:solidFill>
                  <a:srgbClr val="252525"/>
                </a:solidFill>
                <a:latin typeface="Times New Roman"/>
                <a:cs typeface="Times New Roman"/>
              </a:rPr>
              <a:t>interacting</a:t>
            </a:r>
            <a:r>
              <a:rPr lang="en-US" sz="2000" b="1" spc="-53" dirty="0">
                <a:solidFill>
                  <a:srgbClr val="252525"/>
                </a:solidFill>
                <a:latin typeface="Times New Roman"/>
                <a:cs typeface="Times New Roman"/>
              </a:rPr>
              <a:t> </a:t>
            </a:r>
            <a:r>
              <a:rPr lang="en-US" sz="2000" b="1" spc="-15" dirty="0">
                <a:solidFill>
                  <a:srgbClr val="252525"/>
                </a:solidFill>
                <a:latin typeface="Times New Roman"/>
                <a:cs typeface="Times New Roman"/>
              </a:rPr>
              <a:t>with </a:t>
            </a:r>
            <a:r>
              <a:rPr lang="en-US" sz="2000" b="1" spc="-8" dirty="0">
                <a:solidFill>
                  <a:srgbClr val="252525"/>
                </a:solidFill>
                <a:latin typeface="Times New Roman"/>
                <a:cs typeface="Times New Roman"/>
              </a:rPr>
              <a:t>gluons</a:t>
            </a:r>
            <a:endParaRPr lang="en-IN" sz="2000" dirty="0"/>
          </a:p>
        </p:txBody>
      </p:sp>
      <p:sp>
        <p:nvSpPr>
          <p:cNvPr id="34" name="TextBox 33">
            <a:extLst>
              <a:ext uri="{FF2B5EF4-FFF2-40B4-BE49-F238E27FC236}">
                <a16:creationId xmlns:a16="http://schemas.microsoft.com/office/drawing/2014/main" id="{9F43B709-979D-4D85-A1CE-A9F862FD6618}"/>
              </a:ext>
            </a:extLst>
          </p:cNvPr>
          <p:cNvSpPr txBox="1"/>
          <p:nvPr/>
        </p:nvSpPr>
        <p:spPr>
          <a:xfrm>
            <a:off x="5114936" y="5659989"/>
            <a:ext cx="1252006" cy="769441"/>
          </a:xfrm>
          <a:prstGeom prst="rect">
            <a:avLst/>
          </a:prstGeom>
          <a:noFill/>
        </p:spPr>
        <p:txBody>
          <a:bodyPr wrap="square" rtlCol="0">
            <a:spAutoFit/>
          </a:bodyPr>
          <a:lstStyle/>
          <a:p>
            <a:r>
              <a:rPr lang="en-IN" sz="2200" dirty="0">
                <a:latin typeface="Times New Roman" panose="02020603050405020304" pitchFamily="18" charset="0"/>
                <a:cs typeface="Times New Roman" panose="02020603050405020304" pitchFamily="18" charset="0"/>
              </a:rPr>
              <a:t>H: Spin </a:t>
            </a:r>
          </a:p>
          <a:p>
            <a:r>
              <a:rPr lang="en-IN" sz="2200" dirty="0">
                <a:latin typeface="Times New Roman" panose="02020603050405020304" pitchFamily="18" charset="0"/>
                <a:cs typeface="Times New Roman" panose="02020603050405020304" pitchFamily="18" charset="0"/>
              </a:rPr>
              <a:t>G: </a:t>
            </a:r>
            <a:r>
              <a:rPr lang="en-IN" sz="2200" dirty="0" err="1">
                <a:latin typeface="Times New Roman" panose="02020603050405020304" pitchFamily="18" charset="0"/>
                <a:cs typeface="Times New Roman" panose="02020603050405020304" pitchFamily="18" charset="0"/>
              </a:rPr>
              <a:t>Color</a:t>
            </a:r>
            <a:endParaRPr lang="en-IN" sz="2200"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CB8D646-5160-4383-9DED-2DC1A8ABC2FB}"/>
              </a:ext>
            </a:extLst>
          </p:cNvPr>
          <p:cNvCxnSpPr>
            <a:cxnSpLocks/>
            <a:stCxn id="8" idx="0"/>
            <a:endCxn id="8" idx="0"/>
          </p:cNvCxnSpPr>
          <p:nvPr/>
        </p:nvCxnSpPr>
        <p:spPr>
          <a:xfrm>
            <a:off x="6218450" y="13705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8745D2C-2B99-453A-AAB8-41A3F58F3F2D}"/>
              </a:ext>
            </a:extLst>
          </p:cNvPr>
          <p:cNvCxnSpPr>
            <a:cxnSpLocks/>
          </p:cNvCxnSpPr>
          <p:nvPr/>
        </p:nvCxnSpPr>
        <p:spPr>
          <a:xfrm>
            <a:off x="5621188" y="5304900"/>
            <a:ext cx="0" cy="3550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AA2F23B0-A2A7-4987-92F5-322519401153}"/>
              </a:ext>
            </a:extLst>
          </p:cNvPr>
          <p:cNvSpPr txBox="1"/>
          <p:nvPr/>
        </p:nvSpPr>
        <p:spPr>
          <a:xfrm>
            <a:off x="0" y="6488668"/>
            <a:ext cx="12192000" cy="400110"/>
          </a:xfrm>
          <a:prstGeom prst="rect">
            <a:avLst/>
          </a:prstGeom>
          <a:noFill/>
        </p:spPr>
        <p:txBody>
          <a:bodyPr wrap="square">
            <a:spAutoFit/>
          </a:bodyPr>
          <a:lstStyle/>
          <a:p>
            <a:r>
              <a:rPr lang="en-US" sz="2000"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sz="2000" dirty="0">
              <a:solidFill>
                <a:srgbClr val="FFFF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676130C3-1E68-43F2-A514-94A88FA34B93}"/>
              </a:ext>
            </a:extLst>
          </p:cNvPr>
          <p:cNvSpPr txBox="1"/>
          <p:nvPr/>
        </p:nvSpPr>
        <p:spPr>
          <a:xfrm>
            <a:off x="11848699" y="6488668"/>
            <a:ext cx="259882" cy="430887"/>
          </a:xfrm>
          <a:prstGeom prst="rect">
            <a:avLst/>
          </a:prstGeom>
          <a:noFill/>
        </p:spPr>
        <p:txBody>
          <a:bodyPr wrap="square" rtlCol="0">
            <a:spAutoFit/>
          </a:bodyPr>
          <a:lstStyle/>
          <a:p>
            <a:r>
              <a:rPr lang="en-IN" sz="2200" dirty="0">
                <a:solidFill>
                  <a:schemeClr val="bg1"/>
                </a:solidFill>
              </a:rPr>
              <a:t>4</a:t>
            </a:r>
          </a:p>
        </p:txBody>
      </p:sp>
    </p:spTree>
    <p:extLst>
      <p:ext uri="{BB962C8B-B14F-4D97-AF65-F5344CB8AC3E}">
        <p14:creationId xmlns:p14="http://schemas.microsoft.com/office/powerpoint/2010/main" val="1277041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randombar(horizontal)">
                                      <p:cBhvr>
                                        <p:cTn id="59" dur="500"/>
                                        <p:tgtEl>
                                          <p:spTgt spid="6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randombar(horizontal)">
                                      <p:cBhvr>
                                        <p:cTn id="6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9" grpId="0"/>
      <p:bldP spid="42" grpId="0"/>
      <p:bldP spid="29" grpId="0"/>
      <p:bldP spid="6" grpId="0" animBg="1"/>
      <p:bldP spid="7" grpId="0" animBg="1"/>
      <p:bldP spid="47" grpId="0"/>
      <p:bldP spid="61"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83E5806-B263-4584-AEF8-32A65F213B08}"/>
                  </a:ext>
                </a:extLst>
              </p:cNvPr>
              <p:cNvSpPr txBox="1"/>
              <p:nvPr/>
            </p:nvSpPr>
            <p:spPr>
              <a:xfrm>
                <a:off x="1058779" y="4107414"/>
                <a:ext cx="10282527" cy="1080604"/>
              </a:xfrm>
              <a:prstGeom prst="rect">
                <a:avLst/>
              </a:prstGeom>
              <a:noFill/>
            </p:spPr>
            <p:txBody>
              <a:bodyPr wrap="square" rtlCol="0">
                <a:noAutofit/>
              </a:bodyPr>
              <a:lstStyle/>
              <a:p>
                <a:r>
                  <a:rPr lang="en-IN" sz="2400" b="1" dirty="0">
                    <a:latin typeface="Times New Roman" panose="02020603050405020304" pitchFamily="18" charset="0"/>
                    <a:cs typeface="Times New Roman" panose="02020603050405020304" pitchFamily="18" charset="0"/>
                  </a:rPr>
                  <a:t>|</a:t>
                </a:r>
                <a:r>
                  <a:rPr lang="en-IN" sz="2400" b="1" baseline="-25000" dirty="0">
                    <a:latin typeface="Times New Roman" panose="02020603050405020304" pitchFamily="18" charset="0"/>
                    <a:ea typeface="Cambria Math" panose="020405030504060302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ϕ</a:t>
                </a:r>
                <a:r>
                  <a:rPr lang="en-IN" sz="2400" b="1" baseline="-25000" dirty="0">
                    <a:latin typeface="Times New Roman" panose="02020603050405020304" pitchFamily="18" charset="0"/>
                    <a:cs typeface="Times New Roman" panose="02020603050405020304" pitchFamily="18" charset="0"/>
                  </a:rPr>
                  <a:t>3/2</a:t>
                </a:r>
                <a:r>
                  <a:rPr lang="en-IN" sz="2400" b="1" baseline="30000" dirty="0">
                    <a:latin typeface="Times New Roman" panose="02020603050405020304" pitchFamily="18" charset="0"/>
                    <a:cs typeface="Times New Roman" panose="02020603050405020304" pitchFamily="18" charset="0"/>
                  </a:rPr>
                  <a:t>(↑)</a:t>
                </a:r>
                <a:r>
                  <a:rPr lang="en-IN" sz="2400" b="1"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pt-BR" sz="2800" i="1">
                            <a:latin typeface="Cambria Math" panose="02040503050406030204" pitchFamily="18" charset="0"/>
                            <a:cs typeface="Times New Roman" panose="02020603050405020304" pitchFamily="18" charset="0"/>
                          </a:rPr>
                        </m:ctrlPr>
                      </m:fPr>
                      <m:num>
                        <m:r>
                          <a:rPr lang="en-IN" sz="2800" i="1">
                            <a:latin typeface="Cambria Math" panose="02040503050406030204" pitchFamily="18" charset="0"/>
                            <a:cs typeface="Times New Roman" panose="02020603050405020304" pitchFamily="18" charset="0"/>
                          </a:rPr>
                          <m:t>1</m:t>
                        </m:r>
                      </m:num>
                      <m:den>
                        <m:r>
                          <a:rPr lang="en-IN" sz="2800" i="1">
                            <a:latin typeface="Cambria Math" panose="02040503050406030204" pitchFamily="18" charset="0"/>
                            <a:cs typeface="Times New Roman" panose="02020603050405020304" pitchFamily="18" charset="0"/>
                          </a:rPr>
                          <m:t>𝑁</m:t>
                        </m:r>
                      </m:den>
                    </m:f>
                    <m:r>
                      <a:rPr lang="en-IN" sz="2800" b="0" i="0" smtClean="0">
                        <a:latin typeface="Cambria Math" panose="02040503050406030204" pitchFamily="18" charset="0"/>
                        <a:cs typeface="Times New Roman" panose="02020603050405020304" pitchFamily="18" charset="0"/>
                      </a:rPr>
                      <m:t>  </m:t>
                    </m:r>
                  </m:oMath>
                </a14:m>
                <a:r>
                  <a:rPr lang="pt-BR" sz="2000" b="1" dirty="0">
                    <a:solidFill>
                      <a:srgbClr val="FF0000"/>
                    </a:solidFill>
                    <a:latin typeface="Times New Roman" panose="02020603050405020304" pitchFamily="18" charset="0"/>
                    <a:cs typeface="Times New Roman" panose="02020603050405020304" pitchFamily="18" charset="0"/>
                  </a:rPr>
                  <a:t>a</a:t>
                </a:r>
                <a:r>
                  <a:rPr lang="pt-BR" sz="2000" b="1" baseline="-25000" dirty="0">
                    <a:solidFill>
                      <a:srgbClr val="FF0000"/>
                    </a:solidFill>
                    <a:latin typeface="Times New Roman" panose="02020603050405020304" pitchFamily="18" charset="0"/>
                    <a:cs typeface="Times New Roman" panose="02020603050405020304" pitchFamily="18" charset="0"/>
                  </a:rPr>
                  <a:t>0</a:t>
                </a:r>
                <a:r>
                  <a:rPr lang="pt-BR" sz="2000" b="1" dirty="0">
                    <a:solidFill>
                      <a:srgbClr val="FF0000"/>
                    </a:solidFill>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en-IN" sz="2000" b="1" baseline="30000" dirty="0">
                    <a:latin typeface="Times New Roman" panose="02020603050405020304" pitchFamily="18" charset="0"/>
                    <a:cs typeface="Times New Roman" panose="02020603050405020304" pitchFamily="18" charset="0"/>
                  </a:rPr>
                  <a:t>↑</a:t>
                </a:r>
                <a:r>
                  <a:rPr lang="pt-BR" sz="2000" b="1" baseline="30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0</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 +  </a:t>
                </a:r>
                <a:r>
                  <a:rPr lang="pt-BR" sz="2000" b="1" dirty="0">
                    <a:solidFill>
                      <a:srgbClr val="FF0000"/>
                    </a:solidFill>
                    <a:latin typeface="Times New Roman" panose="02020603050405020304" pitchFamily="18" charset="0"/>
                    <a:cs typeface="Times New Roman" panose="02020603050405020304" pitchFamily="18" charset="0"/>
                  </a:rPr>
                  <a:t>b</a:t>
                </a:r>
                <a:r>
                  <a:rPr lang="pt-BR" sz="2000" b="1" baseline="-25000" dirty="0">
                    <a:solidFill>
                      <a:srgbClr val="FF0000"/>
                    </a:solidFill>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pt-BR" sz="2000" baseline="-25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 + </a:t>
                </a:r>
                <a:r>
                  <a:rPr lang="pt-BR" sz="2000" b="1" dirty="0">
                    <a:solidFill>
                      <a:srgbClr val="FF0000"/>
                    </a:solidFill>
                    <a:latin typeface="Times New Roman" panose="02020603050405020304" pitchFamily="18" charset="0"/>
                    <a:cs typeface="Times New Roman" panose="02020603050405020304" pitchFamily="18" charset="0"/>
                  </a:rPr>
                  <a:t>b</a:t>
                </a:r>
                <a:r>
                  <a:rPr lang="pt-BR" sz="2000" b="1" baseline="-25000" dirty="0">
                    <a:solidFill>
                      <a:srgbClr val="FF0000"/>
                    </a:solidFill>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(Φ</a:t>
                </a:r>
                <a:r>
                  <a:rPr lang="pt-BR" sz="2000" baseline="-25000" dirty="0">
                    <a:latin typeface="Times New Roman" panose="02020603050405020304" pitchFamily="18" charset="0"/>
                    <a:cs typeface="Times New Roman" panose="02020603050405020304" pitchFamily="18" charset="0"/>
                  </a:rPr>
                  <a:t>8</a:t>
                </a:r>
                <a:r>
                  <a:rPr lang="pt-BR" sz="2000" b="1" baseline="30000" dirty="0">
                    <a:latin typeface="Times New Roman" panose="02020603050405020304" pitchFamily="18" charset="0"/>
                    <a:cs typeface="Times New Roman" panose="02020603050405020304" pitchFamily="18" charset="0"/>
                  </a:rPr>
                  <a:t>(1/2)</a:t>
                </a:r>
                <a:r>
                  <a:rPr lang="pt-BR" sz="2000" baseline="30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 </a:t>
                </a:r>
                <a:r>
                  <a:rPr lang="pt-BR" sz="2000" b="1" dirty="0">
                    <a:solidFill>
                      <a:srgbClr val="FF0000"/>
                    </a:solidFill>
                    <a:latin typeface="Times New Roman" panose="02020603050405020304" pitchFamily="18" charset="0"/>
                    <a:cs typeface="Times New Roman" panose="02020603050405020304" pitchFamily="18" charset="0"/>
                  </a:rPr>
                  <a:t>d</a:t>
                </a:r>
                <a:r>
                  <a:rPr lang="pt-BR" sz="2000" b="1" baseline="-25000" dirty="0">
                    <a:solidFill>
                      <a:srgbClr val="FF0000"/>
                    </a:solidFill>
                    <a:latin typeface="Times New Roman" panose="02020603050405020304" pitchFamily="18" charset="0"/>
                    <a:cs typeface="Times New Roman" panose="02020603050405020304" pitchFamily="18" charset="0"/>
                  </a:rPr>
                  <a:t>1</a:t>
                </a:r>
                <a:r>
                  <a:rPr lang="pt-BR" sz="2000" dirty="0">
                    <a:latin typeface="Times New Roman" panose="02020603050405020304" pitchFamily="18" charset="0"/>
                    <a:cs typeface="Times New Roman" panose="02020603050405020304" pitchFamily="18" charset="0"/>
                  </a:rPr>
                  <a:t> (Φ</a:t>
                </a:r>
                <a:r>
                  <a:rPr lang="pt-BR" sz="2000" baseline="-25000" dirty="0">
                    <a:latin typeface="Times New Roman" panose="02020603050405020304" pitchFamily="18" charset="0"/>
                    <a:cs typeface="Times New Roman" panose="02020603050405020304" pitchFamily="18" charset="0"/>
                  </a:rPr>
                  <a:t>1</a:t>
                </a:r>
                <a:r>
                  <a:rPr lang="pt-BR" sz="2000" b="1" baseline="30000" dirty="0">
                    <a:latin typeface="Times New Roman" panose="02020603050405020304" pitchFamily="18" charset="0"/>
                    <a:cs typeface="Times New Roman" panose="02020603050405020304" pitchFamily="18" charset="0"/>
                  </a:rPr>
                  <a:t>(3/2)</a:t>
                </a:r>
                <a:r>
                  <a:rPr lang="pt-BR" sz="2000" baseline="30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1 </a:t>
                </a:r>
              </a:p>
              <a:p>
                <a:r>
                  <a:rPr lang="pt-BR" sz="2000" baseline="-25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 </a:t>
                </a:r>
                <a:r>
                  <a:rPr lang="pt-BR" sz="2000" b="1" dirty="0">
                    <a:solidFill>
                      <a:srgbClr val="FF0000"/>
                    </a:solidFill>
                    <a:latin typeface="Times New Roman" panose="02020603050405020304" pitchFamily="18" charset="0"/>
                    <a:cs typeface="Times New Roman" panose="02020603050405020304" pitchFamily="18" charset="0"/>
                  </a:rPr>
                  <a:t>d</a:t>
                </a:r>
                <a:r>
                  <a:rPr lang="pt-BR" sz="2000" b="1" baseline="-25000" dirty="0">
                    <a:solidFill>
                      <a:srgbClr val="FF0000"/>
                    </a:solidFill>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(Φ</a:t>
                </a:r>
                <a:r>
                  <a:rPr lang="pt-BR" sz="2000" baseline="-25000" dirty="0">
                    <a:latin typeface="Times New Roman" panose="02020603050405020304" pitchFamily="18" charset="0"/>
                    <a:cs typeface="Times New Roman" panose="02020603050405020304" pitchFamily="18" charset="0"/>
                  </a:rPr>
                  <a:t>8</a:t>
                </a:r>
                <a:r>
                  <a:rPr lang="pt-BR" sz="2000" b="1" baseline="30000" dirty="0">
                    <a:latin typeface="Times New Roman" panose="02020603050405020304" pitchFamily="18" charset="0"/>
                    <a:cs typeface="Times New Roman" panose="02020603050405020304" pitchFamily="18" charset="0"/>
                  </a:rPr>
                  <a:t>(1/2)</a:t>
                </a:r>
                <a:r>
                  <a:rPr lang="pt-BR" sz="2000" baseline="30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H</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a:t>
                </a:r>
                <a:r>
                  <a:rPr lang="en-IN" sz="2000" baseline="30000" dirty="0">
                    <a:latin typeface="Times New Roman" panose="02020603050405020304" pitchFamily="18" charset="0"/>
                    <a:cs typeface="Times New Roman" panose="02020603050405020304" pitchFamily="18" charset="0"/>
                  </a:rPr>
                  <a:t>↑</a:t>
                </a:r>
                <a:r>
                  <a:rPr lang="pt-BR" sz="2000" dirty="0">
                    <a:latin typeface="Times New Roman" panose="02020603050405020304" pitchFamily="18" charset="0"/>
                    <a:cs typeface="Times New Roman" panose="02020603050405020304" pitchFamily="18" charset="0"/>
                  </a:rPr>
                  <a:t>G</a:t>
                </a:r>
                <a:r>
                  <a:rPr lang="pt-BR" sz="2000" baseline="-25000" dirty="0">
                    <a:latin typeface="Times New Roman" panose="02020603050405020304" pitchFamily="18" charset="0"/>
                    <a:cs typeface="Times New Roman" panose="02020603050405020304" pitchFamily="18" charset="0"/>
                  </a:rPr>
                  <a:t>8</a:t>
                </a:r>
                <a:endParaRPr lang="en-IN" sz="2000" baseline="-25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83E5806-B263-4584-AEF8-32A65F213B08}"/>
                  </a:ext>
                </a:extLst>
              </p:cNvPr>
              <p:cNvSpPr txBox="1">
                <a:spLocks noRot="1" noChangeAspect="1" noMove="1" noResize="1" noEditPoints="1" noAdjustHandles="1" noChangeArrowheads="1" noChangeShapeType="1" noTextEdit="1"/>
              </p:cNvSpPr>
              <p:nvPr/>
            </p:nvSpPr>
            <p:spPr>
              <a:xfrm>
                <a:off x="1058779" y="4107414"/>
                <a:ext cx="10282527" cy="1080604"/>
              </a:xfrm>
              <a:prstGeom prst="rect">
                <a:avLst/>
              </a:prstGeom>
              <a:blipFill>
                <a:blip r:embed="rId2"/>
                <a:stretch>
                  <a:fillRect l="-949" b="-2825"/>
                </a:stretch>
              </a:blipFill>
            </p:spPr>
            <p:txBody>
              <a:bodyPr/>
              <a:lstStyle/>
              <a:p>
                <a:r>
                  <a:rPr lang="en-IN">
                    <a:noFill/>
                  </a:rPr>
                  <a:t> </a:t>
                </a:r>
              </a:p>
            </p:txBody>
          </p:sp>
        </mc:Fallback>
      </mc:AlternateContent>
      <p:sp>
        <p:nvSpPr>
          <p:cNvPr id="5" name="Rectangle 4">
            <a:extLst>
              <a:ext uri="{FF2B5EF4-FFF2-40B4-BE49-F238E27FC236}">
                <a16:creationId xmlns:a16="http://schemas.microsoft.com/office/drawing/2014/main" id="{A8696C66-9956-4942-B488-CA48EB2AE29D}"/>
              </a:ext>
            </a:extLst>
          </p:cNvPr>
          <p:cNvSpPr/>
          <p:nvPr/>
        </p:nvSpPr>
        <p:spPr>
          <a:xfrm>
            <a:off x="850693" y="4053596"/>
            <a:ext cx="10490614" cy="12817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8" name="TextBox 7">
            <a:extLst>
              <a:ext uri="{FF2B5EF4-FFF2-40B4-BE49-F238E27FC236}">
                <a16:creationId xmlns:a16="http://schemas.microsoft.com/office/drawing/2014/main" id="{F8FA9827-5180-4DCD-8192-11A5FF1ADAF1}"/>
              </a:ext>
            </a:extLst>
          </p:cNvPr>
          <p:cNvSpPr txBox="1"/>
          <p:nvPr/>
        </p:nvSpPr>
        <p:spPr>
          <a:xfrm>
            <a:off x="1562965" y="5689883"/>
            <a:ext cx="7612120" cy="400110"/>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 Normalisation constant </a:t>
            </a:r>
            <a:r>
              <a:rPr lang="en-IN" sz="2000" b="1" i="1" dirty="0">
                <a:latin typeface="Times New Roman" panose="02020603050405020304" pitchFamily="18" charset="0"/>
                <a:cs typeface="Times New Roman" panose="02020603050405020304" pitchFamily="18" charset="0"/>
              </a:rPr>
              <a:t>N</a:t>
            </a:r>
            <a:r>
              <a:rPr lang="en-IN" sz="2000" b="1" dirty="0">
                <a:latin typeface="Times New Roman" panose="02020603050405020304" pitchFamily="18" charset="0"/>
                <a:cs typeface="Times New Roman" panose="02020603050405020304" pitchFamily="18" charset="0"/>
              </a:rPr>
              <a:t> =  a</a:t>
            </a:r>
            <a:r>
              <a:rPr lang="en-IN" sz="2000" b="1" baseline="-25000" dirty="0">
                <a:latin typeface="Times New Roman" panose="02020603050405020304" pitchFamily="18" charset="0"/>
                <a:cs typeface="Times New Roman" panose="02020603050405020304" pitchFamily="18" charset="0"/>
              </a:rPr>
              <a:t>0</a:t>
            </a:r>
            <a:r>
              <a:rPr lang="en-IN" sz="2000" b="1" baseline="30000" dirty="0">
                <a:latin typeface="Times New Roman" panose="02020603050405020304" pitchFamily="18" charset="0"/>
                <a:cs typeface="Times New Roman" panose="02020603050405020304" pitchFamily="18" charset="0"/>
              </a:rPr>
              <a:t>2 </a:t>
            </a:r>
            <a:r>
              <a:rPr lang="en-IN" sz="2000" b="1" dirty="0">
                <a:latin typeface="Times New Roman" panose="02020603050405020304" pitchFamily="18" charset="0"/>
                <a:cs typeface="Times New Roman" panose="02020603050405020304" pitchFamily="18" charset="0"/>
              </a:rPr>
              <a:t>+ b</a:t>
            </a:r>
            <a:r>
              <a:rPr lang="en-IN" sz="2000" b="1" baseline="-25000" dirty="0">
                <a:latin typeface="Times New Roman" panose="02020603050405020304" pitchFamily="18" charset="0"/>
                <a:cs typeface="Times New Roman" panose="02020603050405020304" pitchFamily="18" charset="0"/>
              </a:rPr>
              <a:t>1</a:t>
            </a:r>
            <a:r>
              <a:rPr lang="en-IN" sz="2000" b="1" baseline="30000" dirty="0">
                <a:latin typeface="Times New Roman" panose="02020603050405020304" pitchFamily="18" charset="0"/>
                <a:cs typeface="Times New Roman" panose="02020603050405020304" pitchFamily="18" charset="0"/>
              </a:rPr>
              <a:t>2 </a:t>
            </a:r>
            <a:r>
              <a:rPr lang="en-IN" sz="2000" b="1" dirty="0">
                <a:latin typeface="Times New Roman" panose="02020603050405020304" pitchFamily="18" charset="0"/>
                <a:cs typeface="Times New Roman" panose="02020603050405020304" pitchFamily="18" charset="0"/>
              </a:rPr>
              <a:t>+ b</a:t>
            </a:r>
            <a:r>
              <a:rPr lang="en-IN" sz="2000" b="1" baseline="-25000" dirty="0">
                <a:latin typeface="Times New Roman" panose="02020603050405020304" pitchFamily="18" charset="0"/>
                <a:cs typeface="Times New Roman" panose="02020603050405020304" pitchFamily="18" charset="0"/>
              </a:rPr>
              <a:t>8</a:t>
            </a:r>
            <a:r>
              <a:rPr lang="en-IN" sz="2000" b="1" baseline="30000" dirty="0">
                <a:latin typeface="Times New Roman" panose="02020603050405020304" pitchFamily="18" charset="0"/>
                <a:cs typeface="Times New Roman" panose="02020603050405020304" pitchFamily="18" charset="0"/>
              </a:rPr>
              <a:t>2 </a:t>
            </a:r>
            <a:r>
              <a:rPr lang="en-IN" sz="2000" b="1" dirty="0">
                <a:latin typeface="Times New Roman" panose="02020603050405020304" pitchFamily="18" charset="0"/>
                <a:cs typeface="Times New Roman" panose="02020603050405020304" pitchFamily="18" charset="0"/>
              </a:rPr>
              <a:t>+ d</a:t>
            </a:r>
            <a:r>
              <a:rPr lang="en-IN" sz="2000" b="1" baseline="-25000" dirty="0">
                <a:latin typeface="Times New Roman" panose="02020603050405020304" pitchFamily="18" charset="0"/>
                <a:cs typeface="Times New Roman" panose="02020603050405020304" pitchFamily="18" charset="0"/>
              </a:rPr>
              <a:t>1</a:t>
            </a:r>
            <a:r>
              <a:rPr lang="en-IN" sz="2000" b="1" baseline="30000" dirty="0">
                <a:latin typeface="Times New Roman" panose="02020603050405020304" pitchFamily="18" charset="0"/>
                <a:cs typeface="Times New Roman" panose="02020603050405020304" pitchFamily="18" charset="0"/>
              </a:rPr>
              <a:t>2 </a:t>
            </a:r>
            <a:r>
              <a:rPr lang="en-IN" sz="2000" b="1" dirty="0">
                <a:latin typeface="Times New Roman" panose="02020603050405020304" pitchFamily="18" charset="0"/>
                <a:cs typeface="Times New Roman" panose="02020603050405020304" pitchFamily="18" charset="0"/>
              </a:rPr>
              <a:t>+ d</a:t>
            </a:r>
            <a:r>
              <a:rPr lang="en-IN" sz="2000" b="1" baseline="-25000" dirty="0">
                <a:latin typeface="Times New Roman" panose="02020603050405020304" pitchFamily="18" charset="0"/>
                <a:cs typeface="Times New Roman" panose="02020603050405020304" pitchFamily="18" charset="0"/>
              </a:rPr>
              <a:t>8</a:t>
            </a:r>
            <a:r>
              <a:rPr lang="en-IN" sz="2000" b="1" baseline="30000" dirty="0">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A37EF83-8295-4188-ACCF-054661383AD1}"/>
                  </a:ext>
                </a:extLst>
              </p:cNvPr>
              <p:cNvSpPr txBox="1"/>
              <p:nvPr/>
            </p:nvSpPr>
            <p:spPr>
              <a:xfrm>
                <a:off x="90049" y="349695"/>
                <a:ext cx="6723501" cy="2807756"/>
              </a:xfrm>
              <a:prstGeom prst="rect">
                <a:avLst/>
              </a:prstGeom>
              <a:noFill/>
            </p:spPr>
            <p:txBody>
              <a:bodyPr wrap="square">
                <a:spAutoFit/>
              </a:bodyPr>
              <a:lstStyle/>
              <a:p>
                <a:pPr marL="112871"/>
                <a:r>
                  <a:rPr lang="en-IN" sz="2000" b="1" dirty="0">
                    <a:latin typeface="Times New Roman"/>
                    <a:cs typeface="Times New Roman"/>
                  </a:rPr>
                  <a:t>Sea (quarks and gluons)</a:t>
                </a:r>
              </a:p>
              <a:p>
                <a:pPr marL="112871">
                  <a:lnSpc>
                    <a:spcPct val="150000"/>
                  </a:lnSpc>
                </a:pPr>
                <a:r>
                  <a:rPr lang="en-IN" sz="2000" b="1" i="1" dirty="0">
                    <a:solidFill>
                      <a:srgbClr val="FF0000"/>
                    </a:solidFill>
                    <a:latin typeface="Times New Roman"/>
                    <a:cs typeface="Times New Roman"/>
                  </a:rPr>
                  <a:t>Spin</a:t>
                </a:r>
                <a:r>
                  <a:rPr lang="en-IN" sz="2000" b="1" dirty="0">
                    <a:latin typeface="Times New Roman"/>
                    <a:cs typeface="Times New Roman"/>
                  </a:rPr>
                  <a:t>     </a:t>
                </a:r>
                <a:r>
                  <a:rPr lang="en-IN" sz="2000" dirty="0">
                    <a:latin typeface="Times New Roman"/>
                    <a:cs typeface="Times New Roman"/>
                  </a:rPr>
                  <a:t>gg</a:t>
                </a:r>
                <a:r>
                  <a:rPr lang="en-IN" sz="2000" spc="8" dirty="0">
                    <a:latin typeface="Times New Roman"/>
                    <a:cs typeface="Times New Roman"/>
                  </a:rPr>
                  <a:t> </a:t>
                </a:r>
                <a:r>
                  <a:rPr lang="en-IN" sz="2000" dirty="0">
                    <a:latin typeface="Times New Roman"/>
                    <a:cs typeface="Times New Roman"/>
                  </a:rPr>
                  <a:t>:</a:t>
                </a:r>
                <a:r>
                  <a:rPr lang="en-IN" sz="2000" spc="330" dirty="0">
                    <a:latin typeface="Times New Roman"/>
                    <a:cs typeface="Times New Roman"/>
                  </a:rPr>
                  <a:t> </a:t>
                </a:r>
                <a:r>
                  <a:rPr lang="en-IN" sz="2000" dirty="0">
                    <a:latin typeface="Times New Roman"/>
                    <a:cs typeface="Times New Roman"/>
                  </a:rPr>
                  <a:t>1</a:t>
                </a:r>
                <a:r>
                  <a:rPr lang="en-IN" sz="2000" spc="11" dirty="0">
                    <a:latin typeface="Times New Roman"/>
                    <a:cs typeface="Times New Roman"/>
                  </a:rPr>
                  <a:t> </a:t>
                </a:r>
                <a:r>
                  <a:rPr lang="en-IN" sz="2000" dirty="0">
                    <a:latin typeface="Cambria Math"/>
                    <a:cs typeface="Cambria Math"/>
                  </a:rPr>
                  <a:t>⊗</a:t>
                </a:r>
                <a:r>
                  <a:rPr lang="en-IN" sz="2000" spc="30" dirty="0">
                    <a:latin typeface="Cambria Math"/>
                    <a:cs typeface="Cambria Math"/>
                  </a:rPr>
                  <a:t> </a:t>
                </a:r>
                <a:r>
                  <a:rPr lang="en-IN" sz="2000" dirty="0">
                    <a:latin typeface="Times New Roman"/>
                    <a:cs typeface="Times New Roman"/>
                  </a:rPr>
                  <a:t>1</a:t>
                </a:r>
                <a:r>
                  <a:rPr lang="en-IN" sz="2000" spc="-4" dirty="0">
                    <a:latin typeface="Times New Roman"/>
                    <a:cs typeface="Times New Roman"/>
                  </a:rPr>
                  <a:t> </a:t>
                </a:r>
                <a:r>
                  <a:rPr lang="en-IN" sz="2000" dirty="0">
                    <a:latin typeface="Times New Roman"/>
                    <a:cs typeface="Times New Roman"/>
                  </a:rPr>
                  <a:t>=</a:t>
                </a:r>
                <a:r>
                  <a:rPr lang="en-IN" sz="2000" spc="-4" dirty="0">
                    <a:latin typeface="Times New Roman"/>
                    <a:cs typeface="Times New Roman"/>
                  </a:rPr>
                  <a:t> </a:t>
                </a:r>
                <a:r>
                  <a:rPr lang="en-IN" sz="2000" dirty="0">
                    <a:latin typeface="Times New Roman"/>
                    <a:cs typeface="Times New Roman"/>
                  </a:rPr>
                  <a:t>0</a:t>
                </a:r>
                <a:r>
                  <a:rPr lang="en-IN" sz="2000" baseline="-20576" dirty="0">
                    <a:latin typeface="Times New Roman"/>
                    <a:cs typeface="Times New Roman"/>
                  </a:rPr>
                  <a:t>s</a:t>
                </a:r>
                <a:r>
                  <a:rPr lang="en-IN" sz="2000" spc="107" baseline="-20576" dirty="0">
                    <a:latin typeface="Times New Roman"/>
                    <a:cs typeface="Times New Roman"/>
                  </a:rPr>
                  <a:t> </a:t>
                </a:r>
                <a:r>
                  <a:rPr lang="en-IN" sz="2000" dirty="0">
                    <a:latin typeface="Cambria Math"/>
                    <a:cs typeface="Cambria Math"/>
                  </a:rPr>
                  <a:t>⊕</a:t>
                </a:r>
                <a:r>
                  <a:rPr lang="en-IN" sz="2000" spc="30" dirty="0">
                    <a:latin typeface="Cambria Math"/>
                    <a:cs typeface="Cambria Math"/>
                  </a:rPr>
                  <a:t> </a:t>
                </a:r>
                <a:r>
                  <a:rPr lang="en-IN" sz="2000" dirty="0">
                    <a:latin typeface="Times New Roman"/>
                    <a:cs typeface="Times New Roman"/>
                  </a:rPr>
                  <a:t>1</a:t>
                </a:r>
                <a:r>
                  <a:rPr lang="en-IN" sz="2000" baseline="-6172" dirty="0">
                    <a:latin typeface="Times New Roman"/>
                    <a:cs typeface="Times New Roman"/>
                  </a:rPr>
                  <a:t>a</a:t>
                </a:r>
                <a:r>
                  <a:rPr lang="en-IN" sz="2000" spc="259" baseline="-6172" dirty="0">
                    <a:latin typeface="Times New Roman"/>
                    <a:cs typeface="Times New Roman"/>
                  </a:rPr>
                  <a:t> </a:t>
                </a:r>
                <a:r>
                  <a:rPr lang="en-IN" sz="2000" dirty="0">
                    <a:latin typeface="Cambria Math"/>
                    <a:cs typeface="Cambria Math"/>
                  </a:rPr>
                  <a:t>⊕</a:t>
                </a:r>
                <a:r>
                  <a:rPr lang="en-IN" sz="2000" spc="53" dirty="0">
                    <a:latin typeface="Cambria Math"/>
                    <a:cs typeface="Cambria Math"/>
                  </a:rPr>
                  <a:t> </a:t>
                </a:r>
                <a:r>
                  <a:rPr lang="en-IN" sz="2000" spc="-19" dirty="0">
                    <a:latin typeface="Times New Roman"/>
                    <a:cs typeface="Times New Roman"/>
                  </a:rPr>
                  <a:t>2</a:t>
                </a:r>
                <a:r>
                  <a:rPr lang="en-IN" sz="2000" spc="-28" baseline="-20576" dirty="0">
                    <a:latin typeface="Times New Roman"/>
                    <a:cs typeface="Times New Roman"/>
                  </a:rPr>
                  <a:t>s</a:t>
                </a:r>
                <a:endParaRPr lang="en-IN" sz="2000" spc="-28" dirty="0">
                  <a:latin typeface="Times New Roman"/>
                  <a:cs typeface="Times New Roman"/>
                </a:endParaRPr>
              </a:p>
              <a:p>
                <a:pPr marL="112871">
                  <a:lnSpc>
                    <a:spcPct val="150000"/>
                  </a:lnSpc>
                </a:pPr>
                <a:r>
                  <a:rPr lang="en-IN" sz="2000" b="1" i="1" dirty="0" err="1">
                    <a:solidFill>
                      <a:srgbClr val="FF0000"/>
                    </a:solidFill>
                    <a:latin typeface="Times New Roman"/>
                    <a:cs typeface="Times New Roman"/>
                  </a:rPr>
                  <a:t>Color</a:t>
                </a:r>
                <a:r>
                  <a:rPr lang="en-IN" sz="2000" b="1" dirty="0">
                    <a:solidFill>
                      <a:schemeClr val="bg2">
                        <a:lumMod val="50000"/>
                      </a:schemeClr>
                    </a:solidFill>
                    <a:latin typeface="Times New Roman"/>
                    <a:cs typeface="Times New Roman"/>
                  </a:rPr>
                  <a:t> </a:t>
                </a:r>
                <a:r>
                  <a:rPr lang="en-IN" sz="2000" b="1" dirty="0">
                    <a:latin typeface="Times New Roman"/>
                    <a:cs typeface="Times New Roman"/>
                  </a:rPr>
                  <a:t>  </a:t>
                </a:r>
                <a:r>
                  <a:rPr lang="en-IN" sz="2000" dirty="0">
                    <a:latin typeface="Times New Roman"/>
                    <a:cs typeface="Times New Roman"/>
                  </a:rPr>
                  <a:t>gg</a:t>
                </a:r>
                <a:r>
                  <a:rPr lang="en-IN" sz="2000" spc="8" dirty="0">
                    <a:latin typeface="Times New Roman"/>
                    <a:cs typeface="Times New Roman"/>
                  </a:rPr>
                  <a:t> </a:t>
                </a:r>
                <a:r>
                  <a:rPr lang="en-IN" sz="2000" dirty="0">
                    <a:latin typeface="Times New Roman"/>
                    <a:cs typeface="Times New Roman"/>
                  </a:rPr>
                  <a:t>:</a:t>
                </a:r>
                <a:r>
                  <a:rPr lang="en-IN" sz="2000" spc="326" dirty="0">
                    <a:latin typeface="Times New Roman"/>
                    <a:cs typeface="Times New Roman"/>
                  </a:rPr>
                  <a:t> </a:t>
                </a:r>
                <a:r>
                  <a:rPr lang="en-IN" sz="2000" dirty="0">
                    <a:latin typeface="Times New Roman"/>
                    <a:cs typeface="Times New Roman"/>
                  </a:rPr>
                  <a:t>8</a:t>
                </a:r>
                <a:r>
                  <a:rPr lang="en-IN" sz="2000" spc="-4" dirty="0">
                    <a:latin typeface="Times New Roman"/>
                    <a:cs typeface="Times New Roman"/>
                  </a:rPr>
                  <a:t> </a:t>
                </a:r>
                <a:r>
                  <a:rPr lang="en-IN" sz="2000" dirty="0">
                    <a:latin typeface="Cambria Math"/>
                    <a:cs typeface="Cambria Math"/>
                  </a:rPr>
                  <a:t>⊗</a:t>
                </a:r>
                <a:r>
                  <a:rPr lang="en-IN" sz="2000" spc="34" dirty="0">
                    <a:latin typeface="Cambria Math"/>
                    <a:cs typeface="Cambria Math"/>
                  </a:rPr>
                  <a:t> </a:t>
                </a:r>
                <a:r>
                  <a:rPr lang="en-IN" sz="2000" dirty="0">
                    <a:latin typeface="Times New Roman"/>
                    <a:cs typeface="Times New Roman"/>
                  </a:rPr>
                  <a:t>8</a:t>
                </a:r>
                <a:r>
                  <a:rPr lang="en-IN" sz="2000" spc="8" dirty="0">
                    <a:latin typeface="Times New Roman"/>
                    <a:cs typeface="Times New Roman"/>
                  </a:rPr>
                  <a:t> </a:t>
                </a:r>
                <a:r>
                  <a:rPr lang="en-IN" sz="2000" dirty="0">
                    <a:latin typeface="Times New Roman"/>
                    <a:cs typeface="Times New Roman"/>
                  </a:rPr>
                  <a:t>=</a:t>
                </a:r>
                <a:r>
                  <a:rPr lang="en-IN" sz="2000" spc="-8" dirty="0">
                    <a:latin typeface="Times New Roman"/>
                    <a:cs typeface="Times New Roman"/>
                  </a:rPr>
                  <a:t> </a:t>
                </a:r>
                <a:r>
                  <a:rPr lang="en-IN" sz="2000" dirty="0">
                    <a:latin typeface="Times New Roman"/>
                    <a:cs typeface="Times New Roman"/>
                  </a:rPr>
                  <a:t>1</a:t>
                </a:r>
                <a:r>
                  <a:rPr lang="en-IN" sz="2000" baseline="-10288" dirty="0">
                    <a:latin typeface="Times New Roman"/>
                    <a:cs typeface="Times New Roman"/>
                  </a:rPr>
                  <a:t>s</a:t>
                </a:r>
                <a:r>
                  <a:rPr lang="en-IN" sz="2000" spc="107" baseline="-10288" dirty="0">
                    <a:latin typeface="Times New Roman"/>
                    <a:cs typeface="Times New Roman"/>
                  </a:rPr>
                  <a:t> </a:t>
                </a:r>
                <a:r>
                  <a:rPr lang="en-IN" sz="2000" dirty="0">
                    <a:latin typeface="Cambria Math"/>
                    <a:cs typeface="Cambria Math"/>
                  </a:rPr>
                  <a:t>⊕</a:t>
                </a:r>
                <a:r>
                  <a:rPr lang="en-IN" sz="2000" spc="30" dirty="0">
                    <a:latin typeface="Cambria Math"/>
                    <a:cs typeface="Cambria Math"/>
                  </a:rPr>
                  <a:t> </a:t>
                </a:r>
                <a:r>
                  <a:rPr lang="en-IN" sz="2000" dirty="0">
                    <a:latin typeface="Times New Roman"/>
                    <a:cs typeface="Times New Roman"/>
                  </a:rPr>
                  <a:t>8</a:t>
                </a:r>
                <a:r>
                  <a:rPr lang="en-IN" sz="2000" baseline="-10288" dirty="0">
                    <a:latin typeface="Times New Roman"/>
                    <a:cs typeface="Times New Roman"/>
                  </a:rPr>
                  <a:t>s</a:t>
                </a:r>
                <a:r>
                  <a:rPr lang="en-IN" sz="2000" spc="113" baseline="-10288" dirty="0">
                    <a:latin typeface="Times New Roman"/>
                    <a:cs typeface="Times New Roman"/>
                  </a:rPr>
                  <a:t> </a:t>
                </a:r>
                <a:r>
                  <a:rPr lang="en-IN" sz="2000" dirty="0">
                    <a:latin typeface="Cambria Math"/>
                    <a:cs typeface="Cambria Math"/>
                  </a:rPr>
                  <a:t>⊕</a:t>
                </a:r>
                <a:r>
                  <a:rPr lang="en-IN" sz="2000" spc="30" dirty="0">
                    <a:latin typeface="Cambria Math"/>
                    <a:cs typeface="Cambria Math"/>
                  </a:rPr>
                  <a:t> </a:t>
                </a:r>
                <a:r>
                  <a:rPr lang="en-IN" sz="2000" dirty="0">
                    <a:latin typeface="Times New Roman"/>
                    <a:cs typeface="Times New Roman"/>
                  </a:rPr>
                  <a:t>8</a:t>
                </a:r>
                <a:r>
                  <a:rPr lang="en-IN" sz="2000" baseline="-10288" dirty="0">
                    <a:latin typeface="Times New Roman"/>
                    <a:cs typeface="Times New Roman"/>
                  </a:rPr>
                  <a:t>a</a:t>
                </a:r>
                <a:r>
                  <a:rPr lang="en-IN" sz="2000" spc="-56" baseline="-10288" dirty="0">
                    <a:latin typeface="Times New Roman"/>
                    <a:cs typeface="Times New Roman"/>
                  </a:rPr>
                  <a:t> </a:t>
                </a:r>
                <a:r>
                  <a:rPr lang="en-IN" sz="2000" dirty="0">
                    <a:latin typeface="Cambria Math"/>
                    <a:cs typeface="Cambria Math"/>
                  </a:rPr>
                  <a:t>⊕</a:t>
                </a:r>
                <a:r>
                  <a:rPr lang="en-IN" sz="2000" spc="26" dirty="0">
                    <a:latin typeface="Cambria Math"/>
                    <a:cs typeface="Cambria Math"/>
                  </a:rPr>
                  <a:t> </a:t>
                </a:r>
                <a:r>
                  <a:rPr lang="en-IN" sz="2000" dirty="0">
                    <a:latin typeface="Times New Roman"/>
                    <a:cs typeface="Times New Roman"/>
                  </a:rPr>
                  <a:t>10</a:t>
                </a:r>
                <a:r>
                  <a:rPr lang="en-IN" sz="2000" baseline="-10288" dirty="0">
                    <a:latin typeface="Times New Roman"/>
                    <a:cs typeface="Times New Roman"/>
                  </a:rPr>
                  <a:t>a</a:t>
                </a:r>
                <a:r>
                  <a:rPr lang="en-IN" sz="2000" spc="84" baseline="-10288" dirty="0">
                    <a:latin typeface="Times New Roman"/>
                    <a:cs typeface="Times New Roman"/>
                  </a:rPr>
                  <a:t> </a:t>
                </a:r>
                <a:r>
                  <a:rPr lang="en-IN" sz="2000" dirty="0">
                    <a:latin typeface="Cambria Math"/>
                    <a:cs typeface="Cambria Math"/>
                  </a:rPr>
                  <a:t>⊕</a:t>
                </a:r>
                <a:r>
                  <a:rPr lang="en-IN" sz="2000" spc="30" dirty="0">
                    <a:latin typeface="Cambria Math"/>
                    <a:cs typeface="Cambria Math"/>
                  </a:rPr>
                  <a:t> </a:t>
                </a:r>
                <a14:m>
                  <m:oMath xmlns:m="http://schemas.openxmlformats.org/officeDocument/2006/math">
                    <m:acc>
                      <m:accPr>
                        <m:chr m:val="̅"/>
                        <m:ctrlPr>
                          <a:rPr lang="ar-AE" sz="2000" i="1">
                            <a:latin typeface="Cambria Math" panose="02040503050406030204" pitchFamily="18" charset="0"/>
                            <a:cs typeface="Times New Roman" panose="02020603050405020304" pitchFamily="18" charset="0"/>
                          </a:rPr>
                        </m:ctrlPr>
                      </m:accPr>
                      <m:e>
                        <m:r>
                          <a:rPr lang="ar-AE" sz="2000" i="1">
                            <a:latin typeface="Cambria Math" panose="02040503050406030204" pitchFamily="18" charset="0"/>
                            <a:cs typeface="Times New Roman" panose="02020603050405020304" pitchFamily="18" charset="0"/>
                          </a:rPr>
                          <m:t>10</m:t>
                        </m:r>
                      </m:e>
                    </m:acc>
                    <m:r>
                      <a:rPr lang="ar-AE" sz="2000" i="1">
                        <a:latin typeface="Cambria Math" panose="02040503050406030204" pitchFamily="18" charset="0"/>
                        <a:cs typeface="Times New Roman" panose="02020603050405020304" pitchFamily="18" charset="0"/>
                      </a:rPr>
                      <m:t> </m:t>
                    </m:r>
                  </m:oMath>
                </a14:m>
                <a:r>
                  <a:rPr lang="en-IN" sz="2000" baseline="-10288" dirty="0">
                    <a:latin typeface="Times New Roman"/>
                    <a:cs typeface="Times New Roman"/>
                  </a:rPr>
                  <a:t>a</a:t>
                </a:r>
                <a:r>
                  <a:rPr lang="en-IN" sz="2000" spc="134" baseline="-10288" dirty="0">
                    <a:latin typeface="Times New Roman"/>
                    <a:cs typeface="Times New Roman"/>
                  </a:rPr>
                  <a:t> </a:t>
                </a:r>
                <a:r>
                  <a:rPr lang="en-IN" sz="2000" dirty="0">
                    <a:latin typeface="Cambria Math"/>
                    <a:cs typeface="Cambria Math"/>
                  </a:rPr>
                  <a:t>⊕</a:t>
                </a:r>
                <a:r>
                  <a:rPr lang="en-IN" sz="2000" spc="30" dirty="0">
                    <a:latin typeface="Cambria Math"/>
                    <a:cs typeface="Cambria Math"/>
                  </a:rPr>
                  <a:t> </a:t>
                </a:r>
                <a:r>
                  <a:rPr lang="en-IN" sz="2000" spc="-19" dirty="0">
                    <a:latin typeface="Times New Roman"/>
                    <a:cs typeface="Times New Roman"/>
                  </a:rPr>
                  <a:t>27</a:t>
                </a:r>
                <a:r>
                  <a:rPr lang="en-IN" sz="2000" spc="-28" baseline="-10288" dirty="0">
                    <a:latin typeface="Times New Roman"/>
                    <a:cs typeface="Times New Roman"/>
                  </a:rPr>
                  <a:t>s</a:t>
                </a:r>
              </a:p>
              <a:p>
                <a:pPr marL="112871"/>
                <a:endParaRPr lang="en-IN" sz="2000" spc="-28" dirty="0">
                  <a:latin typeface="Times New Roman"/>
                  <a:cs typeface="Times New Roman"/>
                </a:endParaRPr>
              </a:p>
              <a:p>
                <a:pPr marL="112871"/>
                <a:r>
                  <a:rPr lang="en-IN" sz="2000" b="1" spc="-28" dirty="0">
                    <a:latin typeface="Times New Roman"/>
                    <a:cs typeface="Times New Roman"/>
                  </a:rPr>
                  <a:t>Valence quarks (</a:t>
                </a:r>
                <a:r>
                  <a:rPr lang="en-IN" sz="2000" b="1" spc="-28" dirty="0" err="1">
                    <a:latin typeface="Times New Roman"/>
                    <a:cs typeface="Times New Roman"/>
                  </a:rPr>
                  <a:t>qqq</a:t>
                </a:r>
                <a:r>
                  <a:rPr lang="en-IN" sz="2000" b="1" spc="-28" dirty="0">
                    <a:latin typeface="Times New Roman"/>
                    <a:cs typeface="Times New Roman"/>
                  </a:rPr>
                  <a:t>)</a:t>
                </a:r>
              </a:p>
              <a:p>
                <a:pPr marL="112871">
                  <a:lnSpc>
                    <a:spcPct val="150000"/>
                  </a:lnSpc>
                </a:pPr>
                <a:r>
                  <a:rPr lang="en-IN" sz="2000" b="1" i="1" spc="-28" dirty="0">
                    <a:solidFill>
                      <a:srgbClr val="FF0000"/>
                    </a:solidFill>
                    <a:latin typeface="Times New Roman"/>
                    <a:cs typeface="Times New Roman"/>
                  </a:rPr>
                  <a:t>Spin  </a:t>
                </a:r>
                <a:r>
                  <a:rPr lang="en-IN" sz="2000" spc="-28" dirty="0" err="1">
                    <a:latin typeface="Times New Roman"/>
                    <a:cs typeface="Times New Roman"/>
                  </a:rPr>
                  <a:t>uud</a:t>
                </a:r>
                <a:r>
                  <a:rPr lang="en-IN" sz="2000" spc="-28" dirty="0">
                    <a:latin typeface="Times New Roman"/>
                    <a:cs typeface="Times New Roman"/>
                  </a:rPr>
                  <a:t> </a:t>
                </a:r>
                <a:r>
                  <a:rPr lang="en-IN" sz="2000" spc="-28"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1/2 ⊗ 1/2 ⊗ 1/2 = 2(1/2) ⊕ 3/2</a:t>
                </a:r>
                <a:endParaRPr lang="en-IN" sz="2000" spc="-28" dirty="0">
                  <a:solidFill>
                    <a:srgbClr val="FF0000"/>
                  </a:solidFill>
                  <a:latin typeface="Times New Roman" panose="02020603050405020304" pitchFamily="18" charset="0"/>
                  <a:cs typeface="Times New Roman" panose="02020603050405020304" pitchFamily="18" charset="0"/>
                </a:endParaRPr>
              </a:p>
              <a:p>
                <a:pPr marL="112871">
                  <a:lnSpc>
                    <a:spcPct val="150000"/>
                  </a:lnSpc>
                </a:pPr>
                <a:r>
                  <a:rPr lang="en-IN" sz="2000" b="1" i="1" spc="-28" dirty="0" err="1">
                    <a:solidFill>
                      <a:srgbClr val="FF0000"/>
                    </a:solidFill>
                    <a:latin typeface="Times New Roman"/>
                    <a:cs typeface="Times New Roman"/>
                  </a:rPr>
                  <a:t>Color</a:t>
                </a:r>
                <a:r>
                  <a:rPr lang="en-IN" sz="2000" b="1" i="1" spc="-28" dirty="0">
                    <a:solidFill>
                      <a:srgbClr val="FF0000"/>
                    </a:solidFill>
                    <a:latin typeface="Times New Roman"/>
                    <a:cs typeface="Times New Roman"/>
                  </a:rPr>
                  <a:t>  </a:t>
                </a:r>
                <a:r>
                  <a:rPr lang="en-IN" sz="2000" spc="-28" dirty="0" err="1">
                    <a:latin typeface="Times New Roman"/>
                    <a:cs typeface="Times New Roman"/>
                  </a:rPr>
                  <a:t>uud</a:t>
                </a:r>
                <a:r>
                  <a:rPr lang="en-IN" sz="2000" spc="-28" dirty="0">
                    <a:latin typeface="Times New Roman"/>
                    <a:cs typeface="Times New Roman"/>
                  </a:rPr>
                  <a:t> </a:t>
                </a:r>
                <a:r>
                  <a:rPr lang="en-IN" sz="2000" spc="-28"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3 ⊗ 3 ⊗ 3 = 1</a:t>
                </a:r>
                <a:r>
                  <a:rPr lang="pl-PL" sz="2000" baseline="-25000" dirty="0">
                    <a:latin typeface="Times New Roman" panose="02020603050405020304" pitchFamily="18" charset="0"/>
                    <a:cs typeface="Times New Roman" panose="02020603050405020304" pitchFamily="18" charset="0"/>
                  </a:rPr>
                  <a:t>a</a:t>
                </a:r>
                <a:r>
                  <a:rPr lang="pl-PL" sz="2000" dirty="0">
                    <a:latin typeface="Times New Roman" panose="02020603050405020304" pitchFamily="18" charset="0"/>
                    <a:cs typeface="Times New Roman" panose="02020603050405020304" pitchFamily="18" charset="0"/>
                  </a:rPr>
                  <a:t> ⊕ 8</a:t>
                </a:r>
                <a:r>
                  <a:rPr lang="pl-PL" sz="2000" baseline="-25000" dirty="0">
                    <a:latin typeface="Times New Roman" panose="02020603050405020304" pitchFamily="18" charset="0"/>
                    <a:cs typeface="Times New Roman" panose="02020603050405020304" pitchFamily="18" charset="0"/>
                  </a:rPr>
                  <a:t>ms</a:t>
                </a:r>
                <a:r>
                  <a:rPr lang="pl-PL" sz="2000" dirty="0">
                    <a:latin typeface="Times New Roman" panose="02020603050405020304" pitchFamily="18" charset="0"/>
                    <a:cs typeface="Times New Roman" panose="02020603050405020304" pitchFamily="18" charset="0"/>
                  </a:rPr>
                  <a:t> ⊕ 8</a:t>
                </a:r>
                <a:r>
                  <a:rPr lang="pl-PL" sz="2000" baseline="-25000" dirty="0">
                    <a:latin typeface="Times New Roman" panose="02020603050405020304" pitchFamily="18" charset="0"/>
                    <a:cs typeface="Times New Roman" panose="02020603050405020304" pitchFamily="18" charset="0"/>
                  </a:rPr>
                  <a:t>ma</a:t>
                </a:r>
                <a:r>
                  <a:rPr lang="pl-PL" sz="2000" dirty="0">
                    <a:latin typeface="Times New Roman" panose="02020603050405020304" pitchFamily="18" charset="0"/>
                    <a:cs typeface="Times New Roman" panose="02020603050405020304" pitchFamily="18" charset="0"/>
                  </a:rPr>
                  <a:t> ⊕ 10</a:t>
                </a:r>
                <a:r>
                  <a:rPr lang="pl-PL" sz="2000" baseline="-25000" dirty="0">
                    <a:latin typeface="Times New Roman" panose="02020603050405020304" pitchFamily="18" charset="0"/>
                    <a:cs typeface="Times New Roman" panose="02020603050405020304" pitchFamily="18" charset="0"/>
                  </a:rPr>
                  <a:t>s</a:t>
                </a:r>
                <a:endParaRPr lang="en-IN" sz="2000" spc="-28" baseline="-250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A37EF83-8295-4188-ACCF-054661383AD1}"/>
                  </a:ext>
                </a:extLst>
              </p:cNvPr>
              <p:cNvSpPr txBox="1">
                <a:spLocks noRot="1" noChangeAspect="1" noMove="1" noResize="1" noEditPoints="1" noAdjustHandles="1" noChangeArrowheads="1" noChangeShapeType="1" noTextEdit="1"/>
              </p:cNvSpPr>
              <p:nvPr/>
            </p:nvSpPr>
            <p:spPr>
              <a:xfrm>
                <a:off x="90049" y="349695"/>
                <a:ext cx="6723501" cy="2807756"/>
              </a:xfrm>
              <a:prstGeom prst="rect">
                <a:avLst/>
              </a:prstGeom>
              <a:blipFill>
                <a:blip r:embed="rId3"/>
                <a:stretch>
                  <a:fillRect t="-1085" b="-2820"/>
                </a:stretch>
              </a:blipFill>
            </p:spPr>
            <p:txBody>
              <a:bodyPr/>
              <a:lstStyle/>
              <a:p>
                <a:r>
                  <a:rPr lang="en-IN">
                    <a:noFill/>
                  </a:rPr>
                  <a:t> </a:t>
                </a:r>
              </a:p>
            </p:txBody>
          </p:sp>
        </mc:Fallback>
      </mc:AlternateContent>
      <p:cxnSp>
        <p:nvCxnSpPr>
          <p:cNvPr id="17" name="Straight Connector 16">
            <a:extLst>
              <a:ext uri="{FF2B5EF4-FFF2-40B4-BE49-F238E27FC236}">
                <a16:creationId xmlns:a16="http://schemas.microsoft.com/office/drawing/2014/main" id="{ECDF2C32-2007-4CB8-B0B4-983D9300F21F}"/>
              </a:ext>
            </a:extLst>
          </p:cNvPr>
          <p:cNvCxnSpPr>
            <a:cxnSpLocks/>
          </p:cNvCxnSpPr>
          <p:nvPr/>
        </p:nvCxnSpPr>
        <p:spPr>
          <a:xfrm flipH="1">
            <a:off x="132083" y="185326"/>
            <a:ext cx="5963917" cy="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9A694DEB-9A1E-4069-9314-9A5AEE8088CC}"/>
              </a:ext>
            </a:extLst>
          </p:cNvPr>
          <p:cNvCxnSpPr>
            <a:cxnSpLocks/>
          </p:cNvCxnSpPr>
          <p:nvPr/>
        </p:nvCxnSpPr>
        <p:spPr>
          <a:xfrm flipV="1">
            <a:off x="132082" y="185326"/>
            <a:ext cx="0" cy="3883764"/>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D9F56444-76AC-4C54-AF10-64030F0C4E73}"/>
              </a:ext>
            </a:extLst>
          </p:cNvPr>
          <p:cNvSpPr txBox="1"/>
          <p:nvPr/>
        </p:nvSpPr>
        <p:spPr>
          <a:xfrm>
            <a:off x="6813550" y="1295878"/>
            <a:ext cx="3091646" cy="276999"/>
          </a:xfrm>
          <a:prstGeom prst="rect">
            <a:avLst/>
          </a:prstGeom>
          <a:noFill/>
        </p:spPr>
        <p:txBody>
          <a:bodyPr wrap="square" rtlCol="0">
            <a:spAutoFit/>
          </a:bodyPr>
          <a:lstStyle/>
          <a:p>
            <a:endParaRPr lang="en-IN" sz="1200" dirty="0"/>
          </a:p>
        </p:txBody>
      </p:sp>
      <p:sp>
        <p:nvSpPr>
          <p:cNvPr id="31" name="TextBox 30">
            <a:extLst>
              <a:ext uri="{FF2B5EF4-FFF2-40B4-BE49-F238E27FC236}">
                <a16:creationId xmlns:a16="http://schemas.microsoft.com/office/drawing/2014/main" id="{49F99125-431B-4108-9D9A-D5F082C7E854}"/>
              </a:ext>
            </a:extLst>
          </p:cNvPr>
          <p:cNvSpPr txBox="1"/>
          <p:nvPr/>
        </p:nvSpPr>
        <p:spPr>
          <a:xfrm>
            <a:off x="7470164" y="757551"/>
            <a:ext cx="4362030" cy="2431435"/>
          </a:xfrm>
          <a:prstGeom prst="rect">
            <a:avLst/>
          </a:prstGeom>
          <a:noFill/>
        </p:spPr>
        <p:txBody>
          <a:bodyPr wrap="square" rtlCol="0">
            <a:spAutoFit/>
          </a:bodyPr>
          <a:lstStyle/>
          <a:p>
            <a:pPr>
              <a:spcBef>
                <a:spcPts val="4"/>
              </a:spcBef>
              <a:tabLst>
                <a:tab pos="1941195" algn="l"/>
              </a:tabLst>
            </a:pPr>
            <a:r>
              <a:rPr lang="en-US" sz="2000" b="1" spc="23" dirty="0">
                <a:latin typeface="Times New Roman"/>
                <a:cs typeface="Times New Roman"/>
              </a:rPr>
              <a:t>Conditions for the Total </a:t>
            </a:r>
          </a:p>
          <a:p>
            <a:pPr>
              <a:spcBef>
                <a:spcPts val="4"/>
              </a:spcBef>
              <a:tabLst>
                <a:tab pos="1941195" algn="l"/>
              </a:tabLst>
            </a:pPr>
            <a:r>
              <a:rPr lang="en-US" sz="2000" b="1" spc="23" dirty="0">
                <a:latin typeface="Times New Roman"/>
                <a:cs typeface="Times New Roman"/>
              </a:rPr>
              <a:t>Anti-symmetric wavefunction </a:t>
            </a:r>
          </a:p>
          <a:p>
            <a:pPr>
              <a:spcBef>
                <a:spcPts val="4"/>
              </a:spcBef>
              <a:tabLst>
                <a:tab pos="1941195" algn="l"/>
              </a:tabLst>
            </a:pPr>
            <a:endParaRPr lang="en-US" sz="2000" b="1" spc="23" dirty="0">
              <a:latin typeface="Times New Roman"/>
              <a:cs typeface="Times New Roman"/>
            </a:endParaRPr>
          </a:p>
          <a:p>
            <a:pPr marL="342900" indent="-342900">
              <a:spcBef>
                <a:spcPts val="4"/>
              </a:spcBef>
              <a:buFont typeface="Wingdings" panose="05000000000000000000" pitchFamily="2" charset="2"/>
              <a:buChar char="§"/>
              <a:tabLst>
                <a:tab pos="1941195" algn="l"/>
              </a:tabLst>
            </a:pPr>
            <a:r>
              <a:rPr lang="en-US" sz="2000" spc="23" dirty="0">
                <a:solidFill>
                  <a:srgbClr val="FF0000"/>
                </a:solidFill>
                <a:latin typeface="Times New Roman"/>
                <a:cs typeface="Times New Roman"/>
              </a:rPr>
              <a:t>S</a:t>
            </a:r>
            <a:r>
              <a:rPr lang="en-US" sz="2000" dirty="0">
                <a:solidFill>
                  <a:srgbClr val="FF0000"/>
                </a:solidFill>
                <a:latin typeface="Times New Roman"/>
                <a:cs typeface="Times New Roman"/>
              </a:rPr>
              <a:t>pin</a:t>
            </a:r>
            <a:r>
              <a:rPr lang="en-US" sz="2000" spc="-30" dirty="0">
                <a:solidFill>
                  <a:srgbClr val="FF0000"/>
                </a:solidFill>
                <a:latin typeface="Times New Roman"/>
                <a:cs typeface="Times New Roman"/>
              </a:rPr>
              <a:t> </a:t>
            </a:r>
            <a:r>
              <a:rPr lang="en-US" sz="2000" dirty="0">
                <a:solidFill>
                  <a:srgbClr val="FF0000"/>
                </a:solidFill>
                <a:latin typeface="Times New Roman"/>
                <a:cs typeface="Times New Roman"/>
              </a:rPr>
              <a:t>= 3/2 </a:t>
            </a:r>
            <a:endParaRPr lang="en-US" sz="2000" spc="-30" dirty="0">
              <a:solidFill>
                <a:srgbClr val="FF0000"/>
              </a:solidFill>
              <a:latin typeface="Times New Roman"/>
              <a:cs typeface="Times New Roman"/>
            </a:endParaRPr>
          </a:p>
          <a:p>
            <a:pPr marL="342900" indent="-342900">
              <a:spcBef>
                <a:spcPts val="4"/>
              </a:spcBef>
              <a:buFont typeface="Wingdings" panose="05000000000000000000" pitchFamily="2" charset="2"/>
              <a:buChar char="§"/>
              <a:tabLst>
                <a:tab pos="1941195" algn="l"/>
              </a:tabLst>
            </a:pPr>
            <a:r>
              <a:rPr lang="en-US" sz="2000" spc="-30" dirty="0">
                <a:solidFill>
                  <a:srgbClr val="FF0000"/>
                </a:solidFill>
                <a:latin typeface="Times New Roman"/>
                <a:cs typeface="Times New Roman"/>
              </a:rPr>
              <a:t>C</a:t>
            </a:r>
            <a:r>
              <a:rPr lang="en-US" sz="2000" dirty="0">
                <a:solidFill>
                  <a:srgbClr val="FF0000"/>
                </a:solidFill>
                <a:latin typeface="Times New Roman"/>
                <a:cs typeface="Times New Roman"/>
              </a:rPr>
              <a:t>olor</a:t>
            </a:r>
            <a:r>
              <a:rPr lang="en-US" sz="2000" spc="-26" dirty="0">
                <a:solidFill>
                  <a:srgbClr val="FF0000"/>
                </a:solidFill>
                <a:latin typeface="Times New Roman"/>
                <a:cs typeface="Times New Roman"/>
              </a:rPr>
              <a:t> </a:t>
            </a:r>
            <a:r>
              <a:rPr lang="en-US" sz="2000" dirty="0">
                <a:solidFill>
                  <a:srgbClr val="FF0000"/>
                </a:solidFill>
                <a:latin typeface="Times New Roman"/>
                <a:cs typeface="Times New Roman"/>
              </a:rPr>
              <a:t>=</a:t>
            </a:r>
            <a:r>
              <a:rPr lang="en-US" sz="2000" spc="-15" dirty="0">
                <a:solidFill>
                  <a:srgbClr val="FF0000"/>
                </a:solidFill>
                <a:latin typeface="Times New Roman"/>
                <a:cs typeface="Times New Roman"/>
              </a:rPr>
              <a:t> </a:t>
            </a:r>
            <a:r>
              <a:rPr lang="en-US" sz="2000" dirty="0">
                <a:solidFill>
                  <a:srgbClr val="FF0000"/>
                </a:solidFill>
                <a:latin typeface="Times New Roman"/>
                <a:cs typeface="Times New Roman"/>
              </a:rPr>
              <a:t>1 (singlet)</a:t>
            </a:r>
            <a:endParaRPr lang="en-US" sz="2000" spc="-26" dirty="0">
              <a:solidFill>
                <a:srgbClr val="FF0000"/>
              </a:solidFill>
              <a:latin typeface="Times New Roman"/>
              <a:cs typeface="Times New Roman"/>
            </a:endParaRPr>
          </a:p>
          <a:p>
            <a:pPr marL="342900" indent="-342900">
              <a:spcBef>
                <a:spcPts val="4"/>
              </a:spcBef>
              <a:buFont typeface="Wingdings" panose="05000000000000000000" pitchFamily="2" charset="2"/>
              <a:buChar char="§"/>
              <a:tabLst>
                <a:tab pos="1941195" algn="l"/>
              </a:tabLst>
            </a:pPr>
            <a:r>
              <a:rPr lang="en-US" sz="2000" spc="-26" dirty="0">
                <a:solidFill>
                  <a:srgbClr val="FF0000"/>
                </a:solidFill>
                <a:latin typeface="Times New Roman"/>
                <a:cs typeface="Times New Roman"/>
              </a:rPr>
              <a:t>F</a:t>
            </a:r>
            <a:r>
              <a:rPr lang="en-US" sz="2000" dirty="0">
                <a:solidFill>
                  <a:srgbClr val="FF0000"/>
                </a:solidFill>
                <a:latin typeface="Times New Roman"/>
                <a:cs typeface="Times New Roman"/>
              </a:rPr>
              <a:t>lavor</a:t>
            </a:r>
            <a:r>
              <a:rPr lang="en-US" sz="2000" spc="-19" dirty="0">
                <a:solidFill>
                  <a:srgbClr val="FF0000"/>
                </a:solidFill>
                <a:latin typeface="Times New Roman"/>
                <a:cs typeface="Times New Roman"/>
              </a:rPr>
              <a:t> </a:t>
            </a:r>
            <a:r>
              <a:rPr lang="en-US" sz="2000" dirty="0">
                <a:solidFill>
                  <a:srgbClr val="FF0000"/>
                </a:solidFill>
                <a:latin typeface="Times New Roman"/>
                <a:cs typeface="Times New Roman"/>
              </a:rPr>
              <a:t>=</a:t>
            </a:r>
            <a:r>
              <a:rPr lang="en-US" sz="2000" spc="-15" dirty="0">
                <a:solidFill>
                  <a:srgbClr val="FF0000"/>
                </a:solidFill>
                <a:latin typeface="Times New Roman"/>
                <a:cs typeface="Times New Roman"/>
              </a:rPr>
              <a:t> </a:t>
            </a:r>
            <a:r>
              <a:rPr lang="en-US" sz="2000" dirty="0">
                <a:solidFill>
                  <a:srgbClr val="FF0000"/>
                </a:solidFill>
                <a:latin typeface="Times New Roman"/>
                <a:cs typeface="Times New Roman"/>
              </a:rPr>
              <a:t>10</a:t>
            </a:r>
            <a:r>
              <a:rPr lang="en-US" sz="2000" spc="-15" dirty="0">
                <a:solidFill>
                  <a:srgbClr val="FF0000"/>
                </a:solidFill>
                <a:latin typeface="Times New Roman"/>
                <a:cs typeface="Times New Roman"/>
              </a:rPr>
              <a:t> (</a:t>
            </a:r>
            <a:r>
              <a:rPr lang="en-US" sz="2000" spc="-15" dirty="0" err="1">
                <a:solidFill>
                  <a:srgbClr val="FF0000"/>
                </a:solidFill>
                <a:latin typeface="Times New Roman"/>
                <a:cs typeface="Times New Roman"/>
              </a:rPr>
              <a:t>decuplet</a:t>
            </a:r>
            <a:r>
              <a:rPr lang="en-US" sz="2000" spc="-15" dirty="0">
                <a:solidFill>
                  <a:srgbClr val="FF0000"/>
                </a:solidFill>
                <a:latin typeface="Times New Roman"/>
                <a:cs typeface="Times New Roman"/>
              </a:rPr>
              <a:t>) </a:t>
            </a:r>
          </a:p>
          <a:p>
            <a:pPr>
              <a:spcBef>
                <a:spcPts val="4"/>
              </a:spcBef>
              <a:tabLst>
                <a:tab pos="1941195" algn="l"/>
              </a:tabLst>
            </a:pPr>
            <a:endParaRPr lang="en-US" sz="2000" b="1" spc="-15" dirty="0">
              <a:solidFill>
                <a:srgbClr val="FF0000"/>
              </a:solidFill>
              <a:latin typeface="Times New Roman"/>
              <a:cs typeface="Times New Roman"/>
            </a:endParaRPr>
          </a:p>
          <a:p>
            <a:pPr>
              <a:spcBef>
                <a:spcPts val="4"/>
              </a:spcBef>
              <a:tabLst>
                <a:tab pos="1941195" algn="l"/>
              </a:tabLst>
            </a:pPr>
            <a:endParaRPr lang="en-IN" sz="1200" dirty="0"/>
          </a:p>
        </p:txBody>
      </p:sp>
      <p:sp>
        <p:nvSpPr>
          <p:cNvPr id="32" name="Oval 31">
            <a:extLst>
              <a:ext uri="{FF2B5EF4-FFF2-40B4-BE49-F238E27FC236}">
                <a16:creationId xmlns:a16="http://schemas.microsoft.com/office/drawing/2014/main" id="{6DDB647C-D415-4728-989D-183E5803CA9C}"/>
              </a:ext>
            </a:extLst>
          </p:cNvPr>
          <p:cNvSpPr/>
          <p:nvPr/>
        </p:nvSpPr>
        <p:spPr>
          <a:xfrm>
            <a:off x="4549534" y="5614492"/>
            <a:ext cx="3142843" cy="595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33" name="TextBox 32">
            <a:extLst>
              <a:ext uri="{FF2B5EF4-FFF2-40B4-BE49-F238E27FC236}">
                <a16:creationId xmlns:a16="http://schemas.microsoft.com/office/drawing/2014/main" id="{0EF02D20-314D-4C1C-9600-224A73004823}"/>
              </a:ext>
            </a:extLst>
          </p:cNvPr>
          <p:cNvSpPr txBox="1"/>
          <p:nvPr/>
        </p:nvSpPr>
        <p:spPr>
          <a:xfrm>
            <a:off x="7900469" y="5632249"/>
            <a:ext cx="3142842" cy="400110"/>
          </a:xfrm>
          <a:prstGeom prst="rect">
            <a:avLst/>
          </a:prstGeom>
          <a:noFill/>
        </p:spPr>
        <p:txBody>
          <a:bodyPr wrap="square" rtlCol="0">
            <a:spAutoFit/>
          </a:bodyPr>
          <a:lstStyle/>
          <a:p>
            <a:r>
              <a:rPr lang="en-IN" sz="2000" b="1" dirty="0">
                <a:latin typeface="Times New Roman" panose="02020603050405020304" pitchFamily="18" charset="0"/>
                <a:cs typeface="Times New Roman" panose="02020603050405020304" pitchFamily="18" charset="0"/>
              </a:rPr>
              <a:t>Statistical coefficients</a:t>
            </a:r>
          </a:p>
        </p:txBody>
      </p:sp>
      <p:sp>
        <p:nvSpPr>
          <p:cNvPr id="23" name="TextBox 22">
            <a:extLst>
              <a:ext uri="{FF2B5EF4-FFF2-40B4-BE49-F238E27FC236}">
                <a16:creationId xmlns:a16="http://schemas.microsoft.com/office/drawing/2014/main" id="{93F0AD05-4E90-4160-B246-1F595595A890}"/>
              </a:ext>
            </a:extLst>
          </p:cNvPr>
          <p:cNvSpPr txBox="1"/>
          <p:nvPr/>
        </p:nvSpPr>
        <p:spPr>
          <a:xfrm>
            <a:off x="0" y="6488668"/>
            <a:ext cx="11214096"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4A63252-A81C-472A-A4D4-7745AA691903}"/>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5</a:t>
            </a:r>
          </a:p>
        </p:txBody>
      </p:sp>
      <p:sp>
        <p:nvSpPr>
          <p:cNvPr id="2" name="Right Bracket 1">
            <a:extLst>
              <a:ext uri="{FF2B5EF4-FFF2-40B4-BE49-F238E27FC236}">
                <a16:creationId xmlns:a16="http://schemas.microsoft.com/office/drawing/2014/main" id="{16052388-D5B3-42FD-AF5A-653A24C62021}"/>
              </a:ext>
            </a:extLst>
          </p:cNvPr>
          <p:cNvSpPr/>
          <p:nvPr/>
        </p:nvSpPr>
        <p:spPr>
          <a:xfrm>
            <a:off x="4892041" y="4764505"/>
            <a:ext cx="45719" cy="356135"/>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
        <p:nvSpPr>
          <p:cNvPr id="4" name="Left Bracket 3">
            <a:extLst>
              <a:ext uri="{FF2B5EF4-FFF2-40B4-BE49-F238E27FC236}">
                <a16:creationId xmlns:a16="http://schemas.microsoft.com/office/drawing/2014/main" id="{7F14E783-6873-4371-A6D6-9AC53C3D8768}"/>
              </a:ext>
            </a:extLst>
          </p:cNvPr>
          <p:cNvSpPr/>
          <p:nvPr/>
        </p:nvSpPr>
        <p:spPr>
          <a:xfrm>
            <a:off x="2646947" y="4284941"/>
            <a:ext cx="45719" cy="44276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33309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8" grpId="0"/>
      <p:bldP spid="31" grpId="0"/>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96AA-1DC3-4532-9A32-CC6F4BD1802C}"/>
              </a:ext>
            </a:extLst>
          </p:cNvPr>
          <p:cNvSpPr>
            <a:spLocks noGrp="1"/>
          </p:cNvSpPr>
          <p:nvPr>
            <p:ph type="title" idx="4294967295"/>
          </p:nvPr>
        </p:nvSpPr>
        <p:spPr>
          <a:xfrm>
            <a:off x="4017754" y="200893"/>
            <a:ext cx="3427413" cy="554037"/>
          </a:xfrm>
        </p:spPr>
        <p:txBody>
          <a:bodyPr>
            <a:noAutofit/>
          </a:bodyPr>
          <a:lstStyle/>
          <a:p>
            <a:r>
              <a:rPr lang="en-IN" sz="3200" b="1" dirty="0">
                <a:solidFill>
                  <a:srgbClr val="C00000"/>
                </a:solidFill>
                <a:latin typeface="Times New Roman" panose="02020603050405020304" pitchFamily="18" charset="0"/>
                <a:cs typeface="Times New Roman" panose="02020603050405020304" pitchFamily="18" charset="0"/>
              </a:rPr>
              <a:t>Statistical model</a:t>
            </a:r>
          </a:p>
        </p:txBody>
      </p:sp>
      <p:sp>
        <p:nvSpPr>
          <p:cNvPr id="5" name="TextBox 4">
            <a:extLst>
              <a:ext uri="{FF2B5EF4-FFF2-40B4-BE49-F238E27FC236}">
                <a16:creationId xmlns:a16="http://schemas.microsoft.com/office/drawing/2014/main" id="{BC413292-1B9F-4623-9430-CDD04A99BAF2}"/>
              </a:ext>
            </a:extLst>
          </p:cNvPr>
          <p:cNvSpPr txBox="1"/>
          <p:nvPr/>
        </p:nvSpPr>
        <p:spPr>
          <a:xfrm>
            <a:off x="997129" y="1036650"/>
            <a:ext cx="8755543" cy="400110"/>
          </a:xfrm>
          <a:prstGeom prst="rect">
            <a:avLst/>
          </a:prstGeom>
          <a:noFill/>
        </p:spPr>
        <p:txBody>
          <a:bodyPr wrap="square">
            <a:spAutoFit/>
          </a:bodyPr>
          <a:lstStyle/>
          <a:p>
            <a:pPr marL="266700" indent="-257175">
              <a:spcBef>
                <a:spcPts val="68"/>
              </a:spcBef>
              <a:buFont typeface="Arial" panose="020B0604020202020204" pitchFamily="34" charset="0"/>
              <a:buChar char="•"/>
              <a:tabLst>
                <a:tab pos="267653" algn="l"/>
              </a:tabLst>
            </a:pPr>
            <a:r>
              <a:rPr lang="en-US" sz="2000" spc="-11" dirty="0">
                <a:latin typeface="Times New Roman"/>
                <a:cs typeface="Times New Roman"/>
              </a:rPr>
              <a:t>A physical hadron state </a:t>
            </a:r>
            <a:r>
              <a:rPr lang="en-US" sz="2000" dirty="0">
                <a:latin typeface="Times New Roman"/>
                <a:cs typeface="Times New Roman"/>
              </a:rPr>
              <a:t>is</a:t>
            </a:r>
            <a:r>
              <a:rPr lang="en-US" sz="2000" spc="-30" dirty="0">
                <a:latin typeface="Times New Roman"/>
                <a:cs typeface="Times New Roman"/>
              </a:rPr>
              <a:t> expanded as a complete set o</a:t>
            </a:r>
            <a:r>
              <a:rPr lang="en-US" sz="2000" dirty="0">
                <a:latin typeface="Times New Roman"/>
                <a:cs typeface="Times New Roman"/>
              </a:rPr>
              <a:t>f </a:t>
            </a:r>
            <a:r>
              <a:rPr lang="en-US" sz="2000" spc="-15" dirty="0">
                <a:latin typeface="Times New Roman"/>
                <a:cs typeface="Times New Roman"/>
              </a:rPr>
              <a:t>quark-</a:t>
            </a:r>
            <a:r>
              <a:rPr lang="en-US" sz="2000" dirty="0">
                <a:latin typeface="Times New Roman"/>
                <a:cs typeface="Times New Roman"/>
              </a:rPr>
              <a:t>gluon</a:t>
            </a:r>
            <a:r>
              <a:rPr lang="en-US" sz="2000" spc="4" dirty="0">
                <a:latin typeface="Times New Roman"/>
                <a:cs typeface="Times New Roman"/>
              </a:rPr>
              <a:t> </a:t>
            </a:r>
            <a:r>
              <a:rPr lang="en-US" sz="2000" dirty="0" err="1">
                <a:latin typeface="Times New Roman"/>
                <a:cs typeface="Times New Roman"/>
              </a:rPr>
              <a:t>Fock</a:t>
            </a:r>
            <a:r>
              <a:rPr lang="en-US" sz="2000" spc="-15" dirty="0">
                <a:latin typeface="Times New Roman"/>
                <a:cs typeface="Times New Roman"/>
              </a:rPr>
              <a:t> </a:t>
            </a:r>
            <a:r>
              <a:rPr lang="en-US" sz="2000" spc="-8" dirty="0">
                <a:latin typeface="Times New Roman"/>
                <a:cs typeface="Times New Roman"/>
              </a:rPr>
              <a:t>states </a:t>
            </a:r>
          </a:p>
        </p:txBody>
      </p:sp>
      <p:sp>
        <p:nvSpPr>
          <p:cNvPr id="9" name="TextBox 8">
            <a:extLst>
              <a:ext uri="{FF2B5EF4-FFF2-40B4-BE49-F238E27FC236}">
                <a16:creationId xmlns:a16="http://schemas.microsoft.com/office/drawing/2014/main" id="{474D381F-A161-4DAD-AC92-2FC15A8F2CE1}"/>
              </a:ext>
            </a:extLst>
          </p:cNvPr>
          <p:cNvSpPr txBox="1"/>
          <p:nvPr/>
        </p:nvSpPr>
        <p:spPr>
          <a:xfrm>
            <a:off x="997129" y="2313041"/>
            <a:ext cx="8166797" cy="400110"/>
          </a:xfrm>
          <a:prstGeom prst="rect">
            <a:avLst/>
          </a:prstGeom>
          <a:noFill/>
        </p:spPr>
        <p:txBody>
          <a:bodyPr wrap="square" rtlCol="0">
            <a:spAutoFit/>
          </a:bodyPr>
          <a:lstStyle/>
          <a:p>
            <a:pPr marL="257175" indent="-257175">
              <a:buFont typeface="Arial" panose="020B0604020202020204" pitchFamily="34" charset="0"/>
              <a:buChar char="•"/>
            </a:pPr>
            <a:r>
              <a:rPr lang="en-US" sz="2000" dirty="0">
                <a:latin typeface="Times New Roman"/>
                <a:cs typeface="Times New Roman"/>
              </a:rPr>
              <a:t>The</a:t>
            </a:r>
            <a:r>
              <a:rPr lang="en-US" sz="2000" spc="-15" dirty="0">
                <a:latin typeface="Times New Roman"/>
                <a:cs typeface="Times New Roman"/>
              </a:rPr>
              <a:t> </a:t>
            </a:r>
            <a:r>
              <a:rPr lang="en-US" sz="2000" dirty="0">
                <a:latin typeface="Times New Roman"/>
                <a:cs typeface="Times New Roman"/>
              </a:rPr>
              <a:t>probability</a:t>
            </a:r>
            <a:r>
              <a:rPr lang="en-US" sz="2000" spc="-56" dirty="0">
                <a:latin typeface="Times New Roman"/>
                <a:cs typeface="Times New Roman"/>
              </a:rPr>
              <a:t> </a:t>
            </a:r>
            <a:r>
              <a:rPr lang="en-US" sz="2000" dirty="0">
                <a:latin typeface="Times New Roman"/>
                <a:cs typeface="Times New Roman"/>
              </a:rPr>
              <a:t>to</a:t>
            </a:r>
            <a:r>
              <a:rPr lang="en-US" sz="2000" spc="-26" dirty="0">
                <a:latin typeface="Times New Roman"/>
                <a:cs typeface="Times New Roman"/>
              </a:rPr>
              <a:t> </a:t>
            </a:r>
            <a:r>
              <a:rPr lang="en-US" sz="2000" dirty="0">
                <a:latin typeface="Times New Roman"/>
                <a:cs typeface="Times New Roman"/>
              </a:rPr>
              <a:t>find</a:t>
            </a:r>
            <a:r>
              <a:rPr lang="en-US" sz="2000" spc="4" dirty="0">
                <a:latin typeface="Times New Roman"/>
                <a:cs typeface="Times New Roman"/>
              </a:rPr>
              <a:t>ing hadron</a:t>
            </a:r>
            <a:r>
              <a:rPr lang="en-US" sz="2000" spc="-4" dirty="0">
                <a:latin typeface="Times New Roman"/>
                <a:cs typeface="Times New Roman"/>
              </a:rPr>
              <a:t> </a:t>
            </a:r>
            <a:r>
              <a:rPr lang="en-US" sz="2000" dirty="0">
                <a:latin typeface="Times New Roman"/>
                <a:cs typeface="Times New Roman"/>
              </a:rPr>
              <a:t>in</a:t>
            </a:r>
            <a:r>
              <a:rPr lang="en-US" sz="2000" spc="-30" dirty="0">
                <a:latin typeface="Times New Roman"/>
                <a:cs typeface="Times New Roman"/>
              </a:rPr>
              <a:t> </a:t>
            </a:r>
            <a:r>
              <a:rPr lang="en-US" sz="2000" dirty="0">
                <a:latin typeface="Times New Roman"/>
                <a:cs typeface="Times New Roman"/>
              </a:rPr>
              <a:t>the </a:t>
            </a:r>
            <a:r>
              <a:rPr lang="en-US" sz="2000" dirty="0" err="1">
                <a:latin typeface="Times New Roman"/>
                <a:cs typeface="Times New Roman"/>
              </a:rPr>
              <a:t>Fock</a:t>
            </a:r>
            <a:r>
              <a:rPr lang="en-US" sz="2000" spc="-30" dirty="0">
                <a:latin typeface="Times New Roman"/>
                <a:cs typeface="Times New Roman"/>
              </a:rPr>
              <a:t> </a:t>
            </a:r>
            <a:r>
              <a:rPr lang="en-US" sz="2000" dirty="0">
                <a:latin typeface="Times New Roman"/>
                <a:cs typeface="Times New Roman"/>
              </a:rPr>
              <a:t>state</a:t>
            </a:r>
            <a:r>
              <a:rPr lang="en-US" sz="2000" spc="-15" dirty="0">
                <a:latin typeface="Times New Roman"/>
                <a:cs typeface="Times New Roman"/>
              </a:rPr>
              <a:t> </a:t>
            </a:r>
            <a:r>
              <a:rPr lang="en-US" sz="2000" dirty="0">
                <a:latin typeface="Times New Roman"/>
                <a:cs typeface="Times New Roman"/>
              </a:rPr>
              <a:t>|{</a:t>
            </a:r>
            <a:r>
              <a:rPr lang="en-US" sz="2000" i="1" dirty="0">
                <a:latin typeface="Times New Roman"/>
                <a:cs typeface="Times New Roman"/>
              </a:rPr>
              <a:t>q</a:t>
            </a:r>
            <a:r>
              <a:rPr lang="en-US" sz="2000" dirty="0">
                <a:latin typeface="Times New Roman"/>
                <a:cs typeface="Times New Roman"/>
              </a:rPr>
              <a:t>},{</a:t>
            </a:r>
            <a:r>
              <a:rPr lang="en-US" sz="2000" i="1" dirty="0" err="1">
                <a:latin typeface="Times New Roman"/>
                <a:cs typeface="Times New Roman"/>
              </a:rPr>
              <a:t>i</a:t>
            </a:r>
            <a:r>
              <a:rPr lang="en-US" sz="2000" i="1" dirty="0">
                <a:latin typeface="Times New Roman"/>
                <a:cs typeface="Times New Roman"/>
              </a:rPr>
              <a:t>, j, k</a:t>
            </a:r>
            <a:r>
              <a:rPr lang="en-US" sz="2000" dirty="0">
                <a:latin typeface="Times New Roman"/>
                <a:cs typeface="Times New Roman"/>
              </a:rPr>
              <a:t>},{</a:t>
            </a:r>
            <a:r>
              <a:rPr lang="en-US" sz="2000" i="1" dirty="0">
                <a:latin typeface="Times New Roman"/>
                <a:cs typeface="Times New Roman"/>
              </a:rPr>
              <a:t>l</a:t>
            </a:r>
            <a:r>
              <a:rPr lang="en-US" sz="2000" dirty="0">
                <a:latin typeface="Times New Roman"/>
                <a:cs typeface="Times New Roman"/>
              </a:rPr>
              <a:t>}</a:t>
            </a:r>
            <a:r>
              <a:rPr lang="en-IN" sz="2000" dirty="0">
                <a:latin typeface="Arial" panose="020B0604020202020204" pitchFamily="34" charset="0"/>
              </a:rPr>
              <a:t>⟩ </a:t>
            </a:r>
            <a:r>
              <a:rPr lang="en-US" sz="2000" spc="-19" dirty="0">
                <a:latin typeface="Times New Roman"/>
                <a:cs typeface="Times New Roman"/>
              </a:rPr>
              <a:t>is: </a:t>
            </a:r>
            <a:endParaRPr lang="en-IN" sz="2000" dirty="0"/>
          </a:p>
        </p:txBody>
      </p:sp>
      <p:sp>
        <p:nvSpPr>
          <p:cNvPr id="13" name="TextBox 12">
            <a:extLst>
              <a:ext uri="{FF2B5EF4-FFF2-40B4-BE49-F238E27FC236}">
                <a16:creationId xmlns:a16="http://schemas.microsoft.com/office/drawing/2014/main" id="{3C3FC6EE-6ADF-4AEE-8B66-1126F5083266}"/>
              </a:ext>
            </a:extLst>
          </p:cNvPr>
          <p:cNvSpPr txBox="1"/>
          <p:nvPr/>
        </p:nvSpPr>
        <p:spPr>
          <a:xfrm>
            <a:off x="1868867" y="3295722"/>
            <a:ext cx="6090252" cy="400110"/>
          </a:xfrm>
          <a:prstGeom prst="rect">
            <a:avLst/>
          </a:prstGeom>
          <a:noFill/>
        </p:spPr>
        <p:txBody>
          <a:bodyPr wrap="square">
            <a:spAutoFit/>
          </a:bodyPr>
          <a:lstStyle/>
          <a:p>
            <a:pPr marL="47625">
              <a:spcBef>
                <a:spcPts val="68"/>
              </a:spcBef>
            </a:pPr>
            <a:r>
              <a:rPr lang="en-US" sz="2000" dirty="0">
                <a:latin typeface="Times New Roman"/>
                <a:cs typeface="Times New Roman"/>
              </a:rPr>
              <a:t>where</a:t>
            </a:r>
            <a:r>
              <a:rPr lang="en-US" sz="2000" spc="-8" dirty="0">
                <a:latin typeface="Times New Roman"/>
                <a:cs typeface="Times New Roman"/>
              </a:rPr>
              <a:t> </a:t>
            </a:r>
            <a:r>
              <a:rPr lang="en-US" sz="2000" dirty="0" err="1">
                <a:latin typeface="Times New Roman"/>
                <a:cs typeface="Times New Roman"/>
              </a:rPr>
              <a:t>ρ</a:t>
            </a:r>
            <a:r>
              <a:rPr lang="en-US" sz="2000" i="1" baseline="-20576" dirty="0" err="1">
                <a:latin typeface="Times New Roman"/>
                <a:cs typeface="Times New Roman"/>
              </a:rPr>
              <a:t>i</a:t>
            </a:r>
            <a:r>
              <a:rPr lang="en-US" sz="2000" i="1" baseline="-20576" dirty="0">
                <a:latin typeface="Times New Roman"/>
                <a:cs typeface="Times New Roman"/>
              </a:rPr>
              <a:t> j l k</a:t>
            </a:r>
            <a:r>
              <a:rPr lang="en-US" sz="2000" spc="152" baseline="-20576" dirty="0">
                <a:latin typeface="Times New Roman"/>
                <a:cs typeface="Times New Roman"/>
              </a:rPr>
              <a:t> </a:t>
            </a:r>
            <a:r>
              <a:rPr lang="en-US" sz="2000" dirty="0">
                <a:latin typeface="Times New Roman"/>
                <a:cs typeface="Times New Roman"/>
              </a:rPr>
              <a:t>satisfies</a:t>
            </a:r>
            <a:r>
              <a:rPr lang="en-US" sz="2000" spc="-30" dirty="0">
                <a:latin typeface="Times New Roman"/>
                <a:cs typeface="Times New Roman"/>
              </a:rPr>
              <a:t> </a:t>
            </a:r>
            <a:r>
              <a:rPr lang="en-US" sz="2000" dirty="0">
                <a:latin typeface="Times New Roman"/>
                <a:cs typeface="Times New Roman"/>
              </a:rPr>
              <a:t>the</a:t>
            </a:r>
            <a:r>
              <a:rPr lang="en-US" sz="2000" spc="-26" dirty="0">
                <a:latin typeface="Times New Roman"/>
                <a:cs typeface="Times New Roman"/>
              </a:rPr>
              <a:t> </a:t>
            </a:r>
            <a:r>
              <a:rPr lang="en-US" sz="2000" spc="-8" dirty="0">
                <a:latin typeface="Times New Roman"/>
                <a:cs typeface="Times New Roman"/>
              </a:rPr>
              <a:t>normalization</a:t>
            </a:r>
            <a:r>
              <a:rPr lang="en-US" sz="2000" dirty="0">
                <a:latin typeface="Times New Roman"/>
                <a:cs typeface="Times New Roman"/>
              </a:rPr>
              <a:t> </a:t>
            </a:r>
            <a:r>
              <a:rPr lang="en-US" sz="2000" spc="-8" dirty="0">
                <a:latin typeface="Times New Roman"/>
                <a:cs typeface="Times New Roman"/>
              </a:rPr>
              <a:t>condition.</a:t>
            </a:r>
            <a:endParaRPr lang="en-US" sz="2000" dirty="0">
              <a:latin typeface="Times New Roman"/>
              <a:cs typeface="Times New Roman"/>
            </a:endParaRPr>
          </a:p>
        </p:txBody>
      </p:sp>
      <p:pic>
        <p:nvPicPr>
          <p:cNvPr id="17" name="Picture 16">
            <a:extLst>
              <a:ext uri="{FF2B5EF4-FFF2-40B4-BE49-F238E27FC236}">
                <a16:creationId xmlns:a16="http://schemas.microsoft.com/office/drawing/2014/main" id="{0AB35060-4BC2-4447-A0B9-0C3854F7DAB6}"/>
              </a:ext>
            </a:extLst>
          </p:cNvPr>
          <p:cNvPicPr>
            <a:picLocks noChangeAspect="1"/>
          </p:cNvPicPr>
          <p:nvPr/>
        </p:nvPicPr>
        <p:blipFill>
          <a:blip r:embed="rId2"/>
          <a:stretch>
            <a:fillRect/>
          </a:stretch>
        </p:blipFill>
        <p:spPr>
          <a:xfrm>
            <a:off x="3797363" y="1470121"/>
            <a:ext cx="4239731" cy="707886"/>
          </a:xfrm>
          <a:prstGeom prst="rect">
            <a:avLst/>
          </a:prstGeom>
        </p:spPr>
      </p:pic>
      <p:pic>
        <p:nvPicPr>
          <p:cNvPr id="19" name="Picture 18">
            <a:extLst>
              <a:ext uri="{FF2B5EF4-FFF2-40B4-BE49-F238E27FC236}">
                <a16:creationId xmlns:a16="http://schemas.microsoft.com/office/drawing/2014/main" id="{D01539DE-A94A-4674-B880-8EEA45B5D62C}"/>
              </a:ext>
            </a:extLst>
          </p:cNvPr>
          <p:cNvPicPr>
            <a:picLocks noChangeAspect="1"/>
          </p:cNvPicPr>
          <p:nvPr/>
        </p:nvPicPr>
        <p:blipFill>
          <a:blip r:embed="rId3"/>
          <a:stretch>
            <a:fillRect/>
          </a:stretch>
        </p:blipFill>
        <p:spPr>
          <a:xfrm>
            <a:off x="3648981" y="2706943"/>
            <a:ext cx="2530024" cy="59498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5BBEEC-8A95-471C-B8A0-9D67E060A104}"/>
                  </a:ext>
                </a:extLst>
              </p:cNvPr>
              <p:cNvSpPr txBox="1"/>
              <p:nvPr/>
            </p:nvSpPr>
            <p:spPr>
              <a:xfrm>
                <a:off x="997129" y="3847300"/>
                <a:ext cx="7136893" cy="1092350"/>
              </a:xfrm>
              <a:prstGeom prst="rect">
                <a:avLst/>
              </a:prstGeom>
              <a:noFill/>
            </p:spPr>
            <p:txBody>
              <a:bodyPr wrap="square">
                <a:spAutoFit/>
              </a:bodyPr>
              <a:lstStyle/>
              <a:p>
                <a:pPr marL="214313" indent="-214313">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baryonic wavefunction can also be expressed as:</a:t>
                </a:r>
              </a:p>
              <a:p>
                <a:endParaRPr lang="en-IN" sz="2000" dirty="0">
                  <a:latin typeface="Times New Roman" panose="02020603050405020304" pitchFamily="18" charset="0"/>
                  <a:cs typeface="Times New Roman" panose="02020603050405020304" pitchFamily="18" charset="0"/>
                </a:endParaRPr>
              </a:p>
              <a:p>
                <a:r>
                  <a:rPr lang="en-IN" sz="2000" dirty="0">
                    <a:solidFill>
                      <a:schemeClr val="tx1"/>
                    </a:solidFill>
                    <a:latin typeface="Times New Roman" panose="02020603050405020304" pitchFamily="18" charset="0"/>
                    <a:cs typeface="Times New Roman" panose="02020603050405020304" pitchFamily="18" charset="0"/>
                  </a:rPr>
                  <a:t>                </a:t>
                </a:r>
                <a:r>
                  <a:rPr lang="en-IN" sz="2400" dirty="0">
                    <a:solidFill>
                      <a:schemeClr val="tx1"/>
                    </a:solidFill>
                    <a:latin typeface="Times New Roman" panose="02020603050405020304" pitchFamily="18" charset="0"/>
                    <a:cs typeface="Times New Roman" panose="02020603050405020304" pitchFamily="18" charset="0"/>
                  </a:rPr>
                  <a:t>|</a:t>
                </a:r>
                <a:r>
                  <a:rPr lang="en-IN" sz="2400" baseline="-250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ϕ</a:t>
                </a:r>
                <a:r>
                  <a:rPr lang="en-IN" sz="2400" baseline="-25000" dirty="0">
                    <a:solidFill>
                      <a:schemeClr val="tx1"/>
                    </a:solidFill>
                    <a:latin typeface="Times New Roman" panose="02020603050405020304" pitchFamily="18" charset="0"/>
                    <a:cs typeface="Times New Roman" panose="02020603050405020304" pitchFamily="18" charset="0"/>
                  </a:rPr>
                  <a:t>1/2</a:t>
                </a:r>
                <a:r>
                  <a:rPr lang="en-IN" sz="2400" dirty="0">
                    <a:solidFill>
                      <a:schemeClr val="tx1"/>
                    </a:solidFill>
                    <a:latin typeface="Arial" panose="020B0604020202020204" pitchFamily="34" charset="0"/>
                  </a:rPr>
                  <a:t>⟩ </a:t>
                </a:r>
                <a:r>
                  <a:rPr lang="en-IN" sz="2400" dirty="0">
                    <a:solidFill>
                      <a:schemeClr val="tx1"/>
                    </a:solidFill>
                    <a:latin typeface="Times New Roman" panose="02020603050405020304" pitchFamily="18" charset="0"/>
                    <a:cs typeface="Times New Roman" panose="02020603050405020304" pitchFamily="18" charset="0"/>
                  </a:rPr>
                  <a:t>=</a:t>
                </a:r>
                <a:r>
                  <a:rPr lang="en-IN" sz="2400" dirty="0">
                    <a:solidFill>
                      <a:schemeClr val="tx1"/>
                    </a:solidFill>
                    <a:latin typeface="Arial" panose="020B0604020202020204" pitchFamily="34" charset="0"/>
                  </a:rPr>
                  <a:t> </a:t>
                </a:r>
                <a14:m>
                  <m:oMath xmlns:m="http://schemas.openxmlformats.org/officeDocument/2006/math">
                    <m:nary>
                      <m:naryPr>
                        <m:chr m:val="∑"/>
                        <m:supHide m:val="on"/>
                        <m:ctrlPr>
                          <a:rPr lang="el-GR" sz="2400" i="1" smtClean="0">
                            <a:solidFill>
                              <a:schemeClr val="tx1"/>
                            </a:solidFill>
                            <a:latin typeface="Cambria Math" panose="02040503050406030204" pitchFamily="18" charset="0"/>
                            <a:cs typeface="Times New Roman" panose="02020603050405020304" pitchFamily="18" charset="0"/>
                          </a:rPr>
                        </m:ctrlPr>
                      </m:naryPr>
                      <m:sub>
                        <m:r>
                          <a:rPr lang="en-IN" sz="2400" i="1" baseline="-250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𝜇</m:t>
                        </m:r>
                        <m:r>
                          <a:rPr lang="el-GR" sz="2400" i="1" baseline="-250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sub>
                      <m:sup/>
                      <m:e>
                        <m:r>
                          <m:rPr>
                            <m:nor/>
                          </m:rPr>
                          <a:rPr lang="en-IN" sz="2400" dirty="0">
                            <a:solidFill>
                              <a:schemeClr val="tx1"/>
                            </a:solidFill>
                            <a:latin typeface="Times New Roman" panose="02020603050405020304" pitchFamily="18" charset="0"/>
                            <a:cs typeface="Times New Roman" panose="02020603050405020304" pitchFamily="18" charset="0"/>
                          </a:rPr>
                          <m:t>(</m:t>
                        </m:r>
                        <m:r>
                          <m:rPr>
                            <m:nor/>
                          </m:rPr>
                          <a:rPr lang="en-IN" sz="2400" b="0" i="0" dirty="0" smtClean="0">
                            <a:solidFill>
                              <a:schemeClr val="tx1"/>
                            </a:solidFill>
                            <a:latin typeface="Times New Roman" panose="02020603050405020304" pitchFamily="18" charset="0"/>
                            <a:cs typeface="Times New Roman" panose="02020603050405020304" pitchFamily="18" charset="0"/>
                          </a:rPr>
                          <m:t> </m:t>
                        </m:r>
                        <m:r>
                          <m:rPr>
                            <m:nor/>
                          </m:rPr>
                          <a:rPr lang="en-IN" sz="2400" dirty="0">
                            <a:solidFill>
                              <a:schemeClr val="tx1"/>
                            </a:solidFill>
                            <a:latin typeface="Times New Roman" panose="02020603050405020304" pitchFamily="18" charset="0"/>
                            <a:cs typeface="Times New Roman" panose="02020603050405020304" pitchFamily="18" charset="0"/>
                          </a:rPr>
                          <m:t>n</m:t>
                        </m:r>
                        <m:r>
                          <a:rPr lang="en-IN" sz="2400" i="1" baseline="-250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𝜇</m:t>
                        </m:r>
                        <m:r>
                          <a:rPr lang="el-GR" sz="2400" i="1" baseline="-250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𝜐</m:t>
                        </m:r>
                      </m:e>
                    </m:nary>
                    <m:r>
                      <m:rPr>
                        <m:nor/>
                      </m:rPr>
                      <a:rPr lang="en-IN" sz="2400" dirty="0">
                        <a:latin typeface="Cambria Math" panose="02040503050406030204" pitchFamily="18" charset="0"/>
                        <a:ea typeface="Cambria Math" panose="02040503050406030204" pitchFamily="18" charset="0"/>
                        <a:cs typeface="Times New Roman" panose="02020603050405020304" pitchFamily="18" charset="0"/>
                      </a:rPr>
                      <m:t>∗</m:t>
                    </m:r>
                    <m:r>
                      <m:rPr>
                        <m:nor/>
                      </m:rPr>
                      <a:rPr lang="en-IN" sz="2400" dirty="0">
                        <a:latin typeface="Cambria Math" panose="02040503050406030204" pitchFamily="18" charset="0"/>
                        <a:ea typeface="Cambria Math" panose="02040503050406030204" pitchFamily="18" charset="0"/>
                        <a:cs typeface="Times New Roman" panose="02020603050405020304" pitchFamily="18" charset="0"/>
                      </a:rPr>
                      <m:t>d</m:t>
                    </m:r>
                  </m:oMath>
                </a14:m>
                <a:r>
                  <a:rPr lang="en-IN" sz="2400" baseline="-25000" dirty="0">
                    <a:solidFill>
                      <a:schemeClr val="tx1"/>
                    </a:solidFill>
                    <a:latin typeface="Times New Roman" panose="02020603050405020304" pitchFamily="18" charset="0"/>
                    <a:cs typeface="Times New Roman" panose="02020603050405020304" pitchFamily="18" charset="0"/>
                  </a:rPr>
                  <a:t>sea</a:t>
                </a:r>
                <a:r>
                  <a:rPr lang="en-IN" sz="2400" dirty="0">
                    <a:solidFill>
                      <a:schemeClr val="tx1"/>
                    </a:solidFill>
                    <a:latin typeface="Times New Roman" panose="02020603050405020304" pitchFamily="18" charset="0"/>
                    <a:cs typeface="Times New Roman" panose="02020603050405020304" pitchFamily="18" charset="0"/>
                  </a:rPr>
                  <a:t> ) </a:t>
                </a:r>
                <a:r>
                  <a:rPr lang="el-GR" sz="2400" dirty="0">
                    <a:solidFill>
                      <a:schemeClr val="tx1"/>
                    </a:solidFill>
                    <a:latin typeface="Times New Roman" panose="02020603050405020304" pitchFamily="18" charset="0"/>
                    <a:cs typeface="Times New Roman" panose="02020603050405020304" pitchFamily="18" charset="0"/>
                  </a:rPr>
                  <a:t>ϕ</a:t>
                </a:r>
                <a:r>
                  <a:rPr lang="en-IN" sz="2400" baseline="-25000" dirty="0" err="1">
                    <a:solidFill>
                      <a:schemeClr val="tx1"/>
                    </a:solidFill>
                    <a:latin typeface="Times New Roman" panose="02020603050405020304" pitchFamily="18" charset="0"/>
                    <a:cs typeface="Times New Roman" panose="02020603050405020304" pitchFamily="18" charset="0"/>
                  </a:rPr>
                  <a:t>val</a:t>
                </a:r>
                <a:r>
                  <a:rPr lang="en-IN" sz="2400" dirty="0">
                    <a:solidFill>
                      <a:schemeClr val="tx1"/>
                    </a:solidFill>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ϕ</a:t>
                </a:r>
                <a:r>
                  <a:rPr lang="en-IN" sz="2400" baseline="-25000" dirty="0">
                    <a:solidFill>
                      <a:schemeClr val="tx1"/>
                    </a:solidFill>
                    <a:latin typeface="Times New Roman" panose="02020603050405020304" pitchFamily="18" charset="0"/>
                    <a:cs typeface="Times New Roman" panose="02020603050405020304" pitchFamily="18" charset="0"/>
                  </a:rPr>
                  <a:t>sea</a:t>
                </a:r>
                <a:endParaRPr lang="en-IN" sz="2000" baseline="-25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ED5BBEEC-8A95-471C-B8A0-9D67E060A104}"/>
                  </a:ext>
                </a:extLst>
              </p:cNvPr>
              <p:cNvSpPr txBox="1">
                <a:spLocks noRot="1" noChangeAspect="1" noMove="1" noResize="1" noEditPoints="1" noAdjustHandles="1" noChangeArrowheads="1" noChangeShapeType="1" noTextEdit="1"/>
              </p:cNvSpPr>
              <p:nvPr/>
            </p:nvSpPr>
            <p:spPr>
              <a:xfrm>
                <a:off x="997129" y="3847300"/>
                <a:ext cx="7136893" cy="1092350"/>
              </a:xfrm>
              <a:prstGeom prst="rect">
                <a:avLst/>
              </a:prstGeom>
              <a:blipFill>
                <a:blip r:embed="rId4"/>
                <a:stretch>
                  <a:fillRect l="-769" t="-2793" b="-81564"/>
                </a:stretch>
              </a:blipFill>
            </p:spPr>
            <p:txBody>
              <a:bodyPr/>
              <a:lstStyle/>
              <a:p>
                <a:r>
                  <a:rPr lang="en-IN">
                    <a:noFill/>
                  </a:rPr>
                  <a:t> </a:t>
                </a:r>
              </a:p>
            </p:txBody>
          </p:sp>
        </mc:Fallback>
      </mc:AlternateContent>
      <p:sp>
        <p:nvSpPr>
          <p:cNvPr id="4" name="Oval 3">
            <a:extLst>
              <a:ext uri="{FF2B5EF4-FFF2-40B4-BE49-F238E27FC236}">
                <a16:creationId xmlns:a16="http://schemas.microsoft.com/office/drawing/2014/main" id="{135595D6-EB12-4D67-9B9E-7381F19C9898}"/>
              </a:ext>
            </a:extLst>
          </p:cNvPr>
          <p:cNvSpPr/>
          <p:nvPr/>
        </p:nvSpPr>
        <p:spPr>
          <a:xfrm>
            <a:off x="3472746" y="4436079"/>
            <a:ext cx="1474639" cy="54102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solidFill>
                <a:srgbClr val="C00000"/>
              </a:solidFill>
            </a:endParaRPr>
          </a:p>
        </p:txBody>
      </p:sp>
      <p:sp>
        <p:nvSpPr>
          <p:cNvPr id="11" name="Arrow: Bent-Up 10">
            <a:extLst>
              <a:ext uri="{FF2B5EF4-FFF2-40B4-BE49-F238E27FC236}">
                <a16:creationId xmlns:a16="http://schemas.microsoft.com/office/drawing/2014/main" id="{1078BA90-C342-4022-A06A-4F0B42381EBA}"/>
              </a:ext>
            </a:extLst>
          </p:cNvPr>
          <p:cNvSpPr/>
          <p:nvPr/>
        </p:nvSpPr>
        <p:spPr>
          <a:xfrm rot="5400000">
            <a:off x="4942608" y="4142799"/>
            <a:ext cx="210918" cy="1896638"/>
          </a:xfrm>
          <a:prstGeom prst="bentUpArrow">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350" dirty="0">
              <a:solidFill>
                <a:srgbClr val="C00000"/>
              </a:solidFill>
            </a:endParaRPr>
          </a:p>
        </p:txBody>
      </p:sp>
      <p:sp>
        <p:nvSpPr>
          <p:cNvPr id="14" name="Rectangle: Folded Corner 13">
            <a:extLst>
              <a:ext uri="{FF2B5EF4-FFF2-40B4-BE49-F238E27FC236}">
                <a16:creationId xmlns:a16="http://schemas.microsoft.com/office/drawing/2014/main" id="{FAE6BD01-B15C-4B9D-A75A-1275E276F353}"/>
              </a:ext>
            </a:extLst>
          </p:cNvPr>
          <p:cNvSpPr/>
          <p:nvPr/>
        </p:nvSpPr>
        <p:spPr>
          <a:xfrm>
            <a:off x="5996386" y="4413868"/>
            <a:ext cx="2137636" cy="874159"/>
          </a:xfrm>
          <a:prstGeom prst="foldedCorner">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600" dirty="0">
              <a:solidFill>
                <a:srgbClr val="C00000"/>
              </a:solidFill>
              <a:latin typeface="Times New Roman" panose="02020603050405020304" pitchFamily="18" charset="0"/>
              <a:cs typeface="Times New Roman" panose="02020603050405020304" pitchFamily="18" charset="0"/>
            </a:endParaRPr>
          </a:p>
          <a:p>
            <a:pPr algn="ctr"/>
            <a:r>
              <a:rPr lang="en-IN" sz="1600" dirty="0">
                <a:solidFill>
                  <a:schemeClr val="tx1"/>
                </a:solidFill>
                <a:latin typeface="Times New Roman" panose="02020603050405020304" pitchFamily="18" charset="0"/>
                <a:cs typeface="Times New Roman" panose="02020603050405020304" pitchFamily="18" charset="0"/>
              </a:rPr>
              <a:t>Statistical coefficients</a:t>
            </a:r>
          </a:p>
          <a:p>
            <a:pPr algn="ctr"/>
            <a:r>
              <a:rPr lang="en-IN" sz="1600" dirty="0">
                <a:solidFill>
                  <a:schemeClr val="tx1"/>
                </a:solidFill>
                <a:latin typeface="Times New Roman" panose="02020603050405020304" pitchFamily="18" charset="0"/>
                <a:cs typeface="Times New Roman" panose="02020603050405020304" pitchFamily="18" charset="0"/>
              </a:rPr>
              <a:t>(</a:t>
            </a:r>
            <a:r>
              <a:rPr lang="en-IN" sz="1600" b="1" dirty="0">
                <a:solidFill>
                  <a:schemeClr val="tx1"/>
                </a:solidFill>
                <a:latin typeface="Times New Roman" panose="02020603050405020304" pitchFamily="18" charset="0"/>
                <a:cs typeface="Times New Roman" panose="02020603050405020304" pitchFamily="18" charset="0"/>
              </a:rPr>
              <a:t>a</a:t>
            </a:r>
            <a:r>
              <a:rPr lang="en-IN" sz="1600" b="1" baseline="-25000" dirty="0">
                <a:solidFill>
                  <a:schemeClr val="tx1"/>
                </a:solidFill>
                <a:latin typeface="Times New Roman" panose="02020603050405020304" pitchFamily="18" charset="0"/>
                <a:cs typeface="Times New Roman" panose="02020603050405020304" pitchFamily="18" charset="0"/>
              </a:rPr>
              <a:t>0 </a:t>
            </a:r>
            <a:r>
              <a:rPr lang="en-IN" sz="1600" b="1" dirty="0">
                <a:solidFill>
                  <a:schemeClr val="tx1"/>
                </a:solidFill>
                <a:latin typeface="Times New Roman" panose="02020603050405020304" pitchFamily="18" charset="0"/>
                <a:cs typeface="Times New Roman" panose="02020603050405020304" pitchFamily="18" charset="0"/>
              </a:rPr>
              <a:t>, b</a:t>
            </a:r>
            <a:r>
              <a:rPr lang="en-IN" sz="1600" b="1" baseline="-25000" dirty="0">
                <a:solidFill>
                  <a:schemeClr val="tx1"/>
                </a:solidFill>
                <a:latin typeface="Times New Roman" panose="02020603050405020304" pitchFamily="18" charset="0"/>
                <a:cs typeface="Times New Roman" panose="02020603050405020304" pitchFamily="18" charset="0"/>
              </a:rPr>
              <a:t>1</a:t>
            </a:r>
            <a:r>
              <a:rPr lang="en-IN" sz="1600" b="1" baseline="30000" dirty="0">
                <a:solidFill>
                  <a:schemeClr val="tx1"/>
                </a:solidFill>
                <a:latin typeface="Times New Roman" panose="02020603050405020304" pitchFamily="18" charset="0"/>
                <a:cs typeface="Times New Roman" panose="02020603050405020304" pitchFamily="18" charset="0"/>
              </a:rPr>
              <a:t> </a:t>
            </a:r>
            <a:r>
              <a:rPr lang="en-IN" sz="1600" b="1" dirty="0">
                <a:solidFill>
                  <a:schemeClr val="tx1"/>
                </a:solidFill>
                <a:latin typeface="Times New Roman" panose="02020603050405020304" pitchFamily="18" charset="0"/>
                <a:cs typeface="Times New Roman" panose="02020603050405020304" pitchFamily="18" charset="0"/>
              </a:rPr>
              <a:t>, b</a:t>
            </a:r>
            <a:r>
              <a:rPr lang="en-IN" sz="1600" b="1" baseline="-25000" dirty="0">
                <a:solidFill>
                  <a:schemeClr val="tx1"/>
                </a:solidFill>
                <a:latin typeface="Times New Roman" panose="02020603050405020304" pitchFamily="18" charset="0"/>
                <a:cs typeface="Times New Roman" panose="02020603050405020304" pitchFamily="18" charset="0"/>
              </a:rPr>
              <a:t>8</a:t>
            </a:r>
            <a:r>
              <a:rPr lang="en-IN" sz="1600" b="1" baseline="30000" dirty="0">
                <a:solidFill>
                  <a:schemeClr val="tx1"/>
                </a:solidFill>
                <a:latin typeface="Times New Roman" panose="02020603050405020304" pitchFamily="18" charset="0"/>
                <a:cs typeface="Times New Roman" panose="02020603050405020304" pitchFamily="18" charset="0"/>
              </a:rPr>
              <a:t> </a:t>
            </a:r>
            <a:r>
              <a:rPr lang="en-IN" sz="1600" b="1" dirty="0">
                <a:solidFill>
                  <a:schemeClr val="tx1"/>
                </a:solidFill>
                <a:latin typeface="Times New Roman" panose="02020603050405020304" pitchFamily="18" charset="0"/>
                <a:cs typeface="Times New Roman" panose="02020603050405020304" pitchFamily="18" charset="0"/>
              </a:rPr>
              <a:t>, d</a:t>
            </a:r>
            <a:r>
              <a:rPr lang="en-IN" sz="1600" b="1" baseline="-25000" dirty="0">
                <a:solidFill>
                  <a:schemeClr val="tx1"/>
                </a:solidFill>
                <a:latin typeface="Times New Roman" panose="02020603050405020304" pitchFamily="18" charset="0"/>
                <a:cs typeface="Times New Roman" panose="02020603050405020304" pitchFamily="18" charset="0"/>
              </a:rPr>
              <a:t>1 </a:t>
            </a:r>
            <a:r>
              <a:rPr lang="en-IN" sz="1600" b="1" dirty="0">
                <a:solidFill>
                  <a:schemeClr val="tx1"/>
                </a:solidFill>
                <a:latin typeface="Times New Roman" panose="02020603050405020304" pitchFamily="18" charset="0"/>
                <a:cs typeface="Times New Roman" panose="02020603050405020304" pitchFamily="18" charset="0"/>
              </a:rPr>
              <a:t>, d</a:t>
            </a:r>
            <a:r>
              <a:rPr lang="en-IN" sz="1600" b="1" baseline="-25000" dirty="0">
                <a:solidFill>
                  <a:schemeClr val="tx1"/>
                </a:solidFill>
                <a:latin typeface="Times New Roman" panose="02020603050405020304" pitchFamily="18" charset="0"/>
                <a:cs typeface="Times New Roman" panose="02020603050405020304" pitchFamily="18" charset="0"/>
              </a:rPr>
              <a:t>8</a:t>
            </a:r>
            <a:r>
              <a:rPr lang="en-IN" sz="1600" dirty="0">
                <a:solidFill>
                  <a:schemeClr val="tx1"/>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4D3AD7F-7C3A-47B8-971C-AFE142ABDB2C}"/>
                  </a:ext>
                </a:extLst>
              </p:cNvPr>
              <p:cNvSpPr txBox="1"/>
              <p:nvPr/>
            </p:nvSpPr>
            <p:spPr>
              <a:xfrm>
                <a:off x="516542" y="5368214"/>
                <a:ext cx="8001815" cy="1016368"/>
              </a:xfrm>
              <a:prstGeom prst="rect">
                <a:avLst/>
              </a:prstGeom>
              <a:noFill/>
            </p:spPr>
            <p:txBody>
              <a:bodyPr wrap="square" rtlCol="0">
                <a:spAutoFit/>
              </a:bodyPr>
              <a:lstStyle/>
              <a:p>
                <a:r>
                  <a:rPr lang="en-IN" sz="2000" b="1" dirty="0">
                    <a:solidFill>
                      <a:srgbClr val="C00000"/>
                    </a:solidFill>
                    <a:latin typeface="Times New Roman" panose="02020603050405020304" pitchFamily="18" charset="0"/>
                    <a:cs typeface="Times New Roman" panose="02020603050405020304" pitchFamily="18" charset="0"/>
                  </a:rPr>
                  <a:t>n</a:t>
                </a:r>
                <a:r>
                  <a:rPr lang="en-IN" sz="2000" b="1" baseline="-25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𝜇</a:t>
                </a:r>
                <a:r>
                  <a:rPr lang="el-GR" sz="2000" b="1" baseline="-25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υ</a:t>
                </a:r>
                <a:r>
                  <a:rPr lang="en-IN" sz="2000" b="1" baseline="-250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en-IN" dirty="0">
                    <a:latin typeface="Times New Roman" panose="02020603050405020304" pitchFamily="18" charset="0"/>
                    <a:ea typeface="Cambria Math" panose="02040503050406030204" pitchFamily="18" charset="0"/>
                    <a:cs typeface="Times New Roman" panose="02020603050405020304" pitchFamily="18" charset="0"/>
                  </a:rPr>
                  <a:t>(𝜇 = 0,1,2 and </a:t>
                </a:r>
                <a:r>
                  <a:rPr lang="el-GR" dirty="0">
                    <a:latin typeface="Times New Roman" panose="02020603050405020304" pitchFamily="18" charset="0"/>
                    <a:ea typeface="Cambria Math" panose="02040503050406030204" pitchFamily="18" charset="0"/>
                    <a:cs typeface="Times New Roman" panose="02020603050405020304" pitchFamily="18" charset="0"/>
                  </a:rPr>
                  <a:t>υ</a:t>
                </a:r>
                <a:r>
                  <a:rPr lang="en-IN" dirty="0">
                    <a:latin typeface="Times New Roman" panose="02020603050405020304" pitchFamily="18" charset="0"/>
                    <a:ea typeface="Cambria Math" panose="02040503050406030204" pitchFamily="18" charset="0"/>
                    <a:cs typeface="Times New Roman" panose="02020603050405020304" pitchFamily="18" charset="0"/>
                  </a:rPr>
                  <a:t>=1,8,</a:t>
                </a:r>
                <a14:m>
                  <m:oMath xmlns:m="http://schemas.openxmlformats.org/officeDocument/2006/math">
                    <m:acc>
                      <m:accPr>
                        <m:chr m:val="̅"/>
                        <m:ctrlPr>
                          <a:rPr lang="en-IN" i="1">
                            <a:latin typeface="Cambria Math" panose="02040503050406030204" pitchFamily="18" charset="0"/>
                            <a:ea typeface="Cambria Math" panose="02040503050406030204" pitchFamily="18" charset="0"/>
                            <a:cs typeface="Times New Roman" panose="02020603050405020304" pitchFamily="18" charset="0"/>
                          </a:rPr>
                        </m:ctrlPr>
                      </m:accPr>
                      <m:e>
                        <m:r>
                          <a:rPr lang="en-IN" i="1">
                            <a:latin typeface="Cambria Math" panose="02040503050406030204" pitchFamily="18" charset="0"/>
                            <a:ea typeface="Cambria Math" panose="02040503050406030204" pitchFamily="18" charset="0"/>
                            <a:cs typeface="Times New Roman" panose="02020603050405020304" pitchFamily="18" charset="0"/>
                          </a:rPr>
                          <m:t>10</m:t>
                        </m:r>
                      </m:e>
                    </m:acc>
                  </m:oMath>
                </a14:m>
                <a:r>
                  <a:rPr lang="en-IN" dirty="0">
                    <a:latin typeface="Times New Roman" panose="02020603050405020304" pitchFamily="18" charset="0"/>
                    <a:ea typeface="Cambria Math" panose="02040503050406030204" pitchFamily="18" charset="0"/>
                    <a:cs typeface="Times New Roman" panose="02020603050405020304" pitchFamily="18" charset="0"/>
                  </a:rPr>
                  <a:t>): relative probability of </a:t>
                </a:r>
                <a:r>
                  <a:rPr lang="en-IN" dirty="0" err="1">
                    <a:latin typeface="Times New Roman" panose="02020603050405020304" pitchFamily="18" charset="0"/>
                    <a:ea typeface="Cambria Math" panose="02040503050406030204" pitchFamily="18" charset="0"/>
                    <a:cs typeface="Times New Roman" panose="02020603050405020304" pitchFamily="18" charset="0"/>
                  </a:rPr>
                  <a:t>Fock</a:t>
                </a:r>
                <a:r>
                  <a:rPr lang="en-IN" dirty="0">
                    <a:latin typeface="Times New Roman" panose="02020603050405020304" pitchFamily="18" charset="0"/>
                    <a:ea typeface="Cambria Math" panose="02040503050406030204" pitchFamily="18" charset="0"/>
                    <a:cs typeface="Times New Roman" panose="02020603050405020304" pitchFamily="18" charset="0"/>
                  </a:rPr>
                  <a:t> states with appropriate    multiplicities in spin and </a:t>
                </a:r>
                <a:r>
                  <a:rPr lang="en-IN" dirty="0" err="1">
                    <a:latin typeface="Times New Roman" panose="02020603050405020304" pitchFamily="18" charset="0"/>
                    <a:ea typeface="Cambria Math" panose="02040503050406030204" pitchFamily="18" charset="0"/>
                    <a:cs typeface="Times New Roman" panose="02020603050405020304" pitchFamily="18" charset="0"/>
                  </a:rPr>
                  <a:t>color</a:t>
                </a:r>
                <a:r>
                  <a:rPr lang="en-IN" dirty="0">
                    <a:latin typeface="Times New Roman" panose="02020603050405020304" pitchFamily="18" charset="0"/>
                    <a:ea typeface="Cambria Math" panose="02040503050406030204" pitchFamily="18" charset="0"/>
                    <a:cs typeface="Times New Roman" panose="02020603050405020304" pitchFamily="18" charset="0"/>
                  </a:rPr>
                  <a:t> space</a:t>
                </a:r>
                <a:endParaRPr lang="en-IN" sz="2000" dirty="0">
                  <a:latin typeface="Times New Roman" panose="02020603050405020304" pitchFamily="18" charset="0"/>
                  <a:ea typeface="Cambria Math" panose="02040503050406030204" pitchFamily="18" charset="0"/>
                  <a:cs typeface="Times New Roman" panose="02020603050405020304" pitchFamily="18" charset="0"/>
                </a:endParaRPr>
              </a:p>
              <a:p>
                <a:r>
                  <a:rPr lang="en-IN" sz="2000" b="1" dirty="0">
                    <a:solidFill>
                      <a:srgbClr val="C00000"/>
                    </a:solidFill>
                    <a:latin typeface="Times New Roman" panose="02020603050405020304" pitchFamily="18" charset="0"/>
                    <a:cs typeface="Times New Roman" panose="02020603050405020304" pitchFamily="18" charset="0"/>
                  </a:rPr>
                  <a:t>d</a:t>
                </a:r>
                <a:r>
                  <a:rPr lang="en-IN" sz="2000"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common multiplier for each combination of valence and sea.</a:t>
                </a:r>
                <a:endParaRPr lang="en-IN" sz="2000" dirty="0"/>
              </a:p>
            </p:txBody>
          </p:sp>
        </mc:Choice>
        <mc:Fallback xmlns="">
          <p:sp>
            <p:nvSpPr>
              <p:cNvPr id="26" name="TextBox 25">
                <a:extLst>
                  <a:ext uri="{FF2B5EF4-FFF2-40B4-BE49-F238E27FC236}">
                    <a16:creationId xmlns:a16="http://schemas.microsoft.com/office/drawing/2014/main" id="{A4D3AD7F-7C3A-47B8-971C-AFE142ABDB2C}"/>
                  </a:ext>
                </a:extLst>
              </p:cNvPr>
              <p:cNvSpPr txBox="1">
                <a:spLocks noRot="1" noChangeAspect="1" noMove="1" noResize="1" noEditPoints="1" noAdjustHandles="1" noChangeArrowheads="1" noChangeShapeType="1" noTextEdit="1"/>
              </p:cNvSpPr>
              <p:nvPr/>
            </p:nvSpPr>
            <p:spPr>
              <a:xfrm>
                <a:off x="516542" y="5368214"/>
                <a:ext cx="8001815" cy="1016368"/>
              </a:xfrm>
              <a:prstGeom prst="rect">
                <a:avLst/>
              </a:prstGeom>
              <a:blipFill>
                <a:blip r:embed="rId5"/>
                <a:stretch>
                  <a:fillRect l="-838" t="-3614" b="-7229"/>
                </a:stretch>
              </a:blipFill>
            </p:spPr>
            <p:txBody>
              <a:bodyPr/>
              <a:lstStyle/>
              <a:p>
                <a:r>
                  <a:rPr lang="en-IN">
                    <a:noFill/>
                  </a:rPr>
                  <a:t> </a:t>
                </a:r>
              </a:p>
            </p:txBody>
          </p:sp>
        </mc:Fallback>
      </mc:AlternateContent>
      <p:sp>
        <p:nvSpPr>
          <p:cNvPr id="15" name="TextBox 14">
            <a:extLst>
              <a:ext uri="{FF2B5EF4-FFF2-40B4-BE49-F238E27FC236}">
                <a16:creationId xmlns:a16="http://schemas.microsoft.com/office/drawing/2014/main" id="{AF6F508A-4122-4358-BBC6-075E8A14C05B}"/>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441ED37-9520-4787-B362-625F4BA4B2EA}"/>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6</a:t>
            </a:r>
          </a:p>
        </p:txBody>
      </p:sp>
      <mc:AlternateContent xmlns:mc="http://schemas.openxmlformats.org/markup-compatibility/2006">
        <mc:Choice xmlns:a14="http://schemas.microsoft.com/office/drawing/2010/main" Requires="a14">
          <p:sp>
            <p:nvSpPr>
              <p:cNvPr id="8" name="Flowchart: Internal Storage 7">
                <a:extLst>
                  <a:ext uri="{FF2B5EF4-FFF2-40B4-BE49-F238E27FC236}">
                    <a16:creationId xmlns:a16="http://schemas.microsoft.com/office/drawing/2014/main" id="{186B05DB-D59C-4A22-8745-EC274D35752A}"/>
                  </a:ext>
                </a:extLst>
              </p:cNvPr>
              <p:cNvSpPr/>
              <p:nvPr/>
            </p:nvSpPr>
            <p:spPr>
              <a:xfrm>
                <a:off x="8909282" y="4262169"/>
                <a:ext cx="3059057" cy="2018327"/>
              </a:xfrm>
              <a:prstGeom prst="flowChartInternalStorage">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1800" b="1">
                    <a:solidFill>
                      <a:schemeClr val="tx1"/>
                    </a:solidFill>
                    <a:latin typeface="Times New Roman" panose="02020603050405020304" pitchFamily="18" charset="0"/>
                    <a:cs typeface="Times New Roman" panose="02020603050405020304" pitchFamily="18" charset="0"/>
                  </a:rPr>
                  <a:t>uuu/</a:t>
                </a:r>
                <a:r>
                  <a:rPr lang="en-IN" sz="1800" b="1" dirty="0">
                    <a:solidFill>
                      <a:schemeClr val="tx1"/>
                    </a:solidFill>
                    <a:latin typeface="Times New Roman" panose="02020603050405020304" pitchFamily="18" charset="0"/>
                    <a:cs typeface="Times New Roman" panose="02020603050405020304" pitchFamily="18" charset="0"/>
                  </a:rPr>
                  <a:t>gg</a:t>
                </a:r>
                <a:endParaRPr lang="en-IN" b="1" dirty="0">
                  <a:solidFill>
                    <a:schemeClr val="tx1"/>
                  </a:solidFill>
                  <a:latin typeface="Times New Roman" panose="02020603050405020304" pitchFamily="18" charset="0"/>
                  <a:cs typeface="Times New Roman" panose="02020603050405020304" pitchFamily="18" charset="0"/>
                </a:endParaRPr>
              </a:p>
              <a:p>
                <a:pPr algn="ctr"/>
                <a:r>
                  <a:rPr lang="en-IN" sz="1800" i="1" dirty="0">
                    <a:solidFill>
                      <a:srgbClr val="C00000"/>
                    </a:solidFill>
                    <a:latin typeface="Times New Roman" panose="02020603050405020304" pitchFamily="18" charset="0"/>
                    <a:cs typeface="Times New Roman" panose="02020603050405020304" pitchFamily="18" charset="0"/>
                  </a:rPr>
                  <a:t>Spin :</a:t>
                </a:r>
                <a:r>
                  <a:rPr lang="en-IN" sz="1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l-GR" sz="1800" i="1" dirty="0">
                            <a:solidFill>
                              <a:schemeClr val="tx1"/>
                            </a:solidFill>
                            <a:latin typeface="Cambria Math" panose="02040503050406030204" pitchFamily="18" charset="0"/>
                          </a:rPr>
                        </m:ctrlPr>
                      </m:fPr>
                      <m:num>
                        <m:r>
                          <m:rPr>
                            <m:nor/>
                          </m:rPr>
                          <a:rPr lang="el-GR" sz="1800" dirty="0">
                            <a:solidFill>
                              <a:schemeClr val="tx1"/>
                            </a:solidFill>
                            <a:latin typeface="Times New Roman" panose="02020603050405020304" pitchFamily="18" charset="0"/>
                            <a:cs typeface="Times New Roman" panose="02020603050405020304" pitchFamily="18" charset="0"/>
                          </a:rPr>
                          <m:t>ρ</m:t>
                        </m:r>
                        <m:r>
                          <m:rPr>
                            <m:nor/>
                          </m:rPr>
                          <a:rPr lang="el-GR" sz="1800" baseline="-25000" dirty="0">
                            <a:solidFill>
                              <a:schemeClr val="tx1"/>
                            </a:solidFill>
                            <a:latin typeface="Times New Roman" panose="02020603050405020304" pitchFamily="18" charset="0"/>
                            <a:cs typeface="Times New Roman" panose="02020603050405020304" pitchFamily="18" charset="0"/>
                          </a:rPr>
                          <m:t>1</m:t>
                        </m:r>
                        <m:r>
                          <m:rPr>
                            <m:nor/>
                          </m:rPr>
                          <a:rPr lang="el-GR" sz="1800" baseline="-25000" dirty="0">
                            <a:solidFill>
                              <a:schemeClr val="tx1"/>
                            </a:solidFill>
                            <a:latin typeface="Times New Roman" panose="02020603050405020304" pitchFamily="18" charset="0"/>
                            <a:cs typeface="Times New Roman" panose="02020603050405020304" pitchFamily="18" charset="0"/>
                          </a:rPr>
                          <m:t>/</m:t>
                        </m:r>
                        <m:r>
                          <m:rPr>
                            <m:nor/>
                          </m:rPr>
                          <a:rPr lang="el-GR" sz="1800" baseline="-25000" dirty="0">
                            <a:solidFill>
                              <a:schemeClr val="tx1"/>
                            </a:solidFill>
                            <a:latin typeface="Times New Roman" panose="02020603050405020304" pitchFamily="18" charset="0"/>
                            <a:cs typeface="Times New Roman" panose="02020603050405020304" pitchFamily="18" charset="0"/>
                          </a:rPr>
                          <m:t>2 0</m:t>
                        </m:r>
                      </m:num>
                      <m:den>
                        <m:r>
                          <m:rPr>
                            <m:nor/>
                          </m:rPr>
                          <a:rPr lang="el-GR" sz="1800" dirty="0">
                            <a:solidFill>
                              <a:schemeClr val="tx1"/>
                            </a:solidFill>
                            <a:latin typeface="Times New Roman" panose="02020603050405020304" pitchFamily="18" charset="0"/>
                            <a:cs typeface="Times New Roman" panose="02020603050405020304" pitchFamily="18" charset="0"/>
                          </a:rPr>
                          <m:t>ρ</m:t>
                        </m:r>
                        <m:r>
                          <m:rPr>
                            <m:nor/>
                          </m:rPr>
                          <a:rPr lang="el-GR" sz="1800" baseline="-25000" dirty="0">
                            <a:solidFill>
                              <a:schemeClr val="tx1"/>
                            </a:solidFill>
                            <a:latin typeface="Times New Roman" panose="02020603050405020304" pitchFamily="18" charset="0"/>
                            <a:cs typeface="Times New Roman" panose="02020603050405020304" pitchFamily="18" charset="0"/>
                          </a:rPr>
                          <m:t>1</m:t>
                        </m:r>
                        <m:r>
                          <m:rPr>
                            <m:nor/>
                          </m:rPr>
                          <a:rPr lang="el-GR" sz="1800" baseline="-25000" dirty="0">
                            <a:solidFill>
                              <a:schemeClr val="tx1"/>
                            </a:solidFill>
                            <a:latin typeface="Times New Roman" panose="02020603050405020304" pitchFamily="18" charset="0"/>
                            <a:cs typeface="Times New Roman" panose="02020603050405020304" pitchFamily="18" charset="0"/>
                          </a:rPr>
                          <m:t>/</m:t>
                        </m:r>
                        <m:r>
                          <m:rPr>
                            <m:nor/>
                          </m:rPr>
                          <a:rPr lang="el-GR" sz="1800" baseline="-25000" dirty="0">
                            <a:solidFill>
                              <a:schemeClr val="tx1"/>
                            </a:solidFill>
                            <a:latin typeface="Times New Roman" panose="02020603050405020304" pitchFamily="18" charset="0"/>
                            <a:cs typeface="Times New Roman" panose="02020603050405020304" pitchFamily="18" charset="0"/>
                          </a:rPr>
                          <m:t>2 1</m:t>
                        </m:r>
                      </m:den>
                    </m:f>
                  </m:oMath>
                </a14:m>
                <a:r>
                  <a:rPr lang="en-IN" sz="18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IN" sz="1800" i="1">
                            <a:solidFill>
                              <a:schemeClr val="tx1"/>
                            </a:solidFill>
                            <a:latin typeface="Cambria Math" panose="02040503050406030204" pitchFamily="18" charset="0"/>
                          </a:rPr>
                        </m:ctrlPr>
                      </m:fPr>
                      <m:num>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4</m:t>
                            </m:r>
                          </m:num>
                          <m:den>
                            <m:r>
                              <a:rPr lang="en-IN" sz="1800" i="1">
                                <a:solidFill>
                                  <a:schemeClr val="tx1"/>
                                </a:solidFill>
                                <a:latin typeface="Cambria Math" panose="02040503050406030204" pitchFamily="18" charset="0"/>
                              </a:rPr>
                              <m:t>8</m:t>
                            </m:r>
                          </m:den>
                        </m:f>
                        <m:r>
                          <m:rPr>
                            <m:nor/>
                          </m:rPr>
                          <a:rPr lang="el-GR" sz="1800" dirty="0">
                            <a:solidFill>
                              <a:schemeClr val="tx1"/>
                            </a:solidFill>
                            <a:latin typeface="Times New Roman" panose="02020603050405020304" pitchFamily="18" charset="0"/>
                            <a:cs typeface="Times New Roman" panose="02020603050405020304" pitchFamily="18" charset="0"/>
                          </a:rPr>
                          <m:t> .</m:t>
                        </m:r>
                        <m:r>
                          <m:rPr>
                            <m:nor/>
                          </m:rPr>
                          <a:rPr lang="en-IN" sz="1800" dirty="0">
                            <a:solidFill>
                              <a:schemeClr val="tx1"/>
                            </a:solidFill>
                            <a:latin typeface="Times New Roman" panose="02020603050405020304" pitchFamily="18" charset="0"/>
                            <a:cs typeface="Times New Roman" panose="02020603050405020304" pitchFamily="18" charset="0"/>
                          </a:rPr>
                          <m:t> </m:t>
                        </m:r>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3</m:t>
                            </m:r>
                          </m:num>
                          <m:den>
                            <m:r>
                              <a:rPr lang="en-IN" sz="1800" i="1">
                                <a:solidFill>
                                  <a:schemeClr val="tx1"/>
                                </a:solidFill>
                                <a:latin typeface="Cambria Math" panose="02040503050406030204" pitchFamily="18" charset="0"/>
                              </a:rPr>
                              <m:t>9</m:t>
                            </m:r>
                          </m:den>
                        </m:f>
                        <m:r>
                          <m:rPr>
                            <m:nor/>
                          </m:rPr>
                          <a:rPr lang="el-GR" sz="1800" dirty="0">
                            <a:solidFill>
                              <a:schemeClr val="tx1"/>
                            </a:solidFill>
                            <a:latin typeface="Times New Roman" panose="02020603050405020304" pitchFamily="18" charset="0"/>
                            <a:cs typeface="Times New Roman" panose="02020603050405020304" pitchFamily="18" charset="0"/>
                          </a:rPr>
                          <m:t> </m:t>
                        </m:r>
                        <m:r>
                          <m:rPr>
                            <m:nor/>
                          </m:rPr>
                          <a:rPr lang="en-IN" sz="1800" dirty="0">
                            <a:solidFill>
                              <a:schemeClr val="tx1"/>
                            </a:solidFill>
                            <a:latin typeface="Times New Roman" panose="02020603050405020304" pitchFamily="18" charset="0"/>
                            <a:cs typeface="Times New Roman" panose="02020603050405020304" pitchFamily="18" charset="0"/>
                          </a:rPr>
                          <m:t>. </m:t>
                        </m:r>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2</m:t>
                            </m:r>
                          </m:num>
                          <m:den>
                            <m:r>
                              <a:rPr lang="en-IN" sz="1800" i="1">
                                <a:solidFill>
                                  <a:schemeClr val="tx1"/>
                                </a:solidFill>
                                <a:latin typeface="Cambria Math" panose="02040503050406030204" pitchFamily="18" charset="0"/>
                              </a:rPr>
                              <m:t>6</m:t>
                            </m:r>
                          </m:den>
                        </m:f>
                      </m:num>
                      <m:den>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4</m:t>
                            </m:r>
                          </m:num>
                          <m:den>
                            <m:r>
                              <a:rPr lang="en-IN" sz="1800" i="1">
                                <a:solidFill>
                                  <a:schemeClr val="tx1"/>
                                </a:solidFill>
                                <a:latin typeface="Cambria Math" panose="02040503050406030204" pitchFamily="18" charset="0"/>
                              </a:rPr>
                              <m:t>8</m:t>
                            </m:r>
                          </m:den>
                        </m:f>
                        <m:r>
                          <a:rPr lang="en-IN" sz="1800" i="1">
                            <a:solidFill>
                              <a:schemeClr val="tx1"/>
                            </a:solidFill>
                            <a:latin typeface="Cambria Math" panose="02040503050406030204" pitchFamily="18" charset="0"/>
                          </a:rPr>
                          <m:t>.</m:t>
                        </m:r>
                        <m:r>
                          <m:rPr>
                            <m:nor/>
                          </m:rPr>
                          <a:rPr lang="el-GR" sz="1800" dirty="0">
                            <a:solidFill>
                              <a:schemeClr val="tx1"/>
                            </a:solidFill>
                            <a:latin typeface="Times New Roman" panose="02020603050405020304" pitchFamily="18" charset="0"/>
                            <a:cs typeface="Times New Roman" panose="02020603050405020304" pitchFamily="18" charset="0"/>
                          </a:rPr>
                          <m:t> </m:t>
                        </m:r>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1</m:t>
                            </m:r>
                          </m:num>
                          <m:den>
                            <m:r>
                              <a:rPr lang="en-IN" sz="1800" i="1">
                                <a:solidFill>
                                  <a:schemeClr val="tx1"/>
                                </a:solidFill>
                                <a:latin typeface="Cambria Math" panose="02040503050406030204" pitchFamily="18" charset="0"/>
                              </a:rPr>
                              <m:t>9</m:t>
                            </m:r>
                          </m:den>
                        </m:f>
                        <m:r>
                          <a:rPr lang="en-IN" sz="1800" i="1">
                            <a:solidFill>
                              <a:schemeClr val="tx1"/>
                            </a:solidFill>
                            <a:latin typeface="Cambria Math" panose="02040503050406030204" pitchFamily="18" charset="0"/>
                          </a:rPr>
                          <m:t>.   </m:t>
                        </m:r>
                        <m:r>
                          <a:rPr lang="en-IN" sz="1800" i="1">
                            <a:solidFill>
                              <a:schemeClr val="tx1"/>
                            </a:solidFill>
                            <a:latin typeface="Cambria Math" panose="02040503050406030204" pitchFamily="18" charset="0"/>
                          </a:rPr>
                          <m:t>1</m:t>
                        </m:r>
                      </m:den>
                    </m:f>
                  </m:oMath>
                </a14:m>
                <a:endParaRPr lang="en-IN" sz="1800" dirty="0">
                  <a:solidFill>
                    <a:schemeClr val="tx1"/>
                  </a:solidFill>
                  <a:latin typeface="Times New Roman" panose="02020603050405020304" pitchFamily="18" charset="0"/>
                </a:endParaRPr>
              </a:p>
              <a:p>
                <a:pPr algn="ctr"/>
                <a:r>
                  <a:rPr lang="en-IN" sz="1800" i="1" dirty="0" err="1">
                    <a:solidFill>
                      <a:srgbClr val="C00000"/>
                    </a:solidFill>
                    <a:latin typeface="Times New Roman" panose="02020603050405020304" pitchFamily="18" charset="0"/>
                    <a:cs typeface="Times New Roman" panose="02020603050405020304" pitchFamily="18" charset="0"/>
                  </a:rPr>
                  <a:t>Color</a:t>
                </a:r>
                <a:r>
                  <a:rPr lang="en-IN" sz="1800" i="1" dirty="0">
                    <a:solidFill>
                      <a:srgbClr val="C00000"/>
                    </a:solidFill>
                    <a:latin typeface="Times New Roman" panose="02020603050405020304" pitchFamily="18" charset="0"/>
                    <a:cs typeface="Times New Roman" panose="02020603050405020304" pitchFamily="18" charset="0"/>
                  </a:rPr>
                  <a:t> :</a:t>
                </a:r>
                <a:r>
                  <a:rPr lang="en-IN" sz="1800" dirty="0">
                    <a:solidFill>
                      <a:schemeClr val="tx1"/>
                    </a:solidFill>
                  </a:rPr>
                  <a:t>   </a:t>
                </a:r>
                <a14:m>
                  <m:oMath xmlns:m="http://schemas.openxmlformats.org/officeDocument/2006/math">
                    <m:f>
                      <m:fPr>
                        <m:ctrlPr>
                          <a:rPr lang="el-GR" sz="1800" i="1" dirty="0">
                            <a:solidFill>
                              <a:schemeClr val="tx1"/>
                            </a:solidFill>
                            <a:latin typeface="Cambria Math" panose="02040503050406030204" pitchFamily="18" charset="0"/>
                          </a:rPr>
                        </m:ctrlPr>
                      </m:fPr>
                      <m:num>
                        <m:r>
                          <m:rPr>
                            <m:nor/>
                          </m:rPr>
                          <a:rPr lang="el-GR" sz="1800" dirty="0">
                            <a:solidFill>
                              <a:schemeClr val="tx1"/>
                            </a:solidFill>
                            <a:latin typeface="Times New Roman" panose="02020603050405020304" pitchFamily="18" charset="0"/>
                            <a:cs typeface="Times New Roman" panose="02020603050405020304" pitchFamily="18" charset="0"/>
                          </a:rPr>
                          <m:t>ρ</m:t>
                        </m:r>
                        <m:r>
                          <m:rPr>
                            <m:nor/>
                          </m:rPr>
                          <a:rPr lang="el-GR" sz="1800" baseline="-25000" dirty="0">
                            <a:solidFill>
                              <a:schemeClr val="tx1"/>
                            </a:solidFill>
                            <a:latin typeface="Times New Roman" panose="02020603050405020304" pitchFamily="18" charset="0"/>
                            <a:cs typeface="Times New Roman" panose="02020603050405020304" pitchFamily="18" charset="0"/>
                          </a:rPr>
                          <m:t>1</m:t>
                        </m:r>
                        <m:r>
                          <m:rPr>
                            <m:nor/>
                          </m:rPr>
                          <a:rPr lang="en-IN" sz="1800" baseline="-25000" dirty="0">
                            <a:solidFill>
                              <a:schemeClr val="tx1"/>
                            </a:solidFill>
                            <a:latin typeface="Times New Roman" panose="02020603050405020304" pitchFamily="18" charset="0"/>
                            <a:cs typeface="Times New Roman" panose="02020603050405020304" pitchFamily="18" charset="0"/>
                          </a:rPr>
                          <m:t>1</m:t>
                        </m:r>
                        <m:r>
                          <m:rPr>
                            <m:nor/>
                          </m:rPr>
                          <a:rPr lang="el-GR" sz="1800" dirty="0">
                            <a:solidFill>
                              <a:schemeClr val="tx1"/>
                            </a:solidFill>
                            <a:latin typeface="Times New Roman" panose="02020603050405020304" pitchFamily="18" charset="0"/>
                            <a:cs typeface="Times New Roman" panose="02020603050405020304" pitchFamily="18" charset="0"/>
                          </a:rPr>
                          <m:t> </m:t>
                        </m:r>
                      </m:num>
                      <m:den>
                        <m:r>
                          <m:rPr>
                            <m:nor/>
                          </m:rPr>
                          <a:rPr lang="el-GR" sz="1800" dirty="0">
                            <a:solidFill>
                              <a:schemeClr val="tx1"/>
                            </a:solidFill>
                            <a:latin typeface="Times New Roman" panose="02020603050405020304" pitchFamily="18" charset="0"/>
                            <a:cs typeface="Times New Roman" panose="02020603050405020304" pitchFamily="18" charset="0"/>
                          </a:rPr>
                          <m:t>ρ</m:t>
                        </m:r>
                        <m:r>
                          <m:rPr>
                            <m:nor/>
                          </m:rPr>
                          <a:rPr lang="en-IN" sz="1800" i="1" baseline="-25000" dirty="0">
                            <a:solidFill>
                              <a:schemeClr val="tx1"/>
                            </a:solidFill>
                            <a:latin typeface="Times New Roman" panose="02020603050405020304" pitchFamily="18" charset="0"/>
                            <a:cs typeface="Times New Roman" panose="02020603050405020304" pitchFamily="18" charset="0"/>
                          </a:rPr>
                          <m:t>88</m:t>
                        </m:r>
                        <m:r>
                          <m:rPr>
                            <m:nor/>
                          </m:rPr>
                          <a:rPr lang="en-IN" sz="1800" i="1" baseline="-25000" dirty="0">
                            <a:solidFill>
                              <a:schemeClr val="tx1"/>
                            </a:solidFill>
                            <a:latin typeface="Times New Roman" panose="02020603050405020304" pitchFamily="18" charset="0"/>
                            <a:cs typeface="Times New Roman" panose="02020603050405020304" pitchFamily="18" charset="0"/>
                          </a:rPr>
                          <m:t>s</m:t>
                        </m:r>
                      </m:den>
                    </m:f>
                  </m:oMath>
                </a14:m>
                <a:r>
                  <a:rPr lang="en-IN" sz="18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IN" sz="1800" i="1">
                            <a:solidFill>
                              <a:schemeClr val="tx1"/>
                            </a:solidFill>
                            <a:latin typeface="Cambria Math" panose="02040503050406030204" pitchFamily="18" charset="0"/>
                          </a:rPr>
                        </m:ctrlPr>
                      </m:fPr>
                      <m:num>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1</m:t>
                            </m:r>
                          </m:num>
                          <m:den>
                            <m:r>
                              <a:rPr lang="en-IN" sz="1800" i="1">
                                <a:solidFill>
                                  <a:schemeClr val="tx1"/>
                                </a:solidFill>
                                <a:latin typeface="Cambria Math" panose="02040503050406030204" pitchFamily="18" charset="0"/>
                              </a:rPr>
                              <m:t>27</m:t>
                            </m:r>
                          </m:den>
                        </m:f>
                        <m:r>
                          <m:rPr>
                            <m:nor/>
                          </m:rPr>
                          <a:rPr lang="el-GR" sz="1800" dirty="0">
                            <a:solidFill>
                              <a:schemeClr val="tx1"/>
                            </a:solidFill>
                            <a:latin typeface="Times New Roman" panose="02020603050405020304" pitchFamily="18" charset="0"/>
                            <a:cs typeface="Times New Roman" panose="02020603050405020304" pitchFamily="18" charset="0"/>
                          </a:rPr>
                          <m:t> .</m:t>
                        </m:r>
                        <m:r>
                          <m:rPr>
                            <m:nor/>
                          </m:rPr>
                          <a:rPr lang="en-IN" sz="1800" dirty="0">
                            <a:solidFill>
                              <a:schemeClr val="tx1"/>
                            </a:solidFill>
                            <a:latin typeface="Times New Roman" panose="02020603050405020304" pitchFamily="18" charset="0"/>
                            <a:cs typeface="Times New Roman" panose="02020603050405020304" pitchFamily="18" charset="0"/>
                          </a:rPr>
                          <m:t> </m:t>
                        </m:r>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1</m:t>
                            </m:r>
                          </m:num>
                          <m:den>
                            <m:r>
                              <a:rPr lang="en-IN" sz="1800" i="1">
                                <a:solidFill>
                                  <a:schemeClr val="tx1"/>
                                </a:solidFill>
                                <a:latin typeface="Cambria Math" panose="02040503050406030204" pitchFamily="18" charset="0"/>
                              </a:rPr>
                              <m:t>64</m:t>
                            </m:r>
                          </m:den>
                        </m:f>
                        <m:r>
                          <m:rPr>
                            <m:nor/>
                          </m:rPr>
                          <a:rPr lang="el-GR" sz="1800" dirty="0">
                            <a:solidFill>
                              <a:schemeClr val="tx1"/>
                            </a:solidFill>
                            <a:latin typeface="Times New Roman" panose="02020603050405020304" pitchFamily="18" charset="0"/>
                            <a:cs typeface="Times New Roman" panose="02020603050405020304" pitchFamily="18" charset="0"/>
                          </a:rPr>
                          <m:t> </m:t>
                        </m:r>
                        <m:r>
                          <m:rPr>
                            <m:nor/>
                          </m:rPr>
                          <a:rPr lang="en-IN" sz="1800" dirty="0">
                            <a:solidFill>
                              <a:schemeClr val="tx1"/>
                            </a:solidFill>
                            <a:latin typeface="Times New Roman" panose="02020603050405020304" pitchFamily="18" charset="0"/>
                            <a:cs typeface="Times New Roman" panose="02020603050405020304" pitchFamily="18" charset="0"/>
                          </a:rPr>
                          <m:t>. </m:t>
                        </m:r>
                        <m:r>
                          <a:rPr lang="en-IN" sz="1800" i="1" dirty="0">
                            <a:solidFill>
                              <a:schemeClr val="tx1"/>
                            </a:solidFill>
                            <a:latin typeface="Cambria Math" panose="02040503050406030204" pitchFamily="18" charset="0"/>
                            <a:cs typeface="Times New Roman" panose="02020603050405020304" pitchFamily="18" charset="0"/>
                          </a:rPr>
                          <m:t>1</m:t>
                        </m:r>
                      </m:num>
                      <m:den>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16</m:t>
                            </m:r>
                          </m:num>
                          <m:den>
                            <m:r>
                              <a:rPr lang="en-IN" sz="1800" i="1">
                                <a:solidFill>
                                  <a:schemeClr val="tx1"/>
                                </a:solidFill>
                                <a:latin typeface="Cambria Math" panose="02040503050406030204" pitchFamily="18" charset="0"/>
                              </a:rPr>
                              <m:t>27</m:t>
                            </m:r>
                          </m:den>
                        </m:f>
                        <m:r>
                          <a:rPr lang="en-IN" sz="1800" i="1">
                            <a:solidFill>
                              <a:schemeClr val="tx1"/>
                            </a:solidFill>
                            <a:latin typeface="Cambria Math" panose="02040503050406030204" pitchFamily="18" charset="0"/>
                          </a:rPr>
                          <m:t>.</m:t>
                        </m:r>
                        <m:r>
                          <m:rPr>
                            <m:nor/>
                          </m:rPr>
                          <a:rPr lang="el-GR" sz="1800" dirty="0">
                            <a:solidFill>
                              <a:schemeClr val="tx1"/>
                            </a:solidFill>
                            <a:latin typeface="Times New Roman" panose="02020603050405020304" pitchFamily="18" charset="0"/>
                            <a:cs typeface="Times New Roman" panose="02020603050405020304" pitchFamily="18" charset="0"/>
                          </a:rPr>
                          <m:t> </m:t>
                        </m:r>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8</m:t>
                            </m:r>
                          </m:num>
                          <m:den>
                            <m:r>
                              <a:rPr lang="en-IN" sz="1800" i="1">
                                <a:solidFill>
                                  <a:schemeClr val="tx1"/>
                                </a:solidFill>
                                <a:latin typeface="Cambria Math" panose="02040503050406030204" pitchFamily="18" charset="0"/>
                              </a:rPr>
                              <m:t>64</m:t>
                            </m:r>
                          </m:den>
                        </m:f>
                        <m:r>
                          <a:rPr lang="en-IN" sz="1800" i="1">
                            <a:solidFill>
                              <a:schemeClr val="tx1"/>
                            </a:solidFill>
                            <a:latin typeface="Cambria Math" panose="02040503050406030204" pitchFamily="18" charset="0"/>
                          </a:rPr>
                          <m:t>.</m:t>
                        </m:r>
                        <m:f>
                          <m:fPr>
                            <m:ctrlPr>
                              <a:rPr lang="en-IN" sz="1800" i="1">
                                <a:solidFill>
                                  <a:schemeClr val="tx1"/>
                                </a:solidFill>
                                <a:latin typeface="Cambria Math" panose="02040503050406030204" pitchFamily="18" charset="0"/>
                              </a:rPr>
                            </m:ctrlPr>
                          </m:fPr>
                          <m:num>
                            <m:r>
                              <a:rPr lang="en-IN" sz="1800" i="1">
                                <a:solidFill>
                                  <a:schemeClr val="tx1"/>
                                </a:solidFill>
                                <a:latin typeface="Cambria Math" panose="02040503050406030204" pitchFamily="18" charset="0"/>
                              </a:rPr>
                              <m:t>1</m:t>
                            </m:r>
                          </m:num>
                          <m:den>
                            <m:r>
                              <a:rPr lang="en-IN" sz="1800" i="1">
                                <a:solidFill>
                                  <a:schemeClr val="tx1"/>
                                </a:solidFill>
                                <a:latin typeface="Cambria Math" panose="02040503050406030204" pitchFamily="18" charset="0"/>
                              </a:rPr>
                              <m:t>64</m:t>
                            </m:r>
                          </m:den>
                        </m:f>
                      </m:den>
                    </m:f>
                  </m:oMath>
                </a14:m>
                <a:endParaRPr lang="en-IN" dirty="0"/>
              </a:p>
            </p:txBody>
          </p:sp>
        </mc:Choice>
        <mc:Fallback>
          <p:sp>
            <p:nvSpPr>
              <p:cNvPr id="8" name="Flowchart: Internal Storage 7">
                <a:extLst>
                  <a:ext uri="{FF2B5EF4-FFF2-40B4-BE49-F238E27FC236}">
                    <a16:creationId xmlns:a16="http://schemas.microsoft.com/office/drawing/2014/main" id="{186B05DB-D59C-4A22-8745-EC274D35752A}"/>
                  </a:ext>
                </a:extLst>
              </p:cNvPr>
              <p:cNvSpPr>
                <a:spLocks noRot="1" noChangeAspect="1" noMove="1" noResize="1" noEditPoints="1" noAdjustHandles="1" noChangeArrowheads="1" noChangeShapeType="1" noTextEdit="1"/>
              </p:cNvSpPr>
              <p:nvPr/>
            </p:nvSpPr>
            <p:spPr>
              <a:xfrm>
                <a:off x="8909282" y="4262169"/>
                <a:ext cx="3059057" cy="2018327"/>
              </a:xfrm>
              <a:prstGeom prst="flowChartInternalStorage">
                <a:avLst/>
              </a:prstGeom>
              <a:blipFill>
                <a:blip r:embed="rId6"/>
                <a:stretch>
                  <a:fillRect/>
                </a:stretch>
              </a:blipFill>
              <a:ln w="28575">
                <a:solidFill>
                  <a:srgbClr val="C00000"/>
                </a:solidFill>
              </a:ln>
            </p:spPr>
            <p:txBody>
              <a:bodyPr/>
              <a:lstStyle/>
              <a:p>
                <a:r>
                  <a:rPr lang="en-IN">
                    <a:noFill/>
                  </a:rPr>
                  <a:t> </a:t>
                </a:r>
              </a:p>
            </p:txBody>
          </p:sp>
        </mc:Fallback>
      </mc:AlternateContent>
      <p:sp>
        <p:nvSpPr>
          <p:cNvPr id="12" name="TextBox 11">
            <a:extLst>
              <a:ext uri="{FF2B5EF4-FFF2-40B4-BE49-F238E27FC236}">
                <a16:creationId xmlns:a16="http://schemas.microsoft.com/office/drawing/2014/main" id="{FE80A136-4F3F-4464-BA40-3853A064962A}"/>
              </a:ext>
            </a:extLst>
          </p:cNvPr>
          <p:cNvSpPr txBox="1"/>
          <p:nvPr/>
        </p:nvSpPr>
        <p:spPr>
          <a:xfrm>
            <a:off x="9760017" y="4208809"/>
            <a:ext cx="1404613"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Multiplicity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1F48C0-D589-457D-8076-9F6DCE4FF9B8}"/>
                  </a:ext>
                </a:extLst>
              </p:cNvPr>
              <p:cNvSpPr txBox="1"/>
              <p:nvPr/>
            </p:nvSpPr>
            <p:spPr>
              <a:xfrm>
                <a:off x="9163927" y="1435772"/>
                <a:ext cx="3028074" cy="1206421"/>
              </a:xfrm>
              <a:prstGeom prst="rect">
                <a:avLst/>
              </a:prstGeom>
              <a:noFill/>
            </p:spPr>
            <p:txBody>
              <a:bodyPr wrap="square" rtlCol="0">
                <a:spAutoFit/>
              </a:bodyPr>
              <a:lstStyle/>
              <a:p>
                <a:r>
                  <a:rPr lang="en-IN" i="1" dirty="0">
                    <a:latin typeface="Times New Roman" panose="02020603050405020304" pitchFamily="18" charset="0"/>
                    <a:cs typeface="Times New Roman" panose="02020603050405020304" pitchFamily="18" charset="0"/>
                  </a:rPr>
                  <a:t>i, j, l</a:t>
                </a:r>
                <a:r>
                  <a:rPr lang="en-IN" dirty="0">
                    <a:latin typeface="Times New Roman" panose="02020603050405020304" pitchFamily="18" charset="0"/>
                    <a:cs typeface="Times New Roman" panose="02020603050405020304" pitchFamily="18" charset="0"/>
                  </a:rPr>
                  <a:t> = no. of </a:t>
                </a:r>
                <a14:m>
                  <m:oMath xmlns:m="http://schemas.openxmlformats.org/officeDocument/2006/math">
                    <m:r>
                      <a:rPr lang="en-IN" sz="1800" b="0" i="1" smtClean="0">
                        <a:latin typeface="Cambria Math" panose="02040503050406030204" pitchFamily="18" charset="0"/>
                        <a:cs typeface="Times New Roman" panose="02020603050405020304" pitchFamily="18" charset="0"/>
                      </a:rPr>
                      <m:t>𝑢</m:t>
                    </m:r>
                    <m:acc>
                      <m:accPr>
                        <m:chr m:val="̅"/>
                        <m:ctrlPr>
                          <a:rPr lang="en-IN" sz="1800" i="1">
                            <a:latin typeface="Cambria Math" panose="02040503050406030204" pitchFamily="18" charset="0"/>
                            <a:cs typeface="Times New Roman" panose="02020603050405020304" pitchFamily="18" charset="0"/>
                          </a:rPr>
                        </m:ctrlPr>
                      </m:accPr>
                      <m:e>
                        <m:r>
                          <a:rPr lang="en-IN" sz="1800" b="0" i="1" smtClean="0">
                            <a:latin typeface="Cambria Math" panose="02040503050406030204" pitchFamily="18" charset="0"/>
                            <a:cs typeface="Times New Roman" panose="02020603050405020304" pitchFamily="18" charset="0"/>
                          </a:rPr>
                          <m:t>𝑢</m:t>
                        </m:r>
                      </m:e>
                    </m:acc>
                    <m:r>
                      <a:rPr lang="en-IN" sz="1800" b="0" i="1" smtClean="0">
                        <a:latin typeface="Cambria Math" panose="02040503050406030204" pitchFamily="18" charset="0"/>
                        <a:cs typeface="Times New Roman" panose="02020603050405020304" pitchFamily="18" charset="0"/>
                      </a:rPr>
                      <m:t>, </m:t>
                    </m:r>
                    <m:r>
                      <a:rPr lang="en-IN" sz="1800" b="0" i="1" smtClean="0">
                        <a:latin typeface="Cambria Math" panose="02040503050406030204" pitchFamily="18" charset="0"/>
                        <a:cs typeface="Times New Roman" panose="02020603050405020304" pitchFamily="18" charset="0"/>
                      </a:rPr>
                      <m:t>𝑑</m:t>
                    </m:r>
                    <m:acc>
                      <m:accPr>
                        <m:chr m:val="̅"/>
                        <m:ctrlPr>
                          <a:rPr lang="en-IN" sz="1800" i="1" smtClean="0">
                            <a:latin typeface="Cambria Math" panose="02040503050406030204" pitchFamily="18" charset="0"/>
                            <a:cs typeface="Times New Roman" panose="02020603050405020304" pitchFamily="18" charset="0"/>
                          </a:rPr>
                        </m:ctrlPr>
                      </m:accPr>
                      <m:e>
                        <m:r>
                          <a:rPr lang="en-IN" sz="1800" b="0" i="1" smtClean="0">
                            <a:latin typeface="Cambria Math" panose="02040503050406030204" pitchFamily="18" charset="0"/>
                            <a:cs typeface="Times New Roman" panose="02020603050405020304" pitchFamily="18" charset="0"/>
                          </a:rPr>
                          <m:t>𝑑</m:t>
                        </m:r>
                      </m:e>
                    </m:acc>
                    <m:r>
                      <a:rPr lang="en-IN" sz="1800" b="0" i="1" smtClean="0">
                        <a:latin typeface="Cambria Math" panose="02040503050406030204" pitchFamily="18" charset="0"/>
                        <a:cs typeface="Times New Roman" panose="02020603050405020304" pitchFamily="18" charset="0"/>
                      </a:rPr>
                      <m:t> , </m:t>
                    </m:r>
                    <m:r>
                      <a:rPr lang="en-IN" sz="1800" b="0" i="1" smtClean="0">
                        <a:latin typeface="Cambria Math" panose="02040503050406030204" pitchFamily="18" charset="0"/>
                        <a:cs typeface="Times New Roman" panose="02020603050405020304" pitchFamily="18" charset="0"/>
                      </a:rPr>
                      <m:t>𝑠</m:t>
                    </m:r>
                    <m:acc>
                      <m:accPr>
                        <m:chr m:val="̅"/>
                        <m:ctrlPr>
                          <a:rPr lang="en-IN" sz="1800" i="1">
                            <a:latin typeface="Cambria Math" panose="02040503050406030204" pitchFamily="18" charset="0"/>
                            <a:cs typeface="Times New Roman" panose="02020603050405020304" pitchFamily="18" charset="0"/>
                          </a:rPr>
                        </m:ctrlPr>
                      </m:accPr>
                      <m:e>
                        <m:r>
                          <a:rPr lang="en-IN" sz="1800" b="0" i="1" smtClean="0">
                            <a:latin typeface="Cambria Math" panose="02040503050406030204" pitchFamily="18" charset="0"/>
                            <a:cs typeface="Times New Roman" panose="02020603050405020304" pitchFamily="18" charset="0"/>
                          </a:rPr>
                          <m:t>𝑠</m:t>
                        </m:r>
                        <m:r>
                          <a:rPr lang="en-IN" sz="1800" b="0" i="1" smtClean="0">
                            <a:latin typeface="Cambria Math" panose="02040503050406030204" pitchFamily="18" charset="0"/>
                            <a:cs typeface="Times New Roman" panose="02020603050405020304" pitchFamily="18" charset="0"/>
                          </a:rPr>
                          <m:t> </m:t>
                        </m:r>
                      </m:e>
                    </m:acc>
                    <m:r>
                      <a:rPr lang="en-IN" sz="1800" b="0" i="1" smtClean="0">
                        <a:latin typeface="Cambria Math" panose="02040503050406030204" pitchFamily="18" charset="0"/>
                        <a:cs typeface="Times New Roman" panose="02020603050405020304" pitchFamily="18" charset="0"/>
                      </a:rPr>
                      <m:t> </m:t>
                    </m:r>
                  </m:oMath>
                </a14:m>
                <a:r>
                  <a:rPr lang="en-IN" dirty="0">
                    <a:latin typeface="Times New Roman" panose="02020603050405020304" pitchFamily="18" charset="0"/>
                    <a:cs typeface="Times New Roman" panose="02020603050405020304" pitchFamily="18" charset="0"/>
                  </a:rPr>
                  <a:t>pairs respectively</a:t>
                </a:r>
              </a:p>
              <a:p>
                <a:r>
                  <a:rPr lang="en-IN" i="1" dirty="0">
                    <a:latin typeface="Times New Roman" panose="02020603050405020304" pitchFamily="18" charset="0"/>
                    <a:cs typeface="Times New Roman" panose="02020603050405020304" pitchFamily="18" charset="0"/>
                  </a:rPr>
                  <a:t>k</a:t>
                </a:r>
                <a:r>
                  <a:rPr lang="en-IN" dirty="0">
                    <a:latin typeface="Times New Roman" panose="02020603050405020304" pitchFamily="18" charset="0"/>
                    <a:cs typeface="Times New Roman" panose="02020603050405020304" pitchFamily="18" charset="0"/>
                  </a:rPr>
                  <a:t> = no. of gluons</a:t>
                </a:r>
              </a:p>
              <a:p>
                <a:endParaRPr lang="en-IN" dirty="0"/>
              </a:p>
            </p:txBody>
          </p:sp>
        </mc:Choice>
        <mc:Fallback xmlns="">
          <p:sp>
            <p:nvSpPr>
              <p:cNvPr id="3" name="TextBox 2">
                <a:extLst>
                  <a:ext uri="{FF2B5EF4-FFF2-40B4-BE49-F238E27FC236}">
                    <a16:creationId xmlns:a16="http://schemas.microsoft.com/office/drawing/2014/main" id="{BB1F48C0-D589-457D-8076-9F6DCE4FF9B8}"/>
                  </a:ext>
                </a:extLst>
              </p:cNvPr>
              <p:cNvSpPr txBox="1">
                <a:spLocks noRot="1" noChangeAspect="1" noMove="1" noResize="1" noEditPoints="1" noAdjustHandles="1" noChangeArrowheads="1" noChangeShapeType="1" noTextEdit="1"/>
              </p:cNvSpPr>
              <p:nvPr/>
            </p:nvSpPr>
            <p:spPr>
              <a:xfrm>
                <a:off x="9163927" y="1435772"/>
                <a:ext cx="3028074" cy="1206421"/>
              </a:xfrm>
              <a:prstGeom prst="rect">
                <a:avLst/>
              </a:prstGeom>
              <a:blipFill>
                <a:blip r:embed="rId7"/>
                <a:stretch>
                  <a:fillRect l="-1610" t="-2538" r="-2012"/>
                </a:stretch>
              </a:blipFill>
            </p:spPr>
            <p:txBody>
              <a:bodyPr/>
              <a:lstStyle/>
              <a:p>
                <a:r>
                  <a:rPr lang="en-IN">
                    <a:noFill/>
                  </a:rPr>
                  <a:t> </a:t>
                </a:r>
              </a:p>
            </p:txBody>
          </p:sp>
        </mc:Fallback>
      </mc:AlternateContent>
    </p:spTree>
    <p:extLst>
      <p:ext uri="{BB962C8B-B14F-4D97-AF65-F5344CB8AC3E}">
        <p14:creationId xmlns:p14="http://schemas.microsoft.com/office/powerpoint/2010/main" val="2063832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1" grpId="0" animBg="1"/>
      <p:bldP spid="14" grpId="0" animBg="1"/>
      <p:bldP spid="26" grpId="0"/>
      <p:bldP spid="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4FA424-15E5-40E2-B6E8-51D5A39B0438}"/>
              </a:ext>
            </a:extLst>
          </p:cNvPr>
          <p:cNvPicPr>
            <a:picLocks noChangeAspect="1"/>
          </p:cNvPicPr>
          <p:nvPr/>
        </p:nvPicPr>
        <p:blipFill rotWithShape="1">
          <a:blip r:embed="rId2"/>
          <a:srcRect l="4439" t="5346" r="14348"/>
          <a:stretch/>
        </p:blipFill>
        <p:spPr>
          <a:xfrm>
            <a:off x="8365782" y="1953977"/>
            <a:ext cx="3049779" cy="1922949"/>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8818FD-5E1B-49CF-9CD5-AAD183D424FC}"/>
                  </a:ext>
                </a:extLst>
              </p:cNvPr>
              <p:cNvSpPr txBox="1"/>
              <p:nvPr/>
            </p:nvSpPr>
            <p:spPr>
              <a:xfrm>
                <a:off x="700989" y="4987287"/>
                <a:ext cx="6527584" cy="1241365"/>
              </a:xfrm>
              <a:prstGeom prst="rect">
                <a:avLst/>
              </a:prstGeom>
              <a:noFill/>
            </p:spPr>
            <p:txBody>
              <a:bodyPr wrap="square" rtlCol="0">
                <a:spAutoFit/>
              </a:bodyPr>
              <a:lstStyle/>
              <a:p>
                <a:pPr marL="342900" indent="-342900" algn="just">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To accommodate the strange sea, the process </a:t>
                </a:r>
                <a:r>
                  <a:rPr lang="en-IN" sz="2000" i="1" dirty="0">
                    <a:latin typeface="Times New Roman" panose="02020603050405020304" pitchFamily="18" charset="0"/>
                    <a:cs typeface="Times New Roman" panose="02020603050405020304" pitchFamily="18" charset="0"/>
                  </a:rPr>
                  <a:t>g⇔ </a:t>
                </a:r>
                <a14:m>
                  <m:oMath xmlns:m="http://schemas.openxmlformats.org/officeDocument/2006/math">
                    <m:r>
                      <a:rPr lang="en-IN" sz="2000" i="1">
                        <a:latin typeface="Cambria Math" panose="02040503050406030204" pitchFamily="18" charset="0"/>
                        <a:cs typeface="Times New Roman" panose="02020603050405020304" pitchFamily="18" charset="0"/>
                      </a:rPr>
                      <m:t>𝑠</m:t>
                    </m:r>
                    <m:acc>
                      <m:accPr>
                        <m:chr m:val="̅"/>
                        <m:ctrlPr>
                          <a:rPr lang="en-IN" sz="2000" i="1">
                            <a:latin typeface="Cambria Math" panose="02040503050406030204" pitchFamily="18" charset="0"/>
                            <a:cs typeface="Times New Roman" panose="02020603050405020304" pitchFamily="18" charset="0"/>
                          </a:rPr>
                        </m:ctrlPr>
                      </m:accPr>
                      <m:e>
                        <m:r>
                          <a:rPr lang="en-IN" sz="2000" i="1">
                            <a:latin typeface="Cambria Math" panose="02040503050406030204" pitchFamily="18" charset="0"/>
                            <a:cs typeface="Times New Roman" panose="02020603050405020304" pitchFamily="18" charset="0"/>
                          </a:rPr>
                          <m:t>𝑠</m:t>
                        </m:r>
                      </m:e>
                    </m:acc>
                  </m:oMath>
                </a14:m>
                <a:r>
                  <a:rPr lang="en-IN" sz="2000" dirty="0">
                    <a:latin typeface="Times New Roman" panose="02020603050405020304" pitchFamily="18" charset="0"/>
                    <a:cs typeface="Times New Roman" panose="02020603050405020304" pitchFamily="18" charset="0"/>
                  </a:rPr>
                  <a:t> is considered with a suppression factor </a:t>
                </a:r>
                <a:r>
                  <a:rPr lang="en-IN" sz="2000" b="1" dirty="0">
                    <a:latin typeface="Times New Roman" panose="02020603050405020304" pitchFamily="18" charset="0"/>
                    <a:ea typeface="Cambria Math" panose="02040503050406030204" pitchFamily="18" charset="0"/>
                    <a:cs typeface="Times New Roman" panose="02020603050405020304" pitchFamily="18" charset="0"/>
                  </a:rPr>
                  <a:t>k (1-C</a:t>
                </a:r>
                <a:r>
                  <a:rPr lang="en-IN" sz="2000" b="1" i="1" baseline="-25000" dirty="0">
                    <a:latin typeface="Times New Roman" panose="02020603050405020304" pitchFamily="18" charset="0"/>
                    <a:ea typeface="Cambria Math" panose="02040503050406030204" pitchFamily="18" charset="0"/>
                    <a:cs typeface="Times New Roman" panose="02020603050405020304" pitchFamily="18" charset="0"/>
                  </a:rPr>
                  <a:t>l</a:t>
                </a:r>
                <a:r>
                  <a:rPr lang="en-IN" sz="2000" b="1" dirty="0">
                    <a:latin typeface="Times New Roman" panose="02020603050405020304" pitchFamily="18" charset="0"/>
                    <a:ea typeface="Cambria Math" panose="02040503050406030204" pitchFamily="18" charset="0"/>
                    <a:cs typeface="Times New Roman" panose="02020603050405020304" pitchFamily="18" charset="0"/>
                  </a:rPr>
                  <a:t>)</a:t>
                </a:r>
                <a:r>
                  <a:rPr lang="en-IN" sz="2000" b="1" baseline="30000" dirty="0">
                    <a:latin typeface="Times New Roman" panose="02020603050405020304" pitchFamily="18" charset="0"/>
                    <a:ea typeface="Cambria Math" panose="02040503050406030204" pitchFamily="18" charset="0"/>
                    <a:cs typeface="Times New Roman" panose="02020603050405020304" pitchFamily="18" charset="0"/>
                  </a:rPr>
                  <a:t>n-1</a:t>
                </a:r>
                <a:endParaRPr lang="en-IN" sz="2000" dirty="0">
                  <a:latin typeface="Times New Roman" panose="02020603050405020304" pitchFamily="18" charset="0"/>
                  <a:ea typeface="Cambria Math" panose="02040503050406030204" pitchFamily="18" charset="0"/>
                  <a:cs typeface="Times New Roman" panose="02020603050405020304" pitchFamily="18" charset="0"/>
                </a:endParaRPr>
              </a:p>
              <a:p>
                <a:pPr algn="just"/>
                <a:r>
                  <a:rPr lang="en-IN" sz="2000" b="1" dirty="0">
                    <a:latin typeface="Times New Roman" panose="02020603050405020304" pitchFamily="18" charset="0"/>
                    <a:ea typeface="Cambria Math" panose="02040503050406030204" pitchFamily="18" charset="0"/>
                    <a:cs typeface="Times New Roman" panose="02020603050405020304" pitchFamily="18" charset="0"/>
                  </a:rPr>
                  <a:t>       </a:t>
                </a:r>
                <a:r>
                  <a:rPr lang="en-IN" sz="2000" dirty="0">
                    <a:latin typeface="Times New Roman" panose="02020603050405020304" pitchFamily="18" charset="0"/>
                    <a:ea typeface="Cambria Math" panose="02040503050406030204" pitchFamily="18" charset="0"/>
                    <a:cs typeface="Times New Roman" panose="02020603050405020304" pitchFamily="18" charset="0"/>
                  </a:rPr>
                  <a:t>where,</a:t>
                </a:r>
                <a:r>
                  <a:rPr lang="en-IN" sz="2000" b="1" dirty="0">
                    <a:latin typeface="Times New Roman" panose="02020603050405020304" pitchFamily="18" charset="0"/>
                    <a:ea typeface="Cambria Math" panose="020405030504060302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a:t>
                </a:r>
                <a:r>
                  <a:rPr lang="en-US" sz="2000" b="1" i="1" baseline="-25000" dirty="0">
                    <a:latin typeface="Times New Roman" panose="02020603050405020304" pitchFamily="18" charset="0"/>
                    <a:cs typeface="Times New Roman" panose="02020603050405020304" pitchFamily="18" charset="0"/>
                  </a:rPr>
                  <a:t>l</a:t>
                </a:r>
                <a:r>
                  <a:rPr lang="en-US" sz="2000" b="1" baseline="-25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latin typeface="Cambria Math" panose="02040503050406030204" pitchFamily="18" charset="0"/>
                          </a:rPr>
                        </m:ctrlPr>
                      </m:fPr>
                      <m:num>
                        <m:r>
                          <a:rPr lang="en-IN" sz="2400" b="1" i="1">
                            <a:latin typeface="Cambria Math" panose="02040503050406030204" pitchFamily="18" charset="0"/>
                          </a:rPr>
                          <m:t>𝟐</m:t>
                        </m:r>
                        <m:r>
                          <a:rPr lang="en-IN" sz="2400" b="1" i="1">
                            <a:latin typeface="Cambria Math" panose="02040503050406030204" pitchFamily="18" charset="0"/>
                          </a:rPr>
                          <m:t>𝑴𝒔</m:t>
                        </m:r>
                      </m:num>
                      <m:den>
                        <m:r>
                          <a:rPr lang="en-IN" sz="2400" b="1" i="1">
                            <a:latin typeface="Cambria Math" panose="02040503050406030204" pitchFamily="18" charset="0"/>
                          </a:rPr>
                          <m:t>𝑴</m:t>
                        </m:r>
                        <m:r>
                          <a:rPr lang="en-IN" sz="2400" b="1" i="1" baseline="-25000">
                            <a:latin typeface="Cambria Math" panose="02040503050406030204" pitchFamily="18" charset="0"/>
                          </a:rPr>
                          <m:t>𝑩</m:t>
                        </m:r>
                        <m:r>
                          <a:rPr lang="en-IN" sz="2400" b="1" i="1">
                            <a:latin typeface="Cambria Math" panose="02040503050406030204" pitchFamily="18" charset="0"/>
                          </a:rPr>
                          <m:t>−</m:t>
                        </m:r>
                        <m:r>
                          <a:rPr lang="en-IN" sz="2400" b="1" i="1" smtClean="0">
                            <a:latin typeface="Cambria Math" panose="02040503050406030204" pitchFamily="18" charset="0"/>
                          </a:rPr>
                          <m:t> </m:t>
                        </m:r>
                        <m:r>
                          <a:rPr lang="en-IN" sz="2400" b="1" i="1">
                            <a:latin typeface="Cambria Math" panose="02040503050406030204" pitchFamily="18" charset="0"/>
                          </a:rPr>
                          <m:t>𝟐</m:t>
                        </m:r>
                        <m:r>
                          <a:rPr lang="en-IN" sz="2400" b="1" i="1" smtClean="0">
                            <a:latin typeface="Cambria Math" panose="02040503050406030204" pitchFamily="18" charset="0"/>
                          </a:rPr>
                          <m:t> </m:t>
                        </m:r>
                        <m:r>
                          <a:rPr lang="en-IN" sz="2400" b="1" i="1">
                            <a:latin typeface="Cambria Math" panose="02040503050406030204" pitchFamily="18" charset="0"/>
                          </a:rPr>
                          <m:t>𝒍</m:t>
                        </m:r>
                        <m:r>
                          <a:rPr lang="en-IN" sz="2400" b="1" i="1" smtClean="0">
                            <a:latin typeface="Cambria Math" panose="02040503050406030204" pitchFamily="18" charset="0"/>
                          </a:rPr>
                          <m:t> </m:t>
                        </m:r>
                        <m:r>
                          <a:rPr lang="en-IN" sz="2400" b="1" i="1">
                            <a:latin typeface="Cambria Math" panose="02040503050406030204" pitchFamily="18" charset="0"/>
                          </a:rPr>
                          <m:t>𝑴𝒔</m:t>
                        </m:r>
                      </m:den>
                    </m:f>
                  </m:oMath>
                </a14:m>
                <a:r>
                  <a:rPr lang="en-US" sz="2000" b="1" dirty="0">
                    <a:latin typeface="Times New Roman" panose="02020603050405020304" pitchFamily="18" charset="0"/>
                    <a:cs typeface="Times New Roman" panose="02020603050405020304" pitchFamily="18" charset="0"/>
                  </a:rPr>
                  <a:t>  </a:t>
                </a:r>
                <a:endParaRPr lang="en-IN" sz="2000" baseline="300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8D8818FD-5E1B-49CF-9CD5-AAD183D424FC}"/>
                  </a:ext>
                </a:extLst>
              </p:cNvPr>
              <p:cNvSpPr txBox="1">
                <a:spLocks noRot="1" noChangeAspect="1" noMove="1" noResize="1" noEditPoints="1" noAdjustHandles="1" noChangeArrowheads="1" noChangeShapeType="1" noTextEdit="1"/>
              </p:cNvSpPr>
              <p:nvPr/>
            </p:nvSpPr>
            <p:spPr>
              <a:xfrm>
                <a:off x="700989" y="4987287"/>
                <a:ext cx="6527584" cy="1241365"/>
              </a:xfrm>
              <a:prstGeom prst="rect">
                <a:avLst/>
              </a:prstGeom>
              <a:blipFill>
                <a:blip r:embed="rId3"/>
                <a:stretch>
                  <a:fillRect l="-1027" t="-2941" r="-1867" b="-980"/>
                </a:stretch>
              </a:blipFill>
            </p:spPr>
            <p:txBody>
              <a:bodyPr/>
              <a:lstStyle/>
              <a:p>
                <a:r>
                  <a:rPr lang="en-IN">
                    <a:noFill/>
                  </a:rPr>
                  <a:t> </a:t>
                </a:r>
              </a:p>
            </p:txBody>
          </p:sp>
        </mc:Fallback>
      </mc:AlternateContent>
      <p:pic>
        <p:nvPicPr>
          <p:cNvPr id="17" name="Picture 16">
            <a:extLst>
              <a:ext uri="{FF2B5EF4-FFF2-40B4-BE49-F238E27FC236}">
                <a16:creationId xmlns:a16="http://schemas.microsoft.com/office/drawing/2014/main" id="{154E6A10-64BC-4692-B290-924BC10C4542}"/>
              </a:ext>
            </a:extLst>
          </p:cNvPr>
          <p:cNvPicPr>
            <a:picLocks noChangeAspect="1"/>
          </p:cNvPicPr>
          <p:nvPr/>
        </p:nvPicPr>
        <p:blipFill>
          <a:blip r:embed="rId4"/>
          <a:stretch>
            <a:fillRect/>
          </a:stretch>
        </p:blipFill>
        <p:spPr>
          <a:xfrm>
            <a:off x="7634490" y="4117328"/>
            <a:ext cx="3360872" cy="1367851"/>
          </a:xfrm>
          <a:prstGeom prst="rect">
            <a:avLst/>
          </a:prstGeom>
        </p:spPr>
      </p:pic>
      <p:pic>
        <p:nvPicPr>
          <p:cNvPr id="22" name="Picture 21">
            <a:extLst>
              <a:ext uri="{FF2B5EF4-FFF2-40B4-BE49-F238E27FC236}">
                <a16:creationId xmlns:a16="http://schemas.microsoft.com/office/drawing/2014/main" id="{8B265855-4FF0-409B-8C49-1345DC107DBF}"/>
              </a:ext>
            </a:extLst>
          </p:cNvPr>
          <p:cNvPicPr>
            <a:picLocks noChangeAspect="1"/>
          </p:cNvPicPr>
          <p:nvPr/>
        </p:nvPicPr>
        <p:blipFill rotWithShape="1">
          <a:blip r:embed="rId5"/>
          <a:srcRect b="61208"/>
          <a:stretch/>
        </p:blipFill>
        <p:spPr>
          <a:xfrm>
            <a:off x="7228573" y="5463263"/>
            <a:ext cx="4800056" cy="78500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6BC9CA-E2AC-4B39-8467-54CCEC07DCC5}"/>
                  </a:ext>
                </a:extLst>
              </p:cNvPr>
              <p:cNvSpPr txBox="1"/>
              <p:nvPr/>
            </p:nvSpPr>
            <p:spPr>
              <a:xfrm>
                <a:off x="700989" y="226383"/>
                <a:ext cx="10926330" cy="1883657"/>
              </a:xfrm>
              <a:prstGeom prst="rect">
                <a:avLst/>
              </a:prstGeom>
              <a:noFill/>
            </p:spPr>
            <p:txBody>
              <a:bodyPr wrap="square">
                <a:spAutoFit/>
              </a:bodyPr>
              <a:lstStyle/>
              <a:p>
                <a:pPr marL="214313" indent="-214313">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principle of detailed balance </a:t>
                </a:r>
                <a:r>
                  <a:rPr lang="en-US" sz="2000" dirty="0">
                    <a:latin typeface="Times New Roman" panose="02020603050405020304" pitchFamily="18" charset="0"/>
                    <a:cs typeface="Times New Roman" panose="02020603050405020304" pitchFamily="18" charset="0"/>
                  </a:rPr>
                  <a:t>is concerned with the probability distributions of each </a:t>
                </a:r>
                <a:r>
                  <a:rPr lang="en-US" sz="2000" dirty="0" err="1">
                    <a:latin typeface="Times New Roman" panose="02020603050405020304" pitchFamily="18" charset="0"/>
                    <a:cs typeface="Times New Roman" panose="02020603050405020304" pitchFamily="18" charset="0"/>
                  </a:rPr>
                  <a:t>Fock</a:t>
                </a:r>
                <a:r>
                  <a:rPr lang="en-US" sz="2000" dirty="0">
                    <a:latin typeface="Times New Roman" panose="02020603050405020304" pitchFamily="18" charset="0"/>
                    <a:cs typeface="Times New Roman" panose="02020603050405020304" pitchFamily="18" charset="0"/>
                  </a:rPr>
                  <a:t> state inside the hadrons in flavor space.</a:t>
                </a:r>
              </a:p>
              <a:p>
                <a:pPr marL="214313" indent="-214313">
                  <a:lnSpc>
                    <a:spcPct val="15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Considering transition sub-processes like </a:t>
                </a:r>
                <a:r>
                  <a:rPr lang="en-IN" sz="2000" b="1" i="1" dirty="0">
                    <a:latin typeface="Times New Roman" panose="02020603050405020304" pitchFamily="18" charset="0"/>
                    <a:cs typeface="Times New Roman" panose="02020603050405020304" pitchFamily="18" charset="0"/>
                  </a:rPr>
                  <a:t>q ⇔ </a:t>
                </a:r>
                <a:r>
                  <a:rPr lang="en-IN" sz="2000" b="1" i="1" dirty="0" err="1">
                    <a:latin typeface="Times New Roman" panose="02020603050405020304" pitchFamily="18" charset="0"/>
                    <a:cs typeface="Times New Roman" panose="02020603050405020304" pitchFamily="18" charset="0"/>
                  </a:rPr>
                  <a:t>qg</a:t>
                </a:r>
                <a:r>
                  <a:rPr lang="en-IN" sz="2000" b="1" i="1" dirty="0">
                    <a:latin typeface="Times New Roman" panose="02020603050405020304" pitchFamily="18" charset="0"/>
                    <a:cs typeface="Times New Roman" panose="02020603050405020304" pitchFamily="18" charset="0"/>
                  </a:rPr>
                  <a:t>, g ⇔ gg, g ⇔ q</a:t>
                </a:r>
                <a14:m>
                  <m:oMath xmlns:m="http://schemas.openxmlformats.org/officeDocument/2006/math">
                    <m:acc>
                      <m:accPr>
                        <m:chr m:val="̅"/>
                        <m:ctrlPr>
                          <a:rPr lang="en-IN" sz="2000" b="1" i="1">
                            <a:latin typeface="Cambria Math" panose="02040503050406030204" pitchFamily="18" charset="0"/>
                            <a:cs typeface="Times New Roman" panose="02020603050405020304" pitchFamily="18" charset="0"/>
                          </a:rPr>
                        </m:ctrlPr>
                      </m:accPr>
                      <m:e>
                        <m:r>
                          <a:rPr lang="en-IN" sz="2000" b="1" i="1">
                            <a:latin typeface="Cambria Math" panose="02040503050406030204" pitchFamily="18" charset="0"/>
                            <a:cs typeface="Times New Roman" panose="02020603050405020304" pitchFamily="18" charset="0"/>
                          </a:rPr>
                          <m:t>𝒒</m:t>
                        </m:r>
                      </m:e>
                    </m:acc>
                    <m:r>
                      <a:rPr lang="en-IN" sz="2000" i="1">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the probabilities of various </a:t>
                </a:r>
                <a:r>
                  <a:rPr lang="en-US" sz="2000" dirty="0" err="1">
                    <a:latin typeface="Times New Roman" panose="02020603050405020304" pitchFamily="18" charset="0"/>
                    <a:cs typeface="Times New Roman" panose="02020603050405020304" pitchFamily="18" charset="0"/>
                  </a:rPr>
                  <a:t>Fock</a:t>
                </a:r>
                <a:r>
                  <a:rPr lang="en-US" sz="2000" dirty="0">
                    <a:latin typeface="Times New Roman" panose="02020603050405020304" pitchFamily="18" charset="0"/>
                    <a:cs typeface="Times New Roman" panose="02020603050405020304" pitchFamily="18" charset="0"/>
                  </a:rPr>
                  <a:t> states is calculated.</a:t>
                </a:r>
                <a:endParaRPr lang="en-IN" sz="2000" i="1"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C6BC9CA-E2AC-4B39-8467-54CCEC07DCC5}"/>
                  </a:ext>
                </a:extLst>
              </p:cNvPr>
              <p:cNvSpPr txBox="1">
                <a:spLocks noRot="1" noChangeAspect="1" noMove="1" noResize="1" noEditPoints="1" noAdjustHandles="1" noChangeArrowheads="1" noChangeShapeType="1" noTextEdit="1"/>
              </p:cNvSpPr>
              <p:nvPr/>
            </p:nvSpPr>
            <p:spPr>
              <a:xfrm>
                <a:off x="700989" y="226383"/>
                <a:ext cx="10926330" cy="1883657"/>
              </a:xfrm>
              <a:prstGeom prst="rect">
                <a:avLst/>
              </a:prstGeom>
              <a:blipFill>
                <a:blip r:embed="rId6"/>
                <a:stretch>
                  <a:fillRect l="-502" b="-4854"/>
                </a:stretch>
              </a:blipFill>
            </p:spPr>
            <p:txBody>
              <a:bodyPr/>
              <a:lstStyle/>
              <a:p>
                <a:r>
                  <a:rPr lang="en-IN">
                    <a:noFill/>
                  </a:rPr>
                  <a:t> </a:t>
                </a:r>
              </a:p>
            </p:txBody>
          </p:sp>
        </mc:Fallback>
      </mc:AlternateContent>
      <p:sp>
        <p:nvSpPr>
          <p:cNvPr id="15" name="TextBox 14">
            <a:extLst>
              <a:ext uri="{FF2B5EF4-FFF2-40B4-BE49-F238E27FC236}">
                <a16:creationId xmlns:a16="http://schemas.microsoft.com/office/drawing/2014/main" id="{137C76B6-3B93-43F7-9C6D-CE7FE9870787}"/>
              </a:ext>
            </a:extLst>
          </p:cNvPr>
          <p:cNvSpPr txBox="1"/>
          <p:nvPr/>
        </p:nvSpPr>
        <p:spPr>
          <a:xfrm>
            <a:off x="1637490" y="2140174"/>
            <a:ext cx="2391033" cy="400110"/>
          </a:xfrm>
          <a:prstGeom prst="rect">
            <a:avLst/>
          </a:prstGeom>
          <a:noFill/>
        </p:spPr>
        <p:txBody>
          <a:bodyPr wrap="square">
            <a:spAutoFit/>
          </a:bodyPr>
          <a:lstStyle/>
          <a:p>
            <a:r>
              <a:rPr lang="en-IN" sz="2000" b="1" i="1" dirty="0">
                <a:solidFill>
                  <a:srgbClr val="C00000"/>
                </a:solidFill>
                <a:latin typeface="Times New Roman" panose="02020603050405020304" pitchFamily="18" charset="0"/>
                <a:cs typeface="Times New Roman" panose="02020603050405020304" pitchFamily="18" charset="0"/>
              </a:rPr>
              <a:t>q ⇔ </a:t>
            </a:r>
            <a:r>
              <a:rPr lang="en-IN" sz="2000" b="1" i="1" dirty="0" err="1">
                <a:solidFill>
                  <a:srgbClr val="C00000"/>
                </a:solidFill>
                <a:latin typeface="Times New Roman" panose="02020603050405020304" pitchFamily="18" charset="0"/>
                <a:cs typeface="Times New Roman" panose="02020603050405020304" pitchFamily="18" charset="0"/>
              </a:rPr>
              <a:t>qg</a:t>
            </a:r>
            <a:r>
              <a:rPr lang="en-IN" sz="2000" b="1" i="1" dirty="0">
                <a:solidFill>
                  <a:srgbClr val="C00000"/>
                </a:solidFill>
                <a:latin typeface="Times New Roman" panose="02020603050405020304" pitchFamily="18" charset="0"/>
                <a:cs typeface="Times New Roman" panose="02020603050405020304" pitchFamily="18" charset="0"/>
              </a:rPr>
              <a:t>, g ⇔ gg</a:t>
            </a:r>
            <a:endParaRPr lang="en-IN" sz="2000" dirty="0">
              <a:solidFill>
                <a:srgbClr val="C00000"/>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F86D68B-9F91-4922-BE53-7146DFF5E410}"/>
                  </a:ext>
                </a:extLst>
              </p:cNvPr>
              <p:cNvSpPr txBox="1"/>
              <p:nvPr/>
            </p:nvSpPr>
            <p:spPr>
              <a:xfrm>
                <a:off x="5384032" y="2140174"/>
                <a:ext cx="1109513" cy="400110"/>
              </a:xfrm>
              <a:prstGeom prst="rect">
                <a:avLst/>
              </a:prstGeom>
              <a:noFill/>
            </p:spPr>
            <p:txBody>
              <a:bodyPr wrap="square">
                <a:spAutoFit/>
              </a:bodyPr>
              <a:lstStyle/>
              <a:p>
                <a:r>
                  <a:rPr lang="en-IN" sz="2000" b="1" i="1" dirty="0">
                    <a:solidFill>
                      <a:srgbClr val="C00000"/>
                    </a:solidFill>
                    <a:latin typeface="Times New Roman" panose="02020603050405020304" pitchFamily="18" charset="0"/>
                    <a:cs typeface="Times New Roman" panose="02020603050405020304" pitchFamily="18" charset="0"/>
                  </a:rPr>
                  <a:t>g ⇔ q</a:t>
                </a:r>
                <a14:m>
                  <m:oMath xmlns:m="http://schemas.openxmlformats.org/officeDocument/2006/math">
                    <m:acc>
                      <m:accPr>
                        <m:chr m:val="̅"/>
                        <m:ctrlPr>
                          <a:rPr lang="en-IN" sz="2000" b="1" i="1">
                            <a:solidFill>
                              <a:srgbClr val="C00000"/>
                            </a:solidFill>
                            <a:latin typeface="Cambria Math" panose="02040503050406030204" pitchFamily="18" charset="0"/>
                            <a:cs typeface="Times New Roman" panose="02020603050405020304" pitchFamily="18" charset="0"/>
                          </a:rPr>
                        </m:ctrlPr>
                      </m:accPr>
                      <m:e>
                        <m:r>
                          <a:rPr lang="en-IN" sz="2000" b="1" i="1">
                            <a:solidFill>
                              <a:srgbClr val="C00000"/>
                            </a:solidFill>
                            <a:latin typeface="Cambria Math" panose="02040503050406030204" pitchFamily="18" charset="0"/>
                            <a:cs typeface="Times New Roman" panose="02020603050405020304" pitchFamily="18" charset="0"/>
                          </a:rPr>
                          <m:t>𝒒</m:t>
                        </m:r>
                      </m:e>
                    </m:acc>
                    <m:r>
                      <a:rPr lang="en-IN" sz="2000" i="1">
                        <a:solidFill>
                          <a:srgbClr val="C00000"/>
                        </a:solidFill>
                        <a:latin typeface="Cambria Math" panose="02040503050406030204" pitchFamily="18" charset="0"/>
                        <a:cs typeface="Times New Roman" panose="02020603050405020304" pitchFamily="18" charset="0"/>
                      </a:rPr>
                      <m:t> </m:t>
                    </m:r>
                  </m:oMath>
                </a14:m>
                <a:endParaRPr lang="en-IN" sz="2000" dirty="0">
                  <a:solidFill>
                    <a:srgbClr val="C00000"/>
                  </a:solidFill>
                </a:endParaRPr>
              </a:p>
            </p:txBody>
          </p:sp>
        </mc:Choice>
        <mc:Fallback xmlns="">
          <p:sp>
            <p:nvSpPr>
              <p:cNvPr id="19" name="TextBox 18">
                <a:extLst>
                  <a:ext uri="{FF2B5EF4-FFF2-40B4-BE49-F238E27FC236}">
                    <a16:creationId xmlns:a16="http://schemas.microsoft.com/office/drawing/2014/main" id="{1F86D68B-9F91-4922-BE53-7146DFF5E410}"/>
                  </a:ext>
                </a:extLst>
              </p:cNvPr>
              <p:cNvSpPr txBox="1">
                <a:spLocks noRot="1" noChangeAspect="1" noMove="1" noResize="1" noEditPoints="1" noAdjustHandles="1" noChangeArrowheads="1" noChangeShapeType="1" noTextEdit="1"/>
              </p:cNvSpPr>
              <p:nvPr/>
            </p:nvSpPr>
            <p:spPr>
              <a:xfrm>
                <a:off x="5384032" y="2140174"/>
                <a:ext cx="1109513" cy="400110"/>
              </a:xfrm>
              <a:prstGeom prst="rect">
                <a:avLst/>
              </a:prstGeom>
              <a:blipFill>
                <a:blip r:embed="rId7"/>
                <a:stretch>
                  <a:fillRect l="-5495" t="-10606" r="-21429" b="-24242"/>
                </a:stretch>
              </a:blipFill>
            </p:spPr>
            <p:txBody>
              <a:bodyPr/>
              <a:lstStyle/>
              <a:p>
                <a:r>
                  <a:rPr lang="en-IN">
                    <a:noFill/>
                  </a:rPr>
                  <a:t> </a:t>
                </a:r>
              </a:p>
            </p:txBody>
          </p:sp>
        </mc:Fallback>
      </mc:AlternateContent>
      <p:pic>
        <p:nvPicPr>
          <p:cNvPr id="30" name="Picture 29">
            <a:extLst>
              <a:ext uri="{FF2B5EF4-FFF2-40B4-BE49-F238E27FC236}">
                <a16:creationId xmlns:a16="http://schemas.microsoft.com/office/drawing/2014/main" id="{08380D35-4E07-4E52-B114-FF94C37F321B}"/>
              </a:ext>
            </a:extLst>
          </p:cNvPr>
          <p:cNvPicPr>
            <a:picLocks noChangeAspect="1"/>
          </p:cNvPicPr>
          <p:nvPr/>
        </p:nvPicPr>
        <p:blipFill rotWithShape="1">
          <a:blip r:embed="rId8"/>
          <a:srcRect l="22006"/>
          <a:stretch/>
        </p:blipFill>
        <p:spPr>
          <a:xfrm>
            <a:off x="4701730" y="2540284"/>
            <a:ext cx="2282876" cy="2087394"/>
          </a:xfrm>
          <a:prstGeom prst="rect">
            <a:avLst/>
          </a:prstGeom>
        </p:spPr>
      </p:pic>
      <p:pic>
        <p:nvPicPr>
          <p:cNvPr id="32" name="Picture 31">
            <a:extLst>
              <a:ext uri="{FF2B5EF4-FFF2-40B4-BE49-F238E27FC236}">
                <a16:creationId xmlns:a16="http://schemas.microsoft.com/office/drawing/2014/main" id="{A612A7AF-9625-441B-938B-8F4CEEEF31A4}"/>
              </a:ext>
            </a:extLst>
          </p:cNvPr>
          <p:cNvPicPr>
            <a:picLocks noChangeAspect="1"/>
          </p:cNvPicPr>
          <p:nvPr/>
        </p:nvPicPr>
        <p:blipFill rotWithShape="1">
          <a:blip r:embed="rId9"/>
          <a:srcRect l="7728" t="1588" r="-5145" b="-1588"/>
          <a:stretch/>
        </p:blipFill>
        <p:spPr>
          <a:xfrm>
            <a:off x="1393975" y="2619650"/>
            <a:ext cx="2282876" cy="2008028"/>
          </a:xfrm>
          <a:prstGeom prst="rect">
            <a:avLst/>
          </a:prstGeom>
        </p:spPr>
      </p:pic>
      <p:sp>
        <p:nvSpPr>
          <p:cNvPr id="13" name="TextBox 12">
            <a:extLst>
              <a:ext uri="{FF2B5EF4-FFF2-40B4-BE49-F238E27FC236}">
                <a16:creationId xmlns:a16="http://schemas.microsoft.com/office/drawing/2014/main" id="{881483A0-4F62-4E3B-92BA-F61247F58566}"/>
              </a:ext>
            </a:extLst>
          </p:cNvPr>
          <p:cNvSpPr txBox="1"/>
          <p:nvPr/>
        </p:nvSpPr>
        <p:spPr>
          <a:xfrm>
            <a:off x="0" y="657867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2B2976F-749A-4833-B42D-1AE88BD66AE8}"/>
              </a:ext>
            </a:extLst>
          </p:cNvPr>
          <p:cNvSpPr/>
          <p:nvPr/>
        </p:nvSpPr>
        <p:spPr>
          <a:xfrm>
            <a:off x="1272192" y="2140174"/>
            <a:ext cx="2560320" cy="270133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77199071-8099-4D5B-8830-7ECBD7F32ADD}"/>
              </a:ext>
            </a:extLst>
          </p:cNvPr>
          <p:cNvSpPr/>
          <p:nvPr/>
        </p:nvSpPr>
        <p:spPr>
          <a:xfrm>
            <a:off x="4658628" y="2110040"/>
            <a:ext cx="2560320" cy="270133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5DAE3096-7047-4552-99DD-DF0FDF361697}"/>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7</a:t>
            </a:r>
          </a:p>
        </p:txBody>
      </p:sp>
    </p:spTree>
    <p:extLst>
      <p:ext uri="{BB962C8B-B14F-4D97-AF65-F5344CB8AC3E}">
        <p14:creationId xmlns:p14="http://schemas.microsoft.com/office/powerpoint/2010/main" val="3091259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1EC24B-BCCE-4EAE-8B6C-7E88C2B4B486}"/>
                  </a:ext>
                </a:extLst>
              </p:cNvPr>
              <p:cNvSpPr txBox="1"/>
              <p:nvPr/>
            </p:nvSpPr>
            <p:spPr>
              <a:xfrm>
                <a:off x="2335320" y="4067304"/>
                <a:ext cx="7521357" cy="1631216"/>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a</a:t>
                </a:r>
                <a:r>
                  <a:rPr lang="en-US" sz="2000" b="1" baseline="-25000" dirty="0">
                    <a:solidFill>
                      <a:srgbClr val="C00000"/>
                    </a:solidFill>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 (n</a:t>
                </a:r>
                <a:r>
                  <a:rPr lang="en-US" sz="2000" baseline="-25000" dirty="0">
                    <a:latin typeface="Times New Roman" panose="02020603050405020304" pitchFamily="18" charset="0"/>
                    <a:cs typeface="Times New Roman" panose="02020603050405020304" pitchFamily="18" charset="0"/>
                  </a:rPr>
                  <a:t>08</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|gg</a:t>
                </a:r>
                <a:r>
                  <a:rPr lang="en-IN" sz="2000" baseline="-25000" dirty="0">
                    <a:latin typeface="Arial" panose="020B0604020202020204" pitchFamily="34" charset="0"/>
                  </a:rPr>
                  <a:t>⟩</a:t>
                </a:r>
                <a:r>
                  <a:rPr lang="en-IN" sz="2000" dirty="0">
                    <a:latin typeface="Arial" panose="020B0604020202020204" pitchFamily="34" charset="0"/>
                  </a:rPr>
                  <a:t> </a:t>
                </a: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a:t>
                </a:r>
                <a:r>
                  <a:rPr lang="en-US" sz="2000" baseline="-25000" dirty="0">
                    <a:latin typeface="Times New Roman" panose="02020603050405020304" pitchFamily="18" charset="0"/>
                    <a:cs typeface="Times New Roman" panose="02020603050405020304" pitchFamily="18" charset="0"/>
                  </a:rPr>
                  <a:t>08</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uūg</a:t>
                </a:r>
                <a:r>
                  <a:rPr lang="en-IN" sz="2000" baseline="-25000" dirty="0">
                    <a:latin typeface="Arial" panose="020B0604020202020204" pitchFamily="34" charset="0"/>
                  </a:rPr>
                  <a:t>⟩</a:t>
                </a:r>
                <a:r>
                  <a:rPr lang="en-IN" sz="2000" dirty="0">
                    <a:latin typeface="Arial" panose="020B0604020202020204" pitchFamily="34" charset="0"/>
                  </a:rPr>
                  <a:t> +</a:t>
                </a:r>
                <a:r>
                  <a:rPr lang="en-US" sz="2000" dirty="0">
                    <a:latin typeface="Times New Roman" panose="02020603050405020304" pitchFamily="18" charset="0"/>
                    <a:cs typeface="Times New Roman" panose="02020603050405020304" pitchFamily="18" charset="0"/>
                  </a:rPr>
                  <a:t> (n</a:t>
                </a:r>
                <a:r>
                  <a:rPr lang="en-US" sz="2000" baseline="-25000" dirty="0">
                    <a:latin typeface="Times New Roman" panose="02020603050405020304" pitchFamily="18" charset="0"/>
                    <a:cs typeface="Times New Roman" panose="02020603050405020304" pitchFamily="18" charset="0"/>
                  </a:rPr>
                  <a:t>08</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IN" sz="2000" baseline="-25000" dirty="0">
                    <a:latin typeface="Times New Roman" panose="02020603050405020304" pitchFamily="18" charset="0"/>
                    <a:cs typeface="Times New Roman" panose="02020603050405020304" pitchFamily="18" charset="0"/>
                  </a:rPr>
                  <a:t>dd̄</a:t>
                </a:r>
                <a:r>
                  <a:rPr lang="en-US" sz="2000" baseline="-25000" dirty="0">
                    <a:latin typeface="Times New Roman" panose="02020603050405020304" pitchFamily="18" charset="0"/>
                    <a:cs typeface="Times New Roman" panose="02020603050405020304" pitchFamily="18" charset="0"/>
                  </a:rPr>
                  <a:t>g</a:t>
                </a:r>
                <a:r>
                  <a:rPr lang="en-IN" sz="2000" baseline="-25000" dirty="0">
                    <a:latin typeface="Arial" panose="020B0604020202020204" pitchFamily="34" charset="0"/>
                  </a:rPr>
                  <a:t>⟩</a:t>
                </a:r>
                <a:r>
                  <a:rPr lang="en-IN"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(n</a:t>
                </a:r>
                <a:r>
                  <a:rPr lang="en-US" sz="2000" baseline="-25000" dirty="0">
                    <a:latin typeface="Times New Roman" panose="02020603050405020304" pitchFamily="18" charset="0"/>
                    <a:cs typeface="Times New Roman" panose="02020603050405020304" pitchFamily="18" charset="0"/>
                  </a:rPr>
                  <a:t>08</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ss̄g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t>
                </a:r>
              </a:p>
              <a:p>
                <a:endParaRPr lang="en-IN" sz="2000"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b</a:t>
                </a:r>
                <a:r>
                  <a:rPr lang="en-US" sz="2000" b="1" baseline="-25000" dirty="0">
                    <a:solidFill>
                      <a:srgbClr val="C00000"/>
                    </a:solidFill>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 (n</a:t>
                </a:r>
                <a:r>
                  <a:rPr lang="en-US" sz="2000" baseline="-25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|gg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(n</a:t>
                </a:r>
                <a:r>
                  <a:rPr lang="en-US" sz="2000" baseline="-25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uūg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a:t>
                </a:r>
                <a:r>
                  <a:rPr lang="en-US" sz="2000" baseline="-25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IN" sz="2000" baseline="-25000" dirty="0">
                    <a:latin typeface="Times New Roman" panose="02020603050405020304" pitchFamily="18" charset="0"/>
                    <a:cs typeface="Times New Roman" panose="02020603050405020304" pitchFamily="18" charset="0"/>
                  </a:rPr>
                  <a:t>dd̄</a:t>
                </a:r>
                <a:r>
                  <a:rPr lang="en-US" sz="2000" baseline="-25000" dirty="0">
                    <a:latin typeface="Times New Roman" panose="02020603050405020304" pitchFamily="18" charset="0"/>
                    <a:cs typeface="Times New Roman" panose="02020603050405020304" pitchFamily="18" charset="0"/>
                  </a:rPr>
                  <a:t>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a:t>
                </a:r>
                <a:r>
                  <a:rPr lang="en-US" sz="2000" baseline="-25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ds</a:t>
                </a:r>
                <a:r>
                  <a:rPr lang="en-US" sz="2000" baseline="-25000" dirty="0">
                    <a:latin typeface="Times New Roman" panose="02020603050405020304" pitchFamily="18" charset="0"/>
                    <a:cs typeface="Times New Roman" panose="02020603050405020304" pitchFamily="18" charset="0"/>
                  </a:rPr>
                  <a:t>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ss̄g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t>
                </a:r>
              </a:p>
              <a:p>
                <a:endParaRPr lang="en-IN" sz="2000" dirty="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b</a:t>
                </a:r>
                <a14:m>
                  <m:oMath xmlns:m="http://schemas.openxmlformats.org/officeDocument/2006/math">
                    <m:acc>
                      <m:accPr>
                        <m:chr m:val="̅"/>
                        <m:ctrlPr>
                          <a:rPr lang="en-US" sz="2000" b="1" i="1" baseline="-25000">
                            <a:solidFill>
                              <a:srgbClr val="C00000"/>
                            </a:solidFill>
                            <a:latin typeface="Cambria Math" panose="02040503050406030204" pitchFamily="18" charset="0"/>
                            <a:cs typeface="Times New Roman" panose="02020603050405020304" pitchFamily="18" charset="0"/>
                          </a:rPr>
                        </m:ctrlPr>
                      </m:accPr>
                      <m:e>
                        <m:r>
                          <a:rPr lang="en-IN" sz="2000" b="1" i="1" baseline="-25000">
                            <a:solidFill>
                              <a:srgbClr val="C00000"/>
                            </a:solidFill>
                            <a:latin typeface="Cambria Math" panose="02040503050406030204" pitchFamily="18" charset="0"/>
                            <a:cs typeface="Times New Roman" panose="02020603050405020304" pitchFamily="18" charset="0"/>
                          </a:rPr>
                          <m:t>𝟏𝟎</m:t>
                        </m:r>
                      </m:e>
                    </m:acc>
                  </m:oMath>
                </a14:m>
                <a:r>
                  <a:rPr lang="en-US" sz="2000" b="1" baseline="-25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a:t>
                </a:r>
                <a:r>
                  <a:rPr lang="en-US" sz="2000" baseline="-25000" dirty="0">
                    <a:latin typeface="Times New Roman" panose="02020603050405020304" pitchFamily="18" charset="0"/>
                    <a:cs typeface="Times New Roman" panose="02020603050405020304" pitchFamily="18" charset="0"/>
                  </a:rPr>
                  <a:t>1</a:t>
                </a:r>
                <a14:m>
                  <m:oMath xmlns:m="http://schemas.openxmlformats.org/officeDocument/2006/math">
                    <m:acc>
                      <m:accPr>
                        <m:chr m:val="̅"/>
                        <m:ctrlPr>
                          <a:rPr lang="en-US" sz="2000" i="1" baseline="-25000">
                            <a:latin typeface="Cambria Math" panose="02040503050406030204" pitchFamily="18" charset="0"/>
                            <a:cs typeface="Times New Roman" panose="02020603050405020304" pitchFamily="18" charset="0"/>
                          </a:rPr>
                        </m:ctrlPr>
                      </m:accPr>
                      <m:e>
                        <m:r>
                          <a:rPr lang="en-IN" sz="2000" i="1" baseline="-25000">
                            <a:latin typeface="Cambria Math" panose="02040503050406030204" pitchFamily="18" charset="0"/>
                            <a:cs typeface="Times New Roman" panose="02020603050405020304" pitchFamily="18" charset="0"/>
                          </a:rPr>
                          <m:t>10</m:t>
                        </m:r>
                      </m:e>
                    </m:acc>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|gg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(n</a:t>
                </a:r>
                <a:r>
                  <a:rPr lang="en-US" sz="2000" baseline="-25000" dirty="0">
                    <a:latin typeface="Times New Roman" panose="02020603050405020304" pitchFamily="18" charset="0"/>
                    <a:cs typeface="Times New Roman" panose="02020603050405020304" pitchFamily="18" charset="0"/>
                  </a:rPr>
                  <a:t>1</a:t>
                </a:r>
                <a14:m>
                  <m:oMath xmlns:m="http://schemas.openxmlformats.org/officeDocument/2006/math">
                    <m:acc>
                      <m:accPr>
                        <m:chr m:val="̅"/>
                        <m:ctrlPr>
                          <a:rPr lang="en-US" sz="2000" i="1" baseline="-25000">
                            <a:latin typeface="Cambria Math" panose="02040503050406030204" pitchFamily="18" charset="0"/>
                            <a:cs typeface="Times New Roman" panose="02020603050405020304" pitchFamily="18" charset="0"/>
                          </a:rPr>
                        </m:ctrlPr>
                      </m:accPr>
                      <m:e>
                        <m:r>
                          <a:rPr lang="en-IN" sz="2000" i="1" baseline="-25000">
                            <a:latin typeface="Cambria Math" panose="02040503050406030204" pitchFamily="18" charset="0"/>
                            <a:cs typeface="Times New Roman" panose="02020603050405020304" pitchFamily="18" charset="0"/>
                          </a:rPr>
                          <m:t>10</m:t>
                        </m:r>
                      </m:e>
                    </m:acc>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uūg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a:t>
                </a:r>
                <a:r>
                  <a:rPr lang="en-US" sz="2000" baseline="-25000" dirty="0">
                    <a:latin typeface="Times New Roman" panose="02020603050405020304" pitchFamily="18" charset="0"/>
                    <a:cs typeface="Times New Roman" panose="02020603050405020304" pitchFamily="18" charset="0"/>
                  </a:rPr>
                  <a:t>1 </a:t>
                </a:r>
                <a14:m>
                  <m:oMath xmlns:m="http://schemas.openxmlformats.org/officeDocument/2006/math">
                    <m:acc>
                      <m:accPr>
                        <m:chr m:val="̅"/>
                        <m:ctrlPr>
                          <a:rPr lang="en-US" sz="2000" i="1" baseline="-25000">
                            <a:latin typeface="Cambria Math" panose="02040503050406030204" pitchFamily="18" charset="0"/>
                            <a:cs typeface="Times New Roman" panose="02020603050405020304" pitchFamily="18" charset="0"/>
                          </a:rPr>
                        </m:ctrlPr>
                      </m:accPr>
                      <m:e>
                        <m:r>
                          <a:rPr lang="en-IN" sz="2000" i="1" baseline="-25000">
                            <a:latin typeface="Cambria Math" panose="02040503050406030204" pitchFamily="18" charset="0"/>
                            <a:cs typeface="Times New Roman" panose="02020603050405020304" pitchFamily="18" charset="0"/>
                          </a:rPr>
                          <m:t>10</m:t>
                        </m:r>
                      </m:e>
                    </m:acc>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IN" sz="2000" baseline="-25000" dirty="0">
                    <a:latin typeface="Times New Roman" panose="02020603050405020304" pitchFamily="18" charset="0"/>
                    <a:cs typeface="Times New Roman" panose="02020603050405020304" pitchFamily="18" charset="0"/>
                  </a:rPr>
                  <a:t>dd̄</a:t>
                </a:r>
                <a:r>
                  <a:rPr lang="en-US" sz="2000" baseline="-25000" dirty="0">
                    <a:latin typeface="Times New Roman" panose="02020603050405020304" pitchFamily="18" charset="0"/>
                    <a:cs typeface="Times New Roman" panose="02020603050405020304" pitchFamily="18" charset="0"/>
                  </a:rPr>
                  <a:t>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a:t>
                </a:r>
                <a:r>
                  <a:rPr lang="en-US" sz="2000" baseline="-25000" dirty="0">
                    <a:latin typeface="Times New Roman" panose="02020603050405020304" pitchFamily="18" charset="0"/>
                    <a:cs typeface="Times New Roman" panose="02020603050405020304" pitchFamily="18" charset="0"/>
                  </a:rPr>
                  <a:t>1</a:t>
                </a:r>
                <a14:m>
                  <m:oMath xmlns:m="http://schemas.openxmlformats.org/officeDocument/2006/math">
                    <m:acc>
                      <m:accPr>
                        <m:chr m:val="̅"/>
                        <m:ctrlPr>
                          <a:rPr lang="en-US" sz="2000" i="1" baseline="-25000">
                            <a:latin typeface="Cambria Math" panose="02040503050406030204" pitchFamily="18" charset="0"/>
                            <a:cs typeface="Times New Roman" panose="02020603050405020304" pitchFamily="18" charset="0"/>
                          </a:rPr>
                        </m:ctrlPr>
                      </m:accPr>
                      <m:e>
                        <m:r>
                          <a:rPr lang="en-IN" sz="2000" i="1" baseline="-25000">
                            <a:latin typeface="Cambria Math" panose="02040503050406030204" pitchFamily="18" charset="0"/>
                            <a:cs typeface="Times New Roman" panose="02020603050405020304" pitchFamily="18" charset="0"/>
                          </a:rPr>
                          <m:t>10</m:t>
                        </m:r>
                      </m:e>
                    </m:acc>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t>
                </a:r>
                <a:r>
                  <a:rPr lang="en-US" sz="2000" baseline="-25000" dirty="0" err="1">
                    <a:latin typeface="Times New Roman" panose="02020603050405020304" pitchFamily="18" charset="0"/>
                    <a:cs typeface="Times New Roman" panose="02020603050405020304" pitchFamily="18" charset="0"/>
                  </a:rPr>
                  <a:t>sea</a:t>
                </a:r>
                <a:r>
                  <a:rPr lang="en-US" sz="2000" dirty="0">
                    <a:latin typeface="Times New Roman" panose="02020603050405020304" pitchFamily="18" charset="0"/>
                    <a:cs typeface="Times New Roman" panose="02020603050405020304" pitchFamily="18" charset="0"/>
                  </a:rPr>
                  <a:t>)</a:t>
                </a:r>
                <a:r>
                  <a:rPr lang="en-US" sz="2000" baseline="-25000" dirty="0">
                    <a:latin typeface="Times New Roman" panose="02020603050405020304" pitchFamily="18" charset="0"/>
                    <a:cs typeface="Times New Roman" panose="02020603050405020304" pitchFamily="18" charset="0"/>
                  </a:rPr>
                  <a:t>|</a:t>
                </a:r>
                <a:r>
                  <a:rPr lang="en-US" sz="2000" baseline="-25000" dirty="0" err="1">
                    <a:latin typeface="Times New Roman" panose="02020603050405020304" pitchFamily="18" charset="0"/>
                    <a:cs typeface="Times New Roman" panose="02020603050405020304" pitchFamily="18" charset="0"/>
                  </a:rPr>
                  <a:t>ss̄g</a:t>
                </a:r>
                <a:r>
                  <a:rPr lang="en-IN" sz="2000" baseline="-25000" dirty="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a:t>
                </a:r>
                <a:endParaRPr lang="en-IN" sz="2000" dirty="0"/>
              </a:p>
            </p:txBody>
          </p:sp>
        </mc:Choice>
        <mc:Fallback xmlns="">
          <p:sp>
            <p:nvSpPr>
              <p:cNvPr id="13" name="TextBox 12">
                <a:extLst>
                  <a:ext uri="{FF2B5EF4-FFF2-40B4-BE49-F238E27FC236}">
                    <a16:creationId xmlns:a16="http://schemas.microsoft.com/office/drawing/2014/main" id="{6A1EC24B-BCCE-4EAE-8B6C-7E88C2B4B486}"/>
                  </a:ext>
                </a:extLst>
              </p:cNvPr>
              <p:cNvSpPr txBox="1">
                <a:spLocks noRot="1" noChangeAspect="1" noMove="1" noResize="1" noEditPoints="1" noAdjustHandles="1" noChangeArrowheads="1" noChangeShapeType="1" noTextEdit="1"/>
              </p:cNvSpPr>
              <p:nvPr/>
            </p:nvSpPr>
            <p:spPr>
              <a:xfrm>
                <a:off x="2335320" y="4067304"/>
                <a:ext cx="7521357" cy="1631216"/>
              </a:xfrm>
              <a:prstGeom prst="rect">
                <a:avLst/>
              </a:prstGeom>
              <a:blipFill>
                <a:blip r:embed="rId2"/>
                <a:stretch>
                  <a:fillRect l="-810" t="-1866" b="-522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6" name="Table 34">
                <a:extLst>
                  <a:ext uri="{FF2B5EF4-FFF2-40B4-BE49-F238E27FC236}">
                    <a16:creationId xmlns:a16="http://schemas.microsoft.com/office/drawing/2014/main" id="{4D866AAD-1C4E-499B-A267-9F08C88B8D90}"/>
                  </a:ext>
                </a:extLst>
              </p:cNvPr>
              <p:cNvGraphicFramePr>
                <a:graphicFrameLocks noGrp="1"/>
              </p:cNvGraphicFramePr>
              <p:nvPr>
                <p:extLst>
                  <p:ext uri="{D42A27DB-BD31-4B8C-83A1-F6EECF244321}">
                    <p14:modId xmlns:p14="http://schemas.microsoft.com/office/powerpoint/2010/main" val="2151176576"/>
                  </p:ext>
                </p:extLst>
              </p:nvPr>
            </p:nvGraphicFramePr>
            <p:xfrm>
              <a:off x="1562499" y="327259"/>
              <a:ext cx="9067000" cy="3378466"/>
            </p:xfrm>
            <a:graphic>
              <a:graphicData uri="http://schemas.openxmlformats.org/drawingml/2006/table">
                <a:tbl>
                  <a:tblPr firstRow="1" bandRow="1">
                    <a:tableStyleId>{5940675A-B579-460E-94D1-54222C63F5DA}</a:tableStyleId>
                  </a:tblPr>
                  <a:tblGrid>
                    <a:gridCol w="956895">
                      <a:extLst>
                        <a:ext uri="{9D8B030D-6E8A-4147-A177-3AD203B41FA5}">
                          <a16:colId xmlns:a16="http://schemas.microsoft.com/office/drawing/2014/main" val="4020286359"/>
                        </a:ext>
                      </a:extLst>
                    </a:gridCol>
                    <a:gridCol w="846510">
                      <a:extLst>
                        <a:ext uri="{9D8B030D-6E8A-4147-A177-3AD203B41FA5}">
                          <a16:colId xmlns:a16="http://schemas.microsoft.com/office/drawing/2014/main" val="898235020"/>
                        </a:ext>
                      </a:extLst>
                    </a:gridCol>
                    <a:gridCol w="764590">
                      <a:extLst>
                        <a:ext uri="{9D8B030D-6E8A-4147-A177-3AD203B41FA5}">
                          <a16:colId xmlns:a16="http://schemas.microsoft.com/office/drawing/2014/main" val="2325365359"/>
                        </a:ext>
                      </a:extLst>
                    </a:gridCol>
                    <a:gridCol w="2250547">
                      <a:extLst>
                        <a:ext uri="{9D8B030D-6E8A-4147-A177-3AD203B41FA5}">
                          <a16:colId xmlns:a16="http://schemas.microsoft.com/office/drawing/2014/main" val="3276808987"/>
                        </a:ext>
                      </a:extLst>
                    </a:gridCol>
                    <a:gridCol w="1465922">
                      <a:extLst>
                        <a:ext uri="{9D8B030D-6E8A-4147-A177-3AD203B41FA5}">
                          <a16:colId xmlns:a16="http://schemas.microsoft.com/office/drawing/2014/main" val="4232575675"/>
                        </a:ext>
                      </a:extLst>
                    </a:gridCol>
                    <a:gridCol w="1357333">
                      <a:extLst>
                        <a:ext uri="{9D8B030D-6E8A-4147-A177-3AD203B41FA5}">
                          <a16:colId xmlns:a16="http://schemas.microsoft.com/office/drawing/2014/main" val="153339550"/>
                        </a:ext>
                      </a:extLst>
                    </a:gridCol>
                    <a:gridCol w="1425203">
                      <a:extLst>
                        <a:ext uri="{9D8B030D-6E8A-4147-A177-3AD203B41FA5}">
                          <a16:colId xmlns:a16="http://schemas.microsoft.com/office/drawing/2014/main" val="4207904286"/>
                        </a:ext>
                      </a:extLst>
                    </a:gridCol>
                  </a:tblGrid>
                  <a:tr h="381630">
                    <a:tc>
                      <a:txBody>
                        <a:bodyPr/>
                        <a:lstStyle/>
                        <a:p>
                          <a:pPr algn="ctr"/>
                          <a:r>
                            <a:rPr lang="en-IN" sz="2000" b="1" dirty="0" err="1">
                              <a:latin typeface="Times New Roman" panose="02020603050405020304" pitchFamily="18" charset="0"/>
                              <a:cs typeface="Times New Roman" panose="02020603050405020304" pitchFamily="18" charset="0"/>
                            </a:rPr>
                            <a:t>i</a:t>
                          </a:r>
                          <a:endParaRPr lang="en-IN" sz="2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j</a:t>
                          </a:r>
                        </a:p>
                      </a:txBody>
                      <a:tcPr marL="68580" marR="68580" marT="34290" marB="34290"/>
                    </a:tc>
                    <a:tc>
                      <a:txBody>
                        <a:bodyPr/>
                        <a:lstStyle/>
                        <a:p>
                          <a:pPr algn="ctr"/>
                          <a:r>
                            <a:rPr lang="en-IN" sz="2000" b="1" i="1" dirty="0">
                              <a:latin typeface="Times New Roman" panose="02020603050405020304" pitchFamily="18" charset="0"/>
                              <a:cs typeface="Times New Roman" panose="02020603050405020304" pitchFamily="18" charset="0"/>
                            </a:rPr>
                            <a:t>l</a:t>
                          </a:r>
                        </a:p>
                      </a:txBody>
                      <a:tcPr marL="68580" marR="68580" marT="34290" marB="34290"/>
                    </a:tc>
                    <a:tc>
                      <a:txBody>
                        <a:bodyPr/>
                        <a:lstStyle/>
                        <a:p>
                          <a:pPr algn="ctr"/>
                          <a:r>
                            <a:rPr lang="en-IN" sz="2000" b="1" baseline="0" dirty="0">
                              <a:latin typeface="Times New Roman" panose="02020603050405020304" pitchFamily="18" charset="0"/>
                              <a:ea typeface="Cambria" panose="02040503050406030204" pitchFamily="18" charset="0"/>
                              <a:cs typeface="Times New Roman" panose="02020603050405020304" pitchFamily="18" charset="0"/>
                            </a:rPr>
                            <a:t>𝜌</a:t>
                          </a:r>
                          <a:r>
                            <a:rPr lang="en-IN" sz="2000" b="1" baseline="-25000" dirty="0" err="1">
                              <a:latin typeface="Cambria" panose="02040503050406030204" pitchFamily="18" charset="0"/>
                              <a:ea typeface="Cambria" panose="02040503050406030204" pitchFamily="18" charset="0"/>
                              <a:cs typeface="Times New Roman" panose="02020603050405020304" pitchFamily="18" charset="0"/>
                            </a:rPr>
                            <a:t>i</a:t>
                          </a:r>
                          <a:r>
                            <a:rPr lang="en-IN" sz="2000" b="1" baseline="-25000" dirty="0">
                              <a:latin typeface="Cambria" panose="02040503050406030204" pitchFamily="18" charset="0"/>
                              <a:ea typeface="Cambria" panose="02040503050406030204" pitchFamily="18" charset="0"/>
                              <a:cs typeface="Times New Roman" panose="02020603050405020304" pitchFamily="18" charset="0"/>
                            </a:rPr>
                            <a:t>, j, </a:t>
                          </a:r>
                          <a:r>
                            <a:rPr lang="en-IN" sz="2000" b="1" i="1" baseline="-25000" dirty="0">
                              <a:latin typeface="Cambria" panose="02040503050406030204" pitchFamily="18" charset="0"/>
                              <a:ea typeface="Cambria" panose="02040503050406030204" pitchFamily="18" charset="0"/>
                              <a:cs typeface="Times New Roman" panose="02020603050405020304" pitchFamily="18" charset="0"/>
                            </a:rPr>
                            <a:t>l</a:t>
                          </a:r>
                          <a:r>
                            <a:rPr lang="en-IN" sz="2000" b="1" baseline="-25000" dirty="0">
                              <a:latin typeface="Cambria" panose="02040503050406030204" pitchFamily="18" charset="0"/>
                              <a:ea typeface="Cambria" panose="02040503050406030204" pitchFamily="18" charset="0"/>
                              <a:cs typeface="Times New Roman" panose="02020603050405020304" pitchFamily="18" charset="0"/>
                            </a:rPr>
                            <a:t>, k</a:t>
                          </a:r>
                          <a:endParaRPr lang="en-IN" sz="2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k=0</a:t>
                          </a: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k=1</a:t>
                          </a: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k=2</a:t>
                          </a:r>
                        </a:p>
                      </a:txBody>
                      <a:tcPr marL="68580" marR="68580" marT="34290" marB="34290"/>
                    </a:tc>
                    <a:extLst>
                      <a:ext uri="{0D108BD9-81ED-4DB2-BD59-A6C34878D82A}">
                        <a16:rowId xmlns:a16="http://schemas.microsoft.com/office/drawing/2014/main" val="1045681656"/>
                      </a:ext>
                    </a:extLst>
                  </a:tr>
                  <a:tr h="381630">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0.1518</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0.0779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0.0299</a:t>
                          </a:r>
                        </a:p>
                      </a:txBody>
                      <a:tcPr marL="68580" marR="68580" marT="34290" marB="34290"/>
                    </a:tc>
                    <a:extLst>
                      <a:ext uri="{0D108BD9-81ED-4DB2-BD59-A6C34878D82A}">
                        <a16:rowId xmlns:a16="http://schemas.microsoft.com/office/drawing/2014/main" val="1624293356"/>
                      </a:ext>
                    </a:extLst>
                  </a:tr>
                  <a:tr h="381630">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r>
                                <a:rPr lang="en-IN" sz="2000" b="0" i="1" smtClean="0">
                                  <a:latin typeface="Cambria Math" panose="02040503050406030204" pitchFamily="18" charset="0"/>
                                  <a:cs typeface="Times New Roman" panose="02020603050405020304" pitchFamily="18" charset="0"/>
                                </a:rPr>
                                <m:t>𝑠</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𝑠</m:t>
                                  </m:r>
                                </m:e>
                              </m:acc>
                            </m:oMath>
                          </a14:m>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0.1518</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0.0363</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0.0032</a:t>
                          </a:r>
                        </a:p>
                      </a:txBody>
                      <a:tcPr marL="68580" marR="68580" marT="34290" marB="34290"/>
                    </a:tc>
                    <a:extLst>
                      <a:ext uri="{0D108BD9-81ED-4DB2-BD59-A6C34878D82A}">
                        <a16:rowId xmlns:a16="http://schemas.microsoft.com/office/drawing/2014/main" val="859766217"/>
                      </a:ext>
                    </a:extLst>
                  </a:tr>
                  <a:tr h="388575">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i="1" dirty="0" err="1">
                              <a:latin typeface="Times New Roman" panose="02020603050405020304" pitchFamily="18" charset="0"/>
                              <a:cs typeface="Times New Roman" panose="02020603050405020304" pitchFamily="18" charset="0"/>
                            </a:rPr>
                            <a:t>uuu</a:t>
                          </a:r>
                          <a:r>
                            <a:rPr lang="en-IN" sz="2000" i="1" dirty="0">
                              <a:latin typeface="Times New Roman" panose="02020603050405020304" pitchFamily="18" charset="0"/>
                              <a:cs typeface="Times New Roman" panose="02020603050405020304" pitchFamily="18" charset="0"/>
                            </a:rPr>
                            <a:t> d</a:t>
                          </a:r>
                          <a14:m>
                            <m:oMath xmlns:m="http://schemas.openxmlformats.org/officeDocument/2006/math">
                              <m:acc>
                                <m:accPr>
                                  <m:chr m:val="̅"/>
                                  <m:ctrlPr>
                                    <a:rPr lang="en-IN" sz="2000" i="1" smtClean="0">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𝑑</m:t>
                                  </m:r>
                                </m:e>
                              </m:acc>
                            </m:oMath>
                          </a14:m>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0.0759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0.0250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0.0054</a:t>
                          </a:r>
                        </a:p>
                      </a:txBody>
                      <a:tcPr marL="68580" marR="68580" marT="34290" marB="34290"/>
                    </a:tc>
                    <a:extLst>
                      <a:ext uri="{0D108BD9-81ED-4DB2-BD59-A6C34878D82A}">
                        <a16:rowId xmlns:a16="http://schemas.microsoft.com/office/drawing/2014/main" val="1398446532"/>
                      </a:ext>
                    </a:extLst>
                  </a:tr>
                  <a:tr h="381630">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r>
                                <a:rPr lang="en-IN" sz="2000" b="0" i="1" smtClean="0">
                                  <a:latin typeface="Cambria Math" panose="02040503050406030204" pitchFamily="18" charset="0"/>
                                  <a:cs typeface="Times New Roman" panose="02020603050405020304" pitchFamily="18" charset="0"/>
                                </a:rPr>
                                <m:t>𝑢</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𝑢</m:t>
                                  </m:r>
                                </m:e>
                              </m:acc>
                            </m:oMath>
                          </a14:m>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0.0506</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0.0166</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0.0036</a:t>
                          </a:r>
                        </a:p>
                      </a:txBody>
                      <a:tcPr marL="68580" marR="68580" marT="34290" marB="34290"/>
                    </a:tc>
                    <a:extLst>
                      <a:ext uri="{0D108BD9-81ED-4DB2-BD59-A6C34878D82A}">
                        <a16:rowId xmlns:a16="http://schemas.microsoft.com/office/drawing/2014/main" val="3798809029"/>
                      </a:ext>
                    </a:extLst>
                  </a:tr>
                  <a:tr h="388575">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r>
                                <a:rPr lang="en-IN" sz="2000" b="0" i="1" smtClean="0">
                                  <a:latin typeface="Cambria Math" panose="02040503050406030204" pitchFamily="18" charset="0"/>
                                  <a:cs typeface="Times New Roman" panose="02020603050405020304" pitchFamily="18" charset="0"/>
                                </a:rPr>
                                <m:t>𝑑</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𝑑</m:t>
                                  </m:r>
                                </m:e>
                              </m:acc>
                              <m:r>
                                <a:rPr lang="en-IN" sz="2000" b="0" i="1" smtClean="0">
                                  <a:latin typeface="Cambria Math" panose="02040503050406030204" pitchFamily="18" charset="0"/>
                                  <a:cs typeface="Times New Roman" panose="02020603050405020304" pitchFamily="18" charset="0"/>
                                </a:rPr>
                                <m:t>𝑠</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𝑠</m:t>
                                  </m:r>
                                </m:e>
                              </m:acc>
                            </m:oMath>
                          </a14:m>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0.0759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0.0102</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0.0004</a:t>
                          </a:r>
                        </a:p>
                      </a:txBody>
                      <a:tcPr marL="68580" marR="68580" marT="34290" marB="34290"/>
                    </a:tc>
                    <a:extLst>
                      <a:ext uri="{0D108BD9-81ED-4DB2-BD59-A6C34878D82A}">
                        <a16:rowId xmlns:a16="http://schemas.microsoft.com/office/drawing/2014/main" val="2863112529"/>
                      </a:ext>
                    </a:extLst>
                  </a:tr>
                  <a:tr h="381630">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r>
                                <a:rPr lang="en-IN" sz="2000" b="0" i="1" smtClean="0">
                                  <a:latin typeface="Cambria Math" panose="02040503050406030204" pitchFamily="18" charset="0"/>
                                  <a:cs typeface="Times New Roman" panose="02020603050405020304" pitchFamily="18" charset="0"/>
                                </a:rPr>
                                <m:t>𝑢</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𝑢</m:t>
                                  </m:r>
                                </m:e>
                              </m:acc>
                              <m:r>
                                <a:rPr lang="en-IN" sz="2000" b="0" i="1" smtClean="0">
                                  <a:latin typeface="Cambria Math" panose="02040503050406030204" pitchFamily="18" charset="0"/>
                                  <a:cs typeface="Times New Roman" panose="02020603050405020304" pitchFamily="18" charset="0"/>
                                </a:rPr>
                                <m:t>𝑠</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𝑠</m:t>
                                  </m:r>
                                </m:e>
                              </m:acc>
                            </m:oMath>
                          </a14:m>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0.0506</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0.0068</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0.0002</a:t>
                          </a:r>
                        </a:p>
                      </a:txBody>
                      <a:tcPr marL="68580" marR="68580" marT="34290" marB="34290"/>
                    </a:tc>
                    <a:extLst>
                      <a:ext uri="{0D108BD9-81ED-4DB2-BD59-A6C34878D82A}">
                        <a16:rowId xmlns:a16="http://schemas.microsoft.com/office/drawing/2014/main" val="1455760786"/>
                      </a:ext>
                    </a:extLst>
                  </a:tr>
                  <a:tr h="693166">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r>
                            <a:rPr lang="en-IN" sz="2000" i="1" dirty="0">
                              <a:latin typeface="Times New Roman" panose="02020603050405020304" pitchFamily="18" charset="0"/>
                              <a:cs typeface="Times New Roman" panose="02020603050405020304" pitchFamily="18" charset="0"/>
                            </a:rPr>
                            <a:t> </a:t>
                          </a:r>
                          <a14:m>
                            <m:oMath xmlns:m="http://schemas.openxmlformats.org/officeDocument/2006/math">
                              <m:r>
                                <a:rPr lang="en-IN" sz="2000" b="0" i="1" smtClean="0">
                                  <a:latin typeface="Cambria Math" panose="02040503050406030204" pitchFamily="18" charset="0"/>
                                  <a:cs typeface="Times New Roman" panose="02020603050405020304" pitchFamily="18" charset="0"/>
                                </a:rPr>
                                <m:t>𝑢</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𝑢</m:t>
                                  </m:r>
                                </m:e>
                              </m:acc>
                              <m:r>
                                <a:rPr lang="en-IN" sz="2000" b="0" i="1" smtClean="0">
                                  <a:latin typeface="Cambria Math" panose="02040503050406030204" pitchFamily="18" charset="0"/>
                                  <a:cs typeface="Times New Roman" panose="02020603050405020304" pitchFamily="18" charset="0"/>
                                </a:rPr>
                                <m:t>𝑑</m:t>
                              </m:r>
                              <m:acc>
                                <m:accPr>
                                  <m:chr m:val="̅"/>
                                  <m:ctrlPr>
                                    <a:rPr lang="en-IN" sz="2000" i="1" smtClean="0">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𝑑</m:t>
                                  </m:r>
                                </m:e>
                              </m:acc>
                              <m:r>
                                <a:rPr lang="en-IN" sz="2000" b="0" i="1" smtClean="0">
                                  <a:latin typeface="Cambria Math" panose="02040503050406030204" pitchFamily="18" charset="0"/>
                                  <a:cs typeface="Times New Roman" panose="02020603050405020304" pitchFamily="18" charset="0"/>
                                </a:rPr>
                                <m:t>𝑠</m:t>
                              </m:r>
                              <m:acc>
                                <m:accPr>
                                  <m:chr m:val="̅"/>
                                  <m:ctrlPr>
                                    <a:rPr lang="en-IN" sz="2000" i="1">
                                      <a:latin typeface="Cambria Math" panose="02040503050406030204" pitchFamily="18" charset="0"/>
                                      <a:cs typeface="Times New Roman" panose="02020603050405020304" pitchFamily="18" charset="0"/>
                                    </a:rPr>
                                  </m:ctrlPr>
                                </m:accPr>
                                <m:e>
                                  <m:r>
                                    <a:rPr lang="en-IN" sz="2000" b="0" i="1" smtClean="0">
                                      <a:latin typeface="Cambria Math" panose="02040503050406030204" pitchFamily="18" charset="0"/>
                                      <a:cs typeface="Times New Roman" panose="02020603050405020304" pitchFamily="18" charset="0"/>
                                    </a:rPr>
                                    <m:t>𝑠</m:t>
                                  </m:r>
                                </m:e>
                              </m:acc>
                            </m:oMath>
                          </a14:m>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0.0253</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0.0019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0.00003</a:t>
                          </a:r>
                        </a:p>
                      </a:txBody>
                      <a:tcPr marL="68580" marR="68580" marT="34290" marB="34290"/>
                    </a:tc>
                    <a:extLst>
                      <a:ext uri="{0D108BD9-81ED-4DB2-BD59-A6C34878D82A}">
                        <a16:rowId xmlns:a16="http://schemas.microsoft.com/office/drawing/2014/main" val="491877515"/>
                      </a:ext>
                    </a:extLst>
                  </a:tr>
                </a:tbl>
              </a:graphicData>
            </a:graphic>
          </p:graphicFrame>
        </mc:Choice>
        <mc:Fallback xmlns="">
          <p:graphicFrame>
            <p:nvGraphicFramePr>
              <p:cNvPr id="6" name="Table 34">
                <a:extLst>
                  <a:ext uri="{FF2B5EF4-FFF2-40B4-BE49-F238E27FC236}">
                    <a16:creationId xmlns:a16="http://schemas.microsoft.com/office/drawing/2014/main" id="{4D866AAD-1C4E-499B-A267-9F08C88B8D90}"/>
                  </a:ext>
                </a:extLst>
              </p:cNvPr>
              <p:cNvGraphicFramePr>
                <a:graphicFrameLocks noGrp="1"/>
              </p:cNvGraphicFramePr>
              <p:nvPr>
                <p:extLst>
                  <p:ext uri="{D42A27DB-BD31-4B8C-83A1-F6EECF244321}">
                    <p14:modId xmlns:p14="http://schemas.microsoft.com/office/powerpoint/2010/main" val="2151176576"/>
                  </p:ext>
                </p:extLst>
              </p:nvPr>
            </p:nvGraphicFramePr>
            <p:xfrm>
              <a:off x="1562499" y="327259"/>
              <a:ext cx="9067000" cy="3378466"/>
            </p:xfrm>
            <a:graphic>
              <a:graphicData uri="http://schemas.openxmlformats.org/drawingml/2006/table">
                <a:tbl>
                  <a:tblPr firstRow="1" bandRow="1">
                    <a:tableStyleId>{5940675A-B579-460E-94D1-54222C63F5DA}</a:tableStyleId>
                  </a:tblPr>
                  <a:tblGrid>
                    <a:gridCol w="956895">
                      <a:extLst>
                        <a:ext uri="{9D8B030D-6E8A-4147-A177-3AD203B41FA5}">
                          <a16:colId xmlns:a16="http://schemas.microsoft.com/office/drawing/2014/main" val="4020286359"/>
                        </a:ext>
                      </a:extLst>
                    </a:gridCol>
                    <a:gridCol w="846510">
                      <a:extLst>
                        <a:ext uri="{9D8B030D-6E8A-4147-A177-3AD203B41FA5}">
                          <a16:colId xmlns:a16="http://schemas.microsoft.com/office/drawing/2014/main" val="898235020"/>
                        </a:ext>
                      </a:extLst>
                    </a:gridCol>
                    <a:gridCol w="764590">
                      <a:extLst>
                        <a:ext uri="{9D8B030D-6E8A-4147-A177-3AD203B41FA5}">
                          <a16:colId xmlns:a16="http://schemas.microsoft.com/office/drawing/2014/main" val="2325365359"/>
                        </a:ext>
                      </a:extLst>
                    </a:gridCol>
                    <a:gridCol w="2250547">
                      <a:extLst>
                        <a:ext uri="{9D8B030D-6E8A-4147-A177-3AD203B41FA5}">
                          <a16:colId xmlns:a16="http://schemas.microsoft.com/office/drawing/2014/main" val="3276808987"/>
                        </a:ext>
                      </a:extLst>
                    </a:gridCol>
                    <a:gridCol w="1465922">
                      <a:extLst>
                        <a:ext uri="{9D8B030D-6E8A-4147-A177-3AD203B41FA5}">
                          <a16:colId xmlns:a16="http://schemas.microsoft.com/office/drawing/2014/main" val="4232575675"/>
                        </a:ext>
                      </a:extLst>
                    </a:gridCol>
                    <a:gridCol w="1357333">
                      <a:extLst>
                        <a:ext uri="{9D8B030D-6E8A-4147-A177-3AD203B41FA5}">
                          <a16:colId xmlns:a16="http://schemas.microsoft.com/office/drawing/2014/main" val="153339550"/>
                        </a:ext>
                      </a:extLst>
                    </a:gridCol>
                    <a:gridCol w="1425203">
                      <a:extLst>
                        <a:ext uri="{9D8B030D-6E8A-4147-A177-3AD203B41FA5}">
                          <a16:colId xmlns:a16="http://schemas.microsoft.com/office/drawing/2014/main" val="4207904286"/>
                        </a:ext>
                      </a:extLst>
                    </a:gridCol>
                  </a:tblGrid>
                  <a:tr h="381630">
                    <a:tc>
                      <a:txBody>
                        <a:bodyPr/>
                        <a:lstStyle/>
                        <a:p>
                          <a:pPr algn="ctr"/>
                          <a:r>
                            <a:rPr lang="en-IN" sz="2000" b="1" dirty="0" err="1">
                              <a:latin typeface="Times New Roman" panose="02020603050405020304" pitchFamily="18" charset="0"/>
                              <a:cs typeface="Times New Roman" panose="02020603050405020304" pitchFamily="18" charset="0"/>
                            </a:rPr>
                            <a:t>i</a:t>
                          </a:r>
                          <a:endParaRPr lang="en-IN" sz="2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j</a:t>
                          </a:r>
                        </a:p>
                      </a:txBody>
                      <a:tcPr marL="68580" marR="68580" marT="34290" marB="34290"/>
                    </a:tc>
                    <a:tc>
                      <a:txBody>
                        <a:bodyPr/>
                        <a:lstStyle/>
                        <a:p>
                          <a:pPr algn="ctr"/>
                          <a:r>
                            <a:rPr lang="en-IN" sz="2000" b="1" i="1" dirty="0">
                              <a:latin typeface="Times New Roman" panose="02020603050405020304" pitchFamily="18" charset="0"/>
                              <a:cs typeface="Times New Roman" panose="02020603050405020304" pitchFamily="18" charset="0"/>
                            </a:rPr>
                            <a:t>l</a:t>
                          </a:r>
                        </a:p>
                      </a:txBody>
                      <a:tcPr marL="68580" marR="68580" marT="34290" marB="34290"/>
                    </a:tc>
                    <a:tc>
                      <a:txBody>
                        <a:bodyPr/>
                        <a:lstStyle/>
                        <a:p>
                          <a:pPr algn="ctr"/>
                          <a:r>
                            <a:rPr lang="en-IN" sz="2000" b="1" baseline="0" dirty="0">
                              <a:latin typeface="Times New Roman" panose="02020603050405020304" pitchFamily="18" charset="0"/>
                              <a:ea typeface="Cambria" panose="02040503050406030204" pitchFamily="18" charset="0"/>
                              <a:cs typeface="Times New Roman" panose="02020603050405020304" pitchFamily="18" charset="0"/>
                            </a:rPr>
                            <a:t>𝜌</a:t>
                          </a:r>
                          <a:r>
                            <a:rPr lang="en-IN" sz="2000" b="1" baseline="-25000" dirty="0" err="1">
                              <a:latin typeface="Cambria" panose="02040503050406030204" pitchFamily="18" charset="0"/>
                              <a:ea typeface="Cambria" panose="02040503050406030204" pitchFamily="18" charset="0"/>
                              <a:cs typeface="Times New Roman" panose="02020603050405020304" pitchFamily="18" charset="0"/>
                            </a:rPr>
                            <a:t>i</a:t>
                          </a:r>
                          <a:r>
                            <a:rPr lang="en-IN" sz="2000" b="1" baseline="-25000" dirty="0">
                              <a:latin typeface="Cambria" panose="02040503050406030204" pitchFamily="18" charset="0"/>
                              <a:ea typeface="Cambria" panose="02040503050406030204" pitchFamily="18" charset="0"/>
                              <a:cs typeface="Times New Roman" panose="02020603050405020304" pitchFamily="18" charset="0"/>
                            </a:rPr>
                            <a:t>, j, </a:t>
                          </a:r>
                          <a:r>
                            <a:rPr lang="en-IN" sz="2000" b="1" i="1" baseline="-25000" dirty="0">
                              <a:latin typeface="Cambria" panose="02040503050406030204" pitchFamily="18" charset="0"/>
                              <a:ea typeface="Cambria" panose="02040503050406030204" pitchFamily="18" charset="0"/>
                              <a:cs typeface="Times New Roman" panose="02020603050405020304" pitchFamily="18" charset="0"/>
                            </a:rPr>
                            <a:t>l</a:t>
                          </a:r>
                          <a:r>
                            <a:rPr lang="en-IN" sz="2000" b="1" baseline="-25000" dirty="0">
                              <a:latin typeface="Cambria" panose="02040503050406030204" pitchFamily="18" charset="0"/>
                              <a:ea typeface="Cambria" panose="02040503050406030204" pitchFamily="18" charset="0"/>
                              <a:cs typeface="Times New Roman" panose="02020603050405020304" pitchFamily="18" charset="0"/>
                            </a:rPr>
                            <a:t>, k</a:t>
                          </a:r>
                          <a:endParaRPr lang="en-IN" sz="20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k=0</a:t>
                          </a: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k=1</a:t>
                          </a:r>
                        </a:p>
                      </a:txBody>
                      <a:tcPr marL="68580" marR="68580" marT="34290" marB="34290"/>
                    </a:tc>
                    <a:tc>
                      <a:txBody>
                        <a:bodyPr/>
                        <a:lstStyle/>
                        <a:p>
                          <a:pPr algn="ctr"/>
                          <a:r>
                            <a:rPr lang="en-IN" sz="2000" b="1" dirty="0">
                              <a:latin typeface="Times New Roman" panose="02020603050405020304" pitchFamily="18" charset="0"/>
                              <a:cs typeface="Times New Roman" panose="02020603050405020304" pitchFamily="18" charset="0"/>
                            </a:rPr>
                            <a:t>k=2</a:t>
                          </a:r>
                        </a:p>
                      </a:txBody>
                      <a:tcPr marL="68580" marR="68580" marT="34290" marB="34290"/>
                    </a:tc>
                    <a:extLst>
                      <a:ext uri="{0D108BD9-81ED-4DB2-BD59-A6C34878D82A}">
                        <a16:rowId xmlns:a16="http://schemas.microsoft.com/office/drawing/2014/main" val="1045681656"/>
                      </a:ext>
                    </a:extLst>
                  </a:tr>
                  <a:tr h="381630">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i="1" dirty="0" err="1">
                              <a:latin typeface="Times New Roman" panose="02020603050405020304" pitchFamily="18" charset="0"/>
                              <a:cs typeface="Times New Roman" panose="02020603050405020304" pitchFamily="18" charset="0"/>
                            </a:rPr>
                            <a:t>uuu</a:t>
                          </a:r>
                          <a:endParaRPr lang="en-IN" sz="2000" i="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0.1518</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0.0779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0.0299</a:t>
                          </a:r>
                        </a:p>
                      </a:txBody>
                      <a:tcPr marL="68580" marR="68580" marT="34290" marB="34290"/>
                    </a:tc>
                    <a:extLst>
                      <a:ext uri="{0D108BD9-81ED-4DB2-BD59-A6C34878D82A}">
                        <a16:rowId xmlns:a16="http://schemas.microsoft.com/office/drawing/2014/main" val="1624293356"/>
                      </a:ext>
                    </a:extLst>
                  </a:tr>
                  <a:tr h="381630">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endParaRPr lang="en-US"/>
                        </a:p>
                      </a:txBody>
                      <a:tcPr marL="68580" marR="68580" marT="34290" marB="34290">
                        <a:blipFill>
                          <a:blip r:embed="rId3"/>
                          <a:stretch>
                            <a:fillRect l="-114054" t="-211111" r="-188919" b="-585714"/>
                          </a:stretch>
                        </a:blipFill>
                      </a:tcPr>
                    </a:tc>
                    <a:tc>
                      <a:txBody>
                        <a:bodyPr/>
                        <a:lstStyle/>
                        <a:p>
                          <a:pPr algn="ctr"/>
                          <a:r>
                            <a:rPr lang="en-IN" sz="2000" dirty="0">
                              <a:latin typeface="Times New Roman" panose="02020603050405020304" pitchFamily="18" charset="0"/>
                              <a:cs typeface="Times New Roman" panose="02020603050405020304" pitchFamily="18" charset="0"/>
                            </a:rPr>
                            <a:t>0.1518</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0.0363</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0.0032</a:t>
                          </a:r>
                        </a:p>
                      </a:txBody>
                      <a:tcPr marL="68580" marR="68580" marT="34290" marB="34290"/>
                    </a:tc>
                    <a:extLst>
                      <a:ext uri="{0D108BD9-81ED-4DB2-BD59-A6C34878D82A}">
                        <a16:rowId xmlns:a16="http://schemas.microsoft.com/office/drawing/2014/main" val="859766217"/>
                      </a:ext>
                    </a:extLst>
                  </a:tr>
                  <a:tr h="388575">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endParaRPr lang="en-US"/>
                        </a:p>
                      </a:txBody>
                      <a:tcPr marL="68580" marR="68580" marT="34290" marB="34290">
                        <a:blipFill>
                          <a:blip r:embed="rId3"/>
                          <a:stretch>
                            <a:fillRect l="-114054" t="-306250" r="-188919" b="-476563"/>
                          </a:stretch>
                        </a:blipFill>
                      </a:tcPr>
                    </a:tc>
                    <a:tc>
                      <a:txBody>
                        <a:bodyPr/>
                        <a:lstStyle/>
                        <a:p>
                          <a:pPr algn="ctr"/>
                          <a:r>
                            <a:rPr lang="en-IN" sz="2000" dirty="0">
                              <a:latin typeface="Times New Roman" panose="02020603050405020304" pitchFamily="18" charset="0"/>
                              <a:cs typeface="Times New Roman" panose="02020603050405020304" pitchFamily="18" charset="0"/>
                            </a:rPr>
                            <a:t>0.0759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0.0250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0.0054</a:t>
                          </a:r>
                        </a:p>
                      </a:txBody>
                      <a:tcPr marL="68580" marR="68580" marT="34290" marB="34290"/>
                    </a:tc>
                    <a:extLst>
                      <a:ext uri="{0D108BD9-81ED-4DB2-BD59-A6C34878D82A}">
                        <a16:rowId xmlns:a16="http://schemas.microsoft.com/office/drawing/2014/main" val="1398446532"/>
                      </a:ext>
                    </a:extLst>
                  </a:tr>
                  <a:tr h="381630">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endParaRPr lang="en-US"/>
                        </a:p>
                      </a:txBody>
                      <a:tcPr marL="68580" marR="68580" marT="34290" marB="34290">
                        <a:blipFill>
                          <a:blip r:embed="rId3"/>
                          <a:stretch>
                            <a:fillRect l="-114054" t="-412698" r="-188919" b="-384127"/>
                          </a:stretch>
                        </a:blipFill>
                      </a:tcPr>
                    </a:tc>
                    <a:tc>
                      <a:txBody>
                        <a:bodyPr/>
                        <a:lstStyle/>
                        <a:p>
                          <a:pPr algn="ctr"/>
                          <a:r>
                            <a:rPr lang="en-IN" sz="2000" dirty="0">
                              <a:latin typeface="Times New Roman" panose="02020603050405020304" pitchFamily="18" charset="0"/>
                              <a:cs typeface="Times New Roman" panose="02020603050405020304" pitchFamily="18" charset="0"/>
                            </a:rPr>
                            <a:t>0.0506</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0.0166</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0.0036</a:t>
                          </a:r>
                        </a:p>
                      </a:txBody>
                      <a:tcPr marL="68580" marR="68580" marT="34290" marB="34290"/>
                    </a:tc>
                    <a:extLst>
                      <a:ext uri="{0D108BD9-81ED-4DB2-BD59-A6C34878D82A}">
                        <a16:rowId xmlns:a16="http://schemas.microsoft.com/office/drawing/2014/main" val="3798809029"/>
                      </a:ext>
                    </a:extLst>
                  </a:tr>
                  <a:tr h="388575">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endParaRPr lang="en-US"/>
                        </a:p>
                      </a:txBody>
                      <a:tcPr marL="68580" marR="68580" marT="34290" marB="34290">
                        <a:blipFill>
                          <a:blip r:embed="rId3"/>
                          <a:stretch>
                            <a:fillRect l="-114054" t="-512698" r="-188919" b="-284127"/>
                          </a:stretch>
                        </a:blipFill>
                      </a:tcPr>
                    </a:tc>
                    <a:tc>
                      <a:txBody>
                        <a:bodyPr/>
                        <a:lstStyle/>
                        <a:p>
                          <a:pPr algn="ctr"/>
                          <a:r>
                            <a:rPr lang="en-IN" sz="2000" dirty="0">
                              <a:latin typeface="Times New Roman" panose="02020603050405020304" pitchFamily="18" charset="0"/>
                              <a:cs typeface="Times New Roman" panose="02020603050405020304" pitchFamily="18" charset="0"/>
                            </a:rPr>
                            <a:t>0.0759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0.0102</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0.0004</a:t>
                          </a:r>
                        </a:p>
                      </a:txBody>
                      <a:tcPr marL="68580" marR="68580" marT="34290" marB="34290"/>
                    </a:tc>
                    <a:extLst>
                      <a:ext uri="{0D108BD9-81ED-4DB2-BD59-A6C34878D82A}">
                        <a16:rowId xmlns:a16="http://schemas.microsoft.com/office/drawing/2014/main" val="2863112529"/>
                      </a:ext>
                    </a:extLst>
                  </a:tr>
                  <a:tr h="381630">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endParaRPr lang="en-US"/>
                        </a:p>
                      </a:txBody>
                      <a:tcPr marL="68580" marR="68580" marT="34290" marB="34290">
                        <a:blipFill>
                          <a:blip r:embed="rId3"/>
                          <a:stretch>
                            <a:fillRect l="-114054" t="-612698" r="-188919" b="-184127"/>
                          </a:stretch>
                        </a:blipFill>
                      </a:tcPr>
                    </a:tc>
                    <a:tc>
                      <a:txBody>
                        <a:bodyPr/>
                        <a:lstStyle/>
                        <a:p>
                          <a:pPr algn="ctr"/>
                          <a:r>
                            <a:rPr lang="en-IN" sz="2000" dirty="0">
                              <a:latin typeface="Times New Roman" panose="02020603050405020304" pitchFamily="18" charset="0"/>
                              <a:cs typeface="Times New Roman" panose="02020603050405020304" pitchFamily="18" charset="0"/>
                            </a:rPr>
                            <a:t>0.0506</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0.0068</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0.0002</a:t>
                          </a:r>
                        </a:p>
                      </a:txBody>
                      <a:tcPr marL="68580" marR="68580" marT="34290" marB="34290"/>
                    </a:tc>
                    <a:extLst>
                      <a:ext uri="{0D108BD9-81ED-4DB2-BD59-A6C34878D82A}">
                        <a16:rowId xmlns:a16="http://schemas.microsoft.com/office/drawing/2014/main" val="1455760786"/>
                      </a:ext>
                    </a:extLst>
                  </a:tr>
                  <a:tr h="693166">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1</a:t>
                          </a:r>
                        </a:p>
                      </a:txBody>
                      <a:tcPr marL="68580" marR="68580" marT="34290" marB="34290"/>
                    </a:tc>
                    <a:tc>
                      <a:txBody>
                        <a:bodyPr/>
                        <a:lstStyle/>
                        <a:p>
                          <a:endParaRPr lang="en-US"/>
                        </a:p>
                      </a:txBody>
                      <a:tcPr marL="68580" marR="68580" marT="34290" marB="34290">
                        <a:blipFill>
                          <a:blip r:embed="rId3"/>
                          <a:stretch>
                            <a:fillRect l="-114054" t="-393860" r="-188919" b="-1754"/>
                          </a:stretch>
                        </a:blipFill>
                      </a:tcPr>
                    </a:tc>
                    <a:tc>
                      <a:txBody>
                        <a:bodyPr/>
                        <a:lstStyle/>
                        <a:p>
                          <a:pPr algn="ctr"/>
                          <a:r>
                            <a:rPr lang="en-IN" sz="2000" dirty="0">
                              <a:latin typeface="Times New Roman" panose="02020603050405020304" pitchFamily="18" charset="0"/>
                              <a:cs typeface="Times New Roman" panose="02020603050405020304" pitchFamily="18" charset="0"/>
                            </a:rPr>
                            <a:t>0.0253</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0.0019</a:t>
                          </a:r>
                        </a:p>
                      </a:txBody>
                      <a:tcPr marL="68580" marR="68580" marT="34290" marB="34290"/>
                    </a:tc>
                    <a:tc>
                      <a:txBody>
                        <a:bodyPr/>
                        <a:lstStyle/>
                        <a:p>
                          <a:pPr algn="ctr"/>
                          <a:r>
                            <a:rPr lang="en-IN" sz="2000" dirty="0">
                              <a:latin typeface="Times New Roman" panose="02020603050405020304" pitchFamily="18" charset="0"/>
                              <a:cs typeface="Times New Roman" panose="02020603050405020304" pitchFamily="18" charset="0"/>
                            </a:rPr>
                            <a:t>0.00003</a:t>
                          </a:r>
                        </a:p>
                      </a:txBody>
                      <a:tcPr marL="68580" marR="68580" marT="34290" marB="34290"/>
                    </a:tc>
                    <a:extLst>
                      <a:ext uri="{0D108BD9-81ED-4DB2-BD59-A6C34878D82A}">
                        <a16:rowId xmlns:a16="http://schemas.microsoft.com/office/drawing/2014/main" val="491877515"/>
                      </a:ext>
                    </a:extLst>
                  </a:tr>
                </a:tbl>
              </a:graphicData>
            </a:graphic>
          </p:graphicFrame>
        </mc:Fallback>
      </mc:AlternateContent>
      <p:sp>
        <p:nvSpPr>
          <p:cNvPr id="5" name="TextBox 4">
            <a:extLst>
              <a:ext uri="{FF2B5EF4-FFF2-40B4-BE49-F238E27FC236}">
                <a16:creationId xmlns:a16="http://schemas.microsoft.com/office/drawing/2014/main" id="{80689D04-8992-4D3E-A78A-7A71A58F45FB}"/>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4CD6DC-7D40-4E6D-BB91-DEBEBE11D9DD}"/>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8</a:t>
            </a:r>
          </a:p>
        </p:txBody>
      </p:sp>
    </p:spTree>
    <p:extLst>
      <p:ext uri="{BB962C8B-B14F-4D97-AF65-F5344CB8AC3E}">
        <p14:creationId xmlns:p14="http://schemas.microsoft.com/office/powerpoint/2010/main" val="2452403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96C6A1C-AD38-4362-B15D-93F6FBCA5CF4}"/>
              </a:ext>
            </a:extLst>
          </p:cNvPr>
          <p:cNvSpPr txBox="1"/>
          <p:nvPr/>
        </p:nvSpPr>
        <p:spPr>
          <a:xfrm>
            <a:off x="869695" y="1038576"/>
            <a:ext cx="10000436" cy="2862322"/>
          </a:xfrm>
          <a:prstGeom prst="rect">
            <a:avLst/>
          </a:prstGeom>
          <a:noFill/>
        </p:spPr>
        <p:txBody>
          <a:bodyPr wrap="square" rtlCol="0">
            <a:spAutoFit/>
          </a:bodyPr>
          <a:lstStyle/>
          <a:p>
            <a:pPr marL="214313" indent="-214313">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Magnetic Octupole Moment </a:t>
            </a:r>
            <a:r>
              <a:rPr lang="en-IN" sz="2000" dirty="0">
                <a:latin typeface="Times New Roman" panose="02020603050405020304" pitchFamily="18" charset="0"/>
                <a:cs typeface="Times New Roman" panose="02020603050405020304" pitchFamily="18" charset="0"/>
              </a:rPr>
              <a:t>is 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higher-order EM property that characterize the third-order complex spatial distributions of magnetic current inside the baryons.</a:t>
            </a:r>
          </a:p>
          <a:p>
            <a:endParaRPr lang="en-US" sz="20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Unlike lower-order moments, octupole moments are sensitive to more complex deformations and asymmetries in the hadron’s internal structure and reveal deeper dynamics of quark-gluons.</a:t>
            </a:r>
          </a:p>
          <a:p>
            <a:r>
              <a:rPr lang="en-US" sz="2000" dirty="0">
                <a:latin typeface="Times New Roman" panose="02020603050405020304" pitchFamily="18" charset="0"/>
                <a:cs typeface="Times New Roman" panose="02020603050405020304" pitchFamily="18" charset="0"/>
              </a:rPr>
              <a:t> </a:t>
            </a: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For </a:t>
            </a:r>
            <a:r>
              <a:rPr lang="en-US" sz="2000" i="1" dirty="0">
                <a:latin typeface="Times New Roman" panose="02020603050405020304" pitchFamily="18" charset="0"/>
                <a:cs typeface="Times New Roman" panose="02020603050405020304" pitchFamily="18" charset="0"/>
              </a:rPr>
              <a:t>Ȏ</a:t>
            </a:r>
            <a:r>
              <a:rPr lang="en-US" sz="2000" i="1" baseline="-25000" dirty="0">
                <a:latin typeface="Times New Roman" panose="02020603050405020304" pitchFamily="18" charset="0"/>
                <a:cs typeface="Times New Roman" panose="02020603050405020304" pitchFamily="18" charset="0"/>
              </a:rPr>
              <a:t>B </a:t>
            </a:r>
            <a:r>
              <a:rPr lang="en-US" sz="2000" dirty="0">
                <a:latin typeface="Times New Roman" panose="02020603050405020304" pitchFamily="18" charset="0"/>
                <a:cs typeface="Times New Roman" panose="02020603050405020304" pitchFamily="18" charset="0"/>
              </a:rPr>
              <a:t>&gt; 0, a prolate (cigar-shaped) magnetic moment distribution, while for </a:t>
            </a:r>
            <a:r>
              <a:rPr lang="en-US" sz="2000" i="1" dirty="0">
                <a:latin typeface="Times New Roman" panose="02020603050405020304" pitchFamily="18" charset="0"/>
                <a:cs typeface="Times New Roman" panose="02020603050405020304" pitchFamily="18" charset="0"/>
              </a:rPr>
              <a:t>Ȏ</a:t>
            </a:r>
            <a:r>
              <a:rPr lang="en-IN" sz="2000" i="1" baseline="-25000"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&lt; 0, an oblate (pancake-shaped) magnetic moment distribution.</a:t>
            </a:r>
          </a:p>
        </p:txBody>
      </p:sp>
      <p:sp>
        <p:nvSpPr>
          <p:cNvPr id="18" name="TextBox 17">
            <a:extLst>
              <a:ext uri="{FF2B5EF4-FFF2-40B4-BE49-F238E27FC236}">
                <a16:creationId xmlns:a16="http://schemas.microsoft.com/office/drawing/2014/main" id="{22BDB471-9B54-468F-A6D6-E67D53DF2C49}"/>
              </a:ext>
            </a:extLst>
          </p:cNvPr>
          <p:cNvSpPr txBox="1"/>
          <p:nvPr/>
        </p:nvSpPr>
        <p:spPr>
          <a:xfrm>
            <a:off x="869695" y="4867869"/>
            <a:ext cx="9217581" cy="1015663"/>
          </a:xfrm>
          <a:prstGeom prst="rect">
            <a:avLst/>
          </a:prstGeom>
          <a:noFill/>
        </p:spPr>
        <p:txBody>
          <a:bodyPr wrap="square" rtlCol="0">
            <a:spAutoFit/>
          </a:bodyPr>
          <a:lstStyle/>
          <a:p>
            <a:pPr marL="214313" indent="-214313">
              <a:buFont typeface="Arial" panose="020B0604020202020204" pitchFamily="34" charset="0"/>
              <a:buChar char="•"/>
            </a:pPr>
            <a:r>
              <a:rPr lang="en-IN" sz="2000" b="1" dirty="0" err="1">
                <a:latin typeface="Times New Roman" panose="02020603050405020304" pitchFamily="18" charset="0"/>
                <a:cs typeface="Times New Roman" panose="02020603050405020304" pitchFamily="18" charset="0"/>
              </a:rPr>
              <a:t>e</a:t>
            </a:r>
            <a:r>
              <a:rPr lang="en-IN" sz="2000" b="1" baseline="-25000" dirty="0" err="1">
                <a:latin typeface="Times New Roman" panose="02020603050405020304" pitchFamily="18" charset="0"/>
                <a:cs typeface="Times New Roman" panose="02020603050405020304" pitchFamily="18" charset="0"/>
              </a:rPr>
              <a:t>k</a:t>
            </a:r>
            <a:r>
              <a:rPr lang="en-IN" sz="2000" dirty="0">
                <a:latin typeface="Times New Roman" panose="02020603050405020304" pitchFamily="18" charset="0"/>
                <a:cs typeface="Times New Roman" panose="02020603050405020304" pitchFamily="18" charset="0"/>
              </a:rPr>
              <a:t> = charge of k</a:t>
            </a:r>
            <a:r>
              <a:rPr lang="en-IN" sz="2000" baseline="30000" dirty="0">
                <a:latin typeface="Times New Roman" panose="02020603050405020304" pitchFamily="18" charset="0"/>
                <a:cs typeface="Times New Roman" panose="02020603050405020304" pitchFamily="18" charset="0"/>
              </a:rPr>
              <a:t>th</a:t>
            </a:r>
            <a:r>
              <a:rPr lang="en-IN" sz="2000" dirty="0">
                <a:latin typeface="Times New Roman" panose="02020603050405020304" pitchFamily="18" charset="0"/>
                <a:cs typeface="Times New Roman" panose="02020603050405020304" pitchFamily="18" charset="0"/>
              </a:rPr>
              <a:t> quark (</a:t>
            </a:r>
            <a:r>
              <a:rPr lang="en-IN" sz="2000" dirty="0" err="1">
                <a:latin typeface="Times New Roman" panose="02020603050405020304" pitchFamily="18" charset="0"/>
                <a:cs typeface="Times New Roman" panose="02020603050405020304" pitchFamily="18" charset="0"/>
              </a:rPr>
              <a:t>u,d,s</a:t>
            </a:r>
            <a:r>
              <a:rPr lang="en-IN" sz="2000" dirty="0">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r>
              <a:rPr lang="en-IN" sz="2000" b="1" dirty="0" err="1">
                <a:latin typeface="Times New Roman" panose="02020603050405020304" pitchFamily="18" charset="0"/>
                <a:cs typeface="Times New Roman" panose="02020603050405020304" pitchFamily="18" charset="0"/>
              </a:rPr>
              <a:t>σ</a:t>
            </a:r>
            <a:r>
              <a:rPr lang="en-IN" sz="2000" b="1" baseline="-25000" dirty="0" err="1">
                <a:latin typeface="Times New Roman" panose="02020603050405020304" pitchFamily="18" charset="0"/>
                <a:cs typeface="Times New Roman" panose="02020603050405020304" pitchFamily="18" charset="0"/>
              </a:rPr>
              <a:t>i</a:t>
            </a:r>
            <a:r>
              <a:rPr lang="en-IN" sz="2000" baseline="-25000" dirty="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 spin of the quark</a:t>
            </a:r>
          </a:p>
          <a:p>
            <a:pPr marL="214313" indent="-21431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 is a constant which characterize the matrix elements of color and orbital space.</a:t>
            </a:r>
            <a:endParaRPr lang="en-IN"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614028C-2159-4DF5-BD96-C787A9CE8C8A}"/>
              </a:ext>
            </a:extLst>
          </p:cNvPr>
          <p:cNvSpPr txBox="1"/>
          <p:nvPr/>
        </p:nvSpPr>
        <p:spPr>
          <a:xfrm>
            <a:off x="3542789" y="253074"/>
            <a:ext cx="5248179" cy="584775"/>
          </a:xfrm>
          <a:prstGeom prst="rect">
            <a:avLst/>
          </a:prstGeom>
          <a:noFill/>
        </p:spPr>
        <p:txBody>
          <a:bodyPr wrap="square" rtlCol="0">
            <a:spAutoFit/>
          </a:bodyPr>
          <a:lstStyle/>
          <a:p>
            <a:r>
              <a:rPr lang="en-IN" sz="3200" b="1" dirty="0">
                <a:solidFill>
                  <a:srgbClr val="C00000"/>
                </a:solidFill>
                <a:latin typeface="Times New Roman" panose="02020603050405020304" pitchFamily="18" charset="0"/>
                <a:cs typeface="Times New Roman" panose="02020603050405020304" pitchFamily="18" charset="0"/>
              </a:rPr>
              <a:t>Electromagnetic properties</a:t>
            </a:r>
          </a:p>
        </p:txBody>
      </p:sp>
      <p:sp>
        <p:nvSpPr>
          <p:cNvPr id="14" name="TextBox 13">
            <a:extLst>
              <a:ext uri="{FF2B5EF4-FFF2-40B4-BE49-F238E27FC236}">
                <a16:creationId xmlns:a16="http://schemas.microsoft.com/office/drawing/2014/main" id="{7E6F73A5-D684-482D-AAAC-1DC35B565A3E}"/>
              </a:ext>
            </a:extLst>
          </p:cNvPr>
          <p:cNvSpPr txBox="1"/>
          <p:nvPr/>
        </p:nvSpPr>
        <p:spPr>
          <a:xfrm>
            <a:off x="0" y="6488668"/>
            <a:ext cx="9760017" cy="369332"/>
          </a:xfrm>
          <a:prstGeom prst="rect">
            <a:avLst/>
          </a:prstGeom>
          <a:noFill/>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Department of Physics and Material Science, Thapar Institute of Engineering and Technology, Patiala </a:t>
            </a:r>
            <a:endParaRPr lang="en-IN"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8233811-E1D2-4734-B647-CF414E28E0A0}"/>
              </a:ext>
            </a:extLst>
          </p:cNvPr>
          <p:cNvSpPr txBox="1"/>
          <p:nvPr/>
        </p:nvSpPr>
        <p:spPr>
          <a:xfrm>
            <a:off x="11848699" y="6488668"/>
            <a:ext cx="259882" cy="369332"/>
          </a:xfrm>
          <a:prstGeom prst="rect">
            <a:avLst/>
          </a:prstGeom>
          <a:noFill/>
        </p:spPr>
        <p:txBody>
          <a:bodyPr wrap="square" rtlCol="0">
            <a:spAutoFit/>
          </a:bodyPr>
          <a:lstStyle/>
          <a:p>
            <a:r>
              <a:rPr lang="en-IN" dirty="0">
                <a:solidFill>
                  <a:schemeClr val="bg1"/>
                </a:solidFill>
              </a:rPr>
              <a:t>9</a:t>
            </a:r>
          </a:p>
        </p:txBody>
      </p:sp>
      <p:pic>
        <p:nvPicPr>
          <p:cNvPr id="5" name="Picture 4">
            <a:extLst>
              <a:ext uri="{FF2B5EF4-FFF2-40B4-BE49-F238E27FC236}">
                <a16:creationId xmlns:a16="http://schemas.microsoft.com/office/drawing/2014/main" id="{48064E95-4849-4113-A08B-806AD59DCF3F}"/>
              </a:ext>
            </a:extLst>
          </p:cNvPr>
          <p:cNvPicPr>
            <a:picLocks noChangeAspect="1"/>
          </p:cNvPicPr>
          <p:nvPr/>
        </p:nvPicPr>
        <p:blipFill>
          <a:blip r:embed="rId2"/>
          <a:stretch>
            <a:fillRect/>
          </a:stretch>
        </p:blipFill>
        <p:spPr>
          <a:xfrm>
            <a:off x="1798428" y="3860321"/>
            <a:ext cx="4297572" cy="804824"/>
          </a:xfrm>
          <a:prstGeom prst="rect">
            <a:avLst/>
          </a:prstGeom>
        </p:spPr>
      </p:pic>
      <p:pic>
        <p:nvPicPr>
          <p:cNvPr id="7" name="Picture 6" descr="A diagram of different types of eggs&#10;&#10;Description automatically generated">
            <a:extLst>
              <a:ext uri="{FF2B5EF4-FFF2-40B4-BE49-F238E27FC236}">
                <a16:creationId xmlns:a16="http://schemas.microsoft.com/office/drawing/2014/main" id="{73D9C105-7854-41ED-9887-4446ADB1D9BE}"/>
              </a:ext>
            </a:extLst>
          </p:cNvPr>
          <p:cNvPicPr>
            <a:picLocks noChangeAspect="1"/>
          </p:cNvPicPr>
          <p:nvPr/>
        </p:nvPicPr>
        <p:blipFill rotWithShape="1">
          <a:blip r:embed="rId3">
            <a:extLst>
              <a:ext uri="{28A0092B-C50C-407E-A947-70E740481C1C}">
                <a14:useLocalDpi xmlns:a14="http://schemas.microsoft.com/office/drawing/2010/main" val="0"/>
              </a:ext>
            </a:extLst>
          </a:blip>
          <a:srcRect r="3140"/>
          <a:stretch/>
        </p:blipFill>
        <p:spPr>
          <a:xfrm>
            <a:off x="7199697" y="3212112"/>
            <a:ext cx="4649002" cy="2168703"/>
          </a:xfrm>
          <a:prstGeom prst="rect">
            <a:avLst/>
          </a:prstGeom>
        </p:spPr>
      </p:pic>
    </p:spTree>
    <p:extLst>
      <p:ext uri="{BB962C8B-B14F-4D97-AF65-F5344CB8AC3E}">
        <p14:creationId xmlns:p14="http://schemas.microsoft.com/office/powerpoint/2010/main" val="293208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1214</TotalTime>
  <Words>1723</Words>
  <Application>Microsoft Office PowerPoint</Application>
  <PresentationFormat>Widescreen</PresentationFormat>
  <Paragraphs>228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Cambria</vt:lpstr>
      <vt:lpstr>Cambria Math</vt:lpstr>
      <vt:lpstr>Times New Roman</vt:lpstr>
      <vt:lpstr>Wingdings</vt:lpstr>
      <vt:lpstr>Retrospect</vt:lpstr>
      <vt:lpstr>Sea dynamics in the octupole moment of baryons</vt:lpstr>
      <vt:lpstr>Overview</vt:lpstr>
      <vt:lpstr>PowerPoint Presentation</vt:lpstr>
      <vt:lpstr>PowerPoint Presentation</vt:lpstr>
      <vt:lpstr>PowerPoint Presentation</vt:lpstr>
      <vt:lpstr>Statistical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 sea quark-gluon effect to the charge radii and quadrupole moment of baryons</dc:title>
  <dc:creator>Preeti bhall</dc:creator>
  <cp:lastModifiedBy>Preeti bhall</cp:lastModifiedBy>
  <cp:revision>1</cp:revision>
  <dcterms:created xsi:type="dcterms:W3CDTF">2025-07-14T06:21:03Z</dcterms:created>
  <dcterms:modified xsi:type="dcterms:W3CDTF">2025-07-22T11:49:22Z</dcterms:modified>
</cp:coreProperties>
</file>