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71" r:id="rId2"/>
    <p:sldId id="1068" r:id="rId3"/>
    <p:sldId id="1078" r:id="rId4"/>
    <p:sldId id="1069" r:id="rId5"/>
    <p:sldId id="1079" r:id="rId6"/>
    <p:sldId id="1070" r:id="rId7"/>
    <p:sldId id="1080" r:id="rId8"/>
    <p:sldId id="1071" r:id="rId9"/>
    <p:sldId id="1072" r:id="rId10"/>
    <p:sldId id="1081" r:id="rId11"/>
    <p:sldId id="1082" r:id="rId12"/>
    <p:sldId id="1032" r:id="rId13"/>
    <p:sldId id="452" r:id="rId14"/>
    <p:sldId id="1217" r:id="rId15"/>
    <p:sldId id="1049" r:id="rId16"/>
    <p:sldId id="1064" r:id="rId17"/>
    <p:sldId id="1067" r:id="rId18"/>
    <p:sldId id="1066" r:id="rId19"/>
    <p:sldId id="1065" r:id="rId20"/>
    <p:sldId id="1054" r:id="rId21"/>
    <p:sldId id="1055" r:id="rId22"/>
    <p:sldId id="1056" r:id="rId23"/>
    <p:sldId id="1099" r:id="rId24"/>
    <p:sldId id="1218" r:id="rId25"/>
    <p:sldId id="1219" r:id="rId26"/>
    <p:sldId id="1058" r:id="rId27"/>
    <p:sldId id="372" r:id="rId28"/>
    <p:sldId id="373" r:id="rId29"/>
    <p:sldId id="388" r:id="rId30"/>
    <p:sldId id="390" r:id="rId31"/>
    <p:sldId id="374" r:id="rId32"/>
    <p:sldId id="355" r:id="rId33"/>
    <p:sldId id="391" r:id="rId34"/>
    <p:sldId id="394" r:id="rId35"/>
    <p:sldId id="395" r:id="rId36"/>
    <p:sldId id="358" r:id="rId37"/>
    <p:sldId id="378" r:id="rId38"/>
    <p:sldId id="396" r:id="rId39"/>
    <p:sldId id="397" r:id="rId40"/>
    <p:sldId id="380" r:id="rId41"/>
    <p:sldId id="362" r:id="rId42"/>
    <p:sldId id="363" r:id="rId43"/>
    <p:sldId id="364" r:id="rId44"/>
    <p:sldId id="367" r:id="rId45"/>
    <p:sldId id="1215" r:id="rId46"/>
    <p:sldId id="1216" r:id="rId47"/>
    <p:sldId id="998" r:id="rId48"/>
    <p:sldId id="6522" r:id="rId49"/>
    <p:sldId id="1031" r:id="rId50"/>
    <p:sldId id="1221" r:id="rId51"/>
    <p:sldId id="257" r:id="rId52"/>
    <p:sldId id="259" r:id="rId53"/>
    <p:sldId id="1006" r:id="rId54"/>
    <p:sldId id="1004" r:id="rId55"/>
    <p:sldId id="988" r:id="rId56"/>
    <p:sldId id="1018" r:id="rId57"/>
    <p:sldId id="1019" r:id="rId58"/>
    <p:sldId id="1040" r:id="rId59"/>
    <p:sldId id="1041" r:id="rId60"/>
    <p:sldId id="6523" r:id="rId61"/>
    <p:sldId id="1029" r:id="rId62"/>
    <p:sldId id="408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FF40FF"/>
    <a:srgbClr val="3A87FD"/>
    <a:srgbClr val="E9D738"/>
    <a:srgbClr val="3AB2FE"/>
    <a:srgbClr val="3898FC"/>
    <a:srgbClr val="2E4EC9"/>
    <a:srgbClr val="395AFA"/>
    <a:srgbClr val="3A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0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20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47FB3-FC14-A149-A7AA-FCFAC420B6AB}" type="datetimeFigureOut">
              <a:rPr lang="en-US" smtClean="0"/>
              <a:t>7/24/25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701CD-FB37-264F-A662-CE1106B16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2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C3D5C76-AE4E-224C-875C-9CA3D050C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82B057-5C30-A745-98C0-52CA5D249890}" type="slidenum">
              <a:rPr lang="en-US" altLang="zh-CN">
                <a:latin typeface="Calibri" panose="020F0502020204030204" pitchFamily="34" charset="0"/>
              </a:rPr>
              <a:pPr/>
              <a:t>13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C4C187E-E08E-AB40-8B98-1714FABE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9645FF-93EA-3D4C-A1E5-4CE6BAA0D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377A33A3-73E3-7C42-A8AD-2C32D1F6A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ea typeface="+mn-ea"/>
                <a:cs typeface="+mn-cs"/>
              </a:rPr>
              <a:t>UK COSMOS, 11/18/2009</a:t>
            </a:r>
          </a:p>
        </p:txBody>
      </p:sp>
    </p:spTree>
    <p:extLst>
      <p:ext uri="{BB962C8B-B14F-4D97-AF65-F5344CB8AC3E}">
        <p14:creationId xmlns:p14="http://schemas.microsoft.com/office/powerpoint/2010/main" val="105833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C3D5C76-AE4E-224C-875C-9CA3D050C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82B057-5C30-A745-98C0-52CA5D249890}" type="slidenum">
              <a:rPr lang="en-US" altLang="zh-CN">
                <a:latin typeface="Calibri" panose="020F0502020204030204" pitchFamily="34" charset="0"/>
              </a:rPr>
              <a:pPr/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C4C187E-E08E-AB40-8B98-1714FABE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9645FF-93EA-3D4C-A1E5-4CE6BAA0D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377A33A3-73E3-7C42-A8AD-2C32D1F6A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+mn-lt"/>
                <a:ea typeface="+mn-ea"/>
                <a:cs typeface="+mn-cs"/>
              </a:rPr>
              <a:t>UK COSMOS, 11/18/2009</a:t>
            </a:r>
          </a:p>
        </p:txBody>
      </p:sp>
    </p:spTree>
    <p:extLst>
      <p:ext uri="{BB962C8B-B14F-4D97-AF65-F5344CB8AC3E}">
        <p14:creationId xmlns:p14="http://schemas.microsoft.com/office/powerpoint/2010/main" val="308519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25589406-B0F0-43DA-BBBB-3A5CB695EA58}"/>
              </a:ext>
            </a:extLst>
          </p:cNvPr>
          <p:cNvGrpSpPr/>
          <p:nvPr userDrawn="1"/>
        </p:nvGrpSpPr>
        <p:grpSpPr>
          <a:xfrm>
            <a:off x="1676299" y="2055166"/>
            <a:ext cx="8839405" cy="2747673"/>
            <a:chOff x="1443110" y="1746687"/>
            <a:chExt cx="8839405" cy="274767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6E3B39B-19D9-438E-9BE2-9B2D8DE85EF8}"/>
                </a:ext>
              </a:extLst>
            </p:cNvPr>
            <p:cNvSpPr/>
            <p:nvPr userDrawn="1"/>
          </p:nvSpPr>
          <p:spPr>
            <a:xfrm>
              <a:off x="1492153" y="1791767"/>
              <a:ext cx="8745540" cy="265176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F04219E-268C-44E1-97E5-C71BA0EA001B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8839405" cy="493807"/>
              <a:chOff x="1443110" y="1746687"/>
              <a:chExt cx="8839405" cy="493807"/>
            </a:xfrm>
          </p:grpSpPr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3CE8015F-95CA-4382-96FC-26300004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半闭框 9">
                <a:extLst>
                  <a:ext uri="{FF2B5EF4-FFF2-40B4-BE49-F238E27FC236}">
                    <a16:creationId xmlns:a16="http://schemas.microsoft.com/office/drawing/2014/main" id="{F4FE9162-94F3-4EAB-93FA-6369D4EF553B}"/>
                  </a:ext>
                </a:extLst>
              </p:cNvPr>
              <p:cNvSpPr/>
              <p:nvPr/>
            </p:nvSpPr>
            <p:spPr>
              <a:xfrm flipH="1">
                <a:off x="975360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3EC0DD0-D23F-4BA3-9057-DA4071526B72}"/>
                </a:ext>
              </a:extLst>
            </p:cNvPr>
            <p:cNvGrpSpPr/>
            <p:nvPr userDrawn="1"/>
          </p:nvGrpSpPr>
          <p:grpSpPr>
            <a:xfrm flipV="1">
              <a:off x="1443110" y="4000553"/>
              <a:ext cx="8839405" cy="493807"/>
              <a:chOff x="1443110" y="1667852"/>
              <a:chExt cx="8839405" cy="493807"/>
            </a:xfrm>
          </p:grpSpPr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D7F7DCE6-3814-45E7-B4AF-DA0C5C340BD9}"/>
                  </a:ext>
                </a:extLst>
              </p:cNvPr>
              <p:cNvSpPr/>
              <p:nvPr/>
            </p:nvSpPr>
            <p:spPr>
              <a:xfrm>
                <a:off x="1443110" y="166785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5C90B5E7-6F15-49D0-8252-8250F901C7A6}"/>
                  </a:ext>
                </a:extLst>
              </p:cNvPr>
              <p:cNvSpPr/>
              <p:nvPr/>
            </p:nvSpPr>
            <p:spPr>
              <a:xfrm flipH="1">
                <a:off x="9753600" y="166785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E2A13AE-41C2-406E-9B3F-72E2616B1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446" y="2379885"/>
            <a:ext cx="8141111" cy="1002889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/>
          <a:lstStyle>
            <a:lvl1pPr algn="dist"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中国科学院国家天文台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8ECFA7-1EA0-4FE7-AA8F-89A1A9C7C9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5446" y="3542308"/>
            <a:ext cx="8141111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altLang="zh-CN" dirty="0"/>
              <a:t>POWERPOINT   TEMPLATE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676128A-CC8F-4D2C-B4F4-6DA1A2847A8D}"/>
              </a:ext>
            </a:extLst>
          </p:cNvPr>
          <p:cNvCxnSpPr>
            <a:cxnSpLocks/>
          </p:cNvCxnSpPr>
          <p:nvPr userDrawn="1"/>
        </p:nvCxnSpPr>
        <p:spPr>
          <a:xfrm>
            <a:off x="5338916" y="344445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占位符 2">
            <a:extLst>
              <a:ext uri="{FF2B5EF4-FFF2-40B4-BE49-F238E27FC236}">
                <a16:creationId xmlns:a16="http://schemas.microsoft.com/office/drawing/2014/main" id="{76C12AB6-83AB-4DC1-B55E-1EC2CC51311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17108" y="4098031"/>
            <a:ext cx="5157787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|  </a:t>
            </a:r>
            <a:r>
              <a:rPr lang="zh-CN" altLang="en-US" dirty="0"/>
              <a:t>姓名  工作单位</a:t>
            </a:r>
            <a:r>
              <a:rPr lang="en-US" altLang="zh-CN" dirty="0"/>
              <a:t>/</a:t>
            </a:r>
            <a:r>
              <a:rPr lang="zh-CN" altLang="en-US" dirty="0"/>
              <a:t>职位</a:t>
            </a:r>
            <a:r>
              <a:rPr lang="en-US" altLang="zh-CN" dirty="0"/>
              <a:t>/</a:t>
            </a:r>
            <a:r>
              <a:rPr lang="zh-CN" altLang="en-US" dirty="0"/>
              <a:t>头衔</a:t>
            </a:r>
            <a:r>
              <a:rPr lang="en-US" altLang="zh-CN" dirty="0"/>
              <a:t>/</a:t>
            </a:r>
            <a:r>
              <a:rPr lang="zh-CN" altLang="en-US" dirty="0"/>
              <a:t>标签  </a:t>
            </a:r>
            <a:r>
              <a:rPr lang="en-US" altLang="zh-CN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89563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只有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69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文字（有框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781051" y="1748837"/>
            <a:ext cx="10623383" cy="4494800"/>
            <a:chOff x="1443110" y="1746687"/>
            <a:chExt cx="10623383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10623383" cy="493807"/>
              <a:chOff x="1443110" y="-79275"/>
              <a:chExt cx="106233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1537578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标题和内容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14F86E-FAA2-404B-B17D-57960C8443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0588" y="1981201"/>
            <a:ext cx="9950824" cy="4020548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361942" indent="-361942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此版式适用于只有标题和文字（也可以图片、视频等，但只能一种）的页面，且内容不宜超出蓝色框，否则请拆分为多页</a:t>
            </a:r>
            <a:endParaRPr lang="en-US" altLang="zh-CN" dirty="0"/>
          </a:p>
          <a:p>
            <a:pPr lvl="0"/>
            <a:r>
              <a:rPr lang="zh-CN" altLang="en-US" dirty="0"/>
              <a:t>有多种元素的话请换其它适当的版式，请勿硬套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7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文字（无框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标题和文字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14F86E-FAA2-404B-B17D-57960C8443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2975" y="1981201"/>
            <a:ext cx="10306051" cy="4020548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361942" indent="-361942" algn="just">
              <a:lnSpc>
                <a:spcPct val="150000"/>
              </a:lnSpc>
              <a:buFont typeface="Wingdings" panose="05000000000000000000" pitchFamily="2" charset="2"/>
              <a:buChar char="l"/>
              <a:defRPr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此版式适用于只有标题和文字的页面，且文字不宜过多过密，否则请拆分为多页</a:t>
            </a:r>
            <a:endParaRPr lang="en-US" altLang="zh-CN" dirty="0"/>
          </a:p>
          <a:p>
            <a:pPr lvl="0"/>
            <a:r>
              <a:rPr lang="zh-CN" altLang="en-US" dirty="0"/>
              <a:t>有图片的内容请换相应的版式，请勿硬套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65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四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四行列表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95734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01965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8197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4293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107079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3169395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4213308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5275624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</p:spTree>
    <p:extLst>
      <p:ext uri="{BB962C8B-B14F-4D97-AF65-F5344CB8AC3E}">
        <p14:creationId xmlns:p14="http://schemas.microsoft.com/office/powerpoint/2010/main" val="3139716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五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五行列表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2869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56236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39603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2971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993385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827057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660729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494401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06338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5328073"/>
            <a:ext cx="10514011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</p:spTree>
    <p:extLst>
      <p:ext uri="{BB962C8B-B14F-4D97-AF65-F5344CB8AC3E}">
        <p14:creationId xmlns:p14="http://schemas.microsoft.com/office/powerpoint/2010/main" val="90506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6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六行列表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630996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66970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10294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838918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016697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752671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488645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224619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574891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4960593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310E216-1216-4AE9-834C-2EBCE3705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10864"/>
            <a:ext cx="10515600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545B1AA1-6298-40C0-99C5-687BA8FD32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9789" y="5696566"/>
            <a:ext cx="1051401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罗列项第六行，超过六行请分页或采用两栏的版式</a:t>
            </a:r>
          </a:p>
        </p:txBody>
      </p:sp>
    </p:spTree>
    <p:extLst>
      <p:ext uri="{BB962C8B-B14F-4D97-AF65-F5344CB8AC3E}">
        <p14:creationId xmlns:p14="http://schemas.microsoft.com/office/powerpoint/2010/main" val="119670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八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七、八行列表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95734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401965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8197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4293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10707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316939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4213308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5275624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6808EF1-6F70-4952-97F5-1404695326E9}"/>
              </a:ext>
            </a:extLst>
          </p:cNvPr>
          <p:cNvCxnSpPr>
            <a:cxnSpLocks/>
          </p:cNvCxnSpPr>
          <p:nvPr userDrawn="1"/>
        </p:nvCxnSpPr>
        <p:spPr>
          <a:xfrm>
            <a:off x="6458204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637F636-7D79-4170-9064-95645DE2A7E0}"/>
              </a:ext>
            </a:extLst>
          </p:cNvPr>
          <p:cNvCxnSpPr>
            <a:cxnSpLocks/>
          </p:cNvCxnSpPr>
          <p:nvPr userDrawn="1"/>
        </p:nvCxnSpPr>
        <p:spPr>
          <a:xfrm>
            <a:off x="6458204" y="295734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6075343-1DBD-48B8-8560-3AD2439F461B}"/>
              </a:ext>
            </a:extLst>
          </p:cNvPr>
          <p:cNvCxnSpPr>
            <a:cxnSpLocks/>
          </p:cNvCxnSpPr>
          <p:nvPr userDrawn="1"/>
        </p:nvCxnSpPr>
        <p:spPr>
          <a:xfrm>
            <a:off x="6458204" y="401965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59DF8BF-2FCD-4572-9826-54D093003C19}"/>
              </a:ext>
            </a:extLst>
          </p:cNvPr>
          <p:cNvCxnSpPr>
            <a:cxnSpLocks/>
          </p:cNvCxnSpPr>
          <p:nvPr userDrawn="1"/>
        </p:nvCxnSpPr>
        <p:spPr>
          <a:xfrm>
            <a:off x="6458204" y="508197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A4A0B0B-2771-4D9D-9E78-C1354C4C88BC}"/>
              </a:ext>
            </a:extLst>
          </p:cNvPr>
          <p:cNvCxnSpPr>
            <a:cxnSpLocks/>
          </p:cNvCxnSpPr>
          <p:nvPr userDrawn="1"/>
        </p:nvCxnSpPr>
        <p:spPr>
          <a:xfrm>
            <a:off x="6458204" y="6144293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2F3680CB-3A6A-454D-851B-39F8968C463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59793" y="210707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sp>
        <p:nvSpPr>
          <p:cNvPr id="27" name="文本占位符 2">
            <a:extLst>
              <a:ext uri="{FF2B5EF4-FFF2-40B4-BE49-F238E27FC236}">
                <a16:creationId xmlns:a16="http://schemas.microsoft.com/office/drawing/2014/main" id="{20204727-3800-4C25-A9E4-E2B145F1A4F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9793" y="316939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92E3AB38-FE90-45B2-90F3-AEBBF975694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59793" y="4213308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36EA0361-6922-4FFA-9A4D-A6C7E890283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9793" y="5275624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</p:spTree>
    <p:extLst>
      <p:ext uri="{BB962C8B-B14F-4D97-AF65-F5344CB8AC3E}">
        <p14:creationId xmlns:p14="http://schemas.microsoft.com/office/powerpoint/2010/main" val="231988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十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五行列表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28694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56236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39603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2971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99338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827057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66072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494401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06338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5328073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9A00919-ED5B-4787-A80B-D487A669228B}"/>
              </a:ext>
            </a:extLst>
          </p:cNvPr>
          <p:cNvCxnSpPr>
            <a:cxnSpLocks/>
          </p:cNvCxnSpPr>
          <p:nvPr userDrawn="1"/>
        </p:nvCxnSpPr>
        <p:spPr>
          <a:xfrm>
            <a:off x="6458207" y="1895022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84B904-029A-4EC1-BF79-D0DE3F21E2A5}"/>
              </a:ext>
            </a:extLst>
          </p:cNvPr>
          <p:cNvCxnSpPr>
            <a:cxnSpLocks/>
          </p:cNvCxnSpPr>
          <p:nvPr userDrawn="1"/>
        </p:nvCxnSpPr>
        <p:spPr>
          <a:xfrm>
            <a:off x="6458207" y="2728694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E3BB96A-2008-4DEC-BE44-CF6F18C9B3B1}"/>
              </a:ext>
            </a:extLst>
          </p:cNvPr>
          <p:cNvCxnSpPr>
            <a:cxnSpLocks/>
          </p:cNvCxnSpPr>
          <p:nvPr userDrawn="1"/>
        </p:nvCxnSpPr>
        <p:spPr>
          <a:xfrm>
            <a:off x="6458207" y="356236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AB1E99D-2708-463B-9F2B-5E5A84FAC70D}"/>
              </a:ext>
            </a:extLst>
          </p:cNvPr>
          <p:cNvCxnSpPr>
            <a:cxnSpLocks/>
          </p:cNvCxnSpPr>
          <p:nvPr userDrawn="1"/>
        </p:nvCxnSpPr>
        <p:spPr>
          <a:xfrm>
            <a:off x="6458207" y="4396038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4463C38-A716-48FF-9C07-D3B099640EFB}"/>
              </a:ext>
            </a:extLst>
          </p:cNvPr>
          <p:cNvCxnSpPr>
            <a:cxnSpLocks/>
          </p:cNvCxnSpPr>
          <p:nvPr userDrawn="1"/>
        </p:nvCxnSpPr>
        <p:spPr>
          <a:xfrm>
            <a:off x="6458207" y="5229710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C8F8F99A-BBB1-4177-81CC-D6FBD931219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9795" y="1993385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3C616A88-C218-40F7-BF54-572EAF1B8FA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59795" y="2827057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8AE8F02B-3403-4CD8-A05E-DB04BA39ECB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9795" y="3660729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CB1DB2F4-E0EB-4827-808E-B80F27511D6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9795" y="4494401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罗列项第九行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6CEB95C-00BB-4579-BF4F-9810B4F38E25}"/>
              </a:ext>
            </a:extLst>
          </p:cNvPr>
          <p:cNvCxnSpPr>
            <a:cxnSpLocks/>
          </p:cNvCxnSpPr>
          <p:nvPr userDrawn="1"/>
        </p:nvCxnSpPr>
        <p:spPr>
          <a:xfrm>
            <a:off x="6458207" y="6063386"/>
            <a:ext cx="4893157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17420D2B-7E67-4DD8-9919-3588D012A59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459795" y="5328073"/>
            <a:ext cx="4892419" cy="63694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罗列项第十行</a:t>
            </a:r>
          </a:p>
        </p:txBody>
      </p:sp>
    </p:spTree>
    <p:extLst>
      <p:ext uri="{BB962C8B-B14F-4D97-AF65-F5344CB8AC3E}">
        <p14:creationId xmlns:p14="http://schemas.microsoft.com/office/powerpoint/2010/main" val="3878502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表12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六行列表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F2DB022-1CBA-4F86-85EA-987D0E12D9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895022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ECFB07-700E-4183-8BE4-F9C92239058D}"/>
              </a:ext>
            </a:extLst>
          </p:cNvPr>
          <p:cNvCxnSpPr>
            <a:cxnSpLocks/>
          </p:cNvCxnSpPr>
          <p:nvPr userDrawn="1"/>
        </p:nvCxnSpPr>
        <p:spPr>
          <a:xfrm>
            <a:off x="838200" y="2630996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D72C817-60EA-4642-8855-CE02FD0C681B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66970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C06C39E-00B0-4243-A9F3-2DAADE3F25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10294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3F0D0E0-98CC-4A10-8DD6-D9DB77562F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4838918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D85734B-F13A-4953-9B6F-921463F686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016697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罗列项第一行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A07113D-20BF-43D7-AFEA-13EA0D3B4FB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9" y="2752671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罗列项第二行</a:t>
            </a:r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2AA0EE54-F228-446F-92E7-4190696FB1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9" y="3488645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罗列项第三行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7CC09F42-9960-472B-BF16-B884639CB8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9789" y="4224619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罗列项第四行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E7C9BCB-47CE-454B-A6E0-672C16D0F1B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574891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0359DE29-1D8F-42DA-ADEE-E877351B58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9" y="4960593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罗列项第五行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310E216-1216-4AE9-834C-2EBCE3705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1086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2">
            <a:extLst>
              <a:ext uri="{FF2B5EF4-FFF2-40B4-BE49-F238E27FC236}">
                <a16:creationId xmlns:a16="http://schemas.microsoft.com/office/drawing/2014/main" id="{545B1AA1-6298-40C0-99C5-687BA8FD32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9789" y="5696566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罗列项第六行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CDE4709-5951-4350-984E-258442ED580B}"/>
              </a:ext>
            </a:extLst>
          </p:cNvPr>
          <p:cNvCxnSpPr>
            <a:cxnSpLocks/>
          </p:cNvCxnSpPr>
          <p:nvPr userDrawn="1"/>
        </p:nvCxnSpPr>
        <p:spPr>
          <a:xfrm>
            <a:off x="6448375" y="1895022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3FB57D5-F3CD-4455-88D9-6F36319B4791}"/>
              </a:ext>
            </a:extLst>
          </p:cNvPr>
          <p:cNvCxnSpPr>
            <a:cxnSpLocks/>
          </p:cNvCxnSpPr>
          <p:nvPr userDrawn="1"/>
        </p:nvCxnSpPr>
        <p:spPr>
          <a:xfrm>
            <a:off x="6448375" y="2630996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C03F0C7-C08F-4DBD-A060-37F4C152FE6C}"/>
              </a:ext>
            </a:extLst>
          </p:cNvPr>
          <p:cNvCxnSpPr>
            <a:cxnSpLocks/>
          </p:cNvCxnSpPr>
          <p:nvPr userDrawn="1"/>
        </p:nvCxnSpPr>
        <p:spPr>
          <a:xfrm>
            <a:off x="6448375" y="3366970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FE3F5BD-C3D8-43FC-8E25-B2010AD64CE1}"/>
              </a:ext>
            </a:extLst>
          </p:cNvPr>
          <p:cNvCxnSpPr>
            <a:cxnSpLocks/>
          </p:cNvCxnSpPr>
          <p:nvPr userDrawn="1"/>
        </p:nvCxnSpPr>
        <p:spPr>
          <a:xfrm>
            <a:off x="6448375" y="410294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5EDA299-CDA2-4251-917E-E70E4AC29449}"/>
              </a:ext>
            </a:extLst>
          </p:cNvPr>
          <p:cNvCxnSpPr>
            <a:cxnSpLocks/>
          </p:cNvCxnSpPr>
          <p:nvPr userDrawn="1"/>
        </p:nvCxnSpPr>
        <p:spPr>
          <a:xfrm>
            <a:off x="6448375" y="4838918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F1838B45-0182-46C3-98C9-775499AFDB8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49964" y="2016697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罗列项第七行</a:t>
            </a:r>
          </a:p>
        </p:txBody>
      </p: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A4BCCA95-73C6-4F67-A4EA-AA124D324A2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49964" y="2752671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罗列项第八行</a:t>
            </a:r>
          </a:p>
        </p:txBody>
      </p:sp>
      <p:sp>
        <p:nvSpPr>
          <p:cNvPr id="33" name="文本占位符 2">
            <a:extLst>
              <a:ext uri="{FF2B5EF4-FFF2-40B4-BE49-F238E27FC236}">
                <a16:creationId xmlns:a16="http://schemas.microsoft.com/office/drawing/2014/main" id="{9344A3D5-6F86-4315-93A7-24C955D4DEE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49964" y="3488645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罗列项第九行</a:t>
            </a:r>
          </a:p>
        </p:txBody>
      </p: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8736956F-5D0F-4E71-A6AE-FF2B731631EA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449964" y="4224619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罗列项第十行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6B17EE3-E1F2-42B7-8A27-A70533EB8BD8}"/>
              </a:ext>
            </a:extLst>
          </p:cNvPr>
          <p:cNvCxnSpPr>
            <a:cxnSpLocks/>
          </p:cNvCxnSpPr>
          <p:nvPr userDrawn="1"/>
        </p:nvCxnSpPr>
        <p:spPr>
          <a:xfrm>
            <a:off x="6448375" y="5574891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占位符 2">
            <a:extLst>
              <a:ext uri="{FF2B5EF4-FFF2-40B4-BE49-F238E27FC236}">
                <a16:creationId xmlns:a16="http://schemas.microsoft.com/office/drawing/2014/main" id="{5F8B6781-944C-44B2-8BF0-4FBA8684A9B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49964" y="4960593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罗列项第十一行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9B1436E-DF35-4940-AA57-A13AA19A8A8C}"/>
              </a:ext>
            </a:extLst>
          </p:cNvPr>
          <p:cNvCxnSpPr>
            <a:cxnSpLocks/>
          </p:cNvCxnSpPr>
          <p:nvPr userDrawn="1"/>
        </p:nvCxnSpPr>
        <p:spPr>
          <a:xfrm>
            <a:off x="6448375" y="6310864"/>
            <a:ext cx="4902992" cy="0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4770FA13-A1FB-4898-8E4F-3C4211D2268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449964" y="5696566"/>
            <a:ext cx="4902251" cy="492624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罗列项第十二行</a:t>
            </a:r>
          </a:p>
        </p:txBody>
      </p:sp>
    </p:spTree>
    <p:extLst>
      <p:ext uri="{BB962C8B-B14F-4D97-AF65-F5344CB8AC3E}">
        <p14:creationId xmlns:p14="http://schemas.microsoft.com/office/powerpoint/2010/main" val="423028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26A1898-E3CF-4DD5-835F-C83A5AD13AD8}"/>
              </a:ext>
            </a:extLst>
          </p:cNvPr>
          <p:cNvGrpSpPr/>
          <p:nvPr userDrawn="1"/>
        </p:nvGrpSpPr>
        <p:grpSpPr>
          <a:xfrm>
            <a:off x="781051" y="1820557"/>
            <a:ext cx="10623383" cy="2866520"/>
            <a:chOff x="1443110" y="1746687"/>
            <a:chExt cx="10623383" cy="286652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7418C5-4E44-4F7A-895A-76327771B8C8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276911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E035AA-4C4F-4296-B3D4-0DE398DBC32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A0F7B9BA-829F-4B90-9C6D-803A7C27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A7A5562D-EA95-485A-836E-22F466D3325C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4A3E4D6-B02A-479D-BCB7-11A94416AE82}"/>
                </a:ext>
              </a:extLst>
            </p:cNvPr>
            <p:cNvGrpSpPr/>
            <p:nvPr userDrawn="1"/>
          </p:nvGrpSpPr>
          <p:grpSpPr>
            <a:xfrm flipV="1">
              <a:off x="1443110" y="4119400"/>
              <a:ext cx="10623383" cy="493807"/>
              <a:chOff x="1443110" y="1549005"/>
              <a:chExt cx="10623383" cy="493807"/>
            </a:xfrm>
          </p:grpSpPr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D3BE1091-04E9-456D-9263-66151D3905CA}"/>
                  </a:ext>
                </a:extLst>
              </p:cNvPr>
              <p:cNvSpPr/>
              <p:nvPr/>
            </p:nvSpPr>
            <p:spPr>
              <a:xfrm>
                <a:off x="1443110" y="154900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85B04C80-15ED-4079-B046-7067622529EA}"/>
                  </a:ext>
                </a:extLst>
              </p:cNvPr>
              <p:cNvSpPr/>
              <p:nvPr/>
            </p:nvSpPr>
            <p:spPr>
              <a:xfrm flipH="1">
                <a:off x="11537578" y="154900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上图下文带标题，图为重点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4733367"/>
            <a:ext cx="10515600" cy="1515316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3365" y="1963274"/>
            <a:ext cx="10336307" cy="258762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155606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两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76E9C68-0971-437C-9003-4CDC599FAF5C}"/>
              </a:ext>
            </a:extLst>
          </p:cNvPr>
          <p:cNvGrpSpPr/>
          <p:nvPr userDrawn="1"/>
        </p:nvGrpSpPr>
        <p:grpSpPr>
          <a:xfrm>
            <a:off x="2101596" y="2196622"/>
            <a:ext cx="7988811" cy="1088232"/>
            <a:chOff x="1443110" y="2730504"/>
            <a:chExt cx="12101065" cy="164840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4DC67A-AA3F-4CC7-9F4D-D6AD5BA76628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52C6310-73E1-4C89-9BAE-70107A4FF5B5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1FD04FE6-04E2-478A-B13F-1E657411B6AF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466942D0-73FC-4D97-B412-90D37AB277A8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015587D-84E0-4E2E-9385-A816B8326180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A3FDC03C-A1A2-480E-B373-B298F7F1A802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C9E592AA-B2D6-40D1-B673-85967605605F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80A7403-C779-474B-8356-729D72B91B65}"/>
              </a:ext>
            </a:extLst>
          </p:cNvPr>
          <p:cNvGrpSpPr/>
          <p:nvPr userDrawn="1"/>
        </p:nvGrpSpPr>
        <p:grpSpPr>
          <a:xfrm>
            <a:off x="5636619" y="2110854"/>
            <a:ext cx="918763" cy="260886"/>
            <a:chOff x="4745221" y="2239378"/>
            <a:chExt cx="1552484" cy="391617"/>
          </a:xfrm>
        </p:grpSpPr>
        <p:sp>
          <p:nvSpPr>
            <p:cNvPr id="42" name="箭头: 五边形 41">
              <a:extLst>
                <a:ext uri="{FF2B5EF4-FFF2-40B4-BE49-F238E27FC236}">
                  <a16:creationId xmlns:a16="http://schemas.microsoft.com/office/drawing/2014/main" id="{AED3D9F0-E52E-4F2D-AC84-844F221B41DC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3" name="箭头: 五边形 42">
              <a:extLst>
                <a:ext uri="{FF2B5EF4-FFF2-40B4-BE49-F238E27FC236}">
                  <a16:creationId xmlns:a16="http://schemas.microsoft.com/office/drawing/2014/main" id="{3A8E8E80-8DE9-47ED-9708-D47759D92D41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88F5E300-E3DC-4A00-8B1E-9AD624EEDD1F}"/>
              </a:ext>
            </a:extLst>
          </p:cNvPr>
          <p:cNvSpPr txBox="1"/>
          <p:nvPr userDrawn="1"/>
        </p:nvSpPr>
        <p:spPr>
          <a:xfrm>
            <a:off x="5954776" y="2035233"/>
            <a:ext cx="28245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F6092D7-0C2A-4C59-BF90-7111309332FC}"/>
              </a:ext>
            </a:extLst>
          </p:cNvPr>
          <p:cNvGrpSpPr/>
          <p:nvPr userDrawn="1"/>
        </p:nvGrpSpPr>
        <p:grpSpPr>
          <a:xfrm>
            <a:off x="2101596" y="3890693"/>
            <a:ext cx="7988811" cy="1088232"/>
            <a:chOff x="1443110" y="2730504"/>
            <a:chExt cx="12101065" cy="164840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5251846-31D9-4F46-86B1-79067C74961E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B5EC62-3CEC-4E93-B331-CF2E6AFAC3B7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59" name="半闭框 58">
                <a:extLst>
                  <a:ext uri="{FF2B5EF4-FFF2-40B4-BE49-F238E27FC236}">
                    <a16:creationId xmlns:a16="http://schemas.microsoft.com/office/drawing/2014/main" id="{923EC7C1-2B66-482A-8F64-26D9B233CCBC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半闭框 59">
                <a:extLst>
                  <a:ext uri="{FF2B5EF4-FFF2-40B4-BE49-F238E27FC236}">
                    <a16:creationId xmlns:a16="http://schemas.microsoft.com/office/drawing/2014/main" id="{1D71DAA9-06FB-46A9-AD3A-EC2EFF01B9CB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4DFDD42-6A44-4EB5-8B53-4EFF23D7F0AF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57" name="半闭框 56">
                <a:extLst>
                  <a:ext uri="{FF2B5EF4-FFF2-40B4-BE49-F238E27FC236}">
                    <a16:creationId xmlns:a16="http://schemas.microsoft.com/office/drawing/2014/main" id="{BAC6AF66-DA7C-4BD9-82D6-ED2F8F060FC7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半闭框 57">
                <a:extLst>
                  <a:ext uri="{FF2B5EF4-FFF2-40B4-BE49-F238E27FC236}">
                    <a16:creationId xmlns:a16="http://schemas.microsoft.com/office/drawing/2014/main" id="{4CFCC46F-6547-4616-A2F8-38ACB9526ADE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7BDDFB1-F1A2-4BB2-A013-CEDC2D1EF943}"/>
              </a:ext>
            </a:extLst>
          </p:cNvPr>
          <p:cNvGrpSpPr/>
          <p:nvPr userDrawn="1"/>
        </p:nvGrpSpPr>
        <p:grpSpPr>
          <a:xfrm>
            <a:off x="5636619" y="3804925"/>
            <a:ext cx="918763" cy="260886"/>
            <a:chOff x="4745221" y="2239378"/>
            <a:chExt cx="1552484" cy="391617"/>
          </a:xfrm>
        </p:grpSpPr>
        <p:sp>
          <p:nvSpPr>
            <p:cNvPr id="52" name="箭头: 五边形 51">
              <a:extLst>
                <a:ext uri="{FF2B5EF4-FFF2-40B4-BE49-F238E27FC236}">
                  <a16:creationId xmlns:a16="http://schemas.microsoft.com/office/drawing/2014/main" id="{70B69DF8-FE70-49B5-B368-4F6B22088E60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0BDBBCA3-843F-4AA3-8199-D1FC5252CBC0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5C153E92-6A03-4CD8-8323-34343F2CEF71}"/>
              </a:ext>
            </a:extLst>
          </p:cNvPr>
          <p:cNvSpPr txBox="1"/>
          <p:nvPr userDrawn="1"/>
        </p:nvSpPr>
        <p:spPr>
          <a:xfrm>
            <a:off x="5939548" y="3729303"/>
            <a:ext cx="31290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37174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6" name="文本占位符 2">
            <a:extLst>
              <a:ext uri="{FF2B5EF4-FFF2-40B4-BE49-F238E27FC236}">
                <a16:creationId xmlns:a16="http://schemas.microsoft.com/office/drawing/2014/main" id="{B09A2482-3FD8-4549-B373-F0A37DAE059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406690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4003986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上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26A1898-E3CF-4DD5-835F-C83A5AD13AD8}"/>
              </a:ext>
            </a:extLst>
          </p:cNvPr>
          <p:cNvGrpSpPr/>
          <p:nvPr userDrawn="1"/>
        </p:nvGrpSpPr>
        <p:grpSpPr>
          <a:xfrm>
            <a:off x="781051" y="1013735"/>
            <a:ext cx="10623383" cy="3411339"/>
            <a:chOff x="1443110" y="1746687"/>
            <a:chExt cx="10623383" cy="341133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7418C5-4E44-4F7A-895A-76327771B8C8}"/>
                </a:ext>
              </a:extLst>
            </p:cNvPr>
            <p:cNvSpPr/>
            <p:nvPr userDrawn="1"/>
          </p:nvSpPr>
          <p:spPr>
            <a:xfrm>
              <a:off x="1492152" y="1791767"/>
              <a:ext cx="10515599" cy="329803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E035AA-4C4F-4296-B3D4-0DE398DBC32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10623383" cy="493807"/>
              <a:chOff x="1443110" y="1746687"/>
              <a:chExt cx="10623383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A0F7B9BA-829F-4B90-9C6D-803A7C270EC7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A7A5562D-EA95-485A-836E-22F466D3325C}"/>
                  </a:ext>
                </a:extLst>
              </p:cNvPr>
              <p:cNvSpPr/>
              <p:nvPr/>
            </p:nvSpPr>
            <p:spPr>
              <a:xfrm flipH="1">
                <a:off x="11537578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4A3E4D6-B02A-479D-BCB7-11A94416AE82}"/>
                </a:ext>
              </a:extLst>
            </p:cNvPr>
            <p:cNvGrpSpPr/>
            <p:nvPr userDrawn="1"/>
          </p:nvGrpSpPr>
          <p:grpSpPr>
            <a:xfrm flipV="1">
              <a:off x="1443110" y="4664219"/>
              <a:ext cx="10623383" cy="493807"/>
              <a:chOff x="1443110" y="1004186"/>
              <a:chExt cx="10623383" cy="493807"/>
            </a:xfrm>
          </p:grpSpPr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D3BE1091-04E9-456D-9263-66151D3905CA}"/>
                  </a:ext>
                </a:extLst>
              </p:cNvPr>
              <p:cNvSpPr/>
              <p:nvPr/>
            </p:nvSpPr>
            <p:spPr>
              <a:xfrm>
                <a:off x="1443110" y="1004186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85B04C80-15ED-4079-B046-7067622529EA}"/>
                  </a:ext>
                </a:extLst>
              </p:cNvPr>
              <p:cNvSpPr/>
              <p:nvPr/>
            </p:nvSpPr>
            <p:spPr>
              <a:xfrm flipH="1">
                <a:off x="11537578" y="1004186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4589929"/>
            <a:ext cx="10515600" cy="1658754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3365" y="1153182"/>
            <a:ext cx="10336307" cy="312298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312517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超宽图在下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上文下图带标题，字为重点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1906263"/>
            <a:ext cx="10515600" cy="1515316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此处为图片相关的文字说明，图片和文字均可调整高度和宽度，但不建议去调整宽度。图片以透明背景（非白底）的为佳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3439554"/>
            <a:ext cx="10515600" cy="273741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1206109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F06B906-245B-4DB2-99EB-FAA632B5E7A1}"/>
              </a:ext>
            </a:extLst>
          </p:cNvPr>
          <p:cNvGrpSpPr/>
          <p:nvPr userDrawn="1"/>
        </p:nvGrpSpPr>
        <p:grpSpPr>
          <a:xfrm>
            <a:off x="781051" y="1924237"/>
            <a:ext cx="7003677" cy="4342420"/>
            <a:chOff x="1443110" y="1746687"/>
            <a:chExt cx="7003677" cy="44948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E90A5CF-DF37-4108-8F58-36ACE883BAFA}"/>
                </a:ext>
              </a:extLst>
            </p:cNvPr>
            <p:cNvSpPr/>
            <p:nvPr userDrawn="1"/>
          </p:nvSpPr>
          <p:spPr>
            <a:xfrm>
              <a:off x="1492153" y="1791767"/>
              <a:ext cx="6889376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C95A8A-202A-4131-AE63-30D751308E01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7003677" cy="493807"/>
              <a:chOff x="1443110" y="1746687"/>
              <a:chExt cx="7003677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59C48570-7D60-4221-A45D-560199683EEB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1728A57-6AAA-4902-A37F-72CEDBC3CC3B}"/>
                  </a:ext>
                </a:extLst>
              </p:cNvPr>
              <p:cNvSpPr/>
              <p:nvPr/>
            </p:nvSpPr>
            <p:spPr>
              <a:xfrm flipH="1">
                <a:off x="7917872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332FB64-685A-467E-B738-3EF6AE7C25F0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7003677" cy="493807"/>
              <a:chOff x="1443110" y="-79275"/>
              <a:chExt cx="7003677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131F8B1-2B10-4342-B227-16F94635646D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9CBF99F2-53A6-4F1A-9CE2-19AC03F3523F}"/>
                  </a:ext>
                </a:extLst>
              </p:cNvPr>
              <p:cNvSpPr/>
              <p:nvPr/>
            </p:nvSpPr>
            <p:spPr>
              <a:xfrm flipH="1">
                <a:off x="7917872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78589" y="1967789"/>
            <a:ext cx="3375211" cy="4222792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77" y="2106704"/>
            <a:ext cx="6674224" cy="396268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点击下方图标插入（稍宽幅为佳）图片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271598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左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F06B906-245B-4DB2-99EB-FAA632B5E7A1}"/>
              </a:ext>
            </a:extLst>
          </p:cNvPr>
          <p:cNvGrpSpPr/>
          <p:nvPr userDrawn="1"/>
        </p:nvGrpSpPr>
        <p:grpSpPr>
          <a:xfrm>
            <a:off x="781051" y="1194320"/>
            <a:ext cx="7003677" cy="4659634"/>
            <a:chOff x="1443110" y="991157"/>
            <a:chExt cx="7003677" cy="482314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E90A5CF-DF37-4108-8F58-36ACE883BAFA}"/>
                </a:ext>
              </a:extLst>
            </p:cNvPr>
            <p:cNvSpPr/>
            <p:nvPr userDrawn="1"/>
          </p:nvSpPr>
          <p:spPr>
            <a:xfrm>
              <a:off x="1492153" y="1063308"/>
              <a:ext cx="6889376" cy="468603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C95A8A-202A-4131-AE63-30D751308E01}"/>
                </a:ext>
              </a:extLst>
            </p:cNvPr>
            <p:cNvGrpSpPr/>
            <p:nvPr userDrawn="1"/>
          </p:nvGrpSpPr>
          <p:grpSpPr>
            <a:xfrm>
              <a:off x="1443110" y="991157"/>
              <a:ext cx="7003677" cy="493808"/>
              <a:chOff x="1443110" y="991157"/>
              <a:chExt cx="7003677" cy="493808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59C48570-7D60-4221-A45D-560199683EEB}"/>
                  </a:ext>
                </a:extLst>
              </p:cNvPr>
              <p:cNvSpPr/>
              <p:nvPr/>
            </p:nvSpPr>
            <p:spPr>
              <a:xfrm>
                <a:off x="1443110" y="99115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1728A57-6AAA-4902-A37F-72CEDBC3CC3B}"/>
                  </a:ext>
                </a:extLst>
              </p:cNvPr>
              <p:cNvSpPr/>
              <p:nvPr/>
            </p:nvSpPr>
            <p:spPr>
              <a:xfrm flipH="1">
                <a:off x="7917872" y="991158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332FB64-685A-467E-B738-3EF6AE7C25F0}"/>
                </a:ext>
              </a:extLst>
            </p:cNvPr>
            <p:cNvGrpSpPr/>
            <p:nvPr userDrawn="1"/>
          </p:nvGrpSpPr>
          <p:grpSpPr>
            <a:xfrm flipV="1">
              <a:off x="1443110" y="5320494"/>
              <a:ext cx="7003677" cy="493807"/>
              <a:chOff x="1443110" y="347911"/>
              <a:chExt cx="7003677" cy="493807"/>
            </a:xfrm>
          </p:grpSpPr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131F8B1-2B10-4342-B227-16F94635646D}"/>
                  </a:ext>
                </a:extLst>
              </p:cNvPr>
              <p:cNvSpPr/>
              <p:nvPr/>
            </p:nvSpPr>
            <p:spPr>
              <a:xfrm>
                <a:off x="1443110" y="347911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半闭框 17">
                <a:extLst>
                  <a:ext uri="{FF2B5EF4-FFF2-40B4-BE49-F238E27FC236}">
                    <a16:creationId xmlns:a16="http://schemas.microsoft.com/office/drawing/2014/main" id="{9CBF99F2-53A6-4F1A-9CE2-19AC03F3523F}"/>
                  </a:ext>
                </a:extLst>
              </p:cNvPr>
              <p:cNvSpPr/>
              <p:nvPr/>
            </p:nvSpPr>
            <p:spPr>
              <a:xfrm flipH="1">
                <a:off x="7917872" y="347911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78589" y="1194321"/>
            <a:ext cx="3375211" cy="465963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5777" y="1353671"/>
            <a:ext cx="6674224" cy="431000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点击下方图标插入（宽）图片</a:t>
            </a:r>
          </a:p>
        </p:txBody>
      </p:sp>
    </p:spTree>
    <p:extLst>
      <p:ext uri="{BB962C8B-B14F-4D97-AF65-F5344CB8AC3E}">
        <p14:creationId xmlns:p14="http://schemas.microsoft.com/office/powerpoint/2010/main" val="182992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宽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834543"/>
            <a:ext cx="3375211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4426" y="1830948"/>
            <a:ext cx="6889375" cy="434601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点击下方图标插入（稍宽幅为佳）图片</a:t>
            </a:r>
          </a:p>
        </p:txBody>
      </p:sp>
    </p:spTree>
    <p:extLst>
      <p:ext uri="{BB962C8B-B14F-4D97-AF65-F5344CB8AC3E}">
        <p14:creationId xmlns:p14="http://schemas.microsoft.com/office/powerpoint/2010/main" val="2640359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方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7C79D0D-AEB0-47AF-8B75-ED1031B50540}"/>
              </a:ext>
            </a:extLst>
          </p:cNvPr>
          <p:cNvGrpSpPr/>
          <p:nvPr userDrawn="1"/>
        </p:nvGrpSpPr>
        <p:grpSpPr>
          <a:xfrm>
            <a:off x="781049" y="1924237"/>
            <a:ext cx="5305987" cy="4342420"/>
            <a:chOff x="1443110" y="1746687"/>
            <a:chExt cx="5305986" cy="44948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4F4C2A5-7C68-4162-AA26-432C94F6C8AB}"/>
                </a:ext>
              </a:extLst>
            </p:cNvPr>
            <p:cNvSpPr/>
            <p:nvPr userDrawn="1"/>
          </p:nvSpPr>
          <p:spPr>
            <a:xfrm>
              <a:off x="1492153" y="1791767"/>
              <a:ext cx="5194189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5E6C3B0-D855-44F5-8042-DAF15F8D30C3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5305986" cy="493807"/>
              <a:chOff x="1443110" y="1746687"/>
              <a:chExt cx="5305986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FAD189EF-E8C2-4E1E-BC71-DB23C676C4D1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56592611-9C66-4C3E-B823-46CEAEDF4EFB}"/>
                  </a:ext>
                </a:extLst>
              </p:cNvPr>
              <p:cNvSpPr/>
              <p:nvPr/>
            </p:nvSpPr>
            <p:spPr>
              <a:xfrm flipH="1">
                <a:off x="6220181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C2D05D1-C990-4B26-B3F4-7876EBF8287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5305986" cy="493807"/>
              <a:chOff x="1443110" y="-79275"/>
              <a:chExt cx="5305986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BC2F52D8-D1EC-4474-A3EF-7C37DFF667CF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E5D1F245-EDAE-45B7-81E3-58B539F0D8F6}"/>
                  </a:ext>
                </a:extLst>
              </p:cNvPr>
              <p:cNvSpPr/>
              <p:nvPr/>
            </p:nvSpPr>
            <p:spPr>
              <a:xfrm flipH="1">
                <a:off x="6220181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906" y="1967789"/>
            <a:ext cx="4979895" cy="420917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14" y="2087291"/>
            <a:ext cx="4997823" cy="401868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点击下方图标插入（正方）图片</a:t>
            </a:r>
          </a:p>
        </p:txBody>
      </p:sp>
    </p:spTree>
    <p:extLst>
      <p:ext uri="{BB962C8B-B14F-4D97-AF65-F5344CB8AC3E}">
        <p14:creationId xmlns:p14="http://schemas.microsoft.com/office/powerpoint/2010/main" val="4032649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方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1" y="1834543"/>
            <a:ext cx="4979895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2" y="1830948"/>
            <a:ext cx="5257799" cy="434601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点击下方图标插入（正方）图片</a:t>
            </a:r>
          </a:p>
        </p:txBody>
      </p:sp>
    </p:spTree>
    <p:extLst>
      <p:ext uri="{BB962C8B-B14F-4D97-AF65-F5344CB8AC3E}">
        <p14:creationId xmlns:p14="http://schemas.microsoft.com/office/powerpoint/2010/main" val="2309351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D714284-980E-4F6A-95E9-341AFB66647B}"/>
              </a:ext>
            </a:extLst>
          </p:cNvPr>
          <p:cNvGrpSpPr/>
          <p:nvPr userDrawn="1"/>
        </p:nvGrpSpPr>
        <p:grpSpPr>
          <a:xfrm>
            <a:off x="781051" y="1924237"/>
            <a:ext cx="3650875" cy="4342420"/>
            <a:chOff x="1443110" y="1746687"/>
            <a:chExt cx="3650875" cy="44948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628845-F61A-4DA0-ACE7-E7EAE9D992DC}"/>
                </a:ext>
              </a:extLst>
            </p:cNvPr>
            <p:cNvSpPr/>
            <p:nvPr userDrawn="1"/>
          </p:nvSpPr>
          <p:spPr>
            <a:xfrm>
              <a:off x="1492154" y="1791767"/>
              <a:ext cx="3536576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5C8C18-D1AE-4534-AE3F-E371B725C183}"/>
                </a:ext>
              </a:extLst>
            </p:cNvPr>
            <p:cNvGrpSpPr/>
            <p:nvPr userDrawn="1"/>
          </p:nvGrpSpPr>
          <p:grpSpPr>
            <a:xfrm>
              <a:off x="1443110" y="1746687"/>
              <a:ext cx="3650875" cy="493807"/>
              <a:chOff x="1443110" y="1746687"/>
              <a:chExt cx="3650875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01DCD965-3748-4683-A6B9-917F71893BF3}"/>
                  </a:ext>
                </a:extLst>
              </p:cNvPr>
              <p:cNvSpPr/>
              <p:nvPr/>
            </p:nvSpPr>
            <p:spPr>
              <a:xfrm>
                <a:off x="144311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66D0163-3A52-4914-918A-B0FD757592C8}"/>
                  </a:ext>
                </a:extLst>
              </p:cNvPr>
              <p:cNvSpPr/>
              <p:nvPr/>
            </p:nvSpPr>
            <p:spPr>
              <a:xfrm flipH="1">
                <a:off x="456507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4825F45-E2B6-4882-9AF9-915BFC3C409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3650875" cy="493807"/>
              <a:chOff x="1443110" y="-79275"/>
              <a:chExt cx="3650875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C7A6DC30-1BDF-47BA-9800-A5CD6510CCC3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5AA81BFA-5120-4B4A-85BE-817B63A2E7A9}"/>
                  </a:ext>
                </a:extLst>
              </p:cNvPr>
              <p:cNvSpPr/>
              <p:nvPr/>
            </p:nvSpPr>
            <p:spPr>
              <a:xfrm flipH="1">
                <a:off x="456507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左图右文带标题，图为重点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576" y="1967789"/>
            <a:ext cx="6674224" cy="4209174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740" y="2088778"/>
            <a:ext cx="3303496" cy="4016189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1891540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左文右图带标题，字为重点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1834543"/>
            <a:ext cx="6674224" cy="4342420"/>
          </a:xfrm>
        </p:spPr>
        <p:txBody>
          <a:bodyPr/>
          <a:lstStyle>
            <a:lvl1pPr marL="0" indent="0" algn="just">
              <a:buFontTx/>
              <a:buNone/>
              <a:defRPr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17226" y="1830948"/>
            <a:ext cx="3536575" cy="434601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882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型（窄图在左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D714284-980E-4F6A-95E9-341AFB66647B}"/>
              </a:ext>
            </a:extLst>
          </p:cNvPr>
          <p:cNvGrpSpPr/>
          <p:nvPr userDrawn="1"/>
        </p:nvGrpSpPr>
        <p:grpSpPr>
          <a:xfrm>
            <a:off x="781051" y="1211996"/>
            <a:ext cx="3650875" cy="4983173"/>
            <a:chOff x="1443110" y="1083449"/>
            <a:chExt cx="3650875" cy="515803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628845-F61A-4DA0-ACE7-E7EAE9D992DC}"/>
                </a:ext>
              </a:extLst>
            </p:cNvPr>
            <p:cNvSpPr/>
            <p:nvPr userDrawn="1"/>
          </p:nvSpPr>
          <p:spPr>
            <a:xfrm>
              <a:off x="1492154" y="1137539"/>
              <a:ext cx="3536576" cy="505755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5C8C18-D1AE-4534-AE3F-E371B725C183}"/>
                </a:ext>
              </a:extLst>
            </p:cNvPr>
            <p:cNvGrpSpPr/>
            <p:nvPr userDrawn="1"/>
          </p:nvGrpSpPr>
          <p:grpSpPr>
            <a:xfrm>
              <a:off x="1443110" y="1083449"/>
              <a:ext cx="3650875" cy="493807"/>
              <a:chOff x="1443110" y="1083449"/>
              <a:chExt cx="3650875" cy="493807"/>
            </a:xfrm>
          </p:grpSpPr>
          <p:sp>
            <p:nvSpPr>
              <p:cNvPr id="16" name="半闭框 15">
                <a:extLst>
                  <a:ext uri="{FF2B5EF4-FFF2-40B4-BE49-F238E27FC236}">
                    <a16:creationId xmlns:a16="http://schemas.microsoft.com/office/drawing/2014/main" id="{01DCD965-3748-4683-A6B9-917F71893BF3}"/>
                  </a:ext>
                </a:extLst>
              </p:cNvPr>
              <p:cNvSpPr/>
              <p:nvPr/>
            </p:nvSpPr>
            <p:spPr>
              <a:xfrm>
                <a:off x="1443110" y="108344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>
                <a:extLst>
                  <a:ext uri="{FF2B5EF4-FFF2-40B4-BE49-F238E27FC236}">
                    <a16:creationId xmlns:a16="http://schemas.microsoft.com/office/drawing/2014/main" id="{666D0163-3A52-4914-918A-B0FD757592C8}"/>
                  </a:ext>
                </a:extLst>
              </p:cNvPr>
              <p:cNvSpPr/>
              <p:nvPr/>
            </p:nvSpPr>
            <p:spPr>
              <a:xfrm flipH="1">
                <a:off x="4565070" y="108344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4825F45-E2B6-4882-9AF9-915BFC3C4097}"/>
                </a:ext>
              </a:extLst>
            </p:cNvPr>
            <p:cNvGrpSpPr/>
            <p:nvPr userDrawn="1"/>
          </p:nvGrpSpPr>
          <p:grpSpPr>
            <a:xfrm flipV="1">
              <a:off x="1443110" y="5747680"/>
              <a:ext cx="3650875" cy="493807"/>
              <a:chOff x="1443110" y="-79275"/>
              <a:chExt cx="3650875" cy="493807"/>
            </a:xfrm>
          </p:grpSpPr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C7A6DC30-1BDF-47BA-9800-A5CD6510CCC3}"/>
                  </a:ext>
                </a:extLst>
              </p:cNvPr>
              <p:cNvSpPr/>
              <p:nvPr/>
            </p:nvSpPr>
            <p:spPr>
              <a:xfrm>
                <a:off x="144311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半闭框 14">
                <a:extLst>
                  <a:ext uri="{FF2B5EF4-FFF2-40B4-BE49-F238E27FC236}">
                    <a16:creationId xmlns:a16="http://schemas.microsoft.com/office/drawing/2014/main" id="{5AA81BFA-5120-4B4A-85BE-817B63A2E7A9}"/>
                  </a:ext>
                </a:extLst>
              </p:cNvPr>
              <p:cNvSpPr/>
              <p:nvPr/>
            </p:nvSpPr>
            <p:spPr>
              <a:xfrm flipH="1">
                <a:off x="456507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576" y="1211996"/>
            <a:ext cx="6674224" cy="4983173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此处为图片相关的文字说明，图片和文字均可轻微调整高度和宽度，但不建议去调整宽度。图片以透明背景（非白底）的为佳。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740" y="1388044"/>
            <a:ext cx="3303496" cy="461866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dirty="0"/>
              <a:t>点击图标插入窄图</a:t>
            </a:r>
          </a:p>
        </p:txBody>
      </p:sp>
    </p:spTree>
    <p:extLst>
      <p:ext uri="{BB962C8B-B14F-4D97-AF65-F5344CB8AC3E}">
        <p14:creationId xmlns:p14="http://schemas.microsoft.com/office/powerpoint/2010/main" val="372044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三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76E9C68-0971-437C-9003-4CDC599FAF5C}"/>
              </a:ext>
            </a:extLst>
          </p:cNvPr>
          <p:cNvGrpSpPr/>
          <p:nvPr userDrawn="1"/>
        </p:nvGrpSpPr>
        <p:grpSpPr>
          <a:xfrm>
            <a:off x="2101596" y="1945610"/>
            <a:ext cx="7988811" cy="1088232"/>
            <a:chOff x="1443110" y="2730504"/>
            <a:chExt cx="12101065" cy="164840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4DC67A-AA3F-4CC7-9F4D-D6AD5BA76628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52C6310-73E1-4C89-9BAE-70107A4FF5B5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1FD04FE6-04E2-478A-B13F-1E657411B6AF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466942D0-73FC-4D97-B412-90D37AB277A8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015587D-84E0-4E2E-9385-A816B8326180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A3FDC03C-A1A2-480E-B373-B298F7F1A802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C9E592AA-B2D6-40D1-B673-85967605605F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80A7403-C779-474B-8356-729D72B91B65}"/>
              </a:ext>
            </a:extLst>
          </p:cNvPr>
          <p:cNvGrpSpPr/>
          <p:nvPr userDrawn="1"/>
        </p:nvGrpSpPr>
        <p:grpSpPr>
          <a:xfrm>
            <a:off x="5636619" y="1859842"/>
            <a:ext cx="918763" cy="260886"/>
            <a:chOff x="4745221" y="2239378"/>
            <a:chExt cx="1552484" cy="391617"/>
          </a:xfrm>
        </p:grpSpPr>
        <p:sp>
          <p:nvSpPr>
            <p:cNvPr id="42" name="箭头: 五边形 41">
              <a:extLst>
                <a:ext uri="{FF2B5EF4-FFF2-40B4-BE49-F238E27FC236}">
                  <a16:creationId xmlns:a16="http://schemas.microsoft.com/office/drawing/2014/main" id="{AED3D9F0-E52E-4F2D-AC84-844F221B41DC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3" name="箭头: 五边形 42">
              <a:extLst>
                <a:ext uri="{FF2B5EF4-FFF2-40B4-BE49-F238E27FC236}">
                  <a16:creationId xmlns:a16="http://schemas.microsoft.com/office/drawing/2014/main" id="{3A8E8E80-8DE9-47ED-9708-D47759D92D41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88F5E300-E3DC-4A00-8B1E-9AD624EEDD1F}"/>
              </a:ext>
            </a:extLst>
          </p:cNvPr>
          <p:cNvSpPr txBox="1"/>
          <p:nvPr userDrawn="1"/>
        </p:nvSpPr>
        <p:spPr>
          <a:xfrm>
            <a:off x="5954776" y="1784221"/>
            <a:ext cx="28245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F6092D7-0C2A-4C59-BF90-7111309332FC}"/>
              </a:ext>
            </a:extLst>
          </p:cNvPr>
          <p:cNvGrpSpPr/>
          <p:nvPr userDrawn="1"/>
        </p:nvGrpSpPr>
        <p:grpSpPr>
          <a:xfrm>
            <a:off x="2101596" y="3404466"/>
            <a:ext cx="7988811" cy="1088232"/>
            <a:chOff x="1443110" y="2730504"/>
            <a:chExt cx="12101065" cy="164840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5251846-31D9-4F46-86B1-79067C74961E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B5EC62-3CEC-4E93-B331-CF2E6AFAC3B7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59" name="半闭框 58">
                <a:extLst>
                  <a:ext uri="{FF2B5EF4-FFF2-40B4-BE49-F238E27FC236}">
                    <a16:creationId xmlns:a16="http://schemas.microsoft.com/office/drawing/2014/main" id="{923EC7C1-2B66-482A-8F64-26D9B233CCBC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半闭框 59">
                <a:extLst>
                  <a:ext uri="{FF2B5EF4-FFF2-40B4-BE49-F238E27FC236}">
                    <a16:creationId xmlns:a16="http://schemas.microsoft.com/office/drawing/2014/main" id="{1D71DAA9-06FB-46A9-AD3A-EC2EFF01B9CB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4DFDD42-6A44-4EB5-8B53-4EFF23D7F0AF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57" name="半闭框 56">
                <a:extLst>
                  <a:ext uri="{FF2B5EF4-FFF2-40B4-BE49-F238E27FC236}">
                    <a16:creationId xmlns:a16="http://schemas.microsoft.com/office/drawing/2014/main" id="{BAC6AF66-DA7C-4BD9-82D6-ED2F8F060FC7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半闭框 57">
                <a:extLst>
                  <a:ext uri="{FF2B5EF4-FFF2-40B4-BE49-F238E27FC236}">
                    <a16:creationId xmlns:a16="http://schemas.microsoft.com/office/drawing/2014/main" id="{4CFCC46F-6547-4616-A2F8-38ACB9526ADE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7BDDFB1-F1A2-4BB2-A013-CEDC2D1EF943}"/>
              </a:ext>
            </a:extLst>
          </p:cNvPr>
          <p:cNvGrpSpPr/>
          <p:nvPr userDrawn="1"/>
        </p:nvGrpSpPr>
        <p:grpSpPr>
          <a:xfrm>
            <a:off x="5636619" y="3318698"/>
            <a:ext cx="918763" cy="260886"/>
            <a:chOff x="4745221" y="2239378"/>
            <a:chExt cx="1552484" cy="391617"/>
          </a:xfrm>
        </p:grpSpPr>
        <p:sp>
          <p:nvSpPr>
            <p:cNvPr id="52" name="箭头: 五边形 51">
              <a:extLst>
                <a:ext uri="{FF2B5EF4-FFF2-40B4-BE49-F238E27FC236}">
                  <a16:creationId xmlns:a16="http://schemas.microsoft.com/office/drawing/2014/main" id="{70B69DF8-FE70-49B5-B368-4F6B22088E60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0BDBBCA3-843F-4AA3-8199-D1FC5252CBC0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5C153E92-6A03-4CD8-8323-34343F2CEF71}"/>
              </a:ext>
            </a:extLst>
          </p:cNvPr>
          <p:cNvSpPr txBox="1"/>
          <p:nvPr userDrawn="1"/>
        </p:nvSpPr>
        <p:spPr>
          <a:xfrm>
            <a:off x="5939548" y="3243077"/>
            <a:ext cx="31290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5A3E270-88AB-491E-AA50-BC04B21E5F37}"/>
              </a:ext>
            </a:extLst>
          </p:cNvPr>
          <p:cNvGrpSpPr/>
          <p:nvPr userDrawn="1"/>
        </p:nvGrpSpPr>
        <p:grpSpPr>
          <a:xfrm>
            <a:off x="2101596" y="4863323"/>
            <a:ext cx="7988811" cy="1088232"/>
            <a:chOff x="1443110" y="2730504"/>
            <a:chExt cx="12101065" cy="1648402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E9798F96-3354-4D94-BB19-BA8C90C75813}"/>
                </a:ext>
              </a:extLst>
            </p:cNvPr>
            <p:cNvSpPr/>
            <p:nvPr userDrawn="1"/>
          </p:nvSpPr>
          <p:spPr>
            <a:xfrm>
              <a:off x="1492153" y="2797202"/>
              <a:ext cx="11992265" cy="152302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DCA7C9C-21D4-47FC-9589-C39A1B56DEAF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12101065" cy="493807"/>
              <a:chOff x="1443110" y="2730504"/>
              <a:chExt cx="12101065" cy="493807"/>
            </a:xfrm>
          </p:grpSpPr>
          <p:sp>
            <p:nvSpPr>
              <p:cNvPr id="73" name="半闭框 72">
                <a:extLst>
                  <a:ext uri="{FF2B5EF4-FFF2-40B4-BE49-F238E27FC236}">
                    <a16:creationId xmlns:a16="http://schemas.microsoft.com/office/drawing/2014/main" id="{EEE1708C-2B58-40E0-8F04-88C97297EBA3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C02D8FCA-59A8-4E38-A982-302FB23D0EDE}"/>
                  </a:ext>
                </a:extLst>
              </p:cNvPr>
              <p:cNvSpPr/>
              <p:nvPr/>
            </p:nvSpPr>
            <p:spPr>
              <a:xfrm flipH="1">
                <a:off x="1301526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2E15E13-1DE8-4451-B257-D2FF4D7074FB}"/>
                </a:ext>
              </a:extLst>
            </p:cNvPr>
            <p:cNvGrpSpPr/>
            <p:nvPr userDrawn="1"/>
          </p:nvGrpSpPr>
          <p:grpSpPr>
            <a:xfrm flipV="1">
              <a:off x="1443110" y="3885098"/>
              <a:ext cx="12101065" cy="493808"/>
              <a:chOff x="1443110" y="1783306"/>
              <a:chExt cx="12101065" cy="493808"/>
            </a:xfrm>
          </p:grpSpPr>
          <p:sp>
            <p:nvSpPr>
              <p:cNvPr id="71" name="半闭框 70">
                <a:extLst>
                  <a:ext uri="{FF2B5EF4-FFF2-40B4-BE49-F238E27FC236}">
                    <a16:creationId xmlns:a16="http://schemas.microsoft.com/office/drawing/2014/main" id="{9AFE7B42-8482-45C3-B277-75C8732AB416}"/>
                  </a:ext>
                </a:extLst>
              </p:cNvPr>
              <p:cNvSpPr/>
              <p:nvPr/>
            </p:nvSpPr>
            <p:spPr>
              <a:xfrm>
                <a:off x="1443110" y="1783308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半闭框 71">
                <a:extLst>
                  <a:ext uri="{FF2B5EF4-FFF2-40B4-BE49-F238E27FC236}">
                    <a16:creationId xmlns:a16="http://schemas.microsoft.com/office/drawing/2014/main" id="{5D3605E4-5B6E-47D7-ABCF-69C2B2367541}"/>
                  </a:ext>
                </a:extLst>
              </p:cNvPr>
              <p:cNvSpPr/>
              <p:nvPr/>
            </p:nvSpPr>
            <p:spPr>
              <a:xfrm flipH="1">
                <a:off x="13015260" y="1783306"/>
                <a:ext cx="528915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AA1BDAB-27F4-49E3-ABD5-0A24775BF3EC}"/>
              </a:ext>
            </a:extLst>
          </p:cNvPr>
          <p:cNvGrpSpPr/>
          <p:nvPr userDrawn="1"/>
        </p:nvGrpSpPr>
        <p:grpSpPr>
          <a:xfrm>
            <a:off x="5636619" y="4777555"/>
            <a:ext cx="918763" cy="260886"/>
            <a:chOff x="4745221" y="2239378"/>
            <a:chExt cx="1552484" cy="391617"/>
          </a:xfrm>
        </p:grpSpPr>
        <p:sp>
          <p:nvSpPr>
            <p:cNvPr id="66" name="箭头: 五边形 65">
              <a:extLst>
                <a:ext uri="{FF2B5EF4-FFF2-40B4-BE49-F238E27FC236}">
                  <a16:creationId xmlns:a16="http://schemas.microsoft.com/office/drawing/2014/main" id="{F07D7481-A80E-4A85-B19E-7C2F593E0255}"/>
                </a:ext>
              </a:extLst>
            </p:cNvPr>
            <p:cNvSpPr/>
            <p:nvPr userDrawn="1"/>
          </p:nvSpPr>
          <p:spPr>
            <a:xfrm>
              <a:off x="5262716" y="2239378"/>
              <a:ext cx="1034989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7" name="箭头: 五边形 66">
              <a:extLst>
                <a:ext uri="{FF2B5EF4-FFF2-40B4-BE49-F238E27FC236}">
                  <a16:creationId xmlns:a16="http://schemas.microsoft.com/office/drawing/2014/main" id="{464ABA7A-6710-43AA-ADE2-A466235269F7}"/>
                </a:ext>
              </a:extLst>
            </p:cNvPr>
            <p:cNvSpPr/>
            <p:nvPr userDrawn="1"/>
          </p:nvSpPr>
          <p:spPr>
            <a:xfrm flipH="1">
              <a:off x="4745221" y="2239378"/>
              <a:ext cx="1034990" cy="391617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911C3B84-4B37-4274-9313-2B13F99D925E}"/>
              </a:ext>
            </a:extLst>
          </p:cNvPr>
          <p:cNvSpPr txBox="1"/>
          <p:nvPr userDrawn="1"/>
        </p:nvSpPr>
        <p:spPr>
          <a:xfrm>
            <a:off x="5935540" y="4701934"/>
            <a:ext cx="32092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12072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6" name="文本占位符 2">
            <a:extLst>
              <a:ext uri="{FF2B5EF4-FFF2-40B4-BE49-F238E27FC236}">
                <a16:creationId xmlns:a16="http://schemas.microsoft.com/office/drawing/2014/main" id="{B09A2482-3FD8-4549-B373-F0A37DAE059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3580681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sp>
        <p:nvSpPr>
          <p:cNvPr id="77" name="文本占位符 2">
            <a:extLst>
              <a:ext uri="{FF2B5EF4-FFF2-40B4-BE49-F238E27FC236}">
                <a16:creationId xmlns:a16="http://schemas.microsoft.com/office/drawing/2014/main" id="{CCF4F32A-D91F-4C7B-8CE2-D3DE4E8BABC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450771" y="504238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343095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两边内容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82589"/>
            <a:ext cx="4908176" cy="42943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可以是两列文字</a:t>
            </a:r>
            <a:endParaRPr lang="en-US" altLang="zh-CN" dirty="0"/>
          </a:p>
          <a:p>
            <a:pPr lvl="0"/>
            <a:r>
              <a:rPr lang="zh-CN" altLang="en-US" dirty="0"/>
              <a:t>还可以是一边文字一边表格</a:t>
            </a:r>
            <a:endParaRPr lang="en-US" altLang="zh-CN" dirty="0"/>
          </a:p>
          <a:p>
            <a:pPr lvl="0"/>
            <a:r>
              <a:rPr lang="zh-CN" altLang="en-US" dirty="0"/>
              <a:t>甚至是一边文字一边视频、动画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45623" y="1882589"/>
            <a:ext cx="4908176" cy="42943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也可以是两张图片</a:t>
            </a:r>
            <a:endParaRPr lang="en-US" altLang="zh-CN" dirty="0"/>
          </a:p>
          <a:p>
            <a:pPr lvl="0"/>
            <a:r>
              <a:rPr lang="zh-CN" altLang="en-US" dirty="0"/>
              <a:t>还可以是一边文字一边图片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641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两边罗列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7413"/>
            <a:ext cx="4908173" cy="42495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45625" y="1927413"/>
            <a:ext cx="4908175" cy="42495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  <a:endParaRPr lang="en-US" altLang="zh-CN" dirty="0"/>
          </a:p>
          <a:p>
            <a:pPr lvl="0"/>
            <a:r>
              <a:rPr lang="zh-CN" altLang="en-US" dirty="0"/>
              <a:t>罗列项目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A17A1B8-4E79-433C-AD59-AF24F44CC9AD}"/>
              </a:ext>
            </a:extLst>
          </p:cNvPr>
          <p:cNvGrpSpPr/>
          <p:nvPr userDrawn="1"/>
        </p:nvGrpSpPr>
        <p:grpSpPr>
          <a:xfrm>
            <a:off x="838202" y="1927411"/>
            <a:ext cx="4908175" cy="4052047"/>
            <a:chOff x="838200" y="1927411"/>
            <a:chExt cx="4908177" cy="40520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81E3988-1B54-4BE6-8E2D-27C617B691A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5FBC96A-D7FF-4C22-9FFA-B46FB290E57F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C832793-6177-453A-AEFC-1C98DB487DBE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7851D84-D301-435E-B7DF-7028A628A77C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A272BA5-F112-4712-93B6-6C2A4D50BC9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23B6665-8BB6-40FE-B337-8A5C6EA278B6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0E8C51-3787-441C-B7DA-56021AAF4D2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8E589F-39BD-4B6A-A4F1-6C3741416037}"/>
              </a:ext>
            </a:extLst>
          </p:cNvPr>
          <p:cNvGrpSpPr/>
          <p:nvPr userDrawn="1"/>
        </p:nvGrpSpPr>
        <p:grpSpPr>
          <a:xfrm>
            <a:off x="6445629" y="1927411"/>
            <a:ext cx="4908175" cy="4052047"/>
            <a:chOff x="838200" y="1927411"/>
            <a:chExt cx="4908177" cy="4052047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EF8DDA9-36C3-49E9-9E64-40AF4F2275EE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F742FB-3795-46EB-83EC-4A50E396ADFB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797BA36-63EE-480D-96E4-15E5632E2600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CC877C4-CCB1-4973-9461-AB800CFE5540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598AA3B-2F7A-4B7D-88A3-9E73ADD13143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495EC0F-8F64-4891-80DE-3F00B5517A09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A1B7DB-F3B3-4250-BA99-5580032B101A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8753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头: 右 4">
            <a:extLst>
              <a:ext uri="{FF2B5EF4-FFF2-40B4-BE49-F238E27FC236}">
                <a16:creationId xmlns:a16="http://schemas.microsoft.com/office/drawing/2014/main" id="{07D51D2F-D34A-41A4-B572-A8E46CB33D69}"/>
              </a:ext>
            </a:extLst>
          </p:cNvPr>
          <p:cNvSpPr/>
          <p:nvPr userDrawn="1"/>
        </p:nvSpPr>
        <p:spPr>
          <a:xfrm>
            <a:off x="5853953" y="3836899"/>
            <a:ext cx="493059" cy="40340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两边比较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5363ED-1406-440E-A813-12042A2651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2" y="2017063"/>
            <a:ext cx="4566503" cy="424955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7297" y="2017063"/>
            <a:ext cx="4566503" cy="42495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A17A1B8-4E79-433C-AD59-AF24F44CC9AD}"/>
              </a:ext>
            </a:extLst>
          </p:cNvPr>
          <p:cNvGrpSpPr/>
          <p:nvPr userDrawn="1"/>
        </p:nvGrpSpPr>
        <p:grpSpPr>
          <a:xfrm>
            <a:off x="838202" y="2017063"/>
            <a:ext cx="4566503" cy="4052047"/>
            <a:chOff x="838200" y="1927411"/>
            <a:chExt cx="4908177" cy="4052047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81E3988-1B54-4BE6-8E2D-27C617B691A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5FBC96A-D7FF-4C22-9FFA-B46FB290E57F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C832793-6177-453A-AEFC-1C98DB487DBE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47851D84-D301-435E-B7DF-7028A628A77C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A272BA5-F112-4712-93B6-6C2A4D50BC9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23B6665-8BB6-40FE-B337-8A5C6EA278B6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0E8C51-3787-441C-B7DA-56021AAF4D2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8E589F-39BD-4B6A-A4F1-6C3741416037}"/>
              </a:ext>
            </a:extLst>
          </p:cNvPr>
          <p:cNvGrpSpPr/>
          <p:nvPr userDrawn="1"/>
        </p:nvGrpSpPr>
        <p:grpSpPr>
          <a:xfrm>
            <a:off x="6764594" y="2017063"/>
            <a:ext cx="4566503" cy="4052047"/>
            <a:chOff x="838200" y="1927411"/>
            <a:chExt cx="4908177" cy="4052047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EF8DDA9-36C3-49E9-9E64-40AF4F2275EE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DF742FB-3795-46EB-83EC-4A50E396ADFB}"/>
                </a:ext>
              </a:extLst>
            </p:cNvPr>
            <p:cNvCxnSpPr/>
            <p:nvPr userDrawn="1"/>
          </p:nvCxnSpPr>
          <p:spPr>
            <a:xfrm>
              <a:off x="838200" y="5979458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797BA36-63EE-480D-96E4-15E5632E2600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CC877C4-CCB1-4973-9461-AB800CFE5540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598AA3B-2F7A-4B7D-88A3-9E73ADD13143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495EC0F-8F64-4891-80DE-3F00B5517A09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A1B7DB-F3B3-4250-BA99-5580032B101A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649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两栏有标题的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5CA1C-11DE-428C-A81E-F9AE45293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8338"/>
            <a:ext cx="10515600" cy="825501"/>
          </a:xfrm>
        </p:spPr>
        <p:txBody>
          <a:bodyPr anchor="b"/>
          <a:lstStyle/>
          <a:p>
            <a:r>
              <a:rPr lang="zh-CN" altLang="en-US" dirty="0"/>
              <a:t>两边带标题比较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B35B02-3AF2-4DCD-A834-25CBACB6503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868129"/>
            <a:ext cx="4892419" cy="636946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r>
              <a:rPr lang="zh-CN" altLang="en-US" dirty="0"/>
              <a:t>年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443302-C763-40B4-BC1A-F5D72ECADC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95717"/>
            <a:ext cx="4892419" cy="3593947"/>
          </a:xfrm>
        </p:spPr>
        <p:txBody>
          <a:bodyPr/>
          <a:lstStyle>
            <a:lvl1pPr marL="361942" marR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长度：</a:t>
            </a:r>
            <a:r>
              <a:rPr lang="en-US" altLang="zh-CN" dirty="0"/>
              <a:t>1</a:t>
            </a:r>
          </a:p>
          <a:p>
            <a:pPr lvl="0"/>
            <a:r>
              <a:rPr lang="zh-CN" altLang="en-US" dirty="0"/>
              <a:t>宽度：</a:t>
            </a:r>
            <a:r>
              <a:rPr lang="en-US" altLang="zh-CN" dirty="0"/>
              <a:t>1</a:t>
            </a:r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6A42D7-923D-42F2-9EEC-370AE69B6D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59796" y="1868129"/>
            <a:ext cx="4895593" cy="63694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r>
              <a:rPr lang="zh-CN" altLang="en-US" dirty="0"/>
              <a:t>年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9C7E178-917A-492C-A538-DB57BFD937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59796" y="2595717"/>
            <a:ext cx="4895593" cy="3593947"/>
          </a:xfrm>
        </p:spPr>
        <p:txBody>
          <a:bodyPr/>
          <a:lstStyle>
            <a:lvl1pPr marL="361942" marR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长度：</a:t>
            </a:r>
            <a:r>
              <a:rPr lang="en-US" altLang="zh-CN" dirty="0"/>
              <a:t>10</a:t>
            </a:r>
          </a:p>
          <a:p>
            <a:pPr lvl="0"/>
            <a:r>
              <a:rPr lang="zh-CN" altLang="en-US" dirty="0"/>
              <a:t>宽度：</a:t>
            </a:r>
            <a:r>
              <a:rPr lang="en-US" altLang="zh-CN" dirty="0"/>
              <a:t>10</a:t>
            </a:r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  <a:p>
            <a:pPr marL="361942" marR="0" lvl="0" indent="-361942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/>
              <a:t>宽度：</a:t>
            </a:r>
            <a:r>
              <a:rPr lang="en-US" altLang="zh-CN" dirty="0"/>
              <a:t>10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CECA61-8A8A-4BBE-97D8-43B284AA59EB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3A452A3-D58A-424F-A04B-F3ADE32BA414}"/>
              </a:ext>
            </a:extLst>
          </p:cNvPr>
          <p:cNvCxnSpPr>
            <a:cxnSpLocks/>
          </p:cNvCxnSpPr>
          <p:nvPr userDrawn="1"/>
        </p:nvCxnSpPr>
        <p:spPr>
          <a:xfrm>
            <a:off x="839789" y="2523004"/>
            <a:ext cx="48924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80A5A4F-F997-4D17-8093-04FF99388360}"/>
              </a:ext>
            </a:extLst>
          </p:cNvPr>
          <p:cNvCxnSpPr>
            <a:cxnSpLocks/>
          </p:cNvCxnSpPr>
          <p:nvPr userDrawn="1"/>
        </p:nvCxnSpPr>
        <p:spPr>
          <a:xfrm>
            <a:off x="6459793" y="2523004"/>
            <a:ext cx="489241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37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有标题的列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05CA1C-11DE-428C-A81E-F9AE45293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56892"/>
            <a:ext cx="10515600" cy="636947"/>
          </a:xfrm>
        </p:spPr>
        <p:txBody>
          <a:bodyPr anchor="b"/>
          <a:lstStyle/>
          <a:p>
            <a:r>
              <a:rPr lang="zh-CN" altLang="en-US" dirty="0"/>
              <a:t>两边带标题的对比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B35B02-3AF2-4DCD-A834-25CBACB6503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68129"/>
            <a:ext cx="4564915" cy="636946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6A42D7-923D-42F2-9EEC-370AE69B6D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7295" y="1868129"/>
            <a:ext cx="4568093" cy="63694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0">
                <a:solidFill>
                  <a:schemeClr val="accent3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6CECA61-8A8A-4BBE-97D8-43B284AA59EB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3F83C1B-81B6-4530-96A8-EDA560D636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2" y="2608450"/>
            <a:ext cx="4566503" cy="3376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marL="457189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</p:txBody>
      </p:sp>
      <p:sp>
        <p:nvSpPr>
          <p:cNvPr id="12" name="内容占位符 3">
            <a:extLst>
              <a:ext uri="{FF2B5EF4-FFF2-40B4-BE49-F238E27FC236}">
                <a16:creationId xmlns:a16="http://schemas.microsoft.com/office/drawing/2014/main" id="{F53EFE1D-1BFB-435C-A63E-BAAEB62431E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7297" y="2608450"/>
            <a:ext cx="4566503" cy="33767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  <a:p>
            <a:pPr lvl="0"/>
            <a:r>
              <a:rPr lang="zh-CN" altLang="en-US" dirty="0"/>
              <a:t>对比项目</a:t>
            </a:r>
            <a:endParaRPr lang="en-US" altLang="zh-CN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02B8B7F-B444-4FAC-B6F1-D78E1CCB5406}"/>
              </a:ext>
            </a:extLst>
          </p:cNvPr>
          <p:cNvGrpSpPr/>
          <p:nvPr userDrawn="1"/>
        </p:nvGrpSpPr>
        <p:grpSpPr>
          <a:xfrm>
            <a:off x="838202" y="2608451"/>
            <a:ext cx="4566503" cy="3376705"/>
            <a:chOff x="838200" y="1927411"/>
            <a:chExt cx="4908177" cy="3376705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FFC75D4-F518-4ED9-814D-5B6C2B03DA2D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B0AC3581-2142-4A17-96E4-FA61CA58EF88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12E5CB7-8108-4EDA-B978-5E77570DEB66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A295589-99C3-49A8-AA73-70DCB2BB66AD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4CB5C95-A94D-444B-8009-37E140852B07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F42B745-2293-470F-923B-704BCDEB2477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C24EC91-57C5-4090-A7AC-96BE2257C814}"/>
              </a:ext>
            </a:extLst>
          </p:cNvPr>
          <p:cNvGrpSpPr/>
          <p:nvPr userDrawn="1"/>
        </p:nvGrpSpPr>
        <p:grpSpPr>
          <a:xfrm>
            <a:off x="6764594" y="2608451"/>
            <a:ext cx="4566503" cy="3376705"/>
            <a:chOff x="838200" y="1927411"/>
            <a:chExt cx="4908177" cy="3376705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F55F911-1A6F-4619-8004-292DC15009DC}"/>
                </a:ext>
              </a:extLst>
            </p:cNvPr>
            <p:cNvCxnSpPr/>
            <p:nvPr userDrawn="1"/>
          </p:nvCxnSpPr>
          <p:spPr>
            <a:xfrm>
              <a:off x="838200" y="1927411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FFECC699-C063-4FAD-81F3-E55F2EDE133D}"/>
                </a:ext>
              </a:extLst>
            </p:cNvPr>
            <p:cNvCxnSpPr/>
            <p:nvPr userDrawn="1"/>
          </p:nvCxnSpPr>
          <p:spPr>
            <a:xfrm>
              <a:off x="838200" y="2602752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0B264D1-D0D9-4ADF-AB69-8FEA94F38B29}"/>
                </a:ext>
              </a:extLst>
            </p:cNvPr>
            <p:cNvCxnSpPr/>
            <p:nvPr userDrawn="1"/>
          </p:nvCxnSpPr>
          <p:spPr>
            <a:xfrm>
              <a:off x="838200" y="3278093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CE1666F-54B4-4097-B484-F1F53D94B14A}"/>
                </a:ext>
              </a:extLst>
            </p:cNvPr>
            <p:cNvCxnSpPr/>
            <p:nvPr userDrawn="1"/>
          </p:nvCxnSpPr>
          <p:spPr>
            <a:xfrm>
              <a:off x="838200" y="3953434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0FB1815-7DDE-4673-9171-FC13B252A341}"/>
                </a:ext>
              </a:extLst>
            </p:cNvPr>
            <p:cNvCxnSpPr/>
            <p:nvPr userDrawn="1"/>
          </p:nvCxnSpPr>
          <p:spPr>
            <a:xfrm>
              <a:off x="838200" y="4628775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77E7D25-47E6-4CDF-A40F-AA9212DF283C}"/>
                </a:ext>
              </a:extLst>
            </p:cNvPr>
            <p:cNvCxnSpPr/>
            <p:nvPr userDrawn="1"/>
          </p:nvCxnSpPr>
          <p:spPr>
            <a:xfrm>
              <a:off x="838200" y="5304116"/>
              <a:ext cx="4908177" cy="0"/>
            </a:xfrm>
            <a:prstGeom prst="line">
              <a:avLst/>
            </a:prstGeom>
            <a:ln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2EC2208-19A3-49C6-B639-DBFE7CC1DDD7}"/>
              </a:ext>
            </a:extLst>
          </p:cNvPr>
          <p:cNvCxnSpPr>
            <a:cxnSpLocks/>
          </p:cNvCxnSpPr>
          <p:nvPr userDrawn="1"/>
        </p:nvCxnSpPr>
        <p:spPr>
          <a:xfrm>
            <a:off x="839788" y="2585759"/>
            <a:ext cx="4564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DAE1AFC-E1C1-4CAE-8A94-E4862E421118}"/>
              </a:ext>
            </a:extLst>
          </p:cNvPr>
          <p:cNvCxnSpPr>
            <a:cxnSpLocks/>
          </p:cNvCxnSpPr>
          <p:nvPr userDrawn="1"/>
        </p:nvCxnSpPr>
        <p:spPr>
          <a:xfrm>
            <a:off x="6787294" y="2585759"/>
            <a:ext cx="456491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箭头: 右 33">
            <a:extLst>
              <a:ext uri="{FF2B5EF4-FFF2-40B4-BE49-F238E27FC236}">
                <a16:creationId xmlns:a16="http://schemas.microsoft.com/office/drawing/2014/main" id="{8F8DC077-B5DD-43EA-A4BB-2AAD30B98353}"/>
              </a:ext>
            </a:extLst>
          </p:cNvPr>
          <p:cNvSpPr/>
          <p:nvPr userDrawn="1"/>
        </p:nvSpPr>
        <p:spPr>
          <a:xfrm>
            <a:off x="5853953" y="3747249"/>
            <a:ext cx="493059" cy="40340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28585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宽屏无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2512518" y="1952264"/>
            <a:ext cx="7137855" cy="4087946"/>
            <a:chOff x="2818250" y="1746687"/>
            <a:chExt cx="784824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882059" y="1791768"/>
              <a:ext cx="7735784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818250" y="1746687"/>
              <a:ext cx="7848245" cy="493807"/>
              <a:chOff x="2818250" y="1746687"/>
              <a:chExt cx="784824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81825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013758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818250" y="5747680"/>
              <a:ext cx="7848245" cy="493807"/>
              <a:chOff x="2818250" y="-79275"/>
              <a:chExt cx="784824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81825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013758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媒体占位符 17">
            <a:extLst>
              <a:ext uri="{FF2B5EF4-FFF2-40B4-BE49-F238E27FC236}">
                <a16:creationId xmlns:a16="http://schemas.microsoft.com/office/drawing/2014/main" id="{DBA345CD-C70E-4F0B-BED1-30C0BE04BD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2644875" y="2078157"/>
            <a:ext cx="6902252" cy="386447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点击中央“媒体”图标插入宽屏视频</a:t>
            </a:r>
          </a:p>
        </p:txBody>
      </p:sp>
    </p:spTree>
    <p:extLst>
      <p:ext uri="{BB962C8B-B14F-4D97-AF65-F5344CB8AC3E}">
        <p14:creationId xmlns:p14="http://schemas.microsoft.com/office/powerpoint/2010/main" val="788983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标屏无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3425975" y="1952264"/>
            <a:ext cx="5340051" cy="4087946"/>
            <a:chOff x="3822619" y="1746687"/>
            <a:chExt cx="5871516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748660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871516" cy="493807"/>
              <a:chOff x="3822619" y="1746687"/>
              <a:chExt cx="5871516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916522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871516" cy="493807"/>
              <a:chOff x="3822619" y="-79275"/>
              <a:chExt cx="5871516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916522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媒体占位符 17">
            <a:extLst>
              <a:ext uri="{FF2B5EF4-FFF2-40B4-BE49-F238E27FC236}">
                <a16:creationId xmlns:a16="http://schemas.microsoft.com/office/drawing/2014/main" id="{A2FEC863-E6D5-48E3-A769-FA187C0D01B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3571563" y="2092788"/>
            <a:ext cx="5048875" cy="381051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 dirty="0"/>
              <a:t>点击中央“媒体”图标插入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US" altLang="zh-CN" dirty="0"/>
              <a:t>3</a:t>
            </a:r>
            <a:r>
              <a:rPr lang="zh-CN" altLang="en-US" dirty="0"/>
              <a:t>视频</a:t>
            </a:r>
            <a:br>
              <a:rPr lang="en-US" altLang="zh-CN" dirty="0"/>
            </a:br>
            <a:r>
              <a:rPr lang="zh-CN" altLang="en-US" dirty="0"/>
              <a:t>如果是超清视频，媒体播放时可设置为全屏播放</a:t>
            </a:r>
          </a:p>
        </p:txBody>
      </p:sp>
    </p:spTree>
    <p:extLst>
      <p:ext uri="{BB962C8B-B14F-4D97-AF65-F5344CB8AC3E}">
        <p14:creationId xmlns:p14="http://schemas.microsoft.com/office/powerpoint/2010/main" val="924082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宽屏有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7137855" cy="4087946"/>
            <a:chOff x="2818250" y="1746687"/>
            <a:chExt cx="784824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882059" y="1791768"/>
              <a:ext cx="7735784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818250" y="1746687"/>
              <a:ext cx="7848245" cy="493807"/>
              <a:chOff x="2818250" y="1746687"/>
              <a:chExt cx="784824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81825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1013758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818250" y="5747680"/>
              <a:ext cx="7848245" cy="493807"/>
              <a:chOff x="2818250" y="-79275"/>
              <a:chExt cx="784824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81825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1013758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媒体占位符 17">
            <a:extLst>
              <a:ext uri="{FF2B5EF4-FFF2-40B4-BE49-F238E27FC236}">
                <a16:creationId xmlns:a16="http://schemas.microsoft.com/office/drawing/2014/main" id="{99F7F5AC-0E88-420C-BDFA-EBC30A8D8B42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960721" y="2078157"/>
            <a:ext cx="6902252" cy="386447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点击中央“媒体”图标插入宽屏视频</a:t>
            </a:r>
          </a:p>
        </p:txBody>
      </p:sp>
      <p:sp>
        <p:nvSpPr>
          <p:cNvPr id="16" name="内容占位符 3">
            <a:extLst>
              <a:ext uri="{FF2B5EF4-FFF2-40B4-BE49-F238E27FC236}">
                <a16:creationId xmlns:a16="http://schemas.microsoft.com/office/drawing/2014/main" id="{86A136A1-0815-4EA2-ACE5-555CB002C17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49266" y="1967791"/>
            <a:ext cx="3104535" cy="4000803"/>
          </a:xfrm>
        </p:spPr>
        <p:txBody>
          <a:bodyPr anchor="ctr"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此处为视频相关的文字说明</a:t>
            </a:r>
          </a:p>
        </p:txBody>
      </p:sp>
    </p:spTree>
    <p:extLst>
      <p:ext uri="{BB962C8B-B14F-4D97-AF65-F5344CB8AC3E}">
        <p14:creationId xmlns:p14="http://schemas.microsoft.com/office/powerpoint/2010/main" val="3630516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视频（标屏有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5340051" cy="4087946"/>
            <a:chOff x="3822619" y="1746687"/>
            <a:chExt cx="5871516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748660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871516" cy="493807"/>
              <a:chOff x="3822619" y="1746687"/>
              <a:chExt cx="5871516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9165220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871516" cy="493807"/>
              <a:chOff x="3822619" y="-79275"/>
              <a:chExt cx="5871516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9165220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视频标题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媒体占位符 17">
            <a:extLst>
              <a:ext uri="{FF2B5EF4-FFF2-40B4-BE49-F238E27FC236}">
                <a16:creationId xmlns:a16="http://schemas.microsoft.com/office/drawing/2014/main" id="{99F7F5AC-0E88-420C-BDFA-EBC30A8D8B42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973952" y="2092788"/>
            <a:ext cx="5048875" cy="381051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zh-CN" altLang="en-US" dirty="0"/>
              <a:t>点击中央“媒体”图标插入</a:t>
            </a:r>
            <a:r>
              <a:rPr lang="en-US" altLang="zh-CN" dirty="0"/>
              <a:t>4</a:t>
            </a:r>
            <a:r>
              <a:rPr lang="zh-CN" altLang="en-US" dirty="0"/>
              <a:t>：</a:t>
            </a:r>
            <a:r>
              <a:rPr lang="en-US" altLang="zh-CN" dirty="0"/>
              <a:t>3</a:t>
            </a:r>
            <a:r>
              <a:rPr lang="zh-CN" altLang="en-US" dirty="0"/>
              <a:t>视频</a:t>
            </a:r>
            <a:br>
              <a:rPr lang="en-US" altLang="zh-CN" dirty="0"/>
            </a:br>
            <a:r>
              <a:rPr lang="zh-CN" altLang="en-US" dirty="0"/>
              <a:t>如果是超清视频，媒体播放时可设置为全屏播放</a:t>
            </a:r>
          </a:p>
        </p:txBody>
      </p:sp>
      <p:sp>
        <p:nvSpPr>
          <p:cNvPr id="26" name="内容占位符 3">
            <a:extLst>
              <a:ext uri="{FF2B5EF4-FFF2-40B4-BE49-F238E27FC236}">
                <a16:creationId xmlns:a16="http://schemas.microsoft.com/office/drawing/2014/main" id="{04608B0A-C200-4815-AED3-C27A2A1577D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48285" y="1967791"/>
            <a:ext cx="4805515" cy="4000803"/>
          </a:xfrm>
        </p:spPr>
        <p:txBody>
          <a:bodyPr/>
          <a:lstStyle>
            <a:lvl1pPr marL="0" indent="0" algn="just">
              <a:buFontTx/>
              <a:buNone/>
              <a:defRPr/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此处为视频相关的文字说明</a:t>
            </a:r>
          </a:p>
        </p:txBody>
      </p:sp>
    </p:spTree>
    <p:extLst>
      <p:ext uri="{BB962C8B-B14F-4D97-AF65-F5344CB8AC3E}">
        <p14:creationId xmlns:p14="http://schemas.microsoft.com/office/powerpoint/2010/main" val="3706045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屏图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>
            <a:extLst>
              <a:ext uri="{FF2B5EF4-FFF2-40B4-BE49-F238E27FC236}">
                <a16:creationId xmlns:a16="http://schemas.microsoft.com/office/drawing/2014/main" id="{725BB9F4-69B3-4C12-90AF-567CD70F83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点击中央图标插入全屏图片。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若图片比例不符，请裁剪为</a:t>
            </a:r>
            <a:r>
              <a:rPr lang="en-US" altLang="zh-CN" dirty="0"/>
              <a:t>16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  <a:r>
              <a:rPr lang="zh-CN" altLang="en-US" dirty="0"/>
              <a:t>，尽量不要过分拉伸使图片变形，若有多张全屏图，可以分多页，不必把图片全堆在一起</a:t>
            </a:r>
          </a:p>
        </p:txBody>
      </p:sp>
    </p:spTree>
    <p:extLst>
      <p:ext uri="{BB962C8B-B14F-4D97-AF65-F5344CB8AC3E}">
        <p14:creationId xmlns:p14="http://schemas.microsoft.com/office/powerpoint/2010/main" val="351527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四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916" y="869310"/>
            <a:ext cx="1514168" cy="635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2101596" y="1784222"/>
            <a:ext cx="7988811" cy="1106455"/>
            <a:chOff x="2101595" y="1784220"/>
            <a:chExt cx="7988811" cy="110645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1030833"/>
              <a:chOff x="2101595" y="1859842"/>
              <a:chExt cx="7988811" cy="1030833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54775" y="1784220"/>
              <a:ext cx="28245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0771" y="2049009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50D369-9AEC-44DD-9736-55716146525E}"/>
              </a:ext>
            </a:extLst>
          </p:cNvPr>
          <p:cNvGrpSpPr/>
          <p:nvPr userDrawn="1"/>
        </p:nvGrpSpPr>
        <p:grpSpPr>
          <a:xfrm>
            <a:off x="2101596" y="2861509"/>
            <a:ext cx="7988811" cy="1106455"/>
            <a:chOff x="2101595" y="2914641"/>
            <a:chExt cx="7988811" cy="1106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6E75739-45BD-4F6D-B36A-81E10423E7EB}"/>
                </a:ext>
              </a:extLst>
            </p:cNvPr>
            <p:cNvGrpSpPr/>
            <p:nvPr userDrawn="1"/>
          </p:nvGrpSpPr>
          <p:grpSpPr>
            <a:xfrm>
              <a:off x="2101595" y="2990263"/>
              <a:ext cx="7988811" cy="1030833"/>
              <a:chOff x="2101595" y="2990263"/>
              <a:chExt cx="7988811" cy="1030833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D38FC74E-D6EE-4883-8092-ADC5AADEA14F}"/>
                  </a:ext>
                </a:extLst>
              </p:cNvPr>
              <p:cNvGrpSpPr/>
              <p:nvPr userDrawn="1"/>
            </p:nvGrpSpPr>
            <p:grpSpPr>
              <a:xfrm>
                <a:off x="2101595" y="3076029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0AD0374D-5E3D-4F8C-9C86-02C4AA3299F3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9E43DAE8-9ECF-45D3-9ABD-A213541D4F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7" name="半闭框 86">
                    <a:extLst>
                      <a:ext uri="{FF2B5EF4-FFF2-40B4-BE49-F238E27FC236}">
                        <a16:creationId xmlns:a16="http://schemas.microsoft.com/office/drawing/2014/main" id="{7F06E429-5FBA-489E-A030-98D751BF0435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半闭框 87">
                    <a:extLst>
                      <a:ext uri="{FF2B5EF4-FFF2-40B4-BE49-F238E27FC236}">
                        <a16:creationId xmlns:a16="http://schemas.microsoft.com/office/drawing/2014/main" id="{DAF74947-460B-4B1D-AE6B-0F2B9DFDBA7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3E42B0DC-94EE-4AAD-9A5C-C98150ABD1F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85" name="半闭框 84">
                    <a:extLst>
                      <a:ext uri="{FF2B5EF4-FFF2-40B4-BE49-F238E27FC236}">
                        <a16:creationId xmlns:a16="http://schemas.microsoft.com/office/drawing/2014/main" id="{6851128B-45C2-45A8-84E6-1D59CE81B44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半闭框 85">
                    <a:extLst>
                      <a:ext uri="{FF2B5EF4-FFF2-40B4-BE49-F238E27FC236}">
                        <a16:creationId xmlns:a16="http://schemas.microsoft.com/office/drawing/2014/main" id="{F6E096D5-6DC1-4657-94CA-D2CE81E53B9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D5A01BF-5105-4114-B0FE-0C6B7A36652C}"/>
                  </a:ext>
                </a:extLst>
              </p:cNvPr>
              <p:cNvGrpSpPr/>
              <p:nvPr userDrawn="1"/>
            </p:nvGrpSpPr>
            <p:grpSpPr>
              <a:xfrm>
                <a:off x="5636619" y="2990263"/>
                <a:ext cx="918762" cy="260886"/>
                <a:chOff x="4745221" y="2239378"/>
                <a:chExt cx="1552484" cy="391617"/>
              </a:xfrm>
            </p:grpSpPr>
            <p:sp>
              <p:nvSpPr>
                <p:cNvPr id="90" name="箭头: 五边形 89">
                  <a:extLst>
                    <a:ext uri="{FF2B5EF4-FFF2-40B4-BE49-F238E27FC236}">
                      <a16:creationId xmlns:a16="http://schemas.microsoft.com/office/drawing/2014/main" id="{D7726075-CF00-4324-8FFB-891B3F397222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91" name="箭头: 五边形 90">
                  <a:extLst>
                    <a:ext uri="{FF2B5EF4-FFF2-40B4-BE49-F238E27FC236}">
                      <a16:creationId xmlns:a16="http://schemas.microsoft.com/office/drawing/2014/main" id="{A340CA45-EB59-4D36-93D4-6F0C3F0A3FD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80FD7D9-54B1-49B4-BB76-F6B5F1B4E0FC}"/>
                </a:ext>
              </a:extLst>
            </p:cNvPr>
            <p:cNvSpPr txBox="1"/>
            <p:nvPr userDrawn="1"/>
          </p:nvSpPr>
          <p:spPr>
            <a:xfrm>
              <a:off x="5939546" y="2914641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93" name="文本占位符 2">
            <a:extLst>
              <a:ext uri="{FF2B5EF4-FFF2-40B4-BE49-F238E27FC236}">
                <a16:creationId xmlns:a16="http://schemas.microsoft.com/office/drawing/2014/main" id="{31896C8A-3A5A-4D81-9EE7-076656F13D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50771" y="3123785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1827D6-D791-49AE-9C78-53E7D34C28B2}"/>
              </a:ext>
            </a:extLst>
          </p:cNvPr>
          <p:cNvGrpSpPr/>
          <p:nvPr userDrawn="1"/>
        </p:nvGrpSpPr>
        <p:grpSpPr>
          <a:xfrm>
            <a:off x="2101596" y="3938798"/>
            <a:ext cx="7988811" cy="1106455"/>
            <a:chOff x="2101595" y="3984040"/>
            <a:chExt cx="7988811" cy="110645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CAA8704-21C7-4A81-9530-B7FA83D2FF64}"/>
                </a:ext>
              </a:extLst>
            </p:cNvPr>
            <p:cNvGrpSpPr/>
            <p:nvPr userDrawn="1"/>
          </p:nvGrpSpPr>
          <p:grpSpPr>
            <a:xfrm>
              <a:off x="2101595" y="4059662"/>
              <a:ext cx="7988811" cy="1030833"/>
              <a:chOff x="2101595" y="4059662"/>
              <a:chExt cx="7988811" cy="1030833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FB10CF6C-4729-481C-A346-630FB15CD475}"/>
                  </a:ext>
                </a:extLst>
              </p:cNvPr>
              <p:cNvGrpSpPr/>
              <p:nvPr userDrawn="1"/>
            </p:nvGrpSpPr>
            <p:grpSpPr>
              <a:xfrm>
                <a:off x="2101595" y="414542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8C1DE7D6-B581-4FAE-A2DC-0F193D0A900C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3F758EE5-6E1D-469E-AD5F-D800A9124F0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00" name="半闭框 99">
                    <a:extLst>
                      <a:ext uri="{FF2B5EF4-FFF2-40B4-BE49-F238E27FC236}">
                        <a16:creationId xmlns:a16="http://schemas.microsoft.com/office/drawing/2014/main" id="{B4388ADA-1E3A-491A-BEAD-7CE6DBAE631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半闭框 100">
                    <a:extLst>
                      <a:ext uri="{FF2B5EF4-FFF2-40B4-BE49-F238E27FC236}">
                        <a16:creationId xmlns:a16="http://schemas.microsoft.com/office/drawing/2014/main" id="{4E21C347-6E75-431E-A72F-2317CCD6FDD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1B82C3C0-E776-4480-99EE-A9543624ACA4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98" name="半闭框 97">
                    <a:extLst>
                      <a:ext uri="{FF2B5EF4-FFF2-40B4-BE49-F238E27FC236}">
                        <a16:creationId xmlns:a16="http://schemas.microsoft.com/office/drawing/2014/main" id="{9C7BCDEA-DC4C-47E5-92ED-088991581DAE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半闭框 98">
                    <a:extLst>
                      <a:ext uri="{FF2B5EF4-FFF2-40B4-BE49-F238E27FC236}">
                        <a16:creationId xmlns:a16="http://schemas.microsoft.com/office/drawing/2014/main" id="{F8EC39A7-2AA7-4D0A-9C17-F46359CDABC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4818A663-853E-463F-BCAF-17862020285A}"/>
                  </a:ext>
                </a:extLst>
              </p:cNvPr>
              <p:cNvGrpSpPr/>
              <p:nvPr userDrawn="1"/>
            </p:nvGrpSpPr>
            <p:grpSpPr>
              <a:xfrm>
                <a:off x="5636619" y="4059662"/>
                <a:ext cx="918762" cy="260886"/>
                <a:chOff x="4745221" y="2239378"/>
                <a:chExt cx="1552484" cy="391617"/>
              </a:xfrm>
            </p:grpSpPr>
            <p:sp>
              <p:nvSpPr>
                <p:cNvPr id="103" name="箭头: 五边形 102">
                  <a:extLst>
                    <a:ext uri="{FF2B5EF4-FFF2-40B4-BE49-F238E27FC236}">
                      <a16:creationId xmlns:a16="http://schemas.microsoft.com/office/drawing/2014/main" id="{3A852EC8-243E-4D91-8252-64F837BB3745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04" name="箭头: 五边形 103">
                  <a:extLst>
                    <a:ext uri="{FF2B5EF4-FFF2-40B4-BE49-F238E27FC236}">
                      <a16:creationId xmlns:a16="http://schemas.microsoft.com/office/drawing/2014/main" id="{75A187F6-8247-451E-87BF-9188E340FC98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96B11FA-EE40-4BF0-8C37-0EBF8EDDB88C}"/>
                </a:ext>
              </a:extLst>
            </p:cNvPr>
            <p:cNvSpPr txBox="1"/>
            <p:nvPr userDrawn="1"/>
          </p:nvSpPr>
          <p:spPr>
            <a:xfrm>
              <a:off x="5935539" y="3984040"/>
              <a:ext cx="320922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06" name="文本占位符 2">
            <a:extLst>
              <a:ext uri="{FF2B5EF4-FFF2-40B4-BE49-F238E27FC236}">
                <a16:creationId xmlns:a16="http://schemas.microsoft.com/office/drawing/2014/main" id="{F5A586BD-01BF-4011-AE78-8B9DFA5FBEE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450771" y="4194309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E0AD8E-B249-48FB-9299-C5511593C52B}"/>
              </a:ext>
            </a:extLst>
          </p:cNvPr>
          <p:cNvGrpSpPr/>
          <p:nvPr userDrawn="1"/>
        </p:nvGrpSpPr>
        <p:grpSpPr>
          <a:xfrm>
            <a:off x="2101596" y="5016085"/>
            <a:ext cx="7988811" cy="1106455"/>
            <a:chOff x="2101595" y="5016083"/>
            <a:chExt cx="7988811" cy="110645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5E5DAB0-55A3-408A-9FE2-360E30EEDEC2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D400B35A-AAC6-4442-9ABF-ED9E68860BAC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597AD184-1C11-4B72-BD3C-DDF33DED1A4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DE98BE3F-F51B-4990-B1B4-802463C50A47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13" name="半闭框 112">
                    <a:extLst>
                      <a:ext uri="{FF2B5EF4-FFF2-40B4-BE49-F238E27FC236}">
                        <a16:creationId xmlns:a16="http://schemas.microsoft.com/office/drawing/2014/main" id="{901B9D7E-BB02-4A46-855F-02F6F8D55F6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半闭框 113">
                    <a:extLst>
                      <a:ext uri="{FF2B5EF4-FFF2-40B4-BE49-F238E27FC236}">
                        <a16:creationId xmlns:a16="http://schemas.microsoft.com/office/drawing/2014/main" id="{A8F6A4E8-AFEC-4477-8F2D-8679D6E92E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8CC3DF9B-D417-4008-8AAE-19F1F8DA16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111" name="半闭框 110">
                    <a:extLst>
                      <a:ext uri="{FF2B5EF4-FFF2-40B4-BE49-F238E27FC236}">
                        <a16:creationId xmlns:a16="http://schemas.microsoft.com/office/drawing/2014/main" id="{E5E2D439-591E-4F39-A968-625ABBC7F70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半闭框 111">
                    <a:extLst>
                      <a:ext uri="{FF2B5EF4-FFF2-40B4-BE49-F238E27FC236}">
                        <a16:creationId xmlns:a16="http://schemas.microsoft.com/office/drawing/2014/main" id="{20EE1F54-303E-4E4A-9A60-D7DB4227B44A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585E18B2-9640-452A-B06D-248CA9F2B1F8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116" name="箭头: 五边形 115">
                  <a:extLst>
                    <a:ext uri="{FF2B5EF4-FFF2-40B4-BE49-F238E27FC236}">
                      <a16:creationId xmlns:a16="http://schemas.microsoft.com/office/drawing/2014/main" id="{6A01B6EF-6F30-4A19-8A1C-6AA5A803BB0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7" name="箭头: 五边形 116">
                  <a:extLst>
                    <a:ext uri="{FF2B5EF4-FFF2-40B4-BE49-F238E27FC236}">
                      <a16:creationId xmlns:a16="http://schemas.microsoft.com/office/drawing/2014/main" id="{B6FBE3F8-1CAA-46E6-9BB2-B0F4CC34C96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B4B597A7-5C51-4503-A030-CF86D21189A4}"/>
                </a:ext>
              </a:extLst>
            </p:cNvPr>
            <p:cNvSpPr txBox="1"/>
            <p:nvPr userDrawn="1"/>
          </p:nvSpPr>
          <p:spPr>
            <a:xfrm>
              <a:off x="5939546" y="5016083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19" name="文本占位符 2">
            <a:extLst>
              <a:ext uri="{FF2B5EF4-FFF2-40B4-BE49-F238E27FC236}">
                <a16:creationId xmlns:a16="http://schemas.microsoft.com/office/drawing/2014/main" id="{92D87BC3-7363-4A5D-A30F-4C04ADFCF77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450771" y="5270948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2620202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49C65914-231A-460F-8132-80EFB8C30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4FD3572-4E0A-4446-963B-8E823C0015A8}"/>
              </a:ext>
            </a:extLst>
          </p:cNvPr>
          <p:cNvGrpSpPr/>
          <p:nvPr userDrawn="1"/>
        </p:nvGrpSpPr>
        <p:grpSpPr>
          <a:xfrm>
            <a:off x="798872" y="287457"/>
            <a:ext cx="10588045" cy="715409"/>
            <a:chOff x="-3250552" y="2730504"/>
            <a:chExt cx="18609790" cy="125742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D5F3160-0A69-48EB-9363-6F19AE2E1ACD}"/>
                </a:ext>
              </a:extLst>
            </p:cNvPr>
            <p:cNvSpPr/>
            <p:nvPr userDrawn="1"/>
          </p:nvSpPr>
          <p:spPr>
            <a:xfrm>
              <a:off x="-3192345" y="2797202"/>
              <a:ext cx="18482459" cy="110414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32CD872-95F3-4F5F-AF26-D8BE9851A76F}"/>
                </a:ext>
              </a:extLst>
            </p:cNvPr>
            <p:cNvGrpSpPr/>
            <p:nvPr userDrawn="1"/>
          </p:nvGrpSpPr>
          <p:grpSpPr>
            <a:xfrm>
              <a:off x="-3250552" y="2730504"/>
              <a:ext cx="18609790" cy="493807"/>
              <a:chOff x="-3250552" y="2730504"/>
              <a:chExt cx="18609790" cy="493807"/>
            </a:xfrm>
          </p:grpSpPr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6A35B8CE-23D4-485C-8927-A51485410B11}"/>
                  </a:ext>
                </a:extLst>
              </p:cNvPr>
              <p:cNvSpPr/>
              <p:nvPr/>
            </p:nvSpPr>
            <p:spPr>
              <a:xfrm>
                <a:off x="-3250552" y="2730504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半闭框 22">
                <a:extLst>
                  <a:ext uri="{FF2B5EF4-FFF2-40B4-BE49-F238E27FC236}">
                    <a16:creationId xmlns:a16="http://schemas.microsoft.com/office/drawing/2014/main" id="{ACB762F3-54AE-4009-A9B5-243DCF72F345}"/>
                  </a:ext>
                </a:extLst>
              </p:cNvPr>
              <p:cNvSpPr/>
              <p:nvPr/>
            </p:nvSpPr>
            <p:spPr>
              <a:xfrm flipH="1">
                <a:off x="14830324" y="2730504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42324AC-E488-47EA-9C74-4CF326EEA418}"/>
                </a:ext>
              </a:extLst>
            </p:cNvPr>
            <p:cNvGrpSpPr/>
            <p:nvPr userDrawn="1"/>
          </p:nvGrpSpPr>
          <p:grpSpPr>
            <a:xfrm flipV="1">
              <a:off x="-3250552" y="3494115"/>
              <a:ext cx="18609790" cy="493810"/>
              <a:chOff x="-3250552" y="2174287"/>
              <a:chExt cx="18609790" cy="493810"/>
            </a:xfrm>
          </p:grpSpPr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C1671A54-D259-4F54-A651-04C088A7E898}"/>
                  </a:ext>
                </a:extLst>
              </p:cNvPr>
              <p:cNvSpPr/>
              <p:nvPr/>
            </p:nvSpPr>
            <p:spPr>
              <a:xfrm>
                <a:off x="-3250552" y="2174287"/>
                <a:ext cx="528914" cy="493808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D9E915BE-14A8-4E3B-9A60-BA51B43A7319}"/>
                  </a:ext>
                </a:extLst>
              </p:cNvPr>
              <p:cNvSpPr/>
              <p:nvPr/>
            </p:nvSpPr>
            <p:spPr>
              <a:xfrm flipH="1">
                <a:off x="14830324" y="2174291"/>
                <a:ext cx="528914" cy="493806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8368"/>
            <a:ext cx="10515600" cy="635000"/>
          </a:xfrm>
        </p:spPr>
        <p:txBody>
          <a:bodyPr/>
          <a:lstStyle/>
          <a:p>
            <a:r>
              <a:rPr lang="zh-CN" altLang="en-US" dirty="0"/>
              <a:t>带标题的全屏图</a:t>
            </a:r>
          </a:p>
        </p:txBody>
      </p:sp>
    </p:spTree>
    <p:extLst>
      <p:ext uri="{BB962C8B-B14F-4D97-AF65-F5344CB8AC3E}">
        <p14:creationId xmlns:p14="http://schemas.microsoft.com/office/powerpoint/2010/main" val="285002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和文字，右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id="{FEA4A3D9-BD46-4AA9-8F4A-D43E2A79F0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562" y="518506"/>
            <a:ext cx="4805516" cy="6350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zh-CN" altLang="en-US" dirty="0"/>
              <a:t>带标题和说明的全屏图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59562" y="1257791"/>
            <a:ext cx="4805516" cy="5081689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0" indent="0" algn="r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此处为图片相关的文字说明，文字可调整高度和宽度，字体颜色和字号那些</a:t>
            </a:r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7059562" y="1153506"/>
            <a:ext cx="480551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573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图型（带标题和文字，左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>
            <a:extLst>
              <a:ext uri="{FF2B5EF4-FFF2-40B4-BE49-F238E27FC236}">
                <a16:creationId xmlns:a16="http://schemas.microsoft.com/office/drawing/2014/main" id="{FEA4A3D9-BD46-4AA9-8F4A-D43E2A79F0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点击下方图标插入全屏图片。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插入图片后，图片会遮挡标题文字，请将图片置于底层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070827-7507-46CA-9AC0-113823411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821" y="518506"/>
            <a:ext cx="4805516" cy="6350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带标题和说明的全屏图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369E241-DC29-4BA9-A61F-D621773E49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9821" y="1257791"/>
            <a:ext cx="4805516" cy="5081689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0" indent="0" algn="just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此处为图片相关的文字说明，文字可调整高度和宽度，字体颜色和字号那些</a:t>
            </a:r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3B91A80-743E-42B5-875B-4315D9FB3A06}"/>
              </a:ext>
            </a:extLst>
          </p:cNvPr>
          <p:cNvCxnSpPr>
            <a:cxnSpLocks/>
          </p:cNvCxnSpPr>
          <p:nvPr userDrawn="1"/>
        </p:nvCxnSpPr>
        <p:spPr>
          <a:xfrm>
            <a:off x="389821" y="1153506"/>
            <a:ext cx="480551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988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两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4794943" cy="4087946"/>
            <a:chOff x="3822619" y="1746687"/>
            <a:chExt cx="5272155" cy="44948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272155" cy="493807"/>
              <a:chOff x="3822619" y="-79275"/>
              <a:chExt cx="5272155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5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CD07DE8-9E0B-4F93-A770-1E2C18758DF2}"/>
              </a:ext>
            </a:extLst>
          </p:cNvPr>
          <p:cNvGrpSpPr/>
          <p:nvPr userDrawn="1"/>
        </p:nvGrpSpPr>
        <p:grpSpPr>
          <a:xfrm>
            <a:off x="6558858" y="1952264"/>
            <a:ext cx="4794943" cy="4087946"/>
            <a:chOff x="3822619" y="1746687"/>
            <a:chExt cx="5272155" cy="449480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C5D2853-0073-4B16-96EE-16044B8388B1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437097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23D8C40-54B2-466E-971C-A41166060F4F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24" name="半闭框 23">
                <a:extLst>
                  <a:ext uri="{FF2B5EF4-FFF2-40B4-BE49-F238E27FC236}">
                    <a16:creationId xmlns:a16="http://schemas.microsoft.com/office/drawing/2014/main" id="{3DCC6C01-B785-49DB-9BB2-EA4DEDEE9642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半闭框 24">
                <a:extLst>
                  <a:ext uri="{FF2B5EF4-FFF2-40B4-BE49-F238E27FC236}">
                    <a16:creationId xmlns:a16="http://schemas.microsoft.com/office/drawing/2014/main" id="{A224B4E3-B3EE-4941-AD58-11E03409420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B07193F-E1D0-4900-A4A7-90C808EBF84A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5272155" cy="493807"/>
              <a:chOff x="3822619" y="-79275"/>
              <a:chExt cx="5272155" cy="493807"/>
            </a:xfrm>
          </p:grpSpPr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951E489C-A8AF-4E83-B598-90AE25E292F5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半闭框 22">
                <a:extLst>
                  <a:ext uri="{FF2B5EF4-FFF2-40B4-BE49-F238E27FC236}">
                    <a16:creationId xmlns:a16="http://schemas.microsoft.com/office/drawing/2014/main" id="{02A69783-0654-48D7-BD31-3DC5E1623B12}"/>
                  </a:ext>
                </a:extLst>
              </p:cNvPr>
              <p:cNvSpPr/>
              <p:nvPr/>
            </p:nvSpPr>
            <p:spPr>
              <a:xfrm flipH="1">
                <a:off x="856585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FA560DE3-4E80-42EA-8843-343BB4A463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9487" y="2114302"/>
            <a:ext cx="4483403" cy="373325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7" name="图片占位符 15">
            <a:extLst>
              <a:ext uri="{FF2B5EF4-FFF2-40B4-BE49-F238E27FC236}">
                <a16:creationId xmlns:a16="http://schemas.microsoft.com/office/drawing/2014/main" id="{1384628C-9023-473B-97D4-46DF49283A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10145" y="2114302"/>
            <a:ext cx="4483403" cy="373325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861400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两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1952264"/>
            <a:ext cx="4794943" cy="3629578"/>
            <a:chOff x="3822619" y="1746687"/>
            <a:chExt cx="5272155" cy="399081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387973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243692"/>
              <a:ext cx="5272155" cy="493808"/>
              <a:chOff x="3822619" y="424712"/>
              <a:chExt cx="5272155" cy="493808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42471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59" y="42471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43000C7F-4448-4CB4-B39D-1835595099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5650119"/>
            <a:ext cx="4793355" cy="63694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27" name="文本占位符 4">
            <a:extLst>
              <a:ext uri="{FF2B5EF4-FFF2-40B4-BE49-F238E27FC236}">
                <a16:creationId xmlns:a16="http://schemas.microsoft.com/office/drawing/2014/main" id="{2F8CAAD2-EDAE-41C2-BE71-D644E470A4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58860" y="5650119"/>
            <a:ext cx="4796529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02C27EF-AEB8-41EE-86A3-7E960EE9E465}"/>
              </a:ext>
            </a:extLst>
          </p:cNvPr>
          <p:cNvGrpSpPr/>
          <p:nvPr userDrawn="1"/>
        </p:nvGrpSpPr>
        <p:grpSpPr>
          <a:xfrm>
            <a:off x="6558858" y="1952264"/>
            <a:ext cx="4794943" cy="3629578"/>
            <a:chOff x="3822619" y="1746687"/>
            <a:chExt cx="5272155" cy="3990813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4154E0-6E63-4B0B-B89B-3587429918C5}"/>
                </a:ext>
              </a:extLst>
            </p:cNvPr>
            <p:cNvSpPr/>
            <p:nvPr userDrawn="1"/>
          </p:nvSpPr>
          <p:spPr>
            <a:xfrm>
              <a:off x="3885396" y="1791768"/>
              <a:ext cx="5136743" cy="387973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150D774B-5FC7-460B-BBFF-31E93FE05D43}"/>
                </a:ext>
              </a:extLst>
            </p:cNvPr>
            <p:cNvGrpSpPr/>
            <p:nvPr userDrawn="1"/>
          </p:nvGrpSpPr>
          <p:grpSpPr>
            <a:xfrm>
              <a:off x="3822619" y="1746687"/>
              <a:ext cx="5272155" cy="493807"/>
              <a:chOff x="3822619" y="1746687"/>
              <a:chExt cx="5272155" cy="493807"/>
            </a:xfrm>
          </p:grpSpPr>
          <p:sp>
            <p:nvSpPr>
              <p:cNvPr id="34" name="半闭框 33">
                <a:extLst>
                  <a:ext uri="{FF2B5EF4-FFF2-40B4-BE49-F238E27FC236}">
                    <a16:creationId xmlns:a16="http://schemas.microsoft.com/office/drawing/2014/main" id="{046B2292-D307-47A5-A404-E07630898760}"/>
                  </a:ext>
                </a:extLst>
              </p:cNvPr>
              <p:cNvSpPr/>
              <p:nvPr/>
            </p:nvSpPr>
            <p:spPr>
              <a:xfrm>
                <a:off x="382261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半闭框 34">
                <a:extLst>
                  <a:ext uri="{FF2B5EF4-FFF2-40B4-BE49-F238E27FC236}">
                    <a16:creationId xmlns:a16="http://schemas.microsoft.com/office/drawing/2014/main" id="{19C97565-6F51-4FBD-A1FA-8B45088DE48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4376B79-CE5A-4834-9751-8CC4EE3BB9BF}"/>
                </a:ext>
              </a:extLst>
            </p:cNvPr>
            <p:cNvGrpSpPr/>
            <p:nvPr userDrawn="1"/>
          </p:nvGrpSpPr>
          <p:grpSpPr>
            <a:xfrm flipV="1">
              <a:off x="3822619" y="5243692"/>
              <a:ext cx="5272155" cy="493808"/>
              <a:chOff x="3822619" y="424712"/>
              <a:chExt cx="5272155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DCF9CE41-7795-4511-93AF-ACCD1126041D}"/>
                  </a:ext>
                </a:extLst>
              </p:cNvPr>
              <p:cNvSpPr/>
              <p:nvPr/>
            </p:nvSpPr>
            <p:spPr>
              <a:xfrm>
                <a:off x="3822619" y="42471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3DCDC9A4-CBF2-423F-B0D8-F475557F33F1}"/>
                  </a:ext>
                </a:extLst>
              </p:cNvPr>
              <p:cNvSpPr/>
              <p:nvPr/>
            </p:nvSpPr>
            <p:spPr>
              <a:xfrm flipH="1">
                <a:off x="8565859" y="42471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" name="图片占位符 15">
            <a:extLst>
              <a:ext uri="{FF2B5EF4-FFF2-40B4-BE49-F238E27FC236}">
                <a16:creationId xmlns:a16="http://schemas.microsoft.com/office/drawing/2014/main" id="{CE93D680-2997-4FE2-B113-62BEF25A24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9487" y="2114301"/>
            <a:ext cx="4483403" cy="3313106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9" name="图片占位符 15">
            <a:extLst>
              <a:ext uri="{FF2B5EF4-FFF2-40B4-BE49-F238E27FC236}">
                <a16:creationId xmlns:a16="http://schemas.microsoft.com/office/drawing/2014/main" id="{7E93CED6-7367-457F-836A-6C76037659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10145" y="2114301"/>
            <a:ext cx="4483403" cy="3313106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556020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三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2416330"/>
            <a:ext cx="3422335" cy="2940958"/>
            <a:chOff x="3822619" y="2436672"/>
            <a:chExt cx="4427583" cy="380481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B8FDA15-3E0C-4FDB-A96A-0DDB41EA60AE}"/>
              </a:ext>
            </a:extLst>
          </p:cNvPr>
          <p:cNvGrpSpPr/>
          <p:nvPr userDrawn="1"/>
        </p:nvGrpSpPr>
        <p:grpSpPr>
          <a:xfrm>
            <a:off x="4384834" y="2416330"/>
            <a:ext cx="3422335" cy="2940958"/>
            <a:chOff x="3822619" y="2436672"/>
            <a:chExt cx="4427583" cy="3804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9E2DF93-4EBF-4776-BAD3-C75A1DEEBF9D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AF8AF8B-F165-4D99-B21B-8E4768BD91F2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2EB11C9A-E862-4123-A40D-B7632E51F82F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B01C7C35-89D4-4601-9D2E-3C80ED8AD05F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FCE6443-5262-4D6A-9428-2BFEDBF7BB54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0" name="半闭框 29">
                <a:extLst>
                  <a:ext uri="{FF2B5EF4-FFF2-40B4-BE49-F238E27FC236}">
                    <a16:creationId xmlns:a16="http://schemas.microsoft.com/office/drawing/2014/main" id="{3B6AD07C-5BC8-492B-A765-6943C042FA1C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半闭框 30">
                <a:extLst>
                  <a:ext uri="{FF2B5EF4-FFF2-40B4-BE49-F238E27FC236}">
                    <a16:creationId xmlns:a16="http://schemas.microsoft.com/office/drawing/2014/main" id="{3D03FF87-B34C-41A5-9301-89B25CE3CDED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EF6F36-974A-49C0-B09A-FE27CA0BBACB}"/>
              </a:ext>
            </a:extLst>
          </p:cNvPr>
          <p:cNvGrpSpPr/>
          <p:nvPr userDrawn="1"/>
        </p:nvGrpSpPr>
        <p:grpSpPr>
          <a:xfrm>
            <a:off x="7931466" y="2416330"/>
            <a:ext cx="3422335" cy="2940958"/>
            <a:chOff x="3822619" y="2436672"/>
            <a:chExt cx="4427583" cy="380481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0507A29-18FB-4208-9003-26D69F0DE294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2D75D61-BFAA-483A-B4A7-54030C032E64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0B4076EE-C883-4C53-8DD5-600A0EBA99A9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半闭框 40">
                <a:extLst>
                  <a:ext uri="{FF2B5EF4-FFF2-40B4-BE49-F238E27FC236}">
                    <a16:creationId xmlns:a16="http://schemas.microsoft.com/office/drawing/2014/main" id="{02C2B7BB-C31D-4718-A1C6-E95E27DD8D1D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8FF692-F12F-4780-9519-71EFD98D12B8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A3C9F545-1616-40EF-BCE8-60952CC2854A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D1E0BA36-51FE-45E1-9246-767A90B6AF1F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3496D551-E556-4DBD-92C4-C1EA7DDBA3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8104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0B214F80-20F5-47B9-8777-9D8B3ECC3E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84296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C1040ABB-B591-44DD-90EF-286121C510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3788" y="2528519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89086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三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38201" y="2152941"/>
            <a:ext cx="3422335" cy="2940958"/>
            <a:chOff x="3822619" y="2436672"/>
            <a:chExt cx="4427583" cy="380481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B8FDA15-3E0C-4FDB-A96A-0DDB41EA60AE}"/>
              </a:ext>
            </a:extLst>
          </p:cNvPr>
          <p:cNvGrpSpPr/>
          <p:nvPr userDrawn="1"/>
        </p:nvGrpSpPr>
        <p:grpSpPr>
          <a:xfrm>
            <a:off x="4384834" y="2152941"/>
            <a:ext cx="3422335" cy="2940958"/>
            <a:chOff x="3822619" y="2436672"/>
            <a:chExt cx="4427583" cy="3804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9E2DF93-4EBF-4776-BAD3-C75A1DEEBF9D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AF8AF8B-F165-4D99-B21B-8E4768BD91F2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32" name="半闭框 31">
                <a:extLst>
                  <a:ext uri="{FF2B5EF4-FFF2-40B4-BE49-F238E27FC236}">
                    <a16:creationId xmlns:a16="http://schemas.microsoft.com/office/drawing/2014/main" id="{2EB11C9A-E862-4123-A40D-B7632E51F82F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半闭框 32">
                <a:extLst>
                  <a:ext uri="{FF2B5EF4-FFF2-40B4-BE49-F238E27FC236}">
                    <a16:creationId xmlns:a16="http://schemas.microsoft.com/office/drawing/2014/main" id="{B01C7C35-89D4-4601-9D2E-3C80ED8AD05F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FCE6443-5262-4D6A-9428-2BFEDBF7BB54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0" name="半闭框 29">
                <a:extLst>
                  <a:ext uri="{FF2B5EF4-FFF2-40B4-BE49-F238E27FC236}">
                    <a16:creationId xmlns:a16="http://schemas.microsoft.com/office/drawing/2014/main" id="{3B6AD07C-5BC8-492B-A765-6943C042FA1C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半闭框 30">
                <a:extLst>
                  <a:ext uri="{FF2B5EF4-FFF2-40B4-BE49-F238E27FC236}">
                    <a16:creationId xmlns:a16="http://schemas.microsoft.com/office/drawing/2014/main" id="{3D03FF87-B34C-41A5-9301-89B25CE3CDED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EF6F36-974A-49C0-B09A-FE27CA0BBACB}"/>
              </a:ext>
            </a:extLst>
          </p:cNvPr>
          <p:cNvGrpSpPr/>
          <p:nvPr userDrawn="1"/>
        </p:nvGrpSpPr>
        <p:grpSpPr>
          <a:xfrm>
            <a:off x="7931466" y="2152941"/>
            <a:ext cx="3422335" cy="2940958"/>
            <a:chOff x="3822619" y="2436672"/>
            <a:chExt cx="4427583" cy="380481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0507A29-18FB-4208-9003-26D69F0DE294}"/>
                </a:ext>
              </a:extLst>
            </p:cNvPr>
            <p:cNvSpPr/>
            <p:nvPr userDrawn="1"/>
          </p:nvSpPr>
          <p:spPr>
            <a:xfrm>
              <a:off x="3885396" y="2504703"/>
              <a:ext cx="4298905" cy="365803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2D75D61-BFAA-483A-B4A7-54030C032E64}"/>
                </a:ext>
              </a:extLst>
            </p:cNvPr>
            <p:cNvGrpSpPr/>
            <p:nvPr userDrawn="1"/>
          </p:nvGrpSpPr>
          <p:grpSpPr>
            <a:xfrm>
              <a:off x="3822619" y="2436672"/>
              <a:ext cx="4427583" cy="493808"/>
              <a:chOff x="3822619" y="2436672"/>
              <a:chExt cx="4427583" cy="493808"/>
            </a:xfrm>
          </p:grpSpPr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0B4076EE-C883-4C53-8DD5-600A0EBA99A9}"/>
                  </a:ext>
                </a:extLst>
              </p:cNvPr>
              <p:cNvSpPr/>
              <p:nvPr/>
            </p:nvSpPr>
            <p:spPr>
              <a:xfrm>
                <a:off x="3822619" y="2436672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半闭框 40">
                <a:extLst>
                  <a:ext uri="{FF2B5EF4-FFF2-40B4-BE49-F238E27FC236}">
                    <a16:creationId xmlns:a16="http://schemas.microsoft.com/office/drawing/2014/main" id="{02C2B7BB-C31D-4718-A1C6-E95E27DD8D1D}"/>
                  </a:ext>
                </a:extLst>
              </p:cNvPr>
              <p:cNvSpPr/>
              <p:nvPr/>
            </p:nvSpPr>
            <p:spPr>
              <a:xfrm flipH="1">
                <a:off x="7721287" y="2436673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8FF692-F12F-4780-9519-71EFD98D12B8}"/>
                </a:ext>
              </a:extLst>
            </p:cNvPr>
            <p:cNvGrpSpPr/>
            <p:nvPr userDrawn="1"/>
          </p:nvGrpSpPr>
          <p:grpSpPr>
            <a:xfrm flipV="1">
              <a:off x="3822619" y="5747680"/>
              <a:ext cx="4427583" cy="493807"/>
              <a:chOff x="3822619" y="-79275"/>
              <a:chExt cx="4427583" cy="493807"/>
            </a:xfrm>
          </p:grpSpPr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A3C9F545-1616-40EF-BCE8-60952CC2854A}"/>
                  </a:ext>
                </a:extLst>
              </p:cNvPr>
              <p:cNvSpPr/>
              <p:nvPr/>
            </p:nvSpPr>
            <p:spPr>
              <a:xfrm>
                <a:off x="3822619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D1E0BA36-51FE-45E1-9246-767A90B6AF1F}"/>
                  </a:ext>
                </a:extLst>
              </p:cNvPr>
              <p:cNvSpPr/>
              <p:nvPr/>
            </p:nvSpPr>
            <p:spPr>
              <a:xfrm flipH="1">
                <a:off x="7721287" y="-79275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文本占位符 2">
            <a:extLst>
              <a:ext uri="{FF2B5EF4-FFF2-40B4-BE49-F238E27FC236}">
                <a16:creationId xmlns:a16="http://schemas.microsoft.com/office/drawing/2014/main" id="{CB4878FA-19B3-495C-8E86-892142D393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5201478"/>
            <a:ext cx="3420747" cy="63694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43" name="文本占位符 4">
            <a:extLst>
              <a:ext uri="{FF2B5EF4-FFF2-40B4-BE49-F238E27FC236}">
                <a16:creationId xmlns:a16="http://schemas.microsoft.com/office/drawing/2014/main" id="{844AB676-174E-4B0C-B77D-CC4E8E13B6E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84833" y="5201478"/>
            <a:ext cx="3420747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中间</a:t>
            </a:r>
          </a:p>
        </p:txBody>
      </p:sp>
      <p:sp>
        <p:nvSpPr>
          <p:cNvPr id="44" name="文本占位符 4">
            <a:extLst>
              <a:ext uri="{FF2B5EF4-FFF2-40B4-BE49-F238E27FC236}">
                <a16:creationId xmlns:a16="http://schemas.microsoft.com/office/drawing/2014/main" id="{53F6C189-5341-4B64-A234-C57C2D1C4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1465" y="5201478"/>
            <a:ext cx="3420747" cy="63694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sp>
        <p:nvSpPr>
          <p:cNvPr id="48" name="图片占位符 15">
            <a:extLst>
              <a:ext uri="{FF2B5EF4-FFF2-40B4-BE49-F238E27FC236}">
                <a16:creationId xmlns:a16="http://schemas.microsoft.com/office/drawing/2014/main" id="{85A01AD5-EB25-4727-9EE5-3C6DF1E95D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8104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9" name="图片占位符 15">
            <a:extLst>
              <a:ext uri="{FF2B5EF4-FFF2-40B4-BE49-F238E27FC236}">
                <a16:creationId xmlns:a16="http://schemas.microsoft.com/office/drawing/2014/main" id="{B41D2D8C-E0C5-47DA-A92C-6CB608D55C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84738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0" name="图片占位符 15">
            <a:extLst>
              <a:ext uri="{FF2B5EF4-FFF2-40B4-BE49-F238E27FC236}">
                <a16:creationId xmlns:a16="http://schemas.microsoft.com/office/drawing/2014/main" id="{81780D3E-0E30-4300-959F-3689C6ABBF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3788" y="2255083"/>
            <a:ext cx="3220109" cy="271874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651792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无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2532313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6333565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2532313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6333565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1" name="图片占位符 15">
            <a:extLst>
              <a:ext uri="{FF2B5EF4-FFF2-40B4-BE49-F238E27FC236}">
                <a16:creationId xmlns:a16="http://schemas.microsoft.com/office/drawing/2014/main" id="{CF99F516-A1B4-4B6B-A59C-2F374FF3D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00222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2" name="图片占位符 15">
            <a:extLst>
              <a:ext uri="{FF2B5EF4-FFF2-40B4-BE49-F238E27FC236}">
                <a16:creationId xmlns:a16="http://schemas.microsoft.com/office/drawing/2014/main" id="{17E339AD-8A3A-47BF-8FFF-60232A1399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05420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3" name="图片占位符 15">
            <a:extLst>
              <a:ext uri="{FF2B5EF4-FFF2-40B4-BE49-F238E27FC236}">
                <a16:creationId xmlns:a16="http://schemas.microsoft.com/office/drawing/2014/main" id="{B205B88E-2593-4E61-8C7D-A5F05E313A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00222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4" name="图片占位符 15">
            <a:extLst>
              <a:ext uri="{FF2B5EF4-FFF2-40B4-BE49-F238E27FC236}">
                <a16:creationId xmlns:a16="http://schemas.microsoft.com/office/drawing/2014/main" id="{10B714F8-9887-4337-8460-5E5900F1E7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05420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140712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有子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内容占位符 3">
            <a:extLst>
              <a:ext uri="{FF2B5EF4-FFF2-40B4-BE49-F238E27FC236}">
                <a16:creationId xmlns:a16="http://schemas.microsoft.com/office/drawing/2014/main" id="{EA88E207-76BA-43E1-9B10-1C7923AF305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82707" y="2232212"/>
            <a:ext cx="2045379" cy="1678352"/>
          </a:xfrm>
          <a:noFill/>
        </p:spPr>
        <p:txBody>
          <a:bodyPr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3" name="文本占位符 2">
            <a:extLst>
              <a:ext uri="{FF2B5EF4-FFF2-40B4-BE49-F238E27FC236}">
                <a16:creationId xmlns:a16="http://schemas.microsoft.com/office/drawing/2014/main" id="{56421AD4-7151-4E2F-976C-1223961A74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8129" y="1868129"/>
            <a:ext cx="1709955" cy="360486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64" name="内容占位符 3">
            <a:extLst>
              <a:ext uri="{FF2B5EF4-FFF2-40B4-BE49-F238E27FC236}">
                <a16:creationId xmlns:a16="http://schemas.microsoft.com/office/drawing/2014/main" id="{AC8C7ECA-79DD-4F3D-85AB-B4E9B6D7F74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82707" y="4529299"/>
            <a:ext cx="2045379" cy="1678352"/>
          </a:xfrm>
          <a:noFill/>
        </p:spPr>
        <p:txBody>
          <a:bodyPr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5" name="文本占位符 2">
            <a:extLst>
              <a:ext uri="{FF2B5EF4-FFF2-40B4-BE49-F238E27FC236}">
                <a16:creationId xmlns:a16="http://schemas.microsoft.com/office/drawing/2014/main" id="{9904F4BA-3B37-4451-B26C-5EC5C6483C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18129" y="4165216"/>
            <a:ext cx="1709955" cy="360486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</a:t>
            </a:r>
          </a:p>
        </p:txBody>
      </p:sp>
      <p:sp>
        <p:nvSpPr>
          <p:cNvPr id="66" name="内容占位符 3">
            <a:extLst>
              <a:ext uri="{FF2B5EF4-FFF2-40B4-BE49-F238E27FC236}">
                <a16:creationId xmlns:a16="http://schemas.microsoft.com/office/drawing/2014/main" id="{D3328D25-851A-4FE0-B8DB-02593351C35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552107" y="2232212"/>
            <a:ext cx="2057187" cy="1678352"/>
          </a:xfrm>
          <a:noFill/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7" name="文本占位符 2">
            <a:extLst>
              <a:ext uri="{FF2B5EF4-FFF2-40B4-BE49-F238E27FC236}">
                <a16:creationId xmlns:a16="http://schemas.microsoft.com/office/drawing/2014/main" id="{A71C41B6-4BBF-48F6-A509-AE9C29C9F70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552108" y="1868129"/>
            <a:ext cx="1709955" cy="36048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sp>
        <p:nvSpPr>
          <p:cNvPr id="68" name="内容占位符 3">
            <a:extLst>
              <a:ext uri="{FF2B5EF4-FFF2-40B4-BE49-F238E27FC236}">
                <a16:creationId xmlns:a16="http://schemas.microsoft.com/office/drawing/2014/main" id="{0B1DFABD-D348-42D4-84DB-0EE27705678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552107" y="4529299"/>
            <a:ext cx="2057187" cy="1678352"/>
          </a:xfrm>
          <a:noFill/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69" name="文本占位符 2">
            <a:extLst>
              <a:ext uri="{FF2B5EF4-FFF2-40B4-BE49-F238E27FC236}">
                <a16:creationId xmlns:a16="http://schemas.microsoft.com/office/drawing/2014/main" id="{C9F7DF8A-98F2-4292-B785-39EA0DA0772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552108" y="4165216"/>
            <a:ext cx="1709955" cy="36048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DD51533-E961-42A5-84AA-BC42EF38A487}"/>
              </a:ext>
            </a:extLst>
          </p:cNvPr>
          <p:cNvGrpSpPr/>
          <p:nvPr userDrawn="1"/>
        </p:nvGrpSpPr>
        <p:grpSpPr>
          <a:xfrm>
            <a:off x="2639893" y="1859336"/>
            <a:ext cx="3326123" cy="2145362"/>
            <a:chOff x="2942404" y="1746687"/>
            <a:chExt cx="6152370" cy="396830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B59C601E-B747-4339-BE03-321101EB6740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66A46739-A13E-46DB-BE08-BF72FEAE5F66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75" name="半闭框 74">
                <a:extLst>
                  <a:ext uri="{FF2B5EF4-FFF2-40B4-BE49-F238E27FC236}">
                    <a16:creationId xmlns:a16="http://schemas.microsoft.com/office/drawing/2014/main" id="{FDD098FA-CF47-4A1C-AF6D-87362A0AC091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半闭框 75">
                <a:extLst>
                  <a:ext uri="{FF2B5EF4-FFF2-40B4-BE49-F238E27FC236}">
                    <a16:creationId xmlns:a16="http://schemas.microsoft.com/office/drawing/2014/main" id="{6F69674D-EB92-43CF-85A8-5EAE183417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FDE11144-4189-4A46-A155-886719E5B4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73" name="半闭框 72">
                <a:extLst>
                  <a:ext uri="{FF2B5EF4-FFF2-40B4-BE49-F238E27FC236}">
                    <a16:creationId xmlns:a16="http://schemas.microsoft.com/office/drawing/2014/main" id="{A74496D3-300E-4C37-A6AA-259F9A28B11A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856E0E42-699E-4D2D-926E-A15E40D7DAEB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3717B9E1-E5B9-4D2F-89C3-B72E054549C0}"/>
              </a:ext>
            </a:extLst>
          </p:cNvPr>
          <p:cNvGrpSpPr/>
          <p:nvPr userDrawn="1"/>
        </p:nvGrpSpPr>
        <p:grpSpPr>
          <a:xfrm>
            <a:off x="6225985" y="1859336"/>
            <a:ext cx="3326123" cy="2145362"/>
            <a:chOff x="2942404" y="1746687"/>
            <a:chExt cx="6152370" cy="3968308"/>
          </a:xfrm>
        </p:grpSpPr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EF83C5AD-031B-4683-B72F-1B7CFCF8B6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03BFCAC5-E676-4F9E-BA9E-26CE2E0CF2B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83" name="半闭框 82">
                <a:extLst>
                  <a:ext uri="{FF2B5EF4-FFF2-40B4-BE49-F238E27FC236}">
                    <a16:creationId xmlns:a16="http://schemas.microsoft.com/office/drawing/2014/main" id="{A22487A5-14C1-4B87-B11C-02A07E45354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半闭框 83">
                <a:extLst>
                  <a:ext uri="{FF2B5EF4-FFF2-40B4-BE49-F238E27FC236}">
                    <a16:creationId xmlns:a16="http://schemas.microsoft.com/office/drawing/2014/main" id="{2FB2F28B-F18D-4AF6-962A-88A50FC9EC3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607B32AA-4AF9-4122-9D4F-8F39DB333ADA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1" name="半闭框 80">
                <a:extLst>
                  <a:ext uri="{FF2B5EF4-FFF2-40B4-BE49-F238E27FC236}">
                    <a16:creationId xmlns:a16="http://schemas.microsoft.com/office/drawing/2014/main" id="{0DDCFE5E-61AF-4282-8553-6EE362F1130C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半闭框 81">
                <a:extLst>
                  <a:ext uri="{FF2B5EF4-FFF2-40B4-BE49-F238E27FC236}">
                    <a16:creationId xmlns:a16="http://schemas.microsoft.com/office/drawing/2014/main" id="{42236FE8-0A6A-43E4-A1E5-1CCA87B43CB3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D65CEC8A-91E8-48BB-9DE7-2DA7D1AD778F}"/>
              </a:ext>
            </a:extLst>
          </p:cNvPr>
          <p:cNvGrpSpPr/>
          <p:nvPr userDrawn="1"/>
        </p:nvGrpSpPr>
        <p:grpSpPr>
          <a:xfrm>
            <a:off x="2639893" y="4163265"/>
            <a:ext cx="3326123" cy="2145362"/>
            <a:chOff x="2942404" y="1746687"/>
            <a:chExt cx="6152370" cy="3968308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03B8CAB6-E9D3-4D78-A724-DA81C15C6E8D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91A2FEB-85DC-4F6B-8D80-3E414AA58768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91" name="半闭框 90">
                <a:extLst>
                  <a:ext uri="{FF2B5EF4-FFF2-40B4-BE49-F238E27FC236}">
                    <a16:creationId xmlns:a16="http://schemas.microsoft.com/office/drawing/2014/main" id="{5DECF757-220E-48CA-BDE2-5364BF7381A1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半闭框 91">
                <a:extLst>
                  <a:ext uri="{FF2B5EF4-FFF2-40B4-BE49-F238E27FC236}">
                    <a16:creationId xmlns:a16="http://schemas.microsoft.com/office/drawing/2014/main" id="{17C2B6DF-0160-413A-9F85-A0C5A89C58E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38F73D07-4472-4830-8E7D-853BAB4E6289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9" name="半闭框 88">
                <a:extLst>
                  <a:ext uri="{FF2B5EF4-FFF2-40B4-BE49-F238E27FC236}">
                    <a16:creationId xmlns:a16="http://schemas.microsoft.com/office/drawing/2014/main" id="{F8829992-C5A8-446E-854F-AAC9922E3037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半闭框 89">
                <a:extLst>
                  <a:ext uri="{FF2B5EF4-FFF2-40B4-BE49-F238E27FC236}">
                    <a16:creationId xmlns:a16="http://schemas.microsoft.com/office/drawing/2014/main" id="{3E4FF33E-FCEA-42BC-99BB-8C9CE9DDC1E7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3C73061B-B8C4-4230-BC9F-053456DBF184}"/>
              </a:ext>
            </a:extLst>
          </p:cNvPr>
          <p:cNvGrpSpPr/>
          <p:nvPr userDrawn="1"/>
        </p:nvGrpSpPr>
        <p:grpSpPr>
          <a:xfrm>
            <a:off x="6225985" y="4163265"/>
            <a:ext cx="3326123" cy="2145362"/>
            <a:chOff x="2942404" y="1746687"/>
            <a:chExt cx="6152370" cy="3968308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7B5E683-3C50-49FD-A4D2-BD72B742B1F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D23C971-9E0F-4DE5-B19B-4B1B1C4D2645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99" name="半闭框 98">
                <a:extLst>
                  <a:ext uri="{FF2B5EF4-FFF2-40B4-BE49-F238E27FC236}">
                    <a16:creationId xmlns:a16="http://schemas.microsoft.com/office/drawing/2014/main" id="{CEB1760E-175B-4CFC-93A5-FDD2211DE2FE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半闭框 99">
                <a:extLst>
                  <a:ext uri="{FF2B5EF4-FFF2-40B4-BE49-F238E27FC236}">
                    <a16:creationId xmlns:a16="http://schemas.microsoft.com/office/drawing/2014/main" id="{37E1D026-6B29-4522-9D98-CD40C2BE1572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A6BBBBB8-127B-4653-BA5D-B12250C7FD49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97" name="半闭框 96">
                <a:extLst>
                  <a:ext uri="{FF2B5EF4-FFF2-40B4-BE49-F238E27FC236}">
                    <a16:creationId xmlns:a16="http://schemas.microsoft.com/office/drawing/2014/main" id="{019510FE-F40A-4CB5-A8A9-D7E020A1D6B8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半闭框 97">
                <a:extLst>
                  <a:ext uri="{FF2B5EF4-FFF2-40B4-BE49-F238E27FC236}">
                    <a16:creationId xmlns:a16="http://schemas.microsoft.com/office/drawing/2014/main" id="{5FA81DE9-1EBE-4EDC-8235-EDC6C873452B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1B4F2B14-DDC1-4C5A-904E-C4B927E758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07802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85F30C6A-15F5-4E8F-9BE1-9E30CF9886E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7840" y="1932894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70B3B90C-76C8-475A-A4AB-7465FE274B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07802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92137A39-B8E3-4998-9817-6674CDF93B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97840" y="4235048"/>
            <a:ext cx="3186361" cy="20017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638088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无子标题并排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811306" y="2037983"/>
            <a:ext cx="2541335" cy="3932699"/>
            <a:chOff x="2942404" y="1746687"/>
            <a:chExt cx="4700739" cy="727437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C164121-B77C-4D3E-BC30-D93FEA2E1DDD}"/>
              </a:ext>
            </a:extLst>
          </p:cNvPr>
          <p:cNvGrpSpPr/>
          <p:nvPr userDrawn="1"/>
        </p:nvGrpSpPr>
        <p:grpSpPr>
          <a:xfrm>
            <a:off x="3487430" y="2037983"/>
            <a:ext cx="2541335" cy="3932699"/>
            <a:chOff x="2942404" y="1746687"/>
            <a:chExt cx="4700739" cy="7274373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F89B95A-1FAF-439B-8713-A171DD3AEA26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F5639C9F-9720-4D80-9767-F16B98A7BC5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71" name="半闭框 70">
                <a:extLst>
                  <a:ext uri="{FF2B5EF4-FFF2-40B4-BE49-F238E27FC236}">
                    <a16:creationId xmlns:a16="http://schemas.microsoft.com/office/drawing/2014/main" id="{86CF1E2D-AB4D-4105-959F-0091D5DAFBB8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半闭框 71">
                <a:extLst>
                  <a:ext uri="{FF2B5EF4-FFF2-40B4-BE49-F238E27FC236}">
                    <a16:creationId xmlns:a16="http://schemas.microsoft.com/office/drawing/2014/main" id="{84E381CD-BB94-42AB-8E88-E1E4C78220DA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A9147DD-7AF5-449C-B43F-1F6B0155AC63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69" name="半闭框 68">
                <a:extLst>
                  <a:ext uri="{FF2B5EF4-FFF2-40B4-BE49-F238E27FC236}">
                    <a16:creationId xmlns:a16="http://schemas.microsoft.com/office/drawing/2014/main" id="{E599B67D-C9AC-4461-95DF-44402B2D43BC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半闭框 69">
                <a:extLst>
                  <a:ext uri="{FF2B5EF4-FFF2-40B4-BE49-F238E27FC236}">
                    <a16:creationId xmlns:a16="http://schemas.microsoft.com/office/drawing/2014/main" id="{A4AE3F84-ECCC-497C-8BE1-9BBB9FA56BEF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9E3632E-CE73-45C3-A63C-BFA628AB9CD0}"/>
              </a:ext>
            </a:extLst>
          </p:cNvPr>
          <p:cNvGrpSpPr/>
          <p:nvPr userDrawn="1"/>
        </p:nvGrpSpPr>
        <p:grpSpPr>
          <a:xfrm>
            <a:off x="6163502" y="2037983"/>
            <a:ext cx="2541335" cy="3932699"/>
            <a:chOff x="2942404" y="1746687"/>
            <a:chExt cx="4700739" cy="727437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73C8DEA-BD23-4AB6-BEF9-5AC893FF9F60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F592B386-C846-4C89-989B-E5C73D44FAB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80" name="半闭框 79">
                <a:extLst>
                  <a:ext uri="{FF2B5EF4-FFF2-40B4-BE49-F238E27FC236}">
                    <a16:creationId xmlns:a16="http://schemas.microsoft.com/office/drawing/2014/main" id="{071F6A85-BB59-45DC-B923-BFCA4CE5CF0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半闭框 80">
                <a:extLst>
                  <a:ext uri="{FF2B5EF4-FFF2-40B4-BE49-F238E27FC236}">
                    <a16:creationId xmlns:a16="http://schemas.microsoft.com/office/drawing/2014/main" id="{729963B2-0DB7-44EB-9F6D-573E5D3E222F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B2385A6E-4522-4BEF-9387-8C1D5486E5BD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78" name="半闭框 77">
                <a:extLst>
                  <a:ext uri="{FF2B5EF4-FFF2-40B4-BE49-F238E27FC236}">
                    <a16:creationId xmlns:a16="http://schemas.microsoft.com/office/drawing/2014/main" id="{50579C79-525F-4C29-B3E9-69F1F8D00E6A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半闭框 78">
                <a:extLst>
                  <a:ext uri="{FF2B5EF4-FFF2-40B4-BE49-F238E27FC236}">
                    <a16:creationId xmlns:a16="http://schemas.microsoft.com/office/drawing/2014/main" id="{7C77EF5F-C582-43BC-AC73-13D04DF0001F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67D306E-5901-4107-AAB6-8D03B205556B}"/>
              </a:ext>
            </a:extLst>
          </p:cNvPr>
          <p:cNvGrpSpPr/>
          <p:nvPr userDrawn="1"/>
        </p:nvGrpSpPr>
        <p:grpSpPr>
          <a:xfrm>
            <a:off x="8839625" y="2037983"/>
            <a:ext cx="2541335" cy="3932699"/>
            <a:chOff x="2942404" y="1746687"/>
            <a:chExt cx="4700739" cy="7274373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92A86F2-D403-4873-BBF4-4BF4D85D210C}"/>
                </a:ext>
              </a:extLst>
            </p:cNvPr>
            <p:cNvSpPr/>
            <p:nvPr userDrawn="1"/>
          </p:nvSpPr>
          <p:spPr>
            <a:xfrm>
              <a:off x="2998456" y="1791766"/>
              <a:ext cx="4583985" cy="714637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E7FA9AF3-27E3-4EE2-B06E-3B913BCA162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4700739" cy="493807"/>
              <a:chOff x="2942404" y="1746687"/>
              <a:chExt cx="4700739" cy="493807"/>
            </a:xfrm>
          </p:grpSpPr>
          <p:sp>
            <p:nvSpPr>
              <p:cNvPr id="89" name="半闭框 88">
                <a:extLst>
                  <a:ext uri="{FF2B5EF4-FFF2-40B4-BE49-F238E27FC236}">
                    <a16:creationId xmlns:a16="http://schemas.microsoft.com/office/drawing/2014/main" id="{A2C1664B-E31C-49E5-8F51-0D41AA063B9B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半闭框 89">
                <a:extLst>
                  <a:ext uri="{FF2B5EF4-FFF2-40B4-BE49-F238E27FC236}">
                    <a16:creationId xmlns:a16="http://schemas.microsoft.com/office/drawing/2014/main" id="{B266F0CD-A928-4D66-B4A8-DE695B36678F}"/>
                  </a:ext>
                </a:extLst>
              </p:cNvPr>
              <p:cNvSpPr/>
              <p:nvPr/>
            </p:nvSpPr>
            <p:spPr>
              <a:xfrm flipH="1">
                <a:off x="7114229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67292DED-717A-4A59-B2E1-93F13F5051D7}"/>
                </a:ext>
              </a:extLst>
            </p:cNvPr>
            <p:cNvGrpSpPr/>
            <p:nvPr userDrawn="1"/>
          </p:nvGrpSpPr>
          <p:grpSpPr>
            <a:xfrm flipV="1">
              <a:off x="2942404" y="8527251"/>
              <a:ext cx="4700739" cy="493809"/>
              <a:chOff x="2942404" y="-2858848"/>
              <a:chExt cx="4700739" cy="493809"/>
            </a:xfrm>
          </p:grpSpPr>
          <p:sp>
            <p:nvSpPr>
              <p:cNvPr id="87" name="半闭框 86">
                <a:extLst>
                  <a:ext uri="{FF2B5EF4-FFF2-40B4-BE49-F238E27FC236}">
                    <a16:creationId xmlns:a16="http://schemas.microsoft.com/office/drawing/2014/main" id="{8AC94F6C-8D57-41E8-A169-84505FD8F997}"/>
                  </a:ext>
                </a:extLst>
              </p:cNvPr>
              <p:cNvSpPr/>
              <p:nvPr/>
            </p:nvSpPr>
            <p:spPr>
              <a:xfrm>
                <a:off x="2942404" y="-2858846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半闭框 87">
                <a:extLst>
                  <a:ext uri="{FF2B5EF4-FFF2-40B4-BE49-F238E27FC236}">
                    <a16:creationId xmlns:a16="http://schemas.microsoft.com/office/drawing/2014/main" id="{F7C80B14-ED17-4B7D-BB01-67B8B93A8F18}"/>
                  </a:ext>
                </a:extLst>
              </p:cNvPr>
              <p:cNvSpPr/>
              <p:nvPr/>
            </p:nvSpPr>
            <p:spPr>
              <a:xfrm flipH="1">
                <a:off x="7114229" y="-2858848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图片占位符 15">
            <a:extLst>
              <a:ext uri="{FF2B5EF4-FFF2-40B4-BE49-F238E27FC236}">
                <a16:creationId xmlns:a16="http://schemas.microsoft.com/office/drawing/2014/main" id="{1C647EE9-F868-4473-A8CA-6A09A8EF2D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2494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1" name="图片占位符 15">
            <a:extLst>
              <a:ext uri="{FF2B5EF4-FFF2-40B4-BE49-F238E27FC236}">
                <a16:creationId xmlns:a16="http://schemas.microsoft.com/office/drawing/2014/main" id="{C80A7CD6-F51D-49A1-BAE3-6EB22520183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50497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2" name="图片占位符 15">
            <a:extLst>
              <a:ext uri="{FF2B5EF4-FFF2-40B4-BE49-F238E27FC236}">
                <a16:creationId xmlns:a16="http://schemas.microsoft.com/office/drawing/2014/main" id="{7887677E-1B5F-49CE-8DEE-B86C5ACB190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621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3" name="图片占位符 15">
            <a:extLst>
              <a:ext uri="{FF2B5EF4-FFF2-40B4-BE49-F238E27FC236}">
                <a16:creationId xmlns:a16="http://schemas.microsoft.com/office/drawing/2014/main" id="{5A3E70F2-CC11-4C25-A7AD-89A13F9AEFE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5521" y="2119472"/>
            <a:ext cx="2407028" cy="377265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4533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五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690" y="2661247"/>
            <a:ext cx="705207" cy="1535506"/>
          </a:xfrm>
          <a:ln>
            <a:solidFill>
              <a:schemeClr val="accent1">
                <a:alpha val="0"/>
              </a:schemeClr>
            </a:solidFill>
          </a:ln>
        </p:spPr>
        <p:txBody>
          <a:bodyPr vert="eaVert"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96823" y="3429000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2917379" y="789137"/>
            <a:ext cx="7988811" cy="1106455"/>
            <a:chOff x="2101595" y="1784220"/>
            <a:chExt cx="7988811" cy="110645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1030833"/>
              <a:chOff x="2101595" y="1859842"/>
              <a:chExt cx="7988811" cy="1030833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54775" y="1784220"/>
              <a:ext cx="28245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66554" y="1053924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50D369-9AEC-44DD-9736-55716146525E}"/>
              </a:ext>
            </a:extLst>
          </p:cNvPr>
          <p:cNvGrpSpPr/>
          <p:nvPr userDrawn="1"/>
        </p:nvGrpSpPr>
        <p:grpSpPr>
          <a:xfrm>
            <a:off x="2917379" y="1866425"/>
            <a:ext cx="7988811" cy="1106455"/>
            <a:chOff x="2101595" y="2914641"/>
            <a:chExt cx="7988811" cy="1106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6E75739-45BD-4F6D-B36A-81E10423E7EB}"/>
                </a:ext>
              </a:extLst>
            </p:cNvPr>
            <p:cNvGrpSpPr/>
            <p:nvPr userDrawn="1"/>
          </p:nvGrpSpPr>
          <p:grpSpPr>
            <a:xfrm>
              <a:off x="2101595" y="2990263"/>
              <a:ext cx="7988811" cy="1030833"/>
              <a:chOff x="2101595" y="2990263"/>
              <a:chExt cx="7988811" cy="1030833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D38FC74E-D6EE-4883-8092-ADC5AADEA14F}"/>
                  </a:ext>
                </a:extLst>
              </p:cNvPr>
              <p:cNvGrpSpPr/>
              <p:nvPr userDrawn="1"/>
            </p:nvGrpSpPr>
            <p:grpSpPr>
              <a:xfrm>
                <a:off x="2101595" y="3076029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0AD0374D-5E3D-4F8C-9C86-02C4AA3299F3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9E43DAE8-9ECF-45D3-9ABD-A213541D4F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7" name="半闭框 86">
                    <a:extLst>
                      <a:ext uri="{FF2B5EF4-FFF2-40B4-BE49-F238E27FC236}">
                        <a16:creationId xmlns:a16="http://schemas.microsoft.com/office/drawing/2014/main" id="{7F06E429-5FBA-489E-A030-98D751BF0435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半闭框 87">
                    <a:extLst>
                      <a:ext uri="{FF2B5EF4-FFF2-40B4-BE49-F238E27FC236}">
                        <a16:creationId xmlns:a16="http://schemas.microsoft.com/office/drawing/2014/main" id="{DAF74947-460B-4B1D-AE6B-0F2B9DFDBA7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3E42B0DC-94EE-4AAD-9A5C-C98150ABD1F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85" name="半闭框 84">
                    <a:extLst>
                      <a:ext uri="{FF2B5EF4-FFF2-40B4-BE49-F238E27FC236}">
                        <a16:creationId xmlns:a16="http://schemas.microsoft.com/office/drawing/2014/main" id="{6851128B-45C2-45A8-84E6-1D59CE81B44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半闭框 85">
                    <a:extLst>
                      <a:ext uri="{FF2B5EF4-FFF2-40B4-BE49-F238E27FC236}">
                        <a16:creationId xmlns:a16="http://schemas.microsoft.com/office/drawing/2014/main" id="{F6E096D5-6DC1-4657-94CA-D2CE81E53B9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D5A01BF-5105-4114-B0FE-0C6B7A36652C}"/>
                  </a:ext>
                </a:extLst>
              </p:cNvPr>
              <p:cNvGrpSpPr/>
              <p:nvPr userDrawn="1"/>
            </p:nvGrpSpPr>
            <p:grpSpPr>
              <a:xfrm>
                <a:off x="5636619" y="2990263"/>
                <a:ext cx="918762" cy="260886"/>
                <a:chOff x="4745221" y="2239378"/>
                <a:chExt cx="1552484" cy="391617"/>
              </a:xfrm>
            </p:grpSpPr>
            <p:sp>
              <p:nvSpPr>
                <p:cNvPr id="90" name="箭头: 五边形 89">
                  <a:extLst>
                    <a:ext uri="{FF2B5EF4-FFF2-40B4-BE49-F238E27FC236}">
                      <a16:creationId xmlns:a16="http://schemas.microsoft.com/office/drawing/2014/main" id="{D7726075-CF00-4324-8FFB-891B3F397222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91" name="箭头: 五边形 90">
                  <a:extLst>
                    <a:ext uri="{FF2B5EF4-FFF2-40B4-BE49-F238E27FC236}">
                      <a16:creationId xmlns:a16="http://schemas.microsoft.com/office/drawing/2014/main" id="{A340CA45-EB59-4D36-93D4-6F0C3F0A3FD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80FD7D9-54B1-49B4-BB76-F6B5F1B4E0FC}"/>
                </a:ext>
              </a:extLst>
            </p:cNvPr>
            <p:cNvSpPr txBox="1"/>
            <p:nvPr userDrawn="1"/>
          </p:nvSpPr>
          <p:spPr>
            <a:xfrm>
              <a:off x="5939546" y="2914641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93" name="文本占位符 2">
            <a:extLst>
              <a:ext uri="{FF2B5EF4-FFF2-40B4-BE49-F238E27FC236}">
                <a16:creationId xmlns:a16="http://schemas.microsoft.com/office/drawing/2014/main" id="{31896C8A-3A5A-4D81-9EE7-076656F13D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66554" y="2128700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1827D6-D791-49AE-9C78-53E7D34C28B2}"/>
              </a:ext>
            </a:extLst>
          </p:cNvPr>
          <p:cNvGrpSpPr/>
          <p:nvPr userDrawn="1"/>
        </p:nvGrpSpPr>
        <p:grpSpPr>
          <a:xfrm>
            <a:off x="2917379" y="2943713"/>
            <a:ext cx="7988811" cy="1106455"/>
            <a:chOff x="2101595" y="3984040"/>
            <a:chExt cx="7988811" cy="110645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CAA8704-21C7-4A81-9530-B7FA83D2FF64}"/>
                </a:ext>
              </a:extLst>
            </p:cNvPr>
            <p:cNvGrpSpPr/>
            <p:nvPr userDrawn="1"/>
          </p:nvGrpSpPr>
          <p:grpSpPr>
            <a:xfrm>
              <a:off x="2101595" y="4059662"/>
              <a:ext cx="7988811" cy="1030833"/>
              <a:chOff x="2101595" y="4059662"/>
              <a:chExt cx="7988811" cy="1030833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FB10CF6C-4729-481C-A346-630FB15CD475}"/>
                  </a:ext>
                </a:extLst>
              </p:cNvPr>
              <p:cNvGrpSpPr/>
              <p:nvPr userDrawn="1"/>
            </p:nvGrpSpPr>
            <p:grpSpPr>
              <a:xfrm>
                <a:off x="2101595" y="4145428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8C1DE7D6-B581-4FAE-A2DC-0F193D0A900C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3F758EE5-6E1D-469E-AD5F-D800A9124F0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00" name="半闭框 99">
                    <a:extLst>
                      <a:ext uri="{FF2B5EF4-FFF2-40B4-BE49-F238E27FC236}">
                        <a16:creationId xmlns:a16="http://schemas.microsoft.com/office/drawing/2014/main" id="{B4388ADA-1E3A-491A-BEAD-7CE6DBAE631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半闭框 100">
                    <a:extLst>
                      <a:ext uri="{FF2B5EF4-FFF2-40B4-BE49-F238E27FC236}">
                        <a16:creationId xmlns:a16="http://schemas.microsoft.com/office/drawing/2014/main" id="{4E21C347-6E75-431E-A72F-2317CCD6FDD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1B82C3C0-E776-4480-99EE-A9543624ACA4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98" name="半闭框 97">
                    <a:extLst>
                      <a:ext uri="{FF2B5EF4-FFF2-40B4-BE49-F238E27FC236}">
                        <a16:creationId xmlns:a16="http://schemas.microsoft.com/office/drawing/2014/main" id="{9C7BCDEA-DC4C-47E5-92ED-088991581DAE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半闭框 98">
                    <a:extLst>
                      <a:ext uri="{FF2B5EF4-FFF2-40B4-BE49-F238E27FC236}">
                        <a16:creationId xmlns:a16="http://schemas.microsoft.com/office/drawing/2014/main" id="{F8EC39A7-2AA7-4D0A-9C17-F46359CDABC1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4818A663-853E-463F-BCAF-17862020285A}"/>
                  </a:ext>
                </a:extLst>
              </p:cNvPr>
              <p:cNvGrpSpPr/>
              <p:nvPr userDrawn="1"/>
            </p:nvGrpSpPr>
            <p:grpSpPr>
              <a:xfrm>
                <a:off x="5636619" y="4059662"/>
                <a:ext cx="918762" cy="260886"/>
                <a:chOff x="4745221" y="2239378"/>
                <a:chExt cx="1552484" cy="391617"/>
              </a:xfrm>
            </p:grpSpPr>
            <p:sp>
              <p:nvSpPr>
                <p:cNvPr id="103" name="箭头: 五边形 102">
                  <a:extLst>
                    <a:ext uri="{FF2B5EF4-FFF2-40B4-BE49-F238E27FC236}">
                      <a16:creationId xmlns:a16="http://schemas.microsoft.com/office/drawing/2014/main" id="{3A852EC8-243E-4D91-8252-64F837BB3745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04" name="箭头: 五边形 103">
                  <a:extLst>
                    <a:ext uri="{FF2B5EF4-FFF2-40B4-BE49-F238E27FC236}">
                      <a16:creationId xmlns:a16="http://schemas.microsoft.com/office/drawing/2014/main" id="{75A187F6-8247-451E-87BF-9188E340FC98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96B11FA-EE40-4BF0-8C37-0EBF8EDDB88C}"/>
                </a:ext>
              </a:extLst>
            </p:cNvPr>
            <p:cNvSpPr txBox="1"/>
            <p:nvPr userDrawn="1"/>
          </p:nvSpPr>
          <p:spPr>
            <a:xfrm>
              <a:off x="5935539" y="3984040"/>
              <a:ext cx="320922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06" name="文本占位符 2">
            <a:extLst>
              <a:ext uri="{FF2B5EF4-FFF2-40B4-BE49-F238E27FC236}">
                <a16:creationId xmlns:a16="http://schemas.microsoft.com/office/drawing/2014/main" id="{F5A586BD-01BF-4011-AE78-8B9DFA5FBEE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66554" y="3199224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E0AD8E-B249-48FB-9299-C5511593C52B}"/>
              </a:ext>
            </a:extLst>
          </p:cNvPr>
          <p:cNvGrpSpPr/>
          <p:nvPr userDrawn="1"/>
        </p:nvGrpSpPr>
        <p:grpSpPr>
          <a:xfrm>
            <a:off x="2917379" y="4021000"/>
            <a:ext cx="7988811" cy="1106455"/>
            <a:chOff x="2101595" y="5016083"/>
            <a:chExt cx="7988811" cy="110645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5E5DAB0-55A3-408A-9FE2-360E30EEDEC2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107" name="组合 106">
                <a:extLst>
                  <a:ext uri="{FF2B5EF4-FFF2-40B4-BE49-F238E27FC236}">
                    <a16:creationId xmlns:a16="http://schemas.microsoft.com/office/drawing/2014/main" id="{D400B35A-AAC6-4442-9ABF-ED9E68860BAC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597AD184-1C11-4B72-BD3C-DDF33DED1A4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DE98BE3F-F51B-4990-B1B4-802463C50A47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113" name="半闭框 112">
                    <a:extLst>
                      <a:ext uri="{FF2B5EF4-FFF2-40B4-BE49-F238E27FC236}">
                        <a16:creationId xmlns:a16="http://schemas.microsoft.com/office/drawing/2014/main" id="{901B9D7E-BB02-4A46-855F-02F6F8D55F6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半闭框 113">
                    <a:extLst>
                      <a:ext uri="{FF2B5EF4-FFF2-40B4-BE49-F238E27FC236}">
                        <a16:creationId xmlns:a16="http://schemas.microsoft.com/office/drawing/2014/main" id="{A8F6A4E8-AFEC-4477-8F2D-8679D6E92E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8CC3DF9B-D417-4008-8AAE-19F1F8DA16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111" name="半闭框 110">
                    <a:extLst>
                      <a:ext uri="{FF2B5EF4-FFF2-40B4-BE49-F238E27FC236}">
                        <a16:creationId xmlns:a16="http://schemas.microsoft.com/office/drawing/2014/main" id="{E5E2D439-591E-4F39-A968-625ABBC7F701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半闭框 111">
                    <a:extLst>
                      <a:ext uri="{FF2B5EF4-FFF2-40B4-BE49-F238E27FC236}">
                        <a16:creationId xmlns:a16="http://schemas.microsoft.com/office/drawing/2014/main" id="{20EE1F54-303E-4E4A-9A60-D7DB4227B44A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585E18B2-9640-452A-B06D-248CA9F2B1F8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116" name="箭头: 五边形 115">
                  <a:extLst>
                    <a:ext uri="{FF2B5EF4-FFF2-40B4-BE49-F238E27FC236}">
                      <a16:creationId xmlns:a16="http://schemas.microsoft.com/office/drawing/2014/main" id="{6A01B6EF-6F30-4A19-8A1C-6AA5A803BB0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7" name="箭头: 五边形 116">
                  <a:extLst>
                    <a:ext uri="{FF2B5EF4-FFF2-40B4-BE49-F238E27FC236}">
                      <a16:creationId xmlns:a16="http://schemas.microsoft.com/office/drawing/2014/main" id="{B6FBE3F8-1CAA-46E6-9BB2-B0F4CC34C966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B4B597A7-5C51-4503-A030-CF86D21189A4}"/>
                </a:ext>
              </a:extLst>
            </p:cNvPr>
            <p:cNvSpPr txBox="1"/>
            <p:nvPr userDrawn="1"/>
          </p:nvSpPr>
          <p:spPr>
            <a:xfrm>
              <a:off x="5939546" y="5016083"/>
              <a:ext cx="31290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19" name="文本占位符 2">
            <a:extLst>
              <a:ext uri="{FF2B5EF4-FFF2-40B4-BE49-F238E27FC236}">
                <a16:creationId xmlns:a16="http://schemas.microsoft.com/office/drawing/2014/main" id="{92D87BC3-7363-4A5D-A30F-4C04ADFCF77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66554" y="4275863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3BCEBAC-887A-45AF-8849-7984568551F7}"/>
              </a:ext>
            </a:extLst>
          </p:cNvPr>
          <p:cNvGrpSpPr/>
          <p:nvPr userDrawn="1"/>
        </p:nvGrpSpPr>
        <p:grpSpPr>
          <a:xfrm>
            <a:off x="2917379" y="5102374"/>
            <a:ext cx="7988811" cy="1106455"/>
            <a:chOff x="2101595" y="5016083"/>
            <a:chExt cx="7988811" cy="1106455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6C776C0C-D576-42E3-8251-C7F46FC02356}"/>
                </a:ext>
              </a:extLst>
            </p:cNvPr>
            <p:cNvGrpSpPr/>
            <p:nvPr userDrawn="1"/>
          </p:nvGrpSpPr>
          <p:grpSpPr>
            <a:xfrm>
              <a:off x="2101595" y="5091705"/>
              <a:ext cx="7988811" cy="1030833"/>
              <a:chOff x="2101595" y="5091705"/>
              <a:chExt cx="7988811" cy="1030833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697DD8DD-9461-497D-B094-00243CFF3061}"/>
                  </a:ext>
                </a:extLst>
              </p:cNvPr>
              <p:cNvGrpSpPr/>
              <p:nvPr userDrawn="1"/>
            </p:nvGrpSpPr>
            <p:grpSpPr>
              <a:xfrm>
                <a:off x="2101595" y="5177471"/>
                <a:ext cx="7988811" cy="945067"/>
                <a:chOff x="1443110" y="2730504"/>
                <a:chExt cx="12101065" cy="1431544"/>
              </a:xfrm>
            </p:grpSpPr>
            <p:sp>
              <p:nvSpPr>
                <p:cNvPr id="74" name="矩形 73">
                  <a:extLst>
                    <a:ext uri="{FF2B5EF4-FFF2-40B4-BE49-F238E27FC236}">
                      <a16:creationId xmlns:a16="http://schemas.microsoft.com/office/drawing/2014/main" id="{85EE8575-683E-4874-9327-17CCA6FC2A1E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288886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554C81C3-3195-4DF5-87C8-7EBDC3B3C42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80" name="半闭框 79">
                    <a:extLst>
                      <a:ext uri="{FF2B5EF4-FFF2-40B4-BE49-F238E27FC236}">
                        <a16:creationId xmlns:a16="http://schemas.microsoft.com/office/drawing/2014/main" id="{3DDB7EED-50EC-4479-BEC7-E6CF0261A19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半闭框 119">
                    <a:extLst>
                      <a:ext uri="{FF2B5EF4-FFF2-40B4-BE49-F238E27FC236}">
                        <a16:creationId xmlns:a16="http://schemas.microsoft.com/office/drawing/2014/main" id="{66543FD6-69F1-48E4-9C1A-5E9E476C6E5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组合 76">
                  <a:extLst>
                    <a:ext uri="{FF2B5EF4-FFF2-40B4-BE49-F238E27FC236}">
                      <a16:creationId xmlns:a16="http://schemas.microsoft.com/office/drawing/2014/main" id="{769F3D0F-E962-4890-9C81-19BF938C8283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668239"/>
                  <a:ext cx="12101065" cy="493809"/>
                  <a:chOff x="1443110" y="2000164"/>
                  <a:chExt cx="12101065" cy="493809"/>
                </a:xfrm>
              </p:grpSpPr>
              <p:sp>
                <p:nvSpPr>
                  <p:cNvPr id="78" name="半闭框 77">
                    <a:extLst>
                      <a:ext uri="{FF2B5EF4-FFF2-40B4-BE49-F238E27FC236}">
                        <a16:creationId xmlns:a16="http://schemas.microsoft.com/office/drawing/2014/main" id="{430706F9-A995-41AC-B1A8-2E07A5DA40E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000166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半闭框 78">
                    <a:extLst>
                      <a:ext uri="{FF2B5EF4-FFF2-40B4-BE49-F238E27FC236}">
                        <a16:creationId xmlns:a16="http://schemas.microsoft.com/office/drawing/2014/main" id="{62C194F7-2D53-402A-854F-B32C34E5706E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000164"/>
                    <a:ext cx="528915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BBB7F710-D3EF-4810-BF48-F47B819E4BCE}"/>
                  </a:ext>
                </a:extLst>
              </p:cNvPr>
              <p:cNvGrpSpPr/>
              <p:nvPr userDrawn="1"/>
            </p:nvGrpSpPr>
            <p:grpSpPr>
              <a:xfrm>
                <a:off x="5636619" y="5091705"/>
                <a:ext cx="918762" cy="260886"/>
                <a:chOff x="4745221" y="2239378"/>
                <a:chExt cx="1552484" cy="391617"/>
              </a:xfrm>
            </p:grpSpPr>
            <p:sp>
              <p:nvSpPr>
                <p:cNvPr id="72" name="箭头: 五边形 71">
                  <a:extLst>
                    <a:ext uri="{FF2B5EF4-FFF2-40B4-BE49-F238E27FC236}">
                      <a16:creationId xmlns:a16="http://schemas.microsoft.com/office/drawing/2014/main" id="{7B31DD07-50D5-4A03-BC65-0572E17804E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73" name="箭头: 五边形 72">
                  <a:extLst>
                    <a:ext uri="{FF2B5EF4-FFF2-40B4-BE49-F238E27FC236}">
                      <a16:creationId xmlns:a16="http://schemas.microsoft.com/office/drawing/2014/main" id="{C4B28383-782A-494F-922E-A09CF9F76744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1B6F8D1D-FFE7-4088-8657-7F48C714CF74}"/>
                </a:ext>
              </a:extLst>
            </p:cNvPr>
            <p:cNvSpPr txBox="1"/>
            <p:nvPr userDrawn="1"/>
          </p:nvSpPr>
          <p:spPr>
            <a:xfrm>
              <a:off x="5934740" y="5016083"/>
              <a:ext cx="322524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5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121" name="文本占位符 2">
            <a:extLst>
              <a:ext uri="{FF2B5EF4-FFF2-40B4-BE49-F238E27FC236}">
                <a16:creationId xmlns:a16="http://schemas.microsoft.com/office/drawing/2014/main" id="{9A6C658D-CB37-4D22-B177-BA042A09F6A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266554" y="5357237"/>
            <a:ext cx="7290460" cy="74328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235512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四图有子标题并排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6" y="2002121"/>
            <a:ext cx="2541335" cy="266964"/>
            <a:chOff x="2942404" y="1746687"/>
            <a:chExt cx="4700739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6" y="5272235"/>
            <a:ext cx="2541335" cy="266965"/>
            <a:chOff x="2942404" y="-2858848"/>
            <a:chExt cx="4700739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517734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487430" y="2002121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487430" y="5272235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2002121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5272235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2026493"/>
            <a:ext cx="2478215" cy="34768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2002121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5272235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文本占位符 2">
            <a:extLst>
              <a:ext uri="{FF2B5EF4-FFF2-40B4-BE49-F238E27FC236}">
                <a16:creationId xmlns:a16="http://schemas.microsoft.com/office/drawing/2014/main" id="{E90A5626-CE07-4524-A9E5-DAAE4119C4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5688149"/>
            <a:ext cx="2512852" cy="42702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第一</a:t>
            </a:r>
          </a:p>
        </p:txBody>
      </p:sp>
      <p:sp>
        <p:nvSpPr>
          <p:cNvPr id="41" name="文本占位符 4">
            <a:extLst>
              <a:ext uri="{FF2B5EF4-FFF2-40B4-BE49-F238E27FC236}">
                <a16:creationId xmlns:a16="http://schemas.microsoft.com/office/drawing/2014/main" id="{93FDC3F6-5983-49AD-B76D-93ADC75321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17732" y="5688146"/>
            <a:ext cx="2511032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第二</a:t>
            </a:r>
          </a:p>
        </p:txBody>
      </p:sp>
      <p:sp>
        <p:nvSpPr>
          <p:cNvPr id="42" name="文本占位符 4">
            <a:extLst>
              <a:ext uri="{FF2B5EF4-FFF2-40B4-BE49-F238E27FC236}">
                <a16:creationId xmlns:a16="http://schemas.microsoft.com/office/drawing/2014/main" id="{55A6E562-8E1C-4CEF-B33F-283E326A6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3239" y="5688146"/>
            <a:ext cx="2541597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第三</a:t>
            </a:r>
          </a:p>
        </p:txBody>
      </p:sp>
      <p:sp>
        <p:nvSpPr>
          <p:cNvPr id="43" name="文本占位符 4">
            <a:extLst>
              <a:ext uri="{FF2B5EF4-FFF2-40B4-BE49-F238E27FC236}">
                <a16:creationId xmlns:a16="http://schemas.microsoft.com/office/drawing/2014/main" id="{6866B189-0C3F-44D2-9C9D-CA728A51A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8236" y="5688146"/>
            <a:ext cx="2541597" cy="42702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第四</a:t>
            </a:r>
          </a:p>
        </p:txBody>
      </p: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7FC5EC6E-FD77-45B1-AA4A-0F1DCECEE05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2494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6B49EE5A-529E-4E71-B6B4-F9EC17C8DC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50497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6580A7D5-78BD-4B8E-9D71-7D0BE489BD6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26621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6D19DE83-DE0E-41C5-BD82-A05B69C9A97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05521" y="2092577"/>
            <a:ext cx="2407028" cy="3349000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681716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五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4540192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8027677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4540192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8027677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71A633-05D7-4ECE-AC60-C2D8443D2E44}"/>
              </a:ext>
            </a:extLst>
          </p:cNvPr>
          <p:cNvGrpSpPr/>
          <p:nvPr userDrawn="1"/>
        </p:nvGrpSpPr>
        <p:grpSpPr>
          <a:xfrm>
            <a:off x="811305" y="1859336"/>
            <a:ext cx="3566603" cy="4449290"/>
            <a:chOff x="811305" y="1859336"/>
            <a:chExt cx="3566602" cy="4449290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F895A9A-80BD-41E9-AFE4-CBBFCD7047E7}"/>
                </a:ext>
              </a:extLst>
            </p:cNvPr>
            <p:cNvSpPr/>
            <p:nvPr userDrawn="1"/>
          </p:nvSpPr>
          <p:spPr>
            <a:xfrm>
              <a:off x="841608" y="1883707"/>
              <a:ext cx="3497952" cy="439158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67" name="半闭框 66">
              <a:extLst>
                <a:ext uri="{FF2B5EF4-FFF2-40B4-BE49-F238E27FC236}">
                  <a16:creationId xmlns:a16="http://schemas.microsoft.com/office/drawing/2014/main" id="{A18F82C2-FBA0-4012-8920-E9FB9A5A607E}"/>
                </a:ext>
              </a:extLst>
            </p:cNvPr>
            <p:cNvSpPr/>
            <p:nvPr/>
          </p:nvSpPr>
          <p:spPr>
            <a:xfrm>
              <a:off x="811305" y="1859336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51F4E4D9-8200-4A60-81EA-B4E673542E94}"/>
                </a:ext>
              </a:extLst>
            </p:cNvPr>
            <p:cNvSpPr/>
            <p:nvPr/>
          </p:nvSpPr>
          <p:spPr>
            <a:xfrm flipH="1">
              <a:off x="4091963" y="1859336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4C4E38B1-26E7-4501-BD90-B73BA3965431}"/>
                </a:ext>
              </a:extLst>
            </p:cNvPr>
            <p:cNvSpPr/>
            <p:nvPr/>
          </p:nvSpPr>
          <p:spPr>
            <a:xfrm flipV="1">
              <a:off x="811305" y="604166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6" name="半闭框 65">
              <a:extLst>
                <a:ext uri="{FF2B5EF4-FFF2-40B4-BE49-F238E27FC236}">
                  <a16:creationId xmlns:a16="http://schemas.microsoft.com/office/drawing/2014/main" id="{CE0BEF8D-D072-43E5-AF07-2F732C69DA81}"/>
                </a:ext>
              </a:extLst>
            </p:cNvPr>
            <p:cNvSpPr/>
            <p:nvPr/>
          </p:nvSpPr>
          <p:spPr>
            <a:xfrm flipH="1" flipV="1">
              <a:off x="4091963" y="604166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0" name="图片占位符 15">
            <a:extLst>
              <a:ext uri="{FF2B5EF4-FFF2-40B4-BE49-F238E27FC236}">
                <a16:creationId xmlns:a16="http://schemas.microsoft.com/office/drawing/2014/main" id="{4BD60C2C-F09E-4FE0-946A-689799A067BD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78907" y="1931857"/>
            <a:ext cx="3419884" cy="4314751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1" name="图片占位符 15">
            <a:extLst>
              <a:ext uri="{FF2B5EF4-FFF2-40B4-BE49-F238E27FC236}">
                <a16:creationId xmlns:a16="http://schemas.microsoft.com/office/drawing/2014/main" id="{84C76D43-BA81-4B24-A677-A5829F331D52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609122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2" name="图片占位符 15">
            <a:extLst>
              <a:ext uri="{FF2B5EF4-FFF2-40B4-BE49-F238E27FC236}">
                <a16:creationId xmlns:a16="http://schemas.microsoft.com/office/drawing/2014/main" id="{CF4644AA-2E9B-4A2A-99C3-D7AF1A8DB8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97249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3" name="图片占位符 15">
            <a:extLst>
              <a:ext uri="{FF2B5EF4-FFF2-40B4-BE49-F238E27FC236}">
                <a16:creationId xmlns:a16="http://schemas.microsoft.com/office/drawing/2014/main" id="{EE34838E-B1C6-4235-9824-1257D677245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09122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44AD3891-E2C5-4F33-B6CC-AD033712BC4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7249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72988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六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38F3FB-286F-456C-B9FB-F1078A03FEE3}"/>
              </a:ext>
            </a:extLst>
          </p:cNvPr>
          <p:cNvGrpSpPr/>
          <p:nvPr userDrawn="1"/>
        </p:nvGrpSpPr>
        <p:grpSpPr>
          <a:xfrm>
            <a:off x="4432939" y="1859336"/>
            <a:ext cx="3326123" cy="2145362"/>
            <a:chOff x="2942404" y="1746687"/>
            <a:chExt cx="6152370" cy="39683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AAAA98-3C26-4FD3-9AB3-86CE82279FF7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996A26AC-052B-469E-AB82-7C8B51E3E35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半闭框 13">
                <a:extLst>
                  <a:ext uri="{FF2B5EF4-FFF2-40B4-BE49-F238E27FC236}">
                    <a16:creationId xmlns:a16="http://schemas.microsoft.com/office/drawing/2014/main" id="{0AB8428C-1236-40D3-8FEC-0CE388B39F08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2B3913-30A4-45CB-B539-87683583B18E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11" name="半闭框 10">
                <a:extLst>
                  <a:ext uri="{FF2B5EF4-FFF2-40B4-BE49-F238E27FC236}">
                    <a16:creationId xmlns:a16="http://schemas.microsoft.com/office/drawing/2014/main" id="{A3E26BBB-909C-4A66-B604-EAC97A899BD9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E7848002-9CE3-4740-A8E7-A9B497FC9D5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6D13-FA48-445D-A511-EDB56B65A5A6}"/>
              </a:ext>
            </a:extLst>
          </p:cNvPr>
          <p:cNvGrpSpPr/>
          <p:nvPr userDrawn="1"/>
        </p:nvGrpSpPr>
        <p:grpSpPr>
          <a:xfrm>
            <a:off x="8027677" y="1859336"/>
            <a:ext cx="3326123" cy="2145362"/>
            <a:chOff x="2942404" y="1746687"/>
            <a:chExt cx="6152370" cy="39683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E8785E-58F9-4649-8BBB-5921CA771C7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F53EE69-BB98-44D8-9CF2-C3726A5BD4AA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39" name="半闭框 38">
                <a:extLst>
                  <a:ext uri="{FF2B5EF4-FFF2-40B4-BE49-F238E27FC236}">
                    <a16:creationId xmlns:a16="http://schemas.microsoft.com/office/drawing/2014/main" id="{1DB69767-09C9-4A90-B8DF-EFCE00CD840C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半闭框 39">
                <a:extLst>
                  <a:ext uri="{FF2B5EF4-FFF2-40B4-BE49-F238E27FC236}">
                    <a16:creationId xmlns:a16="http://schemas.microsoft.com/office/drawing/2014/main" id="{89FD0BE7-97D1-44F9-869D-3340605EB07B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BDB1C5D-AEEC-43ED-A389-9F8BA1308AA3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37" name="半闭框 36">
                <a:extLst>
                  <a:ext uri="{FF2B5EF4-FFF2-40B4-BE49-F238E27FC236}">
                    <a16:creationId xmlns:a16="http://schemas.microsoft.com/office/drawing/2014/main" id="{45E3D1F8-BE8E-4E97-AF42-8FD665554164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半闭框 37">
                <a:extLst>
                  <a:ext uri="{FF2B5EF4-FFF2-40B4-BE49-F238E27FC236}">
                    <a16:creationId xmlns:a16="http://schemas.microsoft.com/office/drawing/2014/main" id="{4689237B-D954-4696-9CEE-3587EF0891A6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F63F74F-F843-43E6-9605-ED88A929E4AC}"/>
              </a:ext>
            </a:extLst>
          </p:cNvPr>
          <p:cNvGrpSpPr/>
          <p:nvPr userDrawn="1"/>
        </p:nvGrpSpPr>
        <p:grpSpPr>
          <a:xfrm>
            <a:off x="4432939" y="4163265"/>
            <a:ext cx="3326123" cy="2145362"/>
            <a:chOff x="2942404" y="1746687"/>
            <a:chExt cx="6152370" cy="39683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15DB044-5AC6-4F95-B441-7C7E8D81E552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C81EB7E-736D-40FD-B84C-A16565A49343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47" name="半闭框 46">
                <a:extLst>
                  <a:ext uri="{FF2B5EF4-FFF2-40B4-BE49-F238E27FC236}">
                    <a16:creationId xmlns:a16="http://schemas.microsoft.com/office/drawing/2014/main" id="{2D6B2E9D-48AC-4B62-A3EF-31802EEC1524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:a16="http://schemas.microsoft.com/office/drawing/2014/main" id="{AF69F652-BB8B-4A9F-BEDB-8EEB500CDB8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D1A0DFE-52E9-48A7-82A9-99DE42289C68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45" name="半闭框 44">
                <a:extLst>
                  <a:ext uri="{FF2B5EF4-FFF2-40B4-BE49-F238E27FC236}">
                    <a16:creationId xmlns:a16="http://schemas.microsoft.com/office/drawing/2014/main" id="{E51FAB0A-0826-437A-8D0A-75E1CF9B0C42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半闭框 45">
                <a:extLst>
                  <a:ext uri="{FF2B5EF4-FFF2-40B4-BE49-F238E27FC236}">
                    <a16:creationId xmlns:a16="http://schemas.microsoft.com/office/drawing/2014/main" id="{C537199C-40A0-4C3F-A81B-3BB2F4D3BFAC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60DF4D1-CDF0-4AEC-AC89-58EBA79CB6F7}"/>
              </a:ext>
            </a:extLst>
          </p:cNvPr>
          <p:cNvGrpSpPr/>
          <p:nvPr userDrawn="1"/>
        </p:nvGrpSpPr>
        <p:grpSpPr>
          <a:xfrm>
            <a:off x="8027677" y="4163265"/>
            <a:ext cx="3326123" cy="2145362"/>
            <a:chOff x="2942404" y="1746687"/>
            <a:chExt cx="6152370" cy="39683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8FEB570-89FB-4EE4-8481-8346A7498F43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6BD9D7-191E-4521-9651-F752265A0060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55" name="半闭框 54">
                <a:extLst>
                  <a:ext uri="{FF2B5EF4-FFF2-40B4-BE49-F238E27FC236}">
                    <a16:creationId xmlns:a16="http://schemas.microsoft.com/office/drawing/2014/main" id="{6341E66F-2518-4466-B02F-AD3927210285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半闭框 55">
                <a:extLst>
                  <a:ext uri="{FF2B5EF4-FFF2-40B4-BE49-F238E27FC236}">
                    <a16:creationId xmlns:a16="http://schemas.microsoft.com/office/drawing/2014/main" id="{0CC5A304-C4E4-401F-B681-B3561A3D9AEF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AC9595F-1838-4E1F-8089-F57EF2AE2197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53" name="半闭框 52">
                <a:extLst>
                  <a:ext uri="{FF2B5EF4-FFF2-40B4-BE49-F238E27FC236}">
                    <a16:creationId xmlns:a16="http://schemas.microsoft.com/office/drawing/2014/main" id="{5867CE08-2272-4A30-A324-02B075A3EFA0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半闭框 53">
                <a:extLst>
                  <a:ext uri="{FF2B5EF4-FFF2-40B4-BE49-F238E27FC236}">
                    <a16:creationId xmlns:a16="http://schemas.microsoft.com/office/drawing/2014/main" id="{4E7115C1-BB28-4302-A076-D54D043382A1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A13D66CF-BBCD-41BA-BFA6-B41315861C6F}"/>
              </a:ext>
            </a:extLst>
          </p:cNvPr>
          <p:cNvGrpSpPr/>
          <p:nvPr userDrawn="1"/>
        </p:nvGrpSpPr>
        <p:grpSpPr>
          <a:xfrm>
            <a:off x="838201" y="1859336"/>
            <a:ext cx="3326123" cy="2145362"/>
            <a:chOff x="2942404" y="1746687"/>
            <a:chExt cx="6152370" cy="396830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179516A-7915-49C6-B46C-5730C4FBE6D4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B1EDA762-E32A-4457-A76A-5424445E9CBC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76" name="半闭框 75">
                <a:extLst>
                  <a:ext uri="{FF2B5EF4-FFF2-40B4-BE49-F238E27FC236}">
                    <a16:creationId xmlns:a16="http://schemas.microsoft.com/office/drawing/2014/main" id="{19C40AE9-C9D7-4636-810C-702B0DF8D730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半闭框 76">
                <a:extLst>
                  <a:ext uri="{FF2B5EF4-FFF2-40B4-BE49-F238E27FC236}">
                    <a16:creationId xmlns:a16="http://schemas.microsoft.com/office/drawing/2014/main" id="{6705E531-EC9C-497D-B410-586FD857129A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5596E8A-E526-4E28-B109-5BB8AAF8DFCB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74" name="半闭框 73">
                <a:extLst>
                  <a:ext uri="{FF2B5EF4-FFF2-40B4-BE49-F238E27FC236}">
                    <a16:creationId xmlns:a16="http://schemas.microsoft.com/office/drawing/2014/main" id="{0E0B0250-4251-4F2B-B54C-F6657D0ED1C8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半闭框 74">
                <a:extLst>
                  <a:ext uri="{FF2B5EF4-FFF2-40B4-BE49-F238E27FC236}">
                    <a16:creationId xmlns:a16="http://schemas.microsoft.com/office/drawing/2014/main" id="{5AB5A503-0D68-4140-8C7B-8C586DA3FE4D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A6403C2-E89F-4855-AF7A-2407BD718169}"/>
              </a:ext>
            </a:extLst>
          </p:cNvPr>
          <p:cNvGrpSpPr/>
          <p:nvPr userDrawn="1"/>
        </p:nvGrpSpPr>
        <p:grpSpPr>
          <a:xfrm>
            <a:off x="838201" y="4163265"/>
            <a:ext cx="3326123" cy="2145362"/>
            <a:chOff x="2942404" y="1746687"/>
            <a:chExt cx="6152370" cy="3968308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BD126B62-9F4C-400A-9FB8-43E1E8A9845C}"/>
                </a:ext>
              </a:extLst>
            </p:cNvPr>
            <p:cNvSpPr/>
            <p:nvPr userDrawn="1"/>
          </p:nvSpPr>
          <p:spPr>
            <a:xfrm>
              <a:off x="2998456" y="1791766"/>
              <a:ext cx="6023684" cy="3861567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FD920EA8-37F9-4ADA-A07D-785DE1884472}"/>
                </a:ext>
              </a:extLst>
            </p:cNvPr>
            <p:cNvGrpSpPr/>
            <p:nvPr userDrawn="1"/>
          </p:nvGrpSpPr>
          <p:grpSpPr>
            <a:xfrm>
              <a:off x="2942404" y="1746687"/>
              <a:ext cx="6152370" cy="493807"/>
              <a:chOff x="2942404" y="1746687"/>
              <a:chExt cx="6152370" cy="493807"/>
            </a:xfrm>
          </p:grpSpPr>
          <p:sp>
            <p:nvSpPr>
              <p:cNvPr id="84" name="半闭框 83">
                <a:extLst>
                  <a:ext uri="{FF2B5EF4-FFF2-40B4-BE49-F238E27FC236}">
                    <a16:creationId xmlns:a16="http://schemas.microsoft.com/office/drawing/2014/main" id="{BBEEFBE6-4BF7-43FE-BB32-92F7AF7216F2}"/>
                  </a:ext>
                </a:extLst>
              </p:cNvPr>
              <p:cNvSpPr/>
              <p:nvPr/>
            </p:nvSpPr>
            <p:spPr>
              <a:xfrm>
                <a:off x="2942404" y="174668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半闭框 84">
                <a:extLst>
                  <a:ext uri="{FF2B5EF4-FFF2-40B4-BE49-F238E27FC236}">
                    <a16:creationId xmlns:a16="http://schemas.microsoft.com/office/drawing/2014/main" id="{2F7C46E0-AE61-42A4-9E2F-5D7F6815E133}"/>
                  </a:ext>
                </a:extLst>
              </p:cNvPr>
              <p:cNvSpPr/>
              <p:nvPr/>
            </p:nvSpPr>
            <p:spPr>
              <a:xfrm flipH="1">
                <a:off x="8565859" y="174668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193040B9-A122-4E9B-B162-0738CB987424}"/>
                </a:ext>
              </a:extLst>
            </p:cNvPr>
            <p:cNvGrpSpPr/>
            <p:nvPr userDrawn="1"/>
          </p:nvGrpSpPr>
          <p:grpSpPr>
            <a:xfrm flipV="1">
              <a:off x="2942404" y="5221186"/>
              <a:ext cx="6152370" cy="493809"/>
              <a:chOff x="2942404" y="447217"/>
              <a:chExt cx="6152370" cy="493809"/>
            </a:xfrm>
          </p:grpSpPr>
          <p:sp>
            <p:nvSpPr>
              <p:cNvPr id="82" name="半闭框 81">
                <a:extLst>
                  <a:ext uri="{FF2B5EF4-FFF2-40B4-BE49-F238E27FC236}">
                    <a16:creationId xmlns:a16="http://schemas.microsoft.com/office/drawing/2014/main" id="{B5C00E40-2857-4704-884B-A4842FB2D9ED}"/>
                  </a:ext>
                </a:extLst>
              </p:cNvPr>
              <p:cNvSpPr/>
              <p:nvPr/>
            </p:nvSpPr>
            <p:spPr>
              <a:xfrm>
                <a:off x="2942404" y="447219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半闭框 82">
                <a:extLst>
                  <a:ext uri="{FF2B5EF4-FFF2-40B4-BE49-F238E27FC236}">
                    <a16:creationId xmlns:a16="http://schemas.microsoft.com/office/drawing/2014/main" id="{791F687F-A2F8-4A48-BCCF-CF8170D1B179}"/>
                  </a:ext>
                </a:extLst>
              </p:cNvPr>
              <p:cNvSpPr/>
              <p:nvPr/>
            </p:nvSpPr>
            <p:spPr>
              <a:xfrm flipH="1">
                <a:off x="8565860" y="447217"/>
                <a:ext cx="528914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42548463-D2DF-4968-827B-6938DD244ED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0085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6" name="图片占位符 15">
            <a:extLst>
              <a:ext uri="{FF2B5EF4-FFF2-40B4-BE49-F238E27FC236}">
                <a16:creationId xmlns:a16="http://schemas.microsoft.com/office/drawing/2014/main" id="{3D55203A-A501-4059-AB7F-5813475A97E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5793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7" name="图片占位符 15">
            <a:extLst>
              <a:ext uri="{FF2B5EF4-FFF2-40B4-BE49-F238E27FC236}">
                <a16:creationId xmlns:a16="http://schemas.microsoft.com/office/drawing/2014/main" id="{C0590ABF-BDEB-47F0-9152-6738F53693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0085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8" name="图片占位符 15">
            <a:extLst>
              <a:ext uri="{FF2B5EF4-FFF2-40B4-BE49-F238E27FC236}">
                <a16:creationId xmlns:a16="http://schemas.microsoft.com/office/drawing/2014/main" id="{AE8F70D8-181C-49E5-BED7-EBD16381CFF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05793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9" name="图片占位符 15">
            <a:extLst>
              <a:ext uri="{FF2B5EF4-FFF2-40B4-BE49-F238E27FC236}">
                <a16:creationId xmlns:a16="http://schemas.microsoft.com/office/drawing/2014/main" id="{304634D1-80AA-45A6-8573-AFD35A60DD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06214" y="1931857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8" name="图片占位符 15">
            <a:extLst>
              <a:ext uri="{FF2B5EF4-FFF2-40B4-BE49-F238E27FC236}">
                <a16:creationId xmlns:a16="http://schemas.microsoft.com/office/drawing/2014/main" id="{6103AFF9-04CC-4342-84BB-F9E2B6AE0FD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06214" y="4229326"/>
            <a:ext cx="3182503" cy="200709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722550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七图1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831366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801063" y="1942172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801063" y="3699645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507438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477134" y="1942172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477134" y="3699645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9183562" y="196654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9153258" y="1942172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9153258" y="3699645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C143D5-7501-49AE-A7BC-D7139D20977B}"/>
              </a:ext>
            </a:extLst>
          </p:cNvPr>
          <p:cNvGrpSpPr/>
          <p:nvPr userDrawn="1"/>
        </p:nvGrpSpPr>
        <p:grpSpPr>
          <a:xfrm>
            <a:off x="497409" y="1942172"/>
            <a:ext cx="3168865" cy="4174828"/>
            <a:chOff x="183775" y="1897347"/>
            <a:chExt cx="3168865" cy="417482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6443E9-0D23-46A1-803D-66F95A9FAFD2}"/>
                </a:ext>
              </a:extLst>
            </p:cNvPr>
            <p:cNvSpPr/>
            <p:nvPr userDrawn="1"/>
          </p:nvSpPr>
          <p:spPr>
            <a:xfrm>
              <a:off x="210670" y="1921719"/>
              <a:ext cx="3109153" cy="410740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183775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306669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 flipV="1">
              <a:off x="183775" y="580521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 flipV="1">
              <a:off x="3066696" y="580521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831366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801063" y="4092562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801063" y="5850037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507438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477134" y="4092562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477134" y="5850037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9183562" y="4116934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9153258" y="4092562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9153258" y="5850037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1F67E233-5397-4287-91AF-28D32512CC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180" y="2018545"/>
            <a:ext cx="3036973" cy="402358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928D29E6-64C6-4CC5-8FE8-79D98834BFD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70854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31E25AB5-8C7B-40D2-8DD5-B1C5240EEF5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48185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EBBF3B7A-302D-48ED-9791-CB7F105DD5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24606" y="201551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7A439368-7EA8-4DA5-8BCD-90A94438F68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870854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FB12ECEA-1B60-40C1-B00A-D55F7B1875B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548185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16E742F2-58A2-49C6-8FE0-C38E81297FC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224606" y="41599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666448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七图2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5154287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2" name="半闭框 71">
            <a:extLst>
              <a:ext uri="{FF2B5EF4-FFF2-40B4-BE49-F238E27FC236}">
                <a16:creationId xmlns:a16="http://schemas.microsoft.com/office/drawing/2014/main" id="{84E381CD-BB94-42AB-8E88-E1E4C78220DA}"/>
              </a:ext>
            </a:extLst>
          </p:cNvPr>
          <p:cNvSpPr/>
          <p:nvPr userDrawn="1"/>
        </p:nvSpPr>
        <p:spPr>
          <a:xfrm flipH="1">
            <a:off x="5742820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70" name="半闭框 69">
            <a:extLst>
              <a:ext uri="{FF2B5EF4-FFF2-40B4-BE49-F238E27FC236}">
                <a16:creationId xmlns:a16="http://schemas.microsoft.com/office/drawing/2014/main" id="{A4AE3F84-ECCC-497C-8BE1-9BBB9FA56BEF}"/>
              </a:ext>
            </a:extLst>
          </p:cNvPr>
          <p:cNvSpPr/>
          <p:nvPr/>
        </p:nvSpPr>
        <p:spPr>
          <a:xfrm flipH="1" flipV="1">
            <a:off x="5742820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1897347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3654822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1897347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3654822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2DBC249B-AC1C-43D0-8578-BF65704D4C3C}"/>
              </a:ext>
            </a:extLst>
          </p:cNvPr>
          <p:cNvSpPr/>
          <p:nvPr userDrawn="1"/>
        </p:nvSpPr>
        <p:spPr>
          <a:xfrm>
            <a:off x="841610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1B9E5E5-2CAA-4447-A706-8CC86CC14B1E}"/>
              </a:ext>
            </a:extLst>
          </p:cNvPr>
          <p:cNvGrpSpPr/>
          <p:nvPr userDrawn="1"/>
        </p:nvGrpSpPr>
        <p:grpSpPr>
          <a:xfrm>
            <a:off x="811306" y="4047737"/>
            <a:ext cx="2541335" cy="266964"/>
            <a:chOff x="2942404" y="1746687"/>
            <a:chExt cx="4700739" cy="493807"/>
          </a:xfrm>
        </p:grpSpPr>
        <p:sp>
          <p:nvSpPr>
            <p:cNvPr id="43" name="半闭框 42">
              <a:extLst>
                <a:ext uri="{FF2B5EF4-FFF2-40B4-BE49-F238E27FC236}">
                  <a16:creationId xmlns:a16="http://schemas.microsoft.com/office/drawing/2014/main" id="{D1FA9E48-2630-464C-8714-DB021A59915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4" name="半闭框 43">
              <a:extLst>
                <a:ext uri="{FF2B5EF4-FFF2-40B4-BE49-F238E27FC236}">
                  <a16:creationId xmlns:a16="http://schemas.microsoft.com/office/drawing/2014/main" id="{35BF5D40-3921-4F63-86C0-0E6645E305F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11AC187-3204-4374-9BF3-CFC81DC116C7}"/>
              </a:ext>
            </a:extLst>
          </p:cNvPr>
          <p:cNvGrpSpPr/>
          <p:nvPr userDrawn="1"/>
        </p:nvGrpSpPr>
        <p:grpSpPr>
          <a:xfrm flipV="1">
            <a:off x="811306" y="5805212"/>
            <a:ext cx="2541335" cy="266965"/>
            <a:chOff x="2942404" y="-2858848"/>
            <a:chExt cx="4700739" cy="493809"/>
          </a:xfrm>
        </p:grpSpPr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517734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487430" y="4047737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487430" y="5805212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193805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163502" y="4047737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163502" y="5805212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8869929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8839625" y="4047737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8839625" y="5805212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图片占位符 15">
            <a:extLst>
              <a:ext uri="{FF2B5EF4-FFF2-40B4-BE49-F238E27FC236}">
                <a16:creationId xmlns:a16="http://schemas.microsoft.com/office/drawing/2014/main" id="{042829DF-AB38-4A37-BF72-47506CC906F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8493" y="1963204"/>
            <a:ext cx="5076657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6" name="图片占位符 15">
            <a:extLst>
              <a:ext uri="{FF2B5EF4-FFF2-40B4-BE49-F238E27FC236}">
                <a16:creationId xmlns:a16="http://schemas.microsoft.com/office/drawing/2014/main" id="{78FD147E-C211-46B6-ADA0-F299806CB4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2245" y="1963204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7" name="图片占位符 15">
            <a:extLst>
              <a:ext uri="{FF2B5EF4-FFF2-40B4-BE49-F238E27FC236}">
                <a16:creationId xmlns:a16="http://schemas.microsoft.com/office/drawing/2014/main" id="{ADD10E10-1EFB-42D1-883F-44C4C029D43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02745" y="1963204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8" name="图片占位符 15">
            <a:extLst>
              <a:ext uri="{FF2B5EF4-FFF2-40B4-BE49-F238E27FC236}">
                <a16:creationId xmlns:a16="http://schemas.microsoft.com/office/drawing/2014/main" id="{E598A4E5-DBCB-4B6F-9238-8B1CD98D6C6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68493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69" name="图片占位符 15">
            <a:extLst>
              <a:ext uri="{FF2B5EF4-FFF2-40B4-BE49-F238E27FC236}">
                <a16:creationId xmlns:a16="http://schemas.microsoft.com/office/drawing/2014/main" id="{72A9C376-2448-44ED-BD99-091FBC019A5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45824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1" name="图片占位符 15">
            <a:extLst>
              <a:ext uri="{FF2B5EF4-FFF2-40B4-BE49-F238E27FC236}">
                <a16:creationId xmlns:a16="http://schemas.microsoft.com/office/drawing/2014/main" id="{CFB4604D-00D7-4A9C-A274-864DE4D12EE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22245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3" name="图片占位符 15">
            <a:extLst>
              <a:ext uri="{FF2B5EF4-FFF2-40B4-BE49-F238E27FC236}">
                <a16:creationId xmlns:a16="http://schemas.microsoft.com/office/drawing/2014/main" id="{047A753F-6ADA-4DD1-8EF9-DC1AD2A6D1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02745" y="412412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927836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八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6" y="1897347"/>
            <a:ext cx="2541335" cy="266964"/>
            <a:chOff x="2942404" y="1746687"/>
            <a:chExt cx="4700739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6" y="3654822"/>
            <a:ext cx="2541335" cy="266965"/>
            <a:chOff x="2942404" y="-2858848"/>
            <a:chExt cx="4700739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1F89B95A-1FAF-439B-8713-A171DD3AEA26}"/>
              </a:ext>
            </a:extLst>
          </p:cNvPr>
          <p:cNvSpPr/>
          <p:nvPr userDrawn="1"/>
        </p:nvSpPr>
        <p:spPr>
          <a:xfrm>
            <a:off x="3517734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5639C9F-9720-4D80-9767-F16B98A7BC5A}"/>
              </a:ext>
            </a:extLst>
          </p:cNvPr>
          <p:cNvGrpSpPr/>
          <p:nvPr userDrawn="1"/>
        </p:nvGrpSpPr>
        <p:grpSpPr>
          <a:xfrm>
            <a:off x="3487430" y="1897347"/>
            <a:ext cx="2541335" cy="266964"/>
            <a:chOff x="2942404" y="1746687"/>
            <a:chExt cx="4700739" cy="493807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86CF1E2D-AB4D-4105-959F-0091D5DAFBB8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84E381CD-BB94-42AB-8E88-E1E4C78220DA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A9147DD-7AF5-449C-B43F-1F6B0155AC63}"/>
              </a:ext>
            </a:extLst>
          </p:cNvPr>
          <p:cNvGrpSpPr/>
          <p:nvPr userDrawn="1"/>
        </p:nvGrpSpPr>
        <p:grpSpPr>
          <a:xfrm flipV="1">
            <a:off x="3487430" y="3654822"/>
            <a:ext cx="2541335" cy="266965"/>
            <a:chOff x="2942404" y="-2858848"/>
            <a:chExt cx="4700739" cy="493809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E599B67D-C9AC-4461-95DF-44402B2D43B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4AE3F84-ECCC-497C-8BE1-9BBB9FA56BE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73C8DEA-BD23-4AB6-BEF9-5AC893FF9F60}"/>
              </a:ext>
            </a:extLst>
          </p:cNvPr>
          <p:cNvSpPr/>
          <p:nvPr userDrawn="1"/>
        </p:nvSpPr>
        <p:spPr>
          <a:xfrm>
            <a:off x="6193805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F592B386-C846-4C89-989B-E5C73D44FAB0}"/>
              </a:ext>
            </a:extLst>
          </p:cNvPr>
          <p:cNvGrpSpPr/>
          <p:nvPr userDrawn="1"/>
        </p:nvGrpSpPr>
        <p:grpSpPr>
          <a:xfrm>
            <a:off x="6163502" y="1897347"/>
            <a:ext cx="2541335" cy="266964"/>
            <a:chOff x="2942404" y="1746687"/>
            <a:chExt cx="4700739" cy="493807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071F6A85-BB59-45DC-B923-BFCA4CE5CF0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729963B2-0DB7-44EB-9F6D-573E5D3E222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2385A6E-4522-4BEF-9387-8C1D5486E5BD}"/>
              </a:ext>
            </a:extLst>
          </p:cNvPr>
          <p:cNvGrpSpPr/>
          <p:nvPr userDrawn="1"/>
        </p:nvGrpSpPr>
        <p:grpSpPr>
          <a:xfrm flipV="1">
            <a:off x="6163502" y="3654822"/>
            <a:ext cx="2541335" cy="266965"/>
            <a:chOff x="2942404" y="-2858848"/>
            <a:chExt cx="4700739" cy="493809"/>
          </a:xfrm>
        </p:grpSpPr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50579C79-525F-4C29-B3E9-69F1F8D00E6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7C77EF5F-C582-43BC-AC73-13D04DF0001F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792A86F2-D403-4873-BBF4-4BF4D85D210C}"/>
              </a:ext>
            </a:extLst>
          </p:cNvPr>
          <p:cNvSpPr/>
          <p:nvPr userDrawn="1"/>
        </p:nvSpPr>
        <p:spPr>
          <a:xfrm>
            <a:off x="8869929" y="192171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7FA9AF3-27E3-4EE2-B06E-3B913BCA1627}"/>
              </a:ext>
            </a:extLst>
          </p:cNvPr>
          <p:cNvGrpSpPr/>
          <p:nvPr userDrawn="1"/>
        </p:nvGrpSpPr>
        <p:grpSpPr>
          <a:xfrm>
            <a:off x="8839625" y="1897347"/>
            <a:ext cx="2541335" cy="266964"/>
            <a:chOff x="2942404" y="1746687"/>
            <a:chExt cx="4700739" cy="493807"/>
          </a:xfrm>
        </p:grpSpPr>
        <p:sp>
          <p:nvSpPr>
            <p:cNvPr id="89" name="半闭框 88">
              <a:extLst>
                <a:ext uri="{FF2B5EF4-FFF2-40B4-BE49-F238E27FC236}">
                  <a16:creationId xmlns:a16="http://schemas.microsoft.com/office/drawing/2014/main" id="{A2C1664B-E31C-49E5-8F51-0D41AA063B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半闭框 89">
              <a:extLst>
                <a:ext uri="{FF2B5EF4-FFF2-40B4-BE49-F238E27FC236}">
                  <a16:creationId xmlns:a16="http://schemas.microsoft.com/office/drawing/2014/main" id="{B266F0CD-A928-4D66-B4A8-DE695B36678F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7292DED-717A-4A59-B2E1-93F13F5051D7}"/>
              </a:ext>
            </a:extLst>
          </p:cNvPr>
          <p:cNvGrpSpPr/>
          <p:nvPr userDrawn="1"/>
        </p:nvGrpSpPr>
        <p:grpSpPr>
          <a:xfrm flipV="1">
            <a:off x="8839625" y="3654822"/>
            <a:ext cx="2541335" cy="266965"/>
            <a:chOff x="2942404" y="-2858848"/>
            <a:chExt cx="4700739" cy="493809"/>
          </a:xfrm>
        </p:grpSpPr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8AC94F6C-8D57-41E8-A169-84505FD8F99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8" name="半闭框 87">
              <a:extLst>
                <a:ext uri="{FF2B5EF4-FFF2-40B4-BE49-F238E27FC236}">
                  <a16:creationId xmlns:a16="http://schemas.microsoft.com/office/drawing/2014/main" id="{F7C80B14-ED17-4B7D-BB01-67B8B93A8F1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2DBC249B-AC1C-43D0-8578-BF65704D4C3C}"/>
              </a:ext>
            </a:extLst>
          </p:cNvPr>
          <p:cNvSpPr/>
          <p:nvPr userDrawn="1"/>
        </p:nvSpPr>
        <p:spPr>
          <a:xfrm>
            <a:off x="841610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1B9E5E5-2CAA-4447-A706-8CC86CC14B1E}"/>
              </a:ext>
            </a:extLst>
          </p:cNvPr>
          <p:cNvGrpSpPr/>
          <p:nvPr userDrawn="1"/>
        </p:nvGrpSpPr>
        <p:grpSpPr>
          <a:xfrm>
            <a:off x="811306" y="4047737"/>
            <a:ext cx="2541335" cy="266964"/>
            <a:chOff x="2942404" y="1746687"/>
            <a:chExt cx="4700739" cy="493807"/>
          </a:xfrm>
        </p:grpSpPr>
        <p:sp>
          <p:nvSpPr>
            <p:cNvPr id="43" name="半闭框 42">
              <a:extLst>
                <a:ext uri="{FF2B5EF4-FFF2-40B4-BE49-F238E27FC236}">
                  <a16:creationId xmlns:a16="http://schemas.microsoft.com/office/drawing/2014/main" id="{D1FA9E48-2630-464C-8714-DB021A59915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4" name="半闭框 43">
              <a:extLst>
                <a:ext uri="{FF2B5EF4-FFF2-40B4-BE49-F238E27FC236}">
                  <a16:creationId xmlns:a16="http://schemas.microsoft.com/office/drawing/2014/main" id="{35BF5D40-3921-4F63-86C0-0E6645E305F8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11AC187-3204-4374-9BF3-CFC81DC116C7}"/>
              </a:ext>
            </a:extLst>
          </p:cNvPr>
          <p:cNvGrpSpPr/>
          <p:nvPr userDrawn="1"/>
        </p:nvGrpSpPr>
        <p:grpSpPr>
          <a:xfrm flipV="1">
            <a:off x="811306" y="5805212"/>
            <a:ext cx="2541335" cy="266965"/>
            <a:chOff x="2942404" y="-2858848"/>
            <a:chExt cx="4700739" cy="493809"/>
          </a:xfrm>
        </p:grpSpPr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405B7539-797F-4FA2-9A3E-CC6192BAA8D4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E24C32B9-2BFA-4837-BA7C-369CBDFAB2C6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FE4BE77D-F316-4070-9F01-9A3377E8471D}"/>
              </a:ext>
            </a:extLst>
          </p:cNvPr>
          <p:cNvSpPr/>
          <p:nvPr userDrawn="1"/>
        </p:nvSpPr>
        <p:spPr>
          <a:xfrm>
            <a:off x="3517734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FA86F46-1BDA-432D-82CE-A996D2C11FE4}"/>
              </a:ext>
            </a:extLst>
          </p:cNvPr>
          <p:cNvGrpSpPr/>
          <p:nvPr userDrawn="1"/>
        </p:nvGrpSpPr>
        <p:grpSpPr>
          <a:xfrm>
            <a:off x="3487430" y="4047737"/>
            <a:ext cx="2541335" cy="266964"/>
            <a:chOff x="2942404" y="1746687"/>
            <a:chExt cx="4700739" cy="493807"/>
          </a:xfrm>
        </p:grpSpPr>
        <p:sp>
          <p:nvSpPr>
            <p:cNvPr id="51" name="半闭框 50">
              <a:extLst>
                <a:ext uri="{FF2B5EF4-FFF2-40B4-BE49-F238E27FC236}">
                  <a16:creationId xmlns:a16="http://schemas.microsoft.com/office/drawing/2014/main" id="{358BD15E-F7E4-4C3D-9F81-16AB43EBE04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3D9BB223-C51F-4B72-AF1B-041196804F26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54B51B4-98AA-4C17-8A8C-DC3B43BCA39F}"/>
              </a:ext>
            </a:extLst>
          </p:cNvPr>
          <p:cNvGrpSpPr/>
          <p:nvPr userDrawn="1"/>
        </p:nvGrpSpPr>
        <p:grpSpPr>
          <a:xfrm flipV="1">
            <a:off x="3487430" y="5805212"/>
            <a:ext cx="2541335" cy="266965"/>
            <a:chOff x="2942404" y="-2858848"/>
            <a:chExt cx="4700739" cy="493809"/>
          </a:xfrm>
        </p:grpSpPr>
        <p:sp>
          <p:nvSpPr>
            <p:cNvPr id="54" name="半闭框 53">
              <a:extLst>
                <a:ext uri="{FF2B5EF4-FFF2-40B4-BE49-F238E27FC236}">
                  <a16:creationId xmlns:a16="http://schemas.microsoft.com/office/drawing/2014/main" id="{5F4B4802-5B79-4EA0-BA1B-DCBD1D98BFF6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5BB06A4E-6802-473E-A6B9-66A00907199E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86A36AAF-7F3A-41A7-A471-D56623D38EF9}"/>
              </a:ext>
            </a:extLst>
          </p:cNvPr>
          <p:cNvSpPr/>
          <p:nvPr userDrawn="1"/>
        </p:nvSpPr>
        <p:spPr>
          <a:xfrm>
            <a:off x="6193805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004FAB-3C99-4774-89D9-6922210E370B}"/>
              </a:ext>
            </a:extLst>
          </p:cNvPr>
          <p:cNvGrpSpPr/>
          <p:nvPr userDrawn="1"/>
        </p:nvGrpSpPr>
        <p:grpSpPr>
          <a:xfrm>
            <a:off x="6163502" y="4047737"/>
            <a:ext cx="2541335" cy="266964"/>
            <a:chOff x="2942404" y="1746687"/>
            <a:chExt cx="4700739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7CF44A9B-706D-4F74-A739-361279031B67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FB23F1CF-EEAA-435C-BA88-3BEB2259DA73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59F1565-336F-46D7-BB4B-D006FA3C5E0E}"/>
              </a:ext>
            </a:extLst>
          </p:cNvPr>
          <p:cNvGrpSpPr/>
          <p:nvPr userDrawn="1"/>
        </p:nvGrpSpPr>
        <p:grpSpPr>
          <a:xfrm flipV="1">
            <a:off x="6163502" y="5805212"/>
            <a:ext cx="2541335" cy="266965"/>
            <a:chOff x="2942404" y="-2858848"/>
            <a:chExt cx="4700739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B4AA6F7B-0AF1-4A8B-8A0A-E49B16055D7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217D28BF-D8EC-49F3-9356-DEAF34ABA9F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B822A3EF-2EFB-45C0-8553-C4CDD0A042A2}"/>
              </a:ext>
            </a:extLst>
          </p:cNvPr>
          <p:cNvSpPr/>
          <p:nvPr userDrawn="1"/>
        </p:nvSpPr>
        <p:spPr>
          <a:xfrm>
            <a:off x="8869929" y="4072109"/>
            <a:ext cx="2478215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AF635230-4B91-41EB-A98A-A69BDEBDD7E3}"/>
              </a:ext>
            </a:extLst>
          </p:cNvPr>
          <p:cNvGrpSpPr/>
          <p:nvPr userDrawn="1"/>
        </p:nvGrpSpPr>
        <p:grpSpPr>
          <a:xfrm>
            <a:off x="8839625" y="4047737"/>
            <a:ext cx="2541335" cy="266964"/>
            <a:chOff x="2942404" y="1746687"/>
            <a:chExt cx="4700739" cy="493807"/>
          </a:xfrm>
        </p:grpSpPr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3618DEF-0915-4639-AA19-CA0FDCB0B16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半闭框 95">
              <a:extLst>
                <a:ext uri="{FF2B5EF4-FFF2-40B4-BE49-F238E27FC236}">
                  <a16:creationId xmlns:a16="http://schemas.microsoft.com/office/drawing/2014/main" id="{53C3EE14-50AE-4ED7-8B03-7908F86B5151}"/>
                </a:ext>
              </a:extLst>
            </p:cNvPr>
            <p:cNvSpPr/>
            <p:nvPr/>
          </p:nvSpPr>
          <p:spPr>
            <a:xfrm flipH="1">
              <a:off x="7114229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B074EE4-4B9C-4E35-9833-0CE9EBD5BDF2}"/>
              </a:ext>
            </a:extLst>
          </p:cNvPr>
          <p:cNvGrpSpPr/>
          <p:nvPr userDrawn="1"/>
        </p:nvGrpSpPr>
        <p:grpSpPr>
          <a:xfrm flipV="1">
            <a:off x="8839625" y="5805212"/>
            <a:ext cx="2541335" cy="266965"/>
            <a:chOff x="2942404" y="-2858848"/>
            <a:chExt cx="4700739" cy="493809"/>
          </a:xfrm>
        </p:grpSpPr>
        <p:sp>
          <p:nvSpPr>
            <p:cNvPr id="98" name="半闭框 97">
              <a:extLst>
                <a:ext uri="{FF2B5EF4-FFF2-40B4-BE49-F238E27FC236}">
                  <a16:creationId xmlns:a16="http://schemas.microsoft.com/office/drawing/2014/main" id="{084BBC03-634D-45DB-8356-B4E448C2CA8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9" name="半闭框 98">
              <a:extLst>
                <a:ext uri="{FF2B5EF4-FFF2-40B4-BE49-F238E27FC236}">
                  <a16:creationId xmlns:a16="http://schemas.microsoft.com/office/drawing/2014/main" id="{022C1EF5-6D69-4F2E-9BC1-AB37288A5EB8}"/>
                </a:ext>
              </a:extLst>
            </p:cNvPr>
            <p:cNvSpPr/>
            <p:nvPr/>
          </p:nvSpPr>
          <p:spPr>
            <a:xfrm flipH="1">
              <a:off x="7114229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04C914E2-0396-44A8-A845-D5CB96153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8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BC434CD5-516C-4BE5-B27C-BD1A2D52FA8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54789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B875A411-943E-4FD2-ACE2-E2289A5890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1210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4A286B57-3E43-4748-AB9C-9D9509F4D4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11710" y="196809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9926FF0B-E22B-4808-AC06-D3D230B55F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7458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1949FA05-9467-4F80-A577-B0DA6DA0824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54789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5" name="图片占位符 15">
            <a:extLst>
              <a:ext uri="{FF2B5EF4-FFF2-40B4-BE49-F238E27FC236}">
                <a16:creationId xmlns:a16="http://schemas.microsoft.com/office/drawing/2014/main" id="{6EF5A85B-5EBB-44C6-ACA0-AA1D7DD5840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31210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6" name="图片占位符 15">
            <a:extLst>
              <a:ext uri="{FF2B5EF4-FFF2-40B4-BE49-F238E27FC236}">
                <a16:creationId xmlns:a16="http://schemas.microsoft.com/office/drawing/2014/main" id="{F48B0691-8522-403F-8305-06BB6205F0B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911710" y="4122387"/>
            <a:ext cx="2405009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249524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2大6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72567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7226405" y="4136208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7226405" y="5893683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E64BF4B8-2FB3-47E2-9147-1F1D36155203}"/>
              </a:ext>
            </a:extLst>
          </p:cNvPr>
          <p:cNvSpPr/>
          <p:nvPr userDrawn="1"/>
        </p:nvSpPr>
        <p:spPr>
          <a:xfrm>
            <a:off x="9393341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5F41A8C-A7C4-4BC3-A3A9-A8B724BAF120}"/>
              </a:ext>
            </a:extLst>
          </p:cNvPr>
          <p:cNvGrpSpPr/>
          <p:nvPr userDrawn="1"/>
        </p:nvGrpSpPr>
        <p:grpSpPr>
          <a:xfrm>
            <a:off x="9363037" y="4136208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FD33E3D7-1235-43C6-901E-FEB15B7A34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C78B7259-206A-417E-907D-E6F3EAC93B25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7E4CDB8-DDFB-4E1A-8809-1443A195ED5C}"/>
              </a:ext>
            </a:extLst>
          </p:cNvPr>
          <p:cNvGrpSpPr/>
          <p:nvPr userDrawn="1"/>
        </p:nvGrpSpPr>
        <p:grpSpPr>
          <a:xfrm flipV="1">
            <a:off x="9363037" y="5893683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8329581E-7A6A-4240-8D73-7B0DB27D3CD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6D55C270-7EA5-472E-96C7-7DEBE11861F6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3933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63037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63037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4CD2520E-6739-4351-82AD-6A613F9C6C59}"/>
              </a:ext>
            </a:extLst>
          </p:cNvPr>
          <p:cNvSpPr/>
          <p:nvPr userDrawn="1"/>
        </p:nvSpPr>
        <p:spPr>
          <a:xfrm>
            <a:off x="5132628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98" name="半闭框 97">
            <a:extLst>
              <a:ext uri="{FF2B5EF4-FFF2-40B4-BE49-F238E27FC236}">
                <a16:creationId xmlns:a16="http://schemas.microsoft.com/office/drawing/2014/main" id="{22AC8623-13C1-4D66-952F-EE3754074EF7}"/>
              </a:ext>
            </a:extLst>
          </p:cNvPr>
          <p:cNvSpPr/>
          <p:nvPr userDrawn="1"/>
        </p:nvSpPr>
        <p:spPr>
          <a:xfrm>
            <a:off x="510232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B9E9506B-3D96-4095-8462-204AE633AA89}"/>
              </a:ext>
            </a:extLst>
          </p:cNvPr>
          <p:cNvSpPr/>
          <p:nvPr userDrawn="1"/>
        </p:nvSpPr>
        <p:spPr>
          <a:xfrm flipV="1">
            <a:off x="5102323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1" name="半闭框 100">
            <a:extLst>
              <a:ext uri="{FF2B5EF4-FFF2-40B4-BE49-F238E27FC236}">
                <a16:creationId xmlns:a16="http://schemas.microsoft.com/office/drawing/2014/main" id="{AAD2E6AE-BF49-42BE-942A-760904EE3ADD}"/>
              </a:ext>
            </a:extLst>
          </p:cNvPr>
          <p:cNvSpPr/>
          <p:nvPr userDrawn="1"/>
        </p:nvSpPr>
        <p:spPr>
          <a:xfrm flipH="1">
            <a:off x="8949337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" name="半闭框 101">
            <a:extLst>
              <a:ext uri="{FF2B5EF4-FFF2-40B4-BE49-F238E27FC236}">
                <a16:creationId xmlns:a16="http://schemas.microsoft.com/office/drawing/2014/main" id="{5FADE4B7-8E88-4430-A2FD-9C04B7D6F43B}"/>
              </a:ext>
            </a:extLst>
          </p:cNvPr>
          <p:cNvSpPr/>
          <p:nvPr userDrawn="1"/>
        </p:nvSpPr>
        <p:spPr>
          <a:xfrm flipH="1" flipV="1">
            <a:off x="8949337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CAB8E87C-1ABB-4211-BCE9-D3B137D6D54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7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4" name="图片占位符 15">
            <a:extLst>
              <a:ext uri="{FF2B5EF4-FFF2-40B4-BE49-F238E27FC236}">
                <a16:creationId xmlns:a16="http://schemas.microsoft.com/office/drawing/2014/main" id="{90BF7A11-4248-4989-B48D-12E7746566C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71183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5" name="图片占位符 15">
            <a:extLst>
              <a:ext uri="{FF2B5EF4-FFF2-40B4-BE49-F238E27FC236}">
                <a16:creationId xmlns:a16="http://schemas.microsoft.com/office/drawing/2014/main" id="{EB37E8E0-0BDD-4D67-A40F-7CBDDEF3F0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2304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6" name="图片占位符 15">
            <a:extLst>
              <a:ext uri="{FF2B5EF4-FFF2-40B4-BE49-F238E27FC236}">
                <a16:creationId xmlns:a16="http://schemas.microsoft.com/office/drawing/2014/main" id="{38E1AD68-8B91-4298-BCDE-39F3D3DD708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7" name="图片占位符 15">
            <a:extLst>
              <a:ext uri="{FF2B5EF4-FFF2-40B4-BE49-F238E27FC236}">
                <a16:creationId xmlns:a16="http://schemas.microsoft.com/office/drawing/2014/main" id="{504C8DE2-C077-4D11-9F2F-A1DC410000C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8" name="图片占位符 15">
            <a:extLst>
              <a:ext uri="{FF2B5EF4-FFF2-40B4-BE49-F238E27FC236}">
                <a16:creationId xmlns:a16="http://schemas.microsoft.com/office/drawing/2014/main" id="{496E7A3F-7A9D-4D9A-89D3-EA56B082919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9" name="图片占位符 15">
            <a:extLst>
              <a:ext uri="{FF2B5EF4-FFF2-40B4-BE49-F238E27FC236}">
                <a16:creationId xmlns:a16="http://schemas.microsoft.com/office/drawing/2014/main" id="{76C85A3D-6E23-4AF5-B375-EE7312DB88F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94220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10" name="图片占位符 15">
            <a:extLst>
              <a:ext uri="{FF2B5EF4-FFF2-40B4-BE49-F238E27FC236}">
                <a16:creationId xmlns:a16="http://schemas.microsoft.com/office/drawing/2014/main" id="{A114DF91-B064-4912-BE34-45B43F0562C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21505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200177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9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1" name="半闭框 110">
            <a:extLst>
              <a:ext uri="{FF2B5EF4-FFF2-40B4-BE49-F238E27FC236}">
                <a16:creationId xmlns:a16="http://schemas.microsoft.com/office/drawing/2014/main" id="{23DDE757-F523-4195-859B-79FCDB60BFE3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4" name="半闭框 113">
            <a:extLst>
              <a:ext uri="{FF2B5EF4-FFF2-40B4-BE49-F238E27FC236}">
                <a16:creationId xmlns:a16="http://schemas.microsoft.com/office/drawing/2014/main" id="{7FD37D11-BF4E-4E24-A436-24F5DDDA6CE0}"/>
              </a:ext>
            </a:extLst>
          </p:cNvPr>
          <p:cNvSpPr/>
          <p:nvPr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96A26D45-B865-4249-95D4-63141BD63349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F81B6FD5-9398-4FEB-AB59-816FD6904E35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118" name="半闭框 117">
              <a:extLst>
                <a:ext uri="{FF2B5EF4-FFF2-40B4-BE49-F238E27FC236}">
                  <a16:creationId xmlns:a16="http://schemas.microsoft.com/office/drawing/2014/main" id="{719B075E-2CA0-4291-A283-007C578F9B7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9" name="半闭框 118">
              <a:extLst>
                <a:ext uri="{FF2B5EF4-FFF2-40B4-BE49-F238E27FC236}">
                  <a16:creationId xmlns:a16="http://schemas.microsoft.com/office/drawing/2014/main" id="{027B36D8-8A6D-4AC5-A473-A8E454D06ED4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0DBF2534-4592-44F8-82BC-7FBF92564B54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121" name="半闭框 120">
              <a:extLst>
                <a:ext uri="{FF2B5EF4-FFF2-40B4-BE49-F238E27FC236}">
                  <a16:creationId xmlns:a16="http://schemas.microsoft.com/office/drawing/2014/main" id="{8818EAB1-72B7-4185-8130-DBAE0881062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2" name="半闭框 121">
              <a:extLst>
                <a:ext uri="{FF2B5EF4-FFF2-40B4-BE49-F238E27FC236}">
                  <a16:creationId xmlns:a16="http://schemas.microsoft.com/office/drawing/2014/main" id="{DA1130BF-7B43-451D-8924-636DE1752AE8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13BDEAB8-D205-4814-8E7B-EF04EEAAA4AC}"/>
              </a:ext>
            </a:extLst>
          </p:cNvPr>
          <p:cNvSpPr/>
          <p:nvPr userDrawn="1"/>
        </p:nvSpPr>
        <p:spPr>
          <a:xfrm>
            <a:off x="72780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20785ECC-0A90-4764-9E5D-974F03C70CC7}"/>
              </a:ext>
            </a:extLst>
          </p:cNvPr>
          <p:cNvGrpSpPr/>
          <p:nvPr userDrawn="1"/>
        </p:nvGrpSpPr>
        <p:grpSpPr>
          <a:xfrm>
            <a:off x="7247737" y="1897347"/>
            <a:ext cx="1987355" cy="266964"/>
            <a:chOff x="2942404" y="1746687"/>
            <a:chExt cx="3676035" cy="493807"/>
          </a:xfrm>
        </p:grpSpPr>
        <p:sp>
          <p:nvSpPr>
            <p:cNvPr id="126" name="半闭框 125">
              <a:extLst>
                <a:ext uri="{FF2B5EF4-FFF2-40B4-BE49-F238E27FC236}">
                  <a16:creationId xmlns:a16="http://schemas.microsoft.com/office/drawing/2014/main" id="{51F2896D-E353-4C0E-944B-A0C479B04A33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7" name="半闭框 126">
              <a:extLst>
                <a:ext uri="{FF2B5EF4-FFF2-40B4-BE49-F238E27FC236}">
                  <a16:creationId xmlns:a16="http://schemas.microsoft.com/office/drawing/2014/main" id="{D03A1737-D0C4-4300-9D98-6A242D4F562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02E966E1-4A22-46A3-82B3-427AA4147430}"/>
              </a:ext>
            </a:extLst>
          </p:cNvPr>
          <p:cNvGrpSpPr/>
          <p:nvPr userDrawn="1"/>
        </p:nvGrpSpPr>
        <p:grpSpPr>
          <a:xfrm flipV="1">
            <a:off x="7247737" y="3654822"/>
            <a:ext cx="1987355" cy="266965"/>
            <a:chOff x="2942404" y="-2858848"/>
            <a:chExt cx="3676035" cy="493809"/>
          </a:xfrm>
        </p:grpSpPr>
        <p:sp>
          <p:nvSpPr>
            <p:cNvPr id="129" name="半闭框 128">
              <a:extLst>
                <a:ext uri="{FF2B5EF4-FFF2-40B4-BE49-F238E27FC236}">
                  <a16:creationId xmlns:a16="http://schemas.microsoft.com/office/drawing/2014/main" id="{62A0E260-C15D-48DA-91C4-32460C67768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0" name="半闭框 129">
              <a:extLst>
                <a:ext uri="{FF2B5EF4-FFF2-40B4-BE49-F238E27FC236}">
                  <a16:creationId xmlns:a16="http://schemas.microsoft.com/office/drawing/2014/main" id="{C2F7634A-A083-43C0-9879-FCA534EBB55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E6C2BC66-5E75-4D5C-BFB1-38A5E0900361}"/>
              </a:ext>
            </a:extLst>
          </p:cNvPr>
          <p:cNvSpPr/>
          <p:nvPr userDrawn="1"/>
        </p:nvSpPr>
        <p:spPr>
          <a:xfrm>
            <a:off x="942351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0166B1B4-8D26-4C3B-9FF4-CD457E8384DE}"/>
              </a:ext>
            </a:extLst>
          </p:cNvPr>
          <p:cNvGrpSpPr/>
          <p:nvPr userDrawn="1"/>
        </p:nvGrpSpPr>
        <p:grpSpPr>
          <a:xfrm>
            <a:off x="9393216" y="1897347"/>
            <a:ext cx="1987355" cy="266964"/>
            <a:chOff x="2942404" y="1746687"/>
            <a:chExt cx="3676035" cy="493807"/>
          </a:xfrm>
        </p:grpSpPr>
        <p:sp>
          <p:nvSpPr>
            <p:cNvPr id="134" name="半闭框 133">
              <a:extLst>
                <a:ext uri="{FF2B5EF4-FFF2-40B4-BE49-F238E27FC236}">
                  <a16:creationId xmlns:a16="http://schemas.microsoft.com/office/drawing/2014/main" id="{C41A1EE7-EA2A-4CB3-93CA-26C609BF169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5" name="半闭框 134">
              <a:extLst>
                <a:ext uri="{FF2B5EF4-FFF2-40B4-BE49-F238E27FC236}">
                  <a16:creationId xmlns:a16="http://schemas.microsoft.com/office/drawing/2014/main" id="{56809B1C-9EED-4419-B5E1-36DC1B162C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335ADA5-D1F5-4771-BBC3-52824DE558AE}"/>
              </a:ext>
            </a:extLst>
          </p:cNvPr>
          <p:cNvGrpSpPr/>
          <p:nvPr userDrawn="1"/>
        </p:nvGrpSpPr>
        <p:grpSpPr>
          <a:xfrm flipV="1">
            <a:off x="9393216" y="3654822"/>
            <a:ext cx="1987355" cy="266965"/>
            <a:chOff x="2942404" y="-2858848"/>
            <a:chExt cx="3676035" cy="493809"/>
          </a:xfrm>
        </p:grpSpPr>
        <p:sp>
          <p:nvSpPr>
            <p:cNvPr id="137" name="半闭框 136">
              <a:extLst>
                <a:ext uri="{FF2B5EF4-FFF2-40B4-BE49-F238E27FC236}">
                  <a16:creationId xmlns:a16="http://schemas.microsoft.com/office/drawing/2014/main" id="{2D3CB81D-45B0-46A5-81E8-8BBFDE22CF6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8" name="半闭框 137">
              <a:extLst>
                <a:ext uri="{FF2B5EF4-FFF2-40B4-BE49-F238E27FC236}">
                  <a16:creationId xmlns:a16="http://schemas.microsoft.com/office/drawing/2014/main" id="{A9C7B880-417F-4A4A-BC22-9C0A69A062B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FC29BE4E-79F7-4976-9D18-213458CA148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142" name="半闭框 141">
              <a:extLst>
                <a:ext uri="{FF2B5EF4-FFF2-40B4-BE49-F238E27FC236}">
                  <a16:creationId xmlns:a16="http://schemas.microsoft.com/office/drawing/2014/main" id="{238AC713-C1D0-4438-B37F-023C840757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3" name="半闭框 142">
              <a:extLst>
                <a:ext uri="{FF2B5EF4-FFF2-40B4-BE49-F238E27FC236}">
                  <a16:creationId xmlns:a16="http://schemas.microsoft.com/office/drawing/2014/main" id="{956741F7-3ED5-4BA0-AAFD-35499CCB328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B48EF2B-841F-4A55-A14B-BC3FB575E033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145" name="半闭框 144">
              <a:extLst>
                <a:ext uri="{FF2B5EF4-FFF2-40B4-BE49-F238E27FC236}">
                  <a16:creationId xmlns:a16="http://schemas.microsoft.com/office/drawing/2014/main" id="{052F4692-D861-4581-B919-7C87E2AD4B3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46" name="半闭框 145">
              <a:extLst>
                <a:ext uri="{FF2B5EF4-FFF2-40B4-BE49-F238E27FC236}">
                  <a16:creationId xmlns:a16="http://schemas.microsoft.com/office/drawing/2014/main" id="{8BFAC54C-1224-4775-9562-4BF8A8831D5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8" name="矩形 147">
            <a:extLst>
              <a:ext uri="{FF2B5EF4-FFF2-40B4-BE49-F238E27FC236}">
                <a16:creationId xmlns:a16="http://schemas.microsoft.com/office/drawing/2014/main" id="{CA7C68D2-7FDB-4D9F-901F-D453231C8AE2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58D419D-4F72-4628-A909-727098DBD28F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150" name="半闭框 149">
              <a:extLst>
                <a:ext uri="{FF2B5EF4-FFF2-40B4-BE49-F238E27FC236}">
                  <a16:creationId xmlns:a16="http://schemas.microsoft.com/office/drawing/2014/main" id="{D87C5720-9DE1-4320-94B4-3A96BF787AA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1" name="半闭框 150">
              <a:extLst>
                <a:ext uri="{FF2B5EF4-FFF2-40B4-BE49-F238E27FC236}">
                  <a16:creationId xmlns:a16="http://schemas.microsoft.com/office/drawing/2014/main" id="{361B4B77-A79A-46E1-9A25-405960D62DB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FC5A5EFF-76D4-4781-8424-5B0D46D5618A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153" name="半闭框 152">
              <a:extLst>
                <a:ext uri="{FF2B5EF4-FFF2-40B4-BE49-F238E27FC236}">
                  <a16:creationId xmlns:a16="http://schemas.microsoft.com/office/drawing/2014/main" id="{F2530B4B-7C5F-472C-B0AD-B5DB8DC978B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4" name="半闭框 153">
              <a:extLst>
                <a:ext uri="{FF2B5EF4-FFF2-40B4-BE49-F238E27FC236}">
                  <a16:creationId xmlns:a16="http://schemas.microsoft.com/office/drawing/2014/main" id="{21AC1F0C-9B72-4E4E-94EF-5298F513985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5F82A065-F740-40D3-9F17-B69022FE4819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8D5C6E3-B417-4E70-8FA7-7CB594D7396D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158" name="半闭框 157">
              <a:extLst>
                <a:ext uri="{FF2B5EF4-FFF2-40B4-BE49-F238E27FC236}">
                  <a16:creationId xmlns:a16="http://schemas.microsoft.com/office/drawing/2014/main" id="{B4BEBC37-AB76-4F66-A0A6-6A818BBBFEE1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9" name="半闭框 158">
              <a:extLst>
                <a:ext uri="{FF2B5EF4-FFF2-40B4-BE49-F238E27FC236}">
                  <a16:creationId xmlns:a16="http://schemas.microsoft.com/office/drawing/2014/main" id="{BC70C0F1-D0FF-4664-B936-EA04DB9FAFA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34D2944A-C518-4D4B-92EE-1F8BEA618165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161" name="半闭框 160">
              <a:extLst>
                <a:ext uri="{FF2B5EF4-FFF2-40B4-BE49-F238E27FC236}">
                  <a16:creationId xmlns:a16="http://schemas.microsoft.com/office/drawing/2014/main" id="{183D3A9D-9C71-4288-9AD8-A090C6CE261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2" name="半闭框 161">
              <a:extLst>
                <a:ext uri="{FF2B5EF4-FFF2-40B4-BE49-F238E27FC236}">
                  <a16:creationId xmlns:a16="http://schemas.microsoft.com/office/drawing/2014/main" id="{460E0C5A-6424-401F-9805-17AC550BC6B2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4" name="矩形 163">
            <a:extLst>
              <a:ext uri="{FF2B5EF4-FFF2-40B4-BE49-F238E27FC236}">
                <a16:creationId xmlns:a16="http://schemas.microsoft.com/office/drawing/2014/main" id="{E96B7B66-BD4E-4663-B840-6E67F4F27D6B}"/>
              </a:ext>
            </a:extLst>
          </p:cNvPr>
          <p:cNvSpPr/>
          <p:nvPr userDrawn="1"/>
        </p:nvSpPr>
        <p:spPr>
          <a:xfrm>
            <a:off x="7278042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B4AFFFDB-3AC4-4EA0-ABC7-AA647A674B35}"/>
              </a:ext>
            </a:extLst>
          </p:cNvPr>
          <p:cNvGrpSpPr/>
          <p:nvPr userDrawn="1"/>
        </p:nvGrpSpPr>
        <p:grpSpPr>
          <a:xfrm>
            <a:off x="7247737" y="4136208"/>
            <a:ext cx="1987355" cy="266964"/>
            <a:chOff x="2942404" y="1746687"/>
            <a:chExt cx="3676035" cy="493807"/>
          </a:xfrm>
        </p:grpSpPr>
        <p:sp>
          <p:nvSpPr>
            <p:cNvPr id="166" name="半闭框 165">
              <a:extLst>
                <a:ext uri="{FF2B5EF4-FFF2-40B4-BE49-F238E27FC236}">
                  <a16:creationId xmlns:a16="http://schemas.microsoft.com/office/drawing/2014/main" id="{277E0B5A-5630-43AF-9240-D33ACC3487C2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7" name="半闭框 166">
              <a:extLst>
                <a:ext uri="{FF2B5EF4-FFF2-40B4-BE49-F238E27FC236}">
                  <a16:creationId xmlns:a16="http://schemas.microsoft.com/office/drawing/2014/main" id="{C2287DC3-8577-404C-999F-5EB1D25EAD9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1CF98CC-EB59-49A5-A04E-1CEB9E7D8715}"/>
              </a:ext>
            </a:extLst>
          </p:cNvPr>
          <p:cNvGrpSpPr/>
          <p:nvPr userDrawn="1"/>
        </p:nvGrpSpPr>
        <p:grpSpPr>
          <a:xfrm flipV="1">
            <a:off x="7247737" y="5893683"/>
            <a:ext cx="1987355" cy="266965"/>
            <a:chOff x="2942404" y="-2858848"/>
            <a:chExt cx="3676035" cy="493809"/>
          </a:xfrm>
        </p:grpSpPr>
        <p:sp>
          <p:nvSpPr>
            <p:cNvPr id="169" name="半闭框 168">
              <a:extLst>
                <a:ext uri="{FF2B5EF4-FFF2-40B4-BE49-F238E27FC236}">
                  <a16:creationId xmlns:a16="http://schemas.microsoft.com/office/drawing/2014/main" id="{EB1F600D-BDD7-432A-9945-E089A108634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0" name="半闭框 169">
              <a:extLst>
                <a:ext uri="{FF2B5EF4-FFF2-40B4-BE49-F238E27FC236}">
                  <a16:creationId xmlns:a16="http://schemas.microsoft.com/office/drawing/2014/main" id="{D8779C5D-4519-4D8A-8EAC-59BA9576A1EF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68E7F64F-2028-4799-8E62-EE4F9C1AAD73}"/>
              </a:ext>
            </a:extLst>
          </p:cNvPr>
          <p:cNvSpPr/>
          <p:nvPr userDrawn="1"/>
        </p:nvSpPr>
        <p:spPr>
          <a:xfrm>
            <a:off x="9423519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606F5895-5DBF-4132-8667-34F34D29FE36}"/>
              </a:ext>
            </a:extLst>
          </p:cNvPr>
          <p:cNvGrpSpPr/>
          <p:nvPr userDrawn="1"/>
        </p:nvGrpSpPr>
        <p:grpSpPr>
          <a:xfrm>
            <a:off x="9393216" y="4136208"/>
            <a:ext cx="1987355" cy="266964"/>
            <a:chOff x="2942404" y="1746687"/>
            <a:chExt cx="3676035" cy="493807"/>
          </a:xfrm>
        </p:grpSpPr>
        <p:sp>
          <p:nvSpPr>
            <p:cNvPr id="174" name="半闭框 173">
              <a:extLst>
                <a:ext uri="{FF2B5EF4-FFF2-40B4-BE49-F238E27FC236}">
                  <a16:creationId xmlns:a16="http://schemas.microsoft.com/office/drawing/2014/main" id="{D8126023-B03D-4933-92A3-0E31FADE4C4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5" name="半闭框 174">
              <a:extLst>
                <a:ext uri="{FF2B5EF4-FFF2-40B4-BE49-F238E27FC236}">
                  <a16:creationId xmlns:a16="http://schemas.microsoft.com/office/drawing/2014/main" id="{FDE81455-E8A1-49C7-8BAB-8393E6A6E42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854A66BD-FE3A-4A0D-9EE3-254C30A2D01A}"/>
              </a:ext>
            </a:extLst>
          </p:cNvPr>
          <p:cNvGrpSpPr/>
          <p:nvPr userDrawn="1"/>
        </p:nvGrpSpPr>
        <p:grpSpPr>
          <a:xfrm flipV="1">
            <a:off x="9393216" y="5893683"/>
            <a:ext cx="1987355" cy="266965"/>
            <a:chOff x="2942404" y="-2858848"/>
            <a:chExt cx="3676035" cy="493809"/>
          </a:xfrm>
        </p:grpSpPr>
        <p:sp>
          <p:nvSpPr>
            <p:cNvPr id="177" name="半闭框 176">
              <a:extLst>
                <a:ext uri="{FF2B5EF4-FFF2-40B4-BE49-F238E27FC236}">
                  <a16:creationId xmlns:a16="http://schemas.microsoft.com/office/drawing/2014/main" id="{9313953C-B1C3-4048-8898-752A899141CE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8" name="半闭框 177">
              <a:extLst>
                <a:ext uri="{FF2B5EF4-FFF2-40B4-BE49-F238E27FC236}">
                  <a16:creationId xmlns:a16="http://schemas.microsoft.com/office/drawing/2014/main" id="{4CD60F42-2F05-4933-A5B9-0D9E8BB9652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图片占位符 15">
            <a:extLst>
              <a:ext uri="{FF2B5EF4-FFF2-40B4-BE49-F238E27FC236}">
                <a16:creationId xmlns:a16="http://schemas.microsoft.com/office/drawing/2014/main" id="{D29212CE-71F1-4EEE-83B5-3815C8E845B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7457" y="1968097"/>
            <a:ext cx="3995840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5" name="图片占位符 15">
            <a:extLst>
              <a:ext uri="{FF2B5EF4-FFF2-40B4-BE49-F238E27FC236}">
                <a16:creationId xmlns:a16="http://schemas.microsoft.com/office/drawing/2014/main" id="{BEF6A49B-DC4F-4E9D-867F-4D76BA36CFD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6093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6" name="图片占位符 15">
            <a:extLst>
              <a:ext uri="{FF2B5EF4-FFF2-40B4-BE49-F238E27FC236}">
                <a16:creationId xmlns:a16="http://schemas.microsoft.com/office/drawing/2014/main" id="{F6E44A1A-5E1B-4AC7-A2D7-31BE25678A7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7" name="图片占位符 15">
            <a:extLst>
              <a:ext uri="{FF2B5EF4-FFF2-40B4-BE49-F238E27FC236}">
                <a16:creationId xmlns:a16="http://schemas.microsoft.com/office/drawing/2014/main" id="{EABD329A-32E4-41A9-A6DA-D7C1DAADDB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8" name="图片占位符 15">
            <a:extLst>
              <a:ext uri="{FF2B5EF4-FFF2-40B4-BE49-F238E27FC236}">
                <a16:creationId xmlns:a16="http://schemas.microsoft.com/office/drawing/2014/main" id="{13F0C531-CBEA-4739-8A3D-18423CE41D9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79" name="图片占位符 15">
            <a:extLst>
              <a:ext uri="{FF2B5EF4-FFF2-40B4-BE49-F238E27FC236}">
                <a16:creationId xmlns:a16="http://schemas.microsoft.com/office/drawing/2014/main" id="{819E5BEA-AEEF-45DB-992F-25A7DFC3564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1214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0" name="图片占位符 15">
            <a:extLst>
              <a:ext uri="{FF2B5EF4-FFF2-40B4-BE49-F238E27FC236}">
                <a16:creationId xmlns:a16="http://schemas.microsoft.com/office/drawing/2014/main" id="{9F1E86D7-364B-4E3A-8460-C2AA281E595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60389" y="4202065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1" name="图片占位符 15">
            <a:extLst>
              <a:ext uri="{FF2B5EF4-FFF2-40B4-BE49-F238E27FC236}">
                <a16:creationId xmlns:a16="http://schemas.microsoft.com/office/drawing/2014/main" id="{B99F717F-D134-44EC-A48F-13A3C61A9A0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312163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2" name="图片占位符 15">
            <a:extLst>
              <a:ext uri="{FF2B5EF4-FFF2-40B4-BE49-F238E27FC236}">
                <a16:creationId xmlns:a16="http://schemas.microsoft.com/office/drawing/2014/main" id="{3A3CC1C2-3B15-4287-BB0D-C46F1D59E51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69259" y="1968097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234628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型（10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图组的主题（可以是视频等，还可以混搭）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1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AAAA98-3C26-4FD3-9AB3-86CE82279FF7}"/>
              </a:ext>
            </a:extLst>
          </p:cNvPr>
          <p:cNvGrpSpPr/>
          <p:nvPr userDrawn="1"/>
        </p:nvGrpSpPr>
        <p:grpSpPr>
          <a:xfrm>
            <a:off x="811305" y="1897347"/>
            <a:ext cx="1987355" cy="266964"/>
            <a:chOff x="2942404" y="1746687"/>
            <a:chExt cx="3676035" cy="493807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996A26AC-052B-469E-AB82-7C8B51E3E35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0AB8428C-1236-40D3-8FEC-0CE388B39F08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2B3913-30A4-45CB-B539-87683583B18E}"/>
              </a:ext>
            </a:extLst>
          </p:cNvPr>
          <p:cNvGrpSpPr/>
          <p:nvPr userDrawn="1"/>
        </p:nvGrpSpPr>
        <p:grpSpPr>
          <a:xfrm flipV="1">
            <a:off x="811305" y="3654822"/>
            <a:ext cx="1987355" cy="266965"/>
            <a:chOff x="2942404" y="-2858848"/>
            <a:chExt cx="3676035" cy="493809"/>
          </a:xfrm>
        </p:grpSpPr>
        <p:sp>
          <p:nvSpPr>
            <p:cNvPr id="11" name="半闭框 10">
              <a:extLst>
                <a:ext uri="{FF2B5EF4-FFF2-40B4-BE49-F238E27FC236}">
                  <a16:creationId xmlns:a16="http://schemas.microsoft.com/office/drawing/2014/main" id="{A3E26BBB-909C-4A66-B604-EAC97A899BD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:a16="http://schemas.microsoft.com/office/drawing/2014/main" id="{E7848002-9CE3-4740-A8E7-A9B497FC9D5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07987B5F-765F-4268-8AE7-4492D277535C}"/>
              </a:ext>
            </a:extLst>
          </p:cNvPr>
          <p:cNvSpPr/>
          <p:nvPr userDrawn="1"/>
        </p:nvSpPr>
        <p:spPr>
          <a:xfrm>
            <a:off x="2987213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8AD5531F-884F-4878-8D47-BC674669DD83}"/>
              </a:ext>
            </a:extLst>
          </p:cNvPr>
          <p:cNvGrpSpPr/>
          <p:nvPr userDrawn="1"/>
        </p:nvGrpSpPr>
        <p:grpSpPr>
          <a:xfrm>
            <a:off x="2956909" y="1897347"/>
            <a:ext cx="1987355" cy="266964"/>
            <a:chOff x="2942404" y="1746687"/>
            <a:chExt cx="3676035" cy="493807"/>
          </a:xfrm>
        </p:grpSpPr>
        <p:sp>
          <p:nvSpPr>
            <p:cNvPr id="110" name="半闭框 109">
              <a:extLst>
                <a:ext uri="{FF2B5EF4-FFF2-40B4-BE49-F238E27FC236}">
                  <a16:creationId xmlns:a16="http://schemas.microsoft.com/office/drawing/2014/main" id="{9E721078-6010-47A7-8D70-7ECD739DD53E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1" name="半闭框 110">
              <a:extLst>
                <a:ext uri="{FF2B5EF4-FFF2-40B4-BE49-F238E27FC236}">
                  <a16:creationId xmlns:a16="http://schemas.microsoft.com/office/drawing/2014/main" id="{23DDE757-F523-4195-859B-79FCDB60BF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DC7C20B3-1A12-4A2A-991D-85C2A330FE0F}"/>
              </a:ext>
            </a:extLst>
          </p:cNvPr>
          <p:cNvGrpSpPr/>
          <p:nvPr userDrawn="1"/>
        </p:nvGrpSpPr>
        <p:grpSpPr>
          <a:xfrm flipV="1">
            <a:off x="2956909" y="3654822"/>
            <a:ext cx="1987355" cy="266965"/>
            <a:chOff x="2942404" y="-2858848"/>
            <a:chExt cx="3676035" cy="493809"/>
          </a:xfrm>
        </p:grpSpPr>
        <p:sp>
          <p:nvSpPr>
            <p:cNvPr id="113" name="半闭框 112">
              <a:extLst>
                <a:ext uri="{FF2B5EF4-FFF2-40B4-BE49-F238E27FC236}">
                  <a16:creationId xmlns:a16="http://schemas.microsoft.com/office/drawing/2014/main" id="{CCA70185-AF7E-4004-AF85-3B99C5E2B29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14" name="半闭框 113">
              <a:extLst>
                <a:ext uri="{FF2B5EF4-FFF2-40B4-BE49-F238E27FC236}">
                  <a16:creationId xmlns:a16="http://schemas.microsoft.com/office/drawing/2014/main" id="{7FD37D11-BF4E-4E24-A436-24F5DDDA6CE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6" name="矩形 115">
            <a:extLst>
              <a:ext uri="{FF2B5EF4-FFF2-40B4-BE49-F238E27FC236}">
                <a16:creationId xmlns:a16="http://schemas.microsoft.com/office/drawing/2014/main" id="{96A26D45-B865-4249-95D4-63141BD63349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F81B6FD5-9398-4FEB-AB59-816FD6904E35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118" name="半闭框 117">
              <a:extLst>
                <a:ext uri="{FF2B5EF4-FFF2-40B4-BE49-F238E27FC236}">
                  <a16:creationId xmlns:a16="http://schemas.microsoft.com/office/drawing/2014/main" id="{719B075E-2CA0-4291-A283-007C578F9B7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9" name="半闭框 118">
              <a:extLst>
                <a:ext uri="{FF2B5EF4-FFF2-40B4-BE49-F238E27FC236}">
                  <a16:creationId xmlns:a16="http://schemas.microsoft.com/office/drawing/2014/main" id="{027B36D8-8A6D-4AC5-A473-A8E454D06ED4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0DBF2534-4592-44F8-82BC-7FBF92564B54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121" name="半闭框 120">
              <a:extLst>
                <a:ext uri="{FF2B5EF4-FFF2-40B4-BE49-F238E27FC236}">
                  <a16:creationId xmlns:a16="http://schemas.microsoft.com/office/drawing/2014/main" id="{8818EAB1-72B7-4185-8130-DBAE0881062D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2" name="半闭框 121">
              <a:extLst>
                <a:ext uri="{FF2B5EF4-FFF2-40B4-BE49-F238E27FC236}">
                  <a16:creationId xmlns:a16="http://schemas.microsoft.com/office/drawing/2014/main" id="{DA1130BF-7B43-451D-8924-636DE1752AE8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13BDEAB8-D205-4814-8E7B-EF04EEAAA4AC}"/>
              </a:ext>
            </a:extLst>
          </p:cNvPr>
          <p:cNvSpPr/>
          <p:nvPr userDrawn="1"/>
        </p:nvSpPr>
        <p:spPr>
          <a:xfrm>
            <a:off x="72780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20785ECC-0A90-4764-9E5D-974F03C70CC7}"/>
              </a:ext>
            </a:extLst>
          </p:cNvPr>
          <p:cNvGrpSpPr/>
          <p:nvPr userDrawn="1"/>
        </p:nvGrpSpPr>
        <p:grpSpPr>
          <a:xfrm>
            <a:off x="7247737" y="1897347"/>
            <a:ext cx="1987355" cy="266964"/>
            <a:chOff x="2942404" y="1746687"/>
            <a:chExt cx="3676035" cy="493807"/>
          </a:xfrm>
        </p:grpSpPr>
        <p:sp>
          <p:nvSpPr>
            <p:cNvPr id="126" name="半闭框 125">
              <a:extLst>
                <a:ext uri="{FF2B5EF4-FFF2-40B4-BE49-F238E27FC236}">
                  <a16:creationId xmlns:a16="http://schemas.microsoft.com/office/drawing/2014/main" id="{51F2896D-E353-4C0E-944B-A0C479B04A33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7" name="半闭框 126">
              <a:extLst>
                <a:ext uri="{FF2B5EF4-FFF2-40B4-BE49-F238E27FC236}">
                  <a16:creationId xmlns:a16="http://schemas.microsoft.com/office/drawing/2014/main" id="{D03A1737-D0C4-4300-9D98-6A242D4F562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02E966E1-4A22-46A3-82B3-427AA4147430}"/>
              </a:ext>
            </a:extLst>
          </p:cNvPr>
          <p:cNvGrpSpPr/>
          <p:nvPr userDrawn="1"/>
        </p:nvGrpSpPr>
        <p:grpSpPr>
          <a:xfrm flipV="1">
            <a:off x="7247737" y="3654822"/>
            <a:ext cx="1987355" cy="266965"/>
            <a:chOff x="2942404" y="-2858848"/>
            <a:chExt cx="3676035" cy="493809"/>
          </a:xfrm>
        </p:grpSpPr>
        <p:sp>
          <p:nvSpPr>
            <p:cNvPr id="129" name="半闭框 128">
              <a:extLst>
                <a:ext uri="{FF2B5EF4-FFF2-40B4-BE49-F238E27FC236}">
                  <a16:creationId xmlns:a16="http://schemas.microsoft.com/office/drawing/2014/main" id="{62A0E260-C15D-48DA-91C4-32460C67768A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0" name="半闭框 129">
              <a:extLst>
                <a:ext uri="{FF2B5EF4-FFF2-40B4-BE49-F238E27FC236}">
                  <a16:creationId xmlns:a16="http://schemas.microsoft.com/office/drawing/2014/main" id="{C2F7634A-A083-43C0-9879-FCA534EBB55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E6C2BC66-5E75-4D5C-BFB1-38A5E0900361}"/>
              </a:ext>
            </a:extLst>
          </p:cNvPr>
          <p:cNvSpPr/>
          <p:nvPr userDrawn="1"/>
        </p:nvSpPr>
        <p:spPr>
          <a:xfrm>
            <a:off x="942351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0166B1B4-8D26-4C3B-9FF4-CD457E8384DE}"/>
              </a:ext>
            </a:extLst>
          </p:cNvPr>
          <p:cNvGrpSpPr/>
          <p:nvPr userDrawn="1"/>
        </p:nvGrpSpPr>
        <p:grpSpPr>
          <a:xfrm>
            <a:off x="9393216" y="1897347"/>
            <a:ext cx="1987355" cy="266964"/>
            <a:chOff x="2942404" y="1746687"/>
            <a:chExt cx="3676035" cy="493807"/>
          </a:xfrm>
        </p:grpSpPr>
        <p:sp>
          <p:nvSpPr>
            <p:cNvPr id="134" name="半闭框 133">
              <a:extLst>
                <a:ext uri="{FF2B5EF4-FFF2-40B4-BE49-F238E27FC236}">
                  <a16:creationId xmlns:a16="http://schemas.microsoft.com/office/drawing/2014/main" id="{C41A1EE7-EA2A-4CB3-93CA-26C609BF169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5" name="半闭框 134">
              <a:extLst>
                <a:ext uri="{FF2B5EF4-FFF2-40B4-BE49-F238E27FC236}">
                  <a16:creationId xmlns:a16="http://schemas.microsoft.com/office/drawing/2014/main" id="{56809B1C-9EED-4419-B5E1-36DC1B162CE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335ADA5-D1F5-4771-BBC3-52824DE558AE}"/>
              </a:ext>
            </a:extLst>
          </p:cNvPr>
          <p:cNvGrpSpPr/>
          <p:nvPr userDrawn="1"/>
        </p:nvGrpSpPr>
        <p:grpSpPr>
          <a:xfrm flipV="1">
            <a:off x="9393216" y="3654822"/>
            <a:ext cx="1987355" cy="266965"/>
            <a:chOff x="2942404" y="-2858848"/>
            <a:chExt cx="3676035" cy="493809"/>
          </a:xfrm>
        </p:grpSpPr>
        <p:sp>
          <p:nvSpPr>
            <p:cNvPr id="137" name="半闭框 136">
              <a:extLst>
                <a:ext uri="{FF2B5EF4-FFF2-40B4-BE49-F238E27FC236}">
                  <a16:creationId xmlns:a16="http://schemas.microsoft.com/office/drawing/2014/main" id="{2D3CB81D-45B0-46A5-81E8-8BBFDE22CF6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38" name="半闭框 137">
              <a:extLst>
                <a:ext uri="{FF2B5EF4-FFF2-40B4-BE49-F238E27FC236}">
                  <a16:creationId xmlns:a16="http://schemas.microsoft.com/office/drawing/2014/main" id="{A9C7B880-417F-4A4A-BC22-9C0A69A062B0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FC29BE4E-79F7-4976-9D18-213458CA148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142" name="半闭框 141">
              <a:extLst>
                <a:ext uri="{FF2B5EF4-FFF2-40B4-BE49-F238E27FC236}">
                  <a16:creationId xmlns:a16="http://schemas.microsoft.com/office/drawing/2014/main" id="{238AC713-C1D0-4438-B37F-023C840757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3" name="半闭框 142">
              <a:extLst>
                <a:ext uri="{FF2B5EF4-FFF2-40B4-BE49-F238E27FC236}">
                  <a16:creationId xmlns:a16="http://schemas.microsoft.com/office/drawing/2014/main" id="{956741F7-3ED5-4BA0-AAFD-35499CCB328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DB48EF2B-841F-4A55-A14B-BC3FB575E033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145" name="半闭框 144">
              <a:extLst>
                <a:ext uri="{FF2B5EF4-FFF2-40B4-BE49-F238E27FC236}">
                  <a16:creationId xmlns:a16="http://schemas.microsoft.com/office/drawing/2014/main" id="{052F4692-D861-4581-B919-7C87E2AD4B3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46" name="半闭框 145">
              <a:extLst>
                <a:ext uri="{FF2B5EF4-FFF2-40B4-BE49-F238E27FC236}">
                  <a16:creationId xmlns:a16="http://schemas.microsoft.com/office/drawing/2014/main" id="{8BFAC54C-1224-4775-9562-4BF8A8831D5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8" name="矩形 147">
            <a:extLst>
              <a:ext uri="{FF2B5EF4-FFF2-40B4-BE49-F238E27FC236}">
                <a16:creationId xmlns:a16="http://schemas.microsoft.com/office/drawing/2014/main" id="{CA7C68D2-7FDB-4D9F-901F-D453231C8AE2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58D419D-4F72-4628-A909-727098DBD28F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150" name="半闭框 149">
              <a:extLst>
                <a:ext uri="{FF2B5EF4-FFF2-40B4-BE49-F238E27FC236}">
                  <a16:creationId xmlns:a16="http://schemas.microsoft.com/office/drawing/2014/main" id="{D87C5720-9DE1-4320-94B4-3A96BF787AA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1" name="半闭框 150">
              <a:extLst>
                <a:ext uri="{FF2B5EF4-FFF2-40B4-BE49-F238E27FC236}">
                  <a16:creationId xmlns:a16="http://schemas.microsoft.com/office/drawing/2014/main" id="{361B4B77-A79A-46E1-9A25-405960D62DB1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FC5A5EFF-76D4-4781-8424-5B0D46D5618A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153" name="半闭框 152">
              <a:extLst>
                <a:ext uri="{FF2B5EF4-FFF2-40B4-BE49-F238E27FC236}">
                  <a16:creationId xmlns:a16="http://schemas.microsoft.com/office/drawing/2014/main" id="{F2530B4B-7C5F-472C-B0AD-B5DB8DC978B9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4" name="半闭框 153">
              <a:extLst>
                <a:ext uri="{FF2B5EF4-FFF2-40B4-BE49-F238E27FC236}">
                  <a16:creationId xmlns:a16="http://schemas.microsoft.com/office/drawing/2014/main" id="{21AC1F0C-9B72-4E4E-94EF-5298F513985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矩形 155">
            <a:extLst>
              <a:ext uri="{FF2B5EF4-FFF2-40B4-BE49-F238E27FC236}">
                <a16:creationId xmlns:a16="http://schemas.microsoft.com/office/drawing/2014/main" id="{5F82A065-F740-40D3-9F17-B69022FE4819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58D5C6E3-B417-4E70-8FA7-7CB594D7396D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158" name="半闭框 157">
              <a:extLst>
                <a:ext uri="{FF2B5EF4-FFF2-40B4-BE49-F238E27FC236}">
                  <a16:creationId xmlns:a16="http://schemas.microsoft.com/office/drawing/2014/main" id="{B4BEBC37-AB76-4F66-A0A6-6A818BBBFEE1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9" name="半闭框 158">
              <a:extLst>
                <a:ext uri="{FF2B5EF4-FFF2-40B4-BE49-F238E27FC236}">
                  <a16:creationId xmlns:a16="http://schemas.microsoft.com/office/drawing/2014/main" id="{BC70C0F1-D0FF-4664-B936-EA04DB9FAFA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34D2944A-C518-4D4B-92EE-1F8BEA618165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161" name="半闭框 160">
              <a:extLst>
                <a:ext uri="{FF2B5EF4-FFF2-40B4-BE49-F238E27FC236}">
                  <a16:creationId xmlns:a16="http://schemas.microsoft.com/office/drawing/2014/main" id="{183D3A9D-9C71-4288-9AD8-A090C6CE261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2" name="半闭框 161">
              <a:extLst>
                <a:ext uri="{FF2B5EF4-FFF2-40B4-BE49-F238E27FC236}">
                  <a16:creationId xmlns:a16="http://schemas.microsoft.com/office/drawing/2014/main" id="{460E0C5A-6424-401F-9805-17AC550BC6B2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4" name="矩形 163">
            <a:extLst>
              <a:ext uri="{FF2B5EF4-FFF2-40B4-BE49-F238E27FC236}">
                <a16:creationId xmlns:a16="http://schemas.microsoft.com/office/drawing/2014/main" id="{E96B7B66-BD4E-4663-B840-6E67F4F27D6B}"/>
              </a:ext>
            </a:extLst>
          </p:cNvPr>
          <p:cNvSpPr/>
          <p:nvPr userDrawn="1"/>
        </p:nvSpPr>
        <p:spPr>
          <a:xfrm>
            <a:off x="7278042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B4AFFFDB-3AC4-4EA0-ABC7-AA647A674B35}"/>
              </a:ext>
            </a:extLst>
          </p:cNvPr>
          <p:cNvGrpSpPr/>
          <p:nvPr userDrawn="1"/>
        </p:nvGrpSpPr>
        <p:grpSpPr>
          <a:xfrm>
            <a:off x="7247737" y="4136208"/>
            <a:ext cx="1987355" cy="266964"/>
            <a:chOff x="2942404" y="1746687"/>
            <a:chExt cx="3676035" cy="493807"/>
          </a:xfrm>
        </p:grpSpPr>
        <p:sp>
          <p:nvSpPr>
            <p:cNvPr id="166" name="半闭框 165">
              <a:extLst>
                <a:ext uri="{FF2B5EF4-FFF2-40B4-BE49-F238E27FC236}">
                  <a16:creationId xmlns:a16="http://schemas.microsoft.com/office/drawing/2014/main" id="{277E0B5A-5630-43AF-9240-D33ACC3487C2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7" name="半闭框 166">
              <a:extLst>
                <a:ext uri="{FF2B5EF4-FFF2-40B4-BE49-F238E27FC236}">
                  <a16:creationId xmlns:a16="http://schemas.microsoft.com/office/drawing/2014/main" id="{C2287DC3-8577-404C-999F-5EB1D25EAD9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1CF98CC-EB59-49A5-A04E-1CEB9E7D8715}"/>
              </a:ext>
            </a:extLst>
          </p:cNvPr>
          <p:cNvGrpSpPr/>
          <p:nvPr userDrawn="1"/>
        </p:nvGrpSpPr>
        <p:grpSpPr>
          <a:xfrm flipV="1">
            <a:off x="7247737" y="5893683"/>
            <a:ext cx="1987355" cy="266965"/>
            <a:chOff x="2942404" y="-2858848"/>
            <a:chExt cx="3676035" cy="493809"/>
          </a:xfrm>
        </p:grpSpPr>
        <p:sp>
          <p:nvSpPr>
            <p:cNvPr id="169" name="半闭框 168">
              <a:extLst>
                <a:ext uri="{FF2B5EF4-FFF2-40B4-BE49-F238E27FC236}">
                  <a16:creationId xmlns:a16="http://schemas.microsoft.com/office/drawing/2014/main" id="{EB1F600D-BDD7-432A-9945-E089A108634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0" name="半闭框 169">
              <a:extLst>
                <a:ext uri="{FF2B5EF4-FFF2-40B4-BE49-F238E27FC236}">
                  <a16:creationId xmlns:a16="http://schemas.microsoft.com/office/drawing/2014/main" id="{D8779C5D-4519-4D8A-8EAC-59BA9576A1EF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68E7F64F-2028-4799-8E62-EE4F9C1AAD73}"/>
              </a:ext>
            </a:extLst>
          </p:cNvPr>
          <p:cNvSpPr/>
          <p:nvPr userDrawn="1"/>
        </p:nvSpPr>
        <p:spPr>
          <a:xfrm>
            <a:off x="9423519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606F5895-5DBF-4132-8667-34F34D29FE36}"/>
              </a:ext>
            </a:extLst>
          </p:cNvPr>
          <p:cNvGrpSpPr/>
          <p:nvPr userDrawn="1"/>
        </p:nvGrpSpPr>
        <p:grpSpPr>
          <a:xfrm>
            <a:off x="9393216" y="4136208"/>
            <a:ext cx="1987355" cy="266964"/>
            <a:chOff x="2942404" y="1746687"/>
            <a:chExt cx="3676035" cy="493807"/>
          </a:xfrm>
        </p:grpSpPr>
        <p:sp>
          <p:nvSpPr>
            <p:cNvPr id="174" name="半闭框 173">
              <a:extLst>
                <a:ext uri="{FF2B5EF4-FFF2-40B4-BE49-F238E27FC236}">
                  <a16:creationId xmlns:a16="http://schemas.microsoft.com/office/drawing/2014/main" id="{D8126023-B03D-4933-92A3-0E31FADE4C4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5" name="半闭框 174">
              <a:extLst>
                <a:ext uri="{FF2B5EF4-FFF2-40B4-BE49-F238E27FC236}">
                  <a16:creationId xmlns:a16="http://schemas.microsoft.com/office/drawing/2014/main" id="{FDE81455-E8A1-49C7-8BAB-8393E6A6E423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854A66BD-FE3A-4A0D-9EE3-254C30A2D01A}"/>
              </a:ext>
            </a:extLst>
          </p:cNvPr>
          <p:cNvGrpSpPr/>
          <p:nvPr userDrawn="1"/>
        </p:nvGrpSpPr>
        <p:grpSpPr>
          <a:xfrm flipV="1">
            <a:off x="9393216" y="5893683"/>
            <a:ext cx="1987355" cy="266965"/>
            <a:chOff x="2942404" y="-2858848"/>
            <a:chExt cx="3676035" cy="493809"/>
          </a:xfrm>
        </p:grpSpPr>
        <p:sp>
          <p:nvSpPr>
            <p:cNvPr id="177" name="半闭框 176">
              <a:extLst>
                <a:ext uri="{FF2B5EF4-FFF2-40B4-BE49-F238E27FC236}">
                  <a16:creationId xmlns:a16="http://schemas.microsoft.com/office/drawing/2014/main" id="{9313953C-B1C3-4048-8898-752A899141CE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8" name="半闭框 177">
              <a:extLst>
                <a:ext uri="{FF2B5EF4-FFF2-40B4-BE49-F238E27FC236}">
                  <a16:creationId xmlns:a16="http://schemas.microsoft.com/office/drawing/2014/main" id="{4CD60F42-2F05-4933-A5B9-0D9E8BB9652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4" name="图片占位符 15">
            <a:extLst>
              <a:ext uri="{FF2B5EF4-FFF2-40B4-BE49-F238E27FC236}">
                <a16:creationId xmlns:a16="http://schemas.microsoft.com/office/drawing/2014/main" id="{A62C4412-F91D-4689-A1A1-AE1F321D016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2873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5" name="图片占位符 15">
            <a:extLst>
              <a:ext uri="{FF2B5EF4-FFF2-40B4-BE49-F238E27FC236}">
                <a16:creationId xmlns:a16="http://schemas.microsoft.com/office/drawing/2014/main" id="{FEF45482-61BF-4102-AA47-F677BAD7A5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024081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6" name="图片占位符 15">
            <a:extLst>
              <a:ext uri="{FF2B5EF4-FFF2-40B4-BE49-F238E27FC236}">
                <a16:creationId xmlns:a16="http://schemas.microsoft.com/office/drawing/2014/main" id="{088C9284-CB56-42B8-B323-52C1A28FF31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925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7" name="图片占位符 15">
            <a:extLst>
              <a:ext uri="{FF2B5EF4-FFF2-40B4-BE49-F238E27FC236}">
                <a16:creationId xmlns:a16="http://schemas.microsoft.com/office/drawing/2014/main" id="{4747C0CA-DAE0-44FC-BED6-7A67B95A68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1214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8" name="图片占位符 15">
            <a:extLst>
              <a:ext uri="{FF2B5EF4-FFF2-40B4-BE49-F238E27FC236}">
                <a16:creationId xmlns:a16="http://schemas.microsoft.com/office/drawing/2014/main" id="{073DF7CC-82B3-48FF-A9C5-300E9BE8B7D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60389" y="1972544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9" name="图片占位符 15">
            <a:extLst>
              <a:ext uri="{FF2B5EF4-FFF2-40B4-BE49-F238E27FC236}">
                <a16:creationId xmlns:a16="http://schemas.microsoft.com/office/drawing/2014/main" id="{957DB603-7BC8-49C7-A4F7-81D7263AEAA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873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0" name="图片占位符 15">
            <a:extLst>
              <a:ext uri="{FF2B5EF4-FFF2-40B4-BE49-F238E27FC236}">
                <a16:creationId xmlns:a16="http://schemas.microsoft.com/office/drawing/2014/main" id="{7D0CE243-E06B-4CB7-A913-BB3532EBA2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081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1" name="图片占位符 15">
            <a:extLst>
              <a:ext uri="{FF2B5EF4-FFF2-40B4-BE49-F238E27FC236}">
                <a16:creationId xmlns:a16="http://schemas.microsoft.com/office/drawing/2014/main" id="{27CD81F2-4EDD-4625-9C09-AFAA2B63392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925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2" name="图片占位符 15">
            <a:extLst>
              <a:ext uri="{FF2B5EF4-FFF2-40B4-BE49-F238E27FC236}">
                <a16:creationId xmlns:a16="http://schemas.microsoft.com/office/drawing/2014/main" id="{77C2FEEA-0FD1-446C-86BE-D3617F931B8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31214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3" name="图片占位符 15">
            <a:extLst>
              <a:ext uri="{FF2B5EF4-FFF2-40B4-BE49-F238E27FC236}">
                <a16:creationId xmlns:a16="http://schemas.microsoft.com/office/drawing/2014/main" id="{F7860E88-63D6-4E6F-BADF-61B06274D21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460389" y="4212598"/>
            <a:ext cx="1853611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52781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3029048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3611608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3611608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A609644-6E12-49A9-8D27-B60683F6E965}"/>
              </a:ext>
            </a:extLst>
          </p:cNvPr>
          <p:cNvSpPr/>
          <p:nvPr userDrawn="1"/>
        </p:nvSpPr>
        <p:spPr>
          <a:xfrm>
            <a:off x="841609" y="4226379"/>
            <a:ext cx="3029048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42" name="半闭框 141">
            <a:extLst>
              <a:ext uri="{FF2B5EF4-FFF2-40B4-BE49-F238E27FC236}">
                <a16:creationId xmlns:a16="http://schemas.microsoft.com/office/drawing/2014/main" id="{238AC713-C1D0-4438-B37F-023C84075716}"/>
              </a:ext>
            </a:extLst>
          </p:cNvPr>
          <p:cNvSpPr/>
          <p:nvPr/>
        </p:nvSpPr>
        <p:spPr>
          <a:xfrm>
            <a:off x="811305" y="420200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3" name="半闭框 142">
            <a:extLst>
              <a:ext uri="{FF2B5EF4-FFF2-40B4-BE49-F238E27FC236}">
                <a16:creationId xmlns:a16="http://schemas.microsoft.com/office/drawing/2014/main" id="{956741F7-3ED5-4BA0-AAFD-35499CCB3281}"/>
              </a:ext>
            </a:extLst>
          </p:cNvPr>
          <p:cNvSpPr/>
          <p:nvPr/>
        </p:nvSpPr>
        <p:spPr>
          <a:xfrm flipH="1">
            <a:off x="3611608" y="420200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5" name="半闭框 144">
            <a:extLst>
              <a:ext uri="{FF2B5EF4-FFF2-40B4-BE49-F238E27FC236}">
                <a16:creationId xmlns:a16="http://schemas.microsoft.com/office/drawing/2014/main" id="{052F4692-D861-4581-B919-7C87E2AD4B39}"/>
              </a:ext>
            </a:extLst>
          </p:cNvPr>
          <p:cNvSpPr/>
          <p:nvPr/>
        </p:nvSpPr>
        <p:spPr>
          <a:xfrm flipV="1">
            <a:off x="811305" y="595948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46" name="半闭框 145">
            <a:extLst>
              <a:ext uri="{FF2B5EF4-FFF2-40B4-BE49-F238E27FC236}">
                <a16:creationId xmlns:a16="http://schemas.microsoft.com/office/drawing/2014/main" id="{8BFAC54C-1224-4775-9562-4BF8A8831D54}"/>
              </a:ext>
            </a:extLst>
          </p:cNvPr>
          <p:cNvSpPr/>
          <p:nvPr/>
        </p:nvSpPr>
        <p:spPr>
          <a:xfrm flipH="1" flipV="1">
            <a:off x="3611608" y="595948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157530" y="2346981"/>
            <a:ext cx="7192863" cy="15748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可列表型，也可段落文字</a:t>
            </a:r>
          </a:p>
        </p:txBody>
      </p:sp>
      <p:sp>
        <p:nvSpPr>
          <p:cNvPr id="86" name="文本占位符 2">
            <a:extLst>
              <a:ext uri="{FF2B5EF4-FFF2-40B4-BE49-F238E27FC236}">
                <a16:creationId xmlns:a16="http://schemas.microsoft.com/office/drawing/2014/main" id="{6924DC41-9FA5-465D-9203-07A6F30A2A6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4157528" y="1868129"/>
            <a:ext cx="2046048" cy="43579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上边小标题</a:t>
            </a:r>
          </a:p>
        </p:txBody>
      </p:sp>
      <p:sp>
        <p:nvSpPr>
          <p:cNvPr id="87" name="文本占位符 3">
            <a:extLst>
              <a:ext uri="{FF2B5EF4-FFF2-40B4-BE49-F238E27FC236}">
                <a16:creationId xmlns:a16="http://schemas.microsoft.com/office/drawing/2014/main" id="{D69C626E-5B7E-41D4-94CE-3826BED442E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157530" y="4651642"/>
            <a:ext cx="7192863" cy="15748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可列表型，也可段落文字</a:t>
            </a:r>
          </a:p>
        </p:txBody>
      </p:sp>
      <p:sp>
        <p:nvSpPr>
          <p:cNvPr id="88" name="文本占位符 2">
            <a:extLst>
              <a:ext uri="{FF2B5EF4-FFF2-40B4-BE49-F238E27FC236}">
                <a16:creationId xmlns:a16="http://schemas.microsoft.com/office/drawing/2014/main" id="{2DD6FCC1-7695-4563-85B6-9FB872F3D816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4157528" y="4172791"/>
            <a:ext cx="2046048" cy="43579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下边小标题</a:t>
            </a:r>
          </a:p>
        </p:txBody>
      </p:sp>
      <p:sp>
        <p:nvSpPr>
          <p:cNvPr id="24" name="图片占位符 15">
            <a:extLst>
              <a:ext uri="{FF2B5EF4-FFF2-40B4-BE49-F238E27FC236}">
                <a16:creationId xmlns:a16="http://schemas.microsoft.com/office/drawing/2014/main" id="{B1876CF5-DEF8-42B8-A7FC-724BECD7614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9015" y="1972544"/>
            <a:ext cx="2952205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5" name="图片占位符 15">
            <a:extLst>
              <a:ext uri="{FF2B5EF4-FFF2-40B4-BE49-F238E27FC236}">
                <a16:creationId xmlns:a16="http://schemas.microsoft.com/office/drawing/2014/main" id="{EFD976E9-CA9D-4754-9473-60485CF9B1D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9015" y="4287179"/>
            <a:ext cx="2952205" cy="187404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97727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：六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D40AF-2E87-4D74-B039-BA193050C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7765" y="2661247"/>
            <a:ext cx="705207" cy="1535506"/>
          </a:xfrm>
          <a:ln>
            <a:solidFill>
              <a:schemeClr val="accent1">
                <a:alpha val="0"/>
              </a:schemeClr>
            </a:solidFill>
          </a:ln>
        </p:spPr>
        <p:txBody>
          <a:bodyPr vert="eaVert"/>
          <a:lstStyle>
            <a:lvl1pPr algn="dist">
              <a:defRPr/>
            </a:lvl1pPr>
          </a:lstStyle>
          <a:p>
            <a:r>
              <a:rPr lang="zh-CN" altLang="en-US" dirty="0"/>
              <a:t>目录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FF40492-77BB-498D-A032-1397FD1826D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795899" y="3429000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F6E6E5-F0CE-4B18-B49A-886B866727CD}"/>
              </a:ext>
            </a:extLst>
          </p:cNvPr>
          <p:cNvGrpSpPr/>
          <p:nvPr userDrawn="1"/>
        </p:nvGrpSpPr>
        <p:grpSpPr>
          <a:xfrm>
            <a:off x="3469332" y="658636"/>
            <a:ext cx="6884904" cy="882140"/>
            <a:chOff x="2101595" y="1752143"/>
            <a:chExt cx="7988811" cy="102358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EB9D851-F2F4-4C12-BF61-F81D4E2E5CE3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76E9C68-0971-437C-9003-4CDC599FAF5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F4DC67A-AA3F-4CC7-9F4D-D6AD5BA76628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752C6310-73E1-4C89-9BAE-70107A4FF5B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34" name="半闭框 33">
                    <a:extLst>
                      <a:ext uri="{FF2B5EF4-FFF2-40B4-BE49-F238E27FC236}">
                        <a16:creationId xmlns:a16="http://schemas.microsoft.com/office/drawing/2014/main" id="{1FD04FE6-04E2-478A-B13F-1E657411B6AF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半闭框 34">
                    <a:extLst>
                      <a:ext uri="{FF2B5EF4-FFF2-40B4-BE49-F238E27FC236}">
                        <a16:creationId xmlns:a16="http://schemas.microsoft.com/office/drawing/2014/main" id="{466942D0-73FC-4D97-B412-90D37AB277A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C015587D-84E0-4E2E-9385-A816B832618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32" name="半闭框 31">
                    <a:extLst>
                      <a:ext uri="{FF2B5EF4-FFF2-40B4-BE49-F238E27FC236}">
                        <a16:creationId xmlns:a16="http://schemas.microsoft.com/office/drawing/2014/main" id="{A3FDC03C-A1A2-480E-B373-B298F7F1A80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半闭框 32">
                    <a:extLst>
                      <a:ext uri="{FF2B5EF4-FFF2-40B4-BE49-F238E27FC236}">
                        <a16:creationId xmlns:a16="http://schemas.microsoft.com/office/drawing/2014/main" id="{C9E592AA-B2D6-40D1-B673-85967605605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80A7403-C779-474B-8356-729D72B91B65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42" name="箭头: 五边形 41">
                  <a:extLst>
                    <a:ext uri="{FF2B5EF4-FFF2-40B4-BE49-F238E27FC236}">
                      <a16:creationId xmlns:a16="http://schemas.microsoft.com/office/drawing/2014/main" id="{AED3D9F0-E52E-4F2D-AC84-844F221B41D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43" name="箭头: 五边形 42">
                  <a:extLst>
                    <a:ext uri="{FF2B5EF4-FFF2-40B4-BE49-F238E27FC236}">
                      <a16:creationId xmlns:a16="http://schemas.microsoft.com/office/drawing/2014/main" id="{3A8E8E80-8DE9-47ED-9708-D47759D92D41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8F5E300-E3DC-4A00-8B1E-9AD624EEDD1F}"/>
                </a:ext>
              </a:extLst>
            </p:cNvPr>
            <p:cNvSpPr txBox="1"/>
            <p:nvPr userDrawn="1"/>
          </p:nvSpPr>
          <p:spPr>
            <a:xfrm>
              <a:off x="5932134" y="1752143"/>
              <a:ext cx="32773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75" name="文本占位符 2">
            <a:extLst>
              <a:ext uri="{FF2B5EF4-FFF2-40B4-BE49-F238E27FC236}">
                <a16:creationId xmlns:a16="http://schemas.microsoft.com/office/drawing/2014/main" id="{989A5375-EDB0-4F78-93B3-8CE0375AE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0257" y="874623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E5EA5A39-63B3-48F0-A4AE-0AE148148891}"/>
              </a:ext>
            </a:extLst>
          </p:cNvPr>
          <p:cNvGrpSpPr/>
          <p:nvPr userDrawn="1"/>
        </p:nvGrpSpPr>
        <p:grpSpPr>
          <a:xfrm>
            <a:off x="3469332" y="1586930"/>
            <a:ext cx="6884904" cy="882140"/>
            <a:chOff x="2101595" y="1752143"/>
            <a:chExt cx="7988811" cy="1023581"/>
          </a:xfrm>
        </p:grpSpPr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7AF634DE-98F4-4EED-91A1-6999B2030A5F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4A5009B3-1D2C-4ABE-A71D-EB5A3441BD0A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04" name="矩形 203">
                  <a:extLst>
                    <a:ext uri="{FF2B5EF4-FFF2-40B4-BE49-F238E27FC236}">
                      <a16:creationId xmlns:a16="http://schemas.microsoft.com/office/drawing/2014/main" id="{11F3C7A7-5E7D-4C50-85F0-5F0963BA613B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05" name="组合 204">
                  <a:extLst>
                    <a:ext uri="{FF2B5EF4-FFF2-40B4-BE49-F238E27FC236}">
                      <a16:creationId xmlns:a16="http://schemas.microsoft.com/office/drawing/2014/main" id="{BA3A684B-EBBE-4AE2-B9A0-C839F555D040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09" name="半闭框 208">
                    <a:extLst>
                      <a:ext uri="{FF2B5EF4-FFF2-40B4-BE49-F238E27FC236}">
                        <a16:creationId xmlns:a16="http://schemas.microsoft.com/office/drawing/2014/main" id="{516B0E9D-C221-4544-9DF8-666141501DC6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0" name="半闭框 209">
                    <a:extLst>
                      <a:ext uri="{FF2B5EF4-FFF2-40B4-BE49-F238E27FC236}">
                        <a16:creationId xmlns:a16="http://schemas.microsoft.com/office/drawing/2014/main" id="{003E0B77-F5A9-4FD4-A99F-D2A5008D2940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6" name="组合 205">
                  <a:extLst>
                    <a:ext uri="{FF2B5EF4-FFF2-40B4-BE49-F238E27FC236}">
                      <a16:creationId xmlns:a16="http://schemas.microsoft.com/office/drawing/2014/main" id="{D17BD7D9-2DA2-480B-9362-48A07FA5EA5E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07" name="半闭框 206">
                    <a:extLst>
                      <a:ext uri="{FF2B5EF4-FFF2-40B4-BE49-F238E27FC236}">
                        <a16:creationId xmlns:a16="http://schemas.microsoft.com/office/drawing/2014/main" id="{8A5C32FB-8DA7-4DB5-B597-461ADDA8F18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8" name="半闭框 207">
                    <a:extLst>
                      <a:ext uri="{FF2B5EF4-FFF2-40B4-BE49-F238E27FC236}">
                        <a16:creationId xmlns:a16="http://schemas.microsoft.com/office/drawing/2014/main" id="{02258015-56DB-40EA-B629-FF76AC9EEE7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65B5F555-3120-4790-8B49-155D75E7B442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02" name="箭头: 五边形 201">
                  <a:extLst>
                    <a:ext uri="{FF2B5EF4-FFF2-40B4-BE49-F238E27FC236}">
                      <a16:creationId xmlns:a16="http://schemas.microsoft.com/office/drawing/2014/main" id="{636E6C7B-494F-4012-A98E-088CACC5C7BA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03" name="箭头: 五边形 202">
                  <a:extLst>
                    <a:ext uri="{FF2B5EF4-FFF2-40B4-BE49-F238E27FC236}">
                      <a16:creationId xmlns:a16="http://schemas.microsoft.com/office/drawing/2014/main" id="{1C8C8BBC-63A1-4FA1-BF66-009804D6831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3F4F3A41-D216-4BB6-9308-483BEB6C5999}"/>
                </a:ext>
              </a:extLst>
            </p:cNvPr>
            <p:cNvSpPr txBox="1"/>
            <p:nvPr userDrawn="1"/>
          </p:nvSpPr>
          <p:spPr>
            <a:xfrm>
              <a:off x="5914462" y="1752143"/>
              <a:ext cx="36307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11" name="文本占位符 2">
            <a:extLst>
              <a:ext uri="{FF2B5EF4-FFF2-40B4-BE49-F238E27FC236}">
                <a16:creationId xmlns:a16="http://schemas.microsoft.com/office/drawing/2014/main" id="{CCEAC846-26C1-4CE2-BA65-0A21CE93BB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70257" y="1802917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3255B74D-2DFD-49DB-B6EB-33180D5565F8}"/>
              </a:ext>
            </a:extLst>
          </p:cNvPr>
          <p:cNvGrpSpPr/>
          <p:nvPr userDrawn="1"/>
        </p:nvGrpSpPr>
        <p:grpSpPr>
          <a:xfrm>
            <a:off x="3469332" y="2504888"/>
            <a:ext cx="6884904" cy="882140"/>
            <a:chOff x="2101595" y="1752143"/>
            <a:chExt cx="7988811" cy="1023581"/>
          </a:xfrm>
        </p:grpSpPr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C73B0E20-24CC-43C8-8600-858E0AB4082E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15" name="组合 214">
                <a:extLst>
                  <a:ext uri="{FF2B5EF4-FFF2-40B4-BE49-F238E27FC236}">
                    <a16:creationId xmlns:a16="http://schemas.microsoft.com/office/drawing/2014/main" id="{13CEB9A4-B029-46E8-A0C0-6485A0D01FB9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19" name="矩形 218">
                  <a:extLst>
                    <a:ext uri="{FF2B5EF4-FFF2-40B4-BE49-F238E27FC236}">
                      <a16:creationId xmlns:a16="http://schemas.microsoft.com/office/drawing/2014/main" id="{596F8132-0480-4C5E-BF38-A91636C6C5A0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20" name="组合 219">
                  <a:extLst>
                    <a:ext uri="{FF2B5EF4-FFF2-40B4-BE49-F238E27FC236}">
                      <a16:creationId xmlns:a16="http://schemas.microsoft.com/office/drawing/2014/main" id="{1E13C0E7-BA5A-426B-A34D-38A0AF80EE12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24" name="半闭框 223">
                    <a:extLst>
                      <a:ext uri="{FF2B5EF4-FFF2-40B4-BE49-F238E27FC236}">
                        <a16:creationId xmlns:a16="http://schemas.microsoft.com/office/drawing/2014/main" id="{68E00CCA-3C98-4391-AFD0-3AA7F24C2AB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半闭框 224">
                    <a:extLst>
                      <a:ext uri="{FF2B5EF4-FFF2-40B4-BE49-F238E27FC236}">
                        <a16:creationId xmlns:a16="http://schemas.microsoft.com/office/drawing/2014/main" id="{C77CE37A-DD90-4C87-9195-9A4C073A1E9C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21" name="组合 220">
                  <a:extLst>
                    <a:ext uri="{FF2B5EF4-FFF2-40B4-BE49-F238E27FC236}">
                      <a16:creationId xmlns:a16="http://schemas.microsoft.com/office/drawing/2014/main" id="{0D8D42E5-AF5F-4174-9DA0-C0B853D49ED1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22" name="半闭框 221">
                    <a:extLst>
                      <a:ext uri="{FF2B5EF4-FFF2-40B4-BE49-F238E27FC236}">
                        <a16:creationId xmlns:a16="http://schemas.microsoft.com/office/drawing/2014/main" id="{ABFD06C9-0FD7-4865-A0EF-4ABB4B9DEC72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半闭框 222">
                    <a:extLst>
                      <a:ext uri="{FF2B5EF4-FFF2-40B4-BE49-F238E27FC236}">
                        <a16:creationId xmlns:a16="http://schemas.microsoft.com/office/drawing/2014/main" id="{E276ED76-EA26-4D1B-8166-09DCCD77A268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6" name="组合 215">
                <a:extLst>
                  <a:ext uri="{FF2B5EF4-FFF2-40B4-BE49-F238E27FC236}">
                    <a16:creationId xmlns:a16="http://schemas.microsoft.com/office/drawing/2014/main" id="{FBA5E618-2D76-4354-9F8C-5ED6E571DB46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17" name="箭头: 五边形 216">
                  <a:extLst>
                    <a:ext uri="{FF2B5EF4-FFF2-40B4-BE49-F238E27FC236}">
                      <a16:creationId xmlns:a16="http://schemas.microsoft.com/office/drawing/2014/main" id="{AB1918F0-67E9-49C0-977E-DBC08317EC5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18" name="箭头: 五边形 217">
                  <a:extLst>
                    <a:ext uri="{FF2B5EF4-FFF2-40B4-BE49-F238E27FC236}">
                      <a16:creationId xmlns:a16="http://schemas.microsoft.com/office/drawing/2014/main" id="{9E1F85EA-0EF2-4AFD-9A57-61569EA7BD6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9F576C77-B2A5-4A14-8FC7-D9CD4878E84C}"/>
                </a:ext>
              </a:extLst>
            </p:cNvPr>
            <p:cNvSpPr txBox="1"/>
            <p:nvPr userDrawn="1"/>
          </p:nvSpPr>
          <p:spPr>
            <a:xfrm>
              <a:off x="5909812" y="1752143"/>
              <a:ext cx="372378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26" name="文本占位符 2">
            <a:extLst>
              <a:ext uri="{FF2B5EF4-FFF2-40B4-BE49-F238E27FC236}">
                <a16:creationId xmlns:a16="http://schemas.microsoft.com/office/drawing/2014/main" id="{17EBD68B-BF9E-4D94-B9D0-B2F12A5F92E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70257" y="2720875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27" name="组合 226">
            <a:extLst>
              <a:ext uri="{FF2B5EF4-FFF2-40B4-BE49-F238E27FC236}">
                <a16:creationId xmlns:a16="http://schemas.microsoft.com/office/drawing/2014/main" id="{288F5B5F-48F6-4DD2-B0E2-77BD6C142472}"/>
              </a:ext>
            </a:extLst>
          </p:cNvPr>
          <p:cNvGrpSpPr/>
          <p:nvPr userDrawn="1"/>
        </p:nvGrpSpPr>
        <p:grpSpPr>
          <a:xfrm>
            <a:off x="3469332" y="3433182"/>
            <a:ext cx="6884904" cy="882140"/>
            <a:chOff x="2101595" y="1752143"/>
            <a:chExt cx="7988811" cy="1023581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BD3B47A4-F92C-4466-AB2A-93AC1B18B718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30" name="组合 229">
                <a:extLst>
                  <a:ext uri="{FF2B5EF4-FFF2-40B4-BE49-F238E27FC236}">
                    <a16:creationId xmlns:a16="http://schemas.microsoft.com/office/drawing/2014/main" id="{AD391FCC-BA34-4877-96FA-BBC1924A80F2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34" name="矩形 233">
                  <a:extLst>
                    <a:ext uri="{FF2B5EF4-FFF2-40B4-BE49-F238E27FC236}">
                      <a16:creationId xmlns:a16="http://schemas.microsoft.com/office/drawing/2014/main" id="{8C06D9C6-59CC-4380-931F-54F6012171C4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35" name="组合 234">
                  <a:extLst>
                    <a:ext uri="{FF2B5EF4-FFF2-40B4-BE49-F238E27FC236}">
                      <a16:creationId xmlns:a16="http://schemas.microsoft.com/office/drawing/2014/main" id="{DC55CC14-B2DD-4A41-A157-9F3256355F75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39" name="半闭框 238">
                    <a:extLst>
                      <a:ext uri="{FF2B5EF4-FFF2-40B4-BE49-F238E27FC236}">
                        <a16:creationId xmlns:a16="http://schemas.microsoft.com/office/drawing/2014/main" id="{7D52D9BF-20CE-4DA1-A1F3-079E4DD69A6A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半闭框 239">
                    <a:extLst>
                      <a:ext uri="{FF2B5EF4-FFF2-40B4-BE49-F238E27FC236}">
                        <a16:creationId xmlns:a16="http://schemas.microsoft.com/office/drawing/2014/main" id="{C7F053B1-84F8-4C24-A9EF-D4D816D66BEF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36" name="组合 235">
                  <a:extLst>
                    <a:ext uri="{FF2B5EF4-FFF2-40B4-BE49-F238E27FC236}">
                      <a16:creationId xmlns:a16="http://schemas.microsoft.com/office/drawing/2014/main" id="{347BF886-4A8D-44B1-A46A-8B04CD2587C5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37" name="半闭框 236">
                    <a:extLst>
                      <a:ext uri="{FF2B5EF4-FFF2-40B4-BE49-F238E27FC236}">
                        <a16:creationId xmlns:a16="http://schemas.microsoft.com/office/drawing/2014/main" id="{621BD91F-DA52-4A6B-AB28-D521BB71800B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半闭框 237">
                    <a:extLst>
                      <a:ext uri="{FF2B5EF4-FFF2-40B4-BE49-F238E27FC236}">
                        <a16:creationId xmlns:a16="http://schemas.microsoft.com/office/drawing/2014/main" id="{3A1194BA-4038-412B-847D-2FF430921AD4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31" name="组合 230">
                <a:extLst>
                  <a:ext uri="{FF2B5EF4-FFF2-40B4-BE49-F238E27FC236}">
                    <a16:creationId xmlns:a16="http://schemas.microsoft.com/office/drawing/2014/main" id="{D26EBF07-D485-4417-94C7-5D1F4E9A97A0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32" name="箭头: 五边形 231">
                  <a:extLst>
                    <a:ext uri="{FF2B5EF4-FFF2-40B4-BE49-F238E27FC236}">
                      <a16:creationId xmlns:a16="http://schemas.microsoft.com/office/drawing/2014/main" id="{953B3E11-FF84-4221-A79F-1F2A95EED8E9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33" name="箭头: 五边形 232">
                  <a:extLst>
                    <a:ext uri="{FF2B5EF4-FFF2-40B4-BE49-F238E27FC236}">
                      <a16:creationId xmlns:a16="http://schemas.microsoft.com/office/drawing/2014/main" id="{8DA033DE-4A60-406E-8F17-2379080EC8EA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06184F3A-CF63-4355-BAD8-5513E1375102}"/>
                </a:ext>
              </a:extLst>
            </p:cNvPr>
            <p:cNvSpPr txBox="1"/>
            <p:nvPr userDrawn="1"/>
          </p:nvSpPr>
          <p:spPr>
            <a:xfrm>
              <a:off x="5914462" y="1752143"/>
              <a:ext cx="36307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41" name="文本占位符 2">
            <a:extLst>
              <a:ext uri="{FF2B5EF4-FFF2-40B4-BE49-F238E27FC236}">
                <a16:creationId xmlns:a16="http://schemas.microsoft.com/office/drawing/2014/main" id="{06800889-DCEC-4EE6-9B6C-D19DBD4C66E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70257" y="3649169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B37542E5-7ECA-4E3E-8D23-5AED45272AF3}"/>
              </a:ext>
            </a:extLst>
          </p:cNvPr>
          <p:cNvGrpSpPr/>
          <p:nvPr userDrawn="1"/>
        </p:nvGrpSpPr>
        <p:grpSpPr>
          <a:xfrm>
            <a:off x="3469332" y="4355909"/>
            <a:ext cx="6884904" cy="882140"/>
            <a:chOff x="2101595" y="1752143"/>
            <a:chExt cx="7988811" cy="1023581"/>
          </a:xfrm>
        </p:grpSpPr>
        <p:grpSp>
          <p:nvGrpSpPr>
            <p:cNvPr id="243" name="组合 242">
              <a:extLst>
                <a:ext uri="{FF2B5EF4-FFF2-40B4-BE49-F238E27FC236}">
                  <a16:creationId xmlns:a16="http://schemas.microsoft.com/office/drawing/2014/main" id="{8CD122CD-0F6F-4C93-BE46-94830B23DEE5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45" name="组合 244">
                <a:extLst>
                  <a:ext uri="{FF2B5EF4-FFF2-40B4-BE49-F238E27FC236}">
                    <a16:creationId xmlns:a16="http://schemas.microsoft.com/office/drawing/2014/main" id="{777C16F8-8A49-4152-A3CD-1A8230EC6BCD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49" name="矩形 248">
                  <a:extLst>
                    <a:ext uri="{FF2B5EF4-FFF2-40B4-BE49-F238E27FC236}">
                      <a16:creationId xmlns:a16="http://schemas.microsoft.com/office/drawing/2014/main" id="{CA30146B-8D31-489A-AD4A-592C83AC287A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5BCDE69E-3475-41EC-9C75-6D12CFD1215C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54" name="半闭框 253">
                    <a:extLst>
                      <a:ext uri="{FF2B5EF4-FFF2-40B4-BE49-F238E27FC236}">
                        <a16:creationId xmlns:a16="http://schemas.microsoft.com/office/drawing/2014/main" id="{01AA29F0-B679-42D0-A78E-E3B55D492519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半闭框 254">
                    <a:extLst>
                      <a:ext uri="{FF2B5EF4-FFF2-40B4-BE49-F238E27FC236}">
                        <a16:creationId xmlns:a16="http://schemas.microsoft.com/office/drawing/2014/main" id="{7D289B2A-10A1-4385-8458-9B1B077F172D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1" name="组合 250">
                  <a:extLst>
                    <a:ext uri="{FF2B5EF4-FFF2-40B4-BE49-F238E27FC236}">
                      <a16:creationId xmlns:a16="http://schemas.microsoft.com/office/drawing/2014/main" id="{53AD34E1-52F8-4BE9-9D78-8973C278B6EB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52" name="半闭框 251">
                    <a:extLst>
                      <a:ext uri="{FF2B5EF4-FFF2-40B4-BE49-F238E27FC236}">
                        <a16:creationId xmlns:a16="http://schemas.microsoft.com/office/drawing/2014/main" id="{CE7DE0A6-D978-44F6-A95D-1F52624E38B3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3" name="半闭框 252">
                    <a:extLst>
                      <a:ext uri="{FF2B5EF4-FFF2-40B4-BE49-F238E27FC236}">
                        <a16:creationId xmlns:a16="http://schemas.microsoft.com/office/drawing/2014/main" id="{8F08E84E-3D59-44A9-BA35-F45473069F25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46" name="组合 245">
                <a:extLst>
                  <a:ext uri="{FF2B5EF4-FFF2-40B4-BE49-F238E27FC236}">
                    <a16:creationId xmlns:a16="http://schemas.microsoft.com/office/drawing/2014/main" id="{B3515787-F80F-4EB4-85FB-F01B5908F3C1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47" name="箭头: 五边形 246">
                  <a:extLst>
                    <a:ext uri="{FF2B5EF4-FFF2-40B4-BE49-F238E27FC236}">
                      <a16:creationId xmlns:a16="http://schemas.microsoft.com/office/drawing/2014/main" id="{57D8FBD1-E92E-4BB3-BD25-48163242C72C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48" name="箭头: 五边形 247">
                  <a:extLst>
                    <a:ext uri="{FF2B5EF4-FFF2-40B4-BE49-F238E27FC236}">
                      <a16:creationId xmlns:a16="http://schemas.microsoft.com/office/drawing/2014/main" id="{027D7D99-E454-4FAB-8E08-CE9E7B98C80F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44" name="文本框 243">
              <a:extLst>
                <a:ext uri="{FF2B5EF4-FFF2-40B4-BE49-F238E27FC236}">
                  <a16:creationId xmlns:a16="http://schemas.microsoft.com/office/drawing/2014/main" id="{DFB5BDC3-A800-40B7-99C0-A16EB85E611A}"/>
                </a:ext>
              </a:extLst>
            </p:cNvPr>
            <p:cNvSpPr txBox="1"/>
            <p:nvPr userDrawn="1"/>
          </p:nvSpPr>
          <p:spPr>
            <a:xfrm>
              <a:off x="5908882" y="1752143"/>
              <a:ext cx="37423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5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56" name="文本占位符 2">
            <a:extLst>
              <a:ext uri="{FF2B5EF4-FFF2-40B4-BE49-F238E27FC236}">
                <a16:creationId xmlns:a16="http://schemas.microsoft.com/office/drawing/2014/main" id="{859A5D17-141C-46DF-8CAB-B306306BEF0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0257" y="4571896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9EF7062C-F26E-426F-A2AD-5903EBAB6291}"/>
              </a:ext>
            </a:extLst>
          </p:cNvPr>
          <p:cNvGrpSpPr/>
          <p:nvPr userDrawn="1"/>
        </p:nvGrpSpPr>
        <p:grpSpPr>
          <a:xfrm>
            <a:off x="3469332" y="5284203"/>
            <a:ext cx="6884904" cy="882140"/>
            <a:chOff x="2101595" y="1752143"/>
            <a:chExt cx="7988811" cy="1023581"/>
          </a:xfrm>
        </p:grpSpPr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1495589D-06C3-4056-9213-5BC84C7ED0B9}"/>
                </a:ext>
              </a:extLst>
            </p:cNvPr>
            <p:cNvGrpSpPr/>
            <p:nvPr userDrawn="1"/>
          </p:nvGrpSpPr>
          <p:grpSpPr>
            <a:xfrm>
              <a:off x="2101595" y="1859842"/>
              <a:ext cx="7988811" cy="915882"/>
              <a:chOff x="2101595" y="1859842"/>
              <a:chExt cx="7988811" cy="915882"/>
            </a:xfrm>
          </p:grpSpPr>
          <p:grpSp>
            <p:nvGrpSpPr>
              <p:cNvPr id="260" name="组合 259">
                <a:extLst>
                  <a:ext uri="{FF2B5EF4-FFF2-40B4-BE49-F238E27FC236}">
                    <a16:creationId xmlns:a16="http://schemas.microsoft.com/office/drawing/2014/main" id="{A7825E24-D116-4528-A64F-A0C4990E986C}"/>
                  </a:ext>
                </a:extLst>
              </p:cNvPr>
              <p:cNvGrpSpPr/>
              <p:nvPr userDrawn="1"/>
            </p:nvGrpSpPr>
            <p:grpSpPr>
              <a:xfrm>
                <a:off x="2101595" y="1945608"/>
                <a:ext cx="7988811" cy="830116"/>
                <a:chOff x="1443110" y="2730504"/>
                <a:chExt cx="12101065" cy="1257421"/>
              </a:xfrm>
            </p:grpSpPr>
            <p:sp>
              <p:nvSpPr>
                <p:cNvPr id="264" name="矩形 263">
                  <a:extLst>
                    <a:ext uri="{FF2B5EF4-FFF2-40B4-BE49-F238E27FC236}">
                      <a16:creationId xmlns:a16="http://schemas.microsoft.com/office/drawing/2014/main" id="{570292E9-9651-4736-8614-87C0BD12304B}"/>
                    </a:ext>
                  </a:extLst>
                </p:cNvPr>
                <p:cNvSpPr/>
                <p:nvPr userDrawn="1"/>
              </p:nvSpPr>
              <p:spPr>
                <a:xfrm>
                  <a:off x="1492153" y="2797202"/>
                  <a:ext cx="11992265" cy="1104147"/>
                </a:xfrm>
                <a:prstGeom prst="rect">
                  <a:avLst/>
                </a:prstGeom>
                <a:solidFill>
                  <a:schemeClr val="accent1">
                    <a:alpha val="10000"/>
                  </a:schemeClr>
                </a:solidFill>
                <a:ln w="9525">
                  <a:solidFill>
                    <a:schemeClr val="accent1"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grpSp>
              <p:nvGrpSpPr>
                <p:cNvPr id="265" name="组合 264">
                  <a:extLst>
                    <a:ext uri="{FF2B5EF4-FFF2-40B4-BE49-F238E27FC236}">
                      <a16:creationId xmlns:a16="http://schemas.microsoft.com/office/drawing/2014/main" id="{02959D5B-C449-42B3-A5D9-D0BB40FDB2D4}"/>
                    </a:ext>
                  </a:extLst>
                </p:cNvPr>
                <p:cNvGrpSpPr/>
                <p:nvPr userDrawn="1"/>
              </p:nvGrpSpPr>
              <p:grpSpPr>
                <a:xfrm>
                  <a:off x="1443110" y="2730504"/>
                  <a:ext cx="12101065" cy="493807"/>
                  <a:chOff x="1443110" y="2730504"/>
                  <a:chExt cx="12101065" cy="493807"/>
                </a:xfrm>
              </p:grpSpPr>
              <p:sp>
                <p:nvSpPr>
                  <p:cNvPr id="269" name="半闭框 268">
                    <a:extLst>
                      <a:ext uri="{FF2B5EF4-FFF2-40B4-BE49-F238E27FC236}">
                        <a16:creationId xmlns:a16="http://schemas.microsoft.com/office/drawing/2014/main" id="{936AA4D8-7CAE-46AF-90FE-FB355CB284C8}"/>
                      </a:ext>
                    </a:extLst>
                  </p:cNvPr>
                  <p:cNvSpPr/>
                  <p:nvPr/>
                </p:nvSpPr>
                <p:spPr>
                  <a:xfrm>
                    <a:off x="144311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0" name="半闭框 269">
                    <a:extLst>
                      <a:ext uri="{FF2B5EF4-FFF2-40B4-BE49-F238E27FC236}">
                        <a16:creationId xmlns:a16="http://schemas.microsoft.com/office/drawing/2014/main" id="{22CEDB05-924A-4CC8-AE70-B9183BAA8A16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0" y="2730504"/>
                    <a:ext cx="528915" cy="493807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6" name="组合 265">
                  <a:extLst>
                    <a:ext uri="{FF2B5EF4-FFF2-40B4-BE49-F238E27FC236}">
                      <a16:creationId xmlns:a16="http://schemas.microsoft.com/office/drawing/2014/main" id="{C34DE2DB-25ED-4C2B-86BD-42445571818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1443110" y="3494115"/>
                  <a:ext cx="12101065" cy="493810"/>
                  <a:chOff x="1443110" y="2174287"/>
                  <a:chExt cx="12101065" cy="493810"/>
                </a:xfrm>
              </p:grpSpPr>
              <p:sp>
                <p:nvSpPr>
                  <p:cNvPr id="267" name="半闭框 266">
                    <a:extLst>
                      <a:ext uri="{FF2B5EF4-FFF2-40B4-BE49-F238E27FC236}">
                        <a16:creationId xmlns:a16="http://schemas.microsoft.com/office/drawing/2014/main" id="{A46373AA-2B0E-4879-950C-CD10D197B8B7}"/>
                      </a:ext>
                    </a:extLst>
                  </p:cNvPr>
                  <p:cNvSpPr/>
                  <p:nvPr/>
                </p:nvSpPr>
                <p:spPr>
                  <a:xfrm>
                    <a:off x="1443110" y="2174287"/>
                    <a:ext cx="528914" cy="493808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8" name="半闭框 267">
                    <a:extLst>
                      <a:ext uri="{FF2B5EF4-FFF2-40B4-BE49-F238E27FC236}">
                        <a16:creationId xmlns:a16="http://schemas.microsoft.com/office/drawing/2014/main" id="{66B21E2F-B935-4A49-AAB5-40ED9C52DEC4}"/>
                      </a:ext>
                    </a:extLst>
                  </p:cNvPr>
                  <p:cNvSpPr/>
                  <p:nvPr/>
                </p:nvSpPr>
                <p:spPr>
                  <a:xfrm flipH="1">
                    <a:off x="13015261" y="2174291"/>
                    <a:ext cx="528914" cy="493806"/>
                  </a:xfrm>
                  <a:prstGeom prst="halfFrame">
                    <a:avLst>
                      <a:gd name="adj1" fmla="val 25310"/>
                      <a:gd name="adj2" fmla="val 23495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1" name="组合 260">
                <a:extLst>
                  <a:ext uri="{FF2B5EF4-FFF2-40B4-BE49-F238E27FC236}">
                    <a16:creationId xmlns:a16="http://schemas.microsoft.com/office/drawing/2014/main" id="{B3CB6E76-068B-4573-9DA8-A62679AAF332}"/>
                  </a:ext>
                </a:extLst>
              </p:cNvPr>
              <p:cNvGrpSpPr/>
              <p:nvPr userDrawn="1"/>
            </p:nvGrpSpPr>
            <p:grpSpPr>
              <a:xfrm>
                <a:off x="5636619" y="1859842"/>
                <a:ext cx="918762" cy="260886"/>
                <a:chOff x="4745221" y="2239378"/>
                <a:chExt cx="1552484" cy="391617"/>
              </a:xfrm>
            </p:grpSpPr>
            <p:sp>
              <p:nvSpPr>
                <p:cNvPr id="262" name="箭头: 五边形 261">
                  <a:extLst>
                    <a:ext uri="{FF2B5EF4-FFF2-40B4-BE49-F238E27FC236}">
                      <a16:creationId xmlns:a16="http://schemas.microsoft.com/office/drawing/2014/main" id="{9163CB94-341F-45F9-9169-A355BAEA9469}"/>
                    </a:ext>
                  </a:extLst>
                </p:cNvPr>
                <p:cNvSpPr/>
                <p:nvPr userDrawn="1"/>
              </p:nvSpPr>
              <p:spPr>
                <a:xfrm>
                  <a:off x="5262716" y="2239378"/>
                  <a:ext cx="1034989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263" name="箭头: 五边形 262">
                  <a:extLst>
                    <a:ext uri="{FF2B5EF4-FFF2-40B4-BE49-F238E27FC236}">
                      <a16:creationId xmlns:a16="http://schemas.microsoft.com/office/drawing/2014/main" id="{16669C9B-16E6-40D9-A0CC-D62F90F56423}"/>
                    </a:ext>
                  </a:extLst>
                </p:cNvPr>
                <p:cNvSpPr/>
                <p:nvPr userDrawn="1"/>
              </p:nvSpPr>
              <p:spPr>
                <a:xfrm flipH="1">
                  <a:off x="4745221" y="2239378"/>
                  <a:ext cx="1034990" cy="391617"/>
                </a:xfrm>
                <a:prstGeom prst="homePlat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</p:grp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DE19A9F1-1CEC-4643-8BA6-C5B92772A4A6}"/>
                </a:ext>
              </a:extLst>
            </p:cNvPr>
            <p:cNvSpPr txBox="1"/>
            <p:nvPr userDrawn="1"/>
          </p:nvSpPr>
          <p:spPr>
            <a:xfrm>
              <a:off x="5907953" y="1752143"/>
              <a:ext cx="376097" cy="464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6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71" name="文本占位符 2">
            <a:extLst>
              <a:ext uri="{FF2B5EF4-FFF2-40B4-BE49-F238E27FC236}">
                <a16:creationId xmlns:a16="http://schemas.microsoft.com/office/drawing/2014/main" id="{44401CA6-011B-4CA9-BB3B-E720D5D82FC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70257" y="5500190"/>
            <a:ext cx="6283055" cy="616898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这是目录里的标题</a:t>
            </a:r>
          </a:p>
        </p:txBody>
      </p:sp>
    </p:spTree>
    <p:extLst>
      <p:ext uri="{BB962C8B-B14F-4D97-AF65-F5344CB8AC3E}">
        <p14:creationId xmlns:p14="http://schemas.microsoft.com/office/powerpoint/2010/main" val="11936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大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921719"/>
            <a:ext cx="4895803" cy="303576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548344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472517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5483443" y="472517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1306" y="5096975"/>
            <a:ext cx="4958081" cy="121417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图片说明内容，适合段落文字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EA77FE5-D8BB-47CC-AC2B-A9B803B29560}"/>
              </a:ext>
            </a:extLst>
          </p:cNvPr>
          <p:cNvSpPr/>
          <p:nvPr userDrawn="1"/>
        </p:nvSpPr>
        <p:spPr>
          <a:xfrm>
            <a:off x="6430508" y="1921719"/>
            <a:ext cx="4895803" cy="303576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1FD8129-FCA0-4835-A34C-088BE457747F}"/>
              </a:ext>
            </a:extLst>
          </p:cNvPr>
          <p:cNvSpPr/>
          <p:nvPr userDrawn="1"/>
        </p:nvSpPr>
        <p:spPr>
          <a:xfrm>
            <a:off x="6400204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4D54B6D7-1742-4713-A95F-79EB789B2834}"/>
              </a:ext>
            </a:extLst>
          </p:cNvPr>
          <p:cNvSpPr/>
          <p:nvPr userDrawn="1"/>
        </p:nvSpPr>
        <p:spPr>
          <a:xfrm flipH="1">
            <a:off x="11072341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BF1DE1BD-B32C-44A0-A5A3-0D81E77066E8}"/>
              </a:ext>
            </a:extLst>
          </p:cNvPr>
          <p:cNvSpPr/>
          <p:nvPr userDrawn="1"/>
        </p:nvSpPr>
        <p:spPr>
          <a:xfrm flipV="1">
            <a:off x="6400204" y="472517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8" name="半闭框 27">
            <a:extLst>
              <a:ext uri="{FF2B5EF4-FFF2-40B4-BE49-F238E27FC236}">
                <a16:creationId xmlns:a16="http://schemas.microsoft.com/office/drawing/2014/main" id="{2915CCEF-5BD8-485C-9072-B8BCFF4377CD}"/>
              </a:ext>
            </a:extLst>
          </p:cNvPr>
          <p:cNvSpPr/>
          <p:nvPr userDrawn="1"/>
        </p:nvSpPr>
        <p:spPr>
          <a:xfrm flipH="1" flipV="1">
            <a:off x="11072341" y="472517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0" name="文本占位符 3">
            <a:extLst>
              <a:ext uri="{FF2B5EF4-FFF2-40B4-BE49-F238E27FC236}">
                <a16:creationId xmlns:a16="http://schemas.microsoft.com/office/drawing/2014/main" id="{62342CE1-A569-42CE-B2B9-0B136BD31F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205" y="5096975"/>
            <a:ext cx="4958081" cy="121417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图片说明内容，适合段落文字</a:t>
            </a:r>
          </a:p>
        </p:txBody>
      </p:sp>
      <p:sp>
        <p:nvSpPr>
          <p:cNvPr id="18" name="图片占位符 15">
            <a:extLst>
              <a:ext uri="{FF2B5EF4-FFF2-40B4-BE49-F238E27FC236}">
                <a16:creationId xmlns:a16="http://schemas.microsoft.com/office/drawing/2014/main" id="{F0126A93-E474-43CD-BCD6-1EF85A17FF4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170" y="1968388"/>
            <a:ext cx="4815205" cy="29527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9" name="图片占位符 15">
            <a:extLst>
              <a:ext uri="{FF2B5EF4-FFF2-40B4-BE49-F238E27FC236}">
                <a16:creationId xmlns:a16="http://schemas.microsoft.com/office/drawing/2014/main" id="{5FE0A90F-1604-4301-8691-92060B2FB7B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70806" y="1968388"/>
            <a:ext cx="4815205" cy="29527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9847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3大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446443E9-0D23-46A1-803D-66F95A9FAFD2}"/>
              </a:ext>
            </a:extLst>
          </p:cNvPr>
          <p:cNvSpPr/>
          <p:nvPr userDrawn="1"/>
        </p:nvSpPr>
        <p:spPr>
          <a:xfrm>
            <a:off x="841609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半闭框 12">
            <a:extLst>
              <a:ext uri="{FF2B5EF4-FFF2-40B4-BE49-F238E27FC236}">
                <a16:creationId xmlns:a16="http://schemas.microsoft.com/office/drawing/2014/main" id="{996A26AC-052B-469E-AB82-7C8B51E3E350}"/>
              </a:ext>
            </a:extLst>
          </p:cNvPr>
          <p:cNvSpPr/>
          <p:nvPr/>
        </p:nvSpPr>
        <p:spPr>
          <a:xfrm>
            <a:off x="811305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0AB8428C-1236-40D3-8FEC-0CE388B39F08}"/>
              </a:ext>
            </a:extLst>
          </p:cNvPr>
          <p:cNvSpPr/>
          <p:nvPr/>
        </p:nvSpPr>
        <p:spPr>
          <a:xfrm flipH="1">
            <a:off x="3582491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半闭框 10">
            <a:extLst>
              <a:ext uri="{FF2B5EF4-FFF2-40B4-BE49-F238E27FC236}">
                <a16:creationId xmlns:a16="http://schemas.microsoft.com/office/drawing/2014/main" id="{A3E26BBB-909C-4A66-B604-EAC97A899BD9}"/>
              </a:ext>
            </a:extLst>
          </p:cNvPr>
          <p:cNvSpPr/>
          <p:nvPr/>
        </p:nvSpPr>
        <p:spPr>
          <a:xfrm flipV="1">
            <a:off x="811305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半闭框 11">
            <a:extLst>
              <a:ext uri="{FF2B5EF4-FFF2-40B4-BE49-F238E27FC236}">
                <a16:creationId xmlns:a16="http://schemas.microsoft.com/office/drawing/2014/main" id="{E7848002-9CE3-4740-A8E7-A9B497FC9D59}"/>
              </a:ext>
            </a:extLst>
          </p:cNvPr>
          <p:cNvSpPr/>
          <p:nvPr/>
        </p:nvSpPr>
        <p:spPr>
          <a:xfrm flipH="1" flipV="1">
            <a:off x="3582491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0245B2-5CBB-4855-985D-A8B540CFB56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1306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86" name="文本占位符 2">
            <a:extLst>
              <a:ext uri="{FF2B5EF4-FFF2-40B4-BE49-F238E27FC236}">
                <a16:creationId xmlns:a16="http://schemas.microsoft.com/office/drawing/2014/main" id="{6924DC41-9FA5-465D-9203-07A6F30A2A6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11306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左边小标题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F78D0F0-36E2-4BFC-BABE-348300A9880E}"/>
              </a:ext>
            </a:extLst>
          </p:cNvPr>
          <p:cNvSpPr/>
          <p:nvPr userDrawn="1"/>
        </p:nvSpPr>
        <p:spPr>
          <a:xfrm>
            <a:off x="4587233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9" name="半闭框 28">
            <a:extLst>
              <a:ext uri="{FF2B5EF4-FFF2-40B4-BE49-F238E27FC236}">
                <a16:creationId xmlns:a16="http://schemas.microsoft.com/office/drawing/2014/main" id="{C0E45757-3D61-4586-A275-4AA7A0BA15C1}"/>
              </a:ext>
            </a:extLst>
          </p:cNvPr>
          <p:cNvSpPr/>
          <p:nvPr userDrawn="1"/>
        </p:nvSpPr>
        <p:spPr>
          <a:xfrm>
            <a:off x="4556929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0" name="半闭框 29">
            <a:extLst>
              <a:ext uri="{FF2B5EF4-FFF2-40B4-BE49-F238E27FC236}">
                <a16:creationId xmlns:a16="http://schemas.microsoft.com/office/drawing/2014/main" id="{ABD5BE6E-B2CD-41CB-854E-80DB4E9D923A}"/>
              </a:ext>
            </a:extLst>
          </p:cNvPr>
          <p:cNvSpPr/>
          <p:nvPr userDrawn="1"/>
        </p:nvSpPr>
        <p:spPr>
          <a:xfrm flipH="1">
            <a:off x="7328115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1" name="半闭框 30">
            <a:extLst>
              <a:ext uri="{FF2B5EF4-FFF2-40B4-BE49-F238E27FC236}">
                <a16:creationId xmlns:a16="http://schemas.microsoft.com/office/drawing/2014/main" id="{78E726FF-FE8A-4A98-8F39-9BBE64A19D87}"/>
              </a:ext>
            </a:extLst>
          </p:cNvPr>
          <p:cNvSpPr/>
          <p:nvPr userDrawn="1"/>
        </p:nvSpPr>
        <p:spPr>
          <a:xfrm flipV="1">
            <a:off x="4556929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70A5B05E-8904-412A-8105-6B769C180283}"/>
              </a:ext>
            </a:extLst>
          </p:cNvPr>
          <p:cNvSpPr/>
          <p:nvPr userDrawn="1"/>
        </p:nvSpPr>
        <p:spPr>
          <a:xfrm flipH="1" flipV="1">
            <a:off x="7328115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文本占位符 3">
            <a:extLst>
              <a:ext uri="{FF2B5EF4-FFF2-40B4-BE49-F238E27FC236}">
                <a16:creationId xmlns:a16="http://schemas.microsoft.com/office/drawing/2014/main" id="{F6470E12-4675-4445-AF6E-1C1E67EC1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6930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5" name="文本占位符 2">
            <a:extLst>
              <a:ext uri="{FF2B5EF4-FFF2-40B4-BE49-F238E27FC236}">
                <a16:creationId xmlns:a16="http://schemas.microsoft.com/office/drawing/2014/main" id="{9D2742A7-A02B-4B29-A0F6-12331B3424A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556930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中间小标题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32D5FBE-DE9B-40DA-807E-51A9373D1802}"/>
              </a:ext>
            </a:extLst>
          </p:cNvPr>
          <p:cNvSpPr/>
          <p:nvPr userDrawn="1"/>
        </p:nvSpPr>
        <p:spPr>
          <a:xfrm>
            <a:off x="8349261" y="1885861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7" name="半闭框 36">
            <a:extLst>
              <a:ext uri="{FF2B5EF4-FFF2-40B4-BE49-F238E27FC236}">
                <a16:creationId xmlns:a16="http://schemas.microsoft.com/office/drawing/2014/main" id="{605CEDF6-69CB-4677-9FD8-B50B568BD713}"/>
              </a:ext>
            </a:extLst>
          </p:cNvPr>
          <p:cNvSpPr/>
          <p:nvPr userDrawn="1"/>
        </p:nvSpPr>
        <p:spPr>
          <a:xfrm>
            <a:off x="8318959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8" name="半闭框 37">
            <a:extLst>
              <a:ext uri="{FF2B5EF4-FFF2-40B4-BE49-F238E27FC236}">
                <a16:creationId xmlns:a16="http://schemas.microsoft.com/office/drawing/2014/main" id="{95E0947C-72D3-4A9B-9195-162DD8E24924}"/>
              </a:ext>
            </a:extLst>
          </p:cNvPr>
          <p:cNvSpPr/>
          <p:nvPr userDrawn="1"/>
        </p:nvSpPr>
        <p:spPr>
          <a:xfrm flipH="1">
            <a:off x="11090143" y="186148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9" name="半闭框 38">
            <a:extLst>
              <a:ext uri="{FF2B5EF4-FFF2-40B4-BE49-F238E27FC236}">
                <a16:creationId xmlns:a16="http://schemas.microsoft.com/office/drawing/2014/main" id="{EBF0E966-3C87-4F78-A99C-467C538CF880}"/>
              </a:ext>
            </a:extLst>
          </p:cNvPr>
          <p:cNvSpPr/>
          <p:nvPr userDrawn="1"/>
        </p:nvSpPr>
        <p:spPr>
          <a:xfrm flipV="1">
            <a:off x="8318959" y="384113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36532B7C-6198-493F-A10F-F8A120453D9A}"/>
              </a:ext>
            </a:extLst>
          </p:cNvPr>
          <p:cNvSpPr/>
          <p:nvPr userDrawn="1"/>
        </p:nvSpPr>
        <p:spPr>
          <a:xfrm flipH="1" flipV="1">
            <a:off x="11090143" y="384113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960" y="4610641"/>
            <a:ext cx="3057129" cy="188877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第二级内容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43" name="文本占位符 2">
            <a:extLst>
              <a:ext uri="{FF2B5EF4-FFF2-40B4-BE49-F238E27FC236}">
                <a16:creationId xmlns:a16="http://schemas.microsoft.com/office/drawing/2014/main" id="{B5E584C7-C5A2-4E34-A71A-3ED720674A4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18960" y="4147946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右边小标题</a:t>
            </a:r>
          </a:p>
        </p:txBody>
      </p: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D59DB919-10D9-4EC0-BFFD-AFDC594E55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71D0D33E-CDA0-4FCA-9C16-AC5ACA804C4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40222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C642CDCD-F5CD-4B0A-AC18-817CC7C8C22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5785" y="1936682"/>
            <a:ext cx="2911559" cy="2096274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130791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3小图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2816" y="1897348"/>
            <a:ext cx="6243273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20"/>
            <a:ext cx="4072953" cy="233767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4028288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402828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506424"/>
            <a:ext cx="1927351" cy="161117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485832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506424"/>
            <a:ext cx="1927351" cy="161117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485832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图片占位符 15">
            <a:extLst>
              <a:ext uri="{FF2B5EF4-FFF2-40B4-BE49-F238E27FC236}">
                <a16:creationId xmlns:a16="http://schemas.microsoft.com/office/drawing/2014/main" id="{2321847D-FD9E-46BA-845C-7A86BE81F1C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81508"/>
            <a:ext cx="3956283" cy="2213975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8" name="图片占位符 15">
            <a:extLst>
              <a:ext uri="{FF2B5EF4-FFF2-40B4-BE49-F238E27FC236}">
                <a16:creationId xmlns:a16="http://schemas.microsoft.com/office/drawing/2014/main" id="{E693419D-EA64-44FF-B950-4F21D513BB5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1992" y="4551252"/>
            <a:ext cx="1853611" cy="15394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9" name="图片占位符 15">
            <a:extLst>
              <a:ext uri="{FF2B5EF4-FFF2-40B4-BE49-F238E27FC236}">
                <a16:creationId xmlns:a16="http://schemas.microsoft.com/office/drawing/2014/main" id="{8904E88E-99BA-46EC-A81F-AB62B9E9148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23781" y="4551252"/>
            <a:ext cx="1853611" cy="1539449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596526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4小图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2816" y="1897348"/>
            <a:ext cx="6243273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D4B561F-90B8-4E08-BE2B-9B48743CF722}"/>
              </a:ext>
            </a:extLst>
          </p:cNvPr>
          <p:cNvSpPr/>
          <p:nvPr userDrawn="1"/>
        </p:nvSpPr>
        <p:spPr>
          <a:xfrm>
            <a:off x="841610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2E03A46-8CE8-4589-B766-B9EA38B09F91}"/>
              </a:ext>
            </a:extLst>
          </p:cNvPr>
          <p:cNvGrpSpPr/>
          <p:nvPr userDrawn="1"/>
        </p:nvGrpSpPr>
        <p:grpSpPr>
          <a:xfrm>
            <a:off x="811305" y="1897346"/>
            <a:ext cx="1987355" cy="266964"/>
            <a:chOff x="2942404" y="1746687"/>
            <a:chExt cx="3676035" cy="493807"/>
          </a:xfrm>
        </p:grpSpPr>
        <p:sp>
          <p:nvSpPr>
            <p:cNvPr id="29" name="半闭框 28">
              <a:extLst>
                <a:ext uri="{FF2B5EF4-FFF2-40B4-BE49-F238E27FC236}">
                  <a16:creationId xmlns:a16="http://schemas.microsoft.com/office/drawing/2014/main" id="{3687AC2F-1CC1-440A-AC00-DF63972747C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半闭框 29">
              <a:extLst>
                <a:ext uri="{FF2B5EF4-FFF2-40B4-BE49-F238E27FC236}">
                  <a16:creationId xmlns:a16="http://schemas.microsoft.com/office/drawing/2014/main" id="{10E62700-D271-49D5-BC9C-785762388E8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9098F25-8809-44BA-9A93-8B837FF2F8A9}"/>
              </a:ext>
            </a:extLst>
          </p:cNvPr>
          <p:cNvGrpSpPr/>
          <p:nvPr userDrawn="1"/>
        </p:nvGrpSpPr>
        <p:grpSpPr>
          <a:xfrm flipV="1">
            <a:off x="811305" y="3654821"/>
            <a:ext cx="1987355" cy="266965"/>
            <a:chOff x="2942404" y="-2858848"/>
            <a:chExt cx="3676035" cy="493809"/>
          </a:xfrm>
        </p:grpSpPr>
        <p:sp>
          <p:nvSpPr>
            <p:cNvPr id="32" name="半闭框 31">
              <a:extLst>
                <a:ext uri="{FF2B5EF4-FFF2-40B4-BE49-F238E27FC236}">
                  <a16:creationId xmlns:a16="http://schemas.microsoft.com/office/drawing/2014/main" id="{62C6F0E6-8C2E-465F-88DF-15674C95E25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3" name="半闭框 32">
              <a:extLst>
                <a:ext uri="{FF2B5EF4-FFF2-40B4-BE49-F238E27FC236}">
                  <a16:creationId xmlns:a16="http://schemas.microsoft.com/office/drawing/2014/main" id="{30733246-F456-4B55-AF67-649CCB26A367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19DD8FB9-4487-40D4-8B3C-44112F8AB588}"/>
              </a:ext>
            </a:extLst>
          </p:cNvPr>
          <p:cNvSpPr/>
          <p:nvPr userDrawn="1"/>
        </p:nvSpPr>
        <p:spPr>
          <a:xfrm>
            <a:off x="2987213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2E587C0-1394-4FCA-B17C-C6BE7C0865C0}"/>
              </a:ext>
            </a:extLst>
          </p:cNvPr>
          <p:cNvGrpSpPr/>
          <p:nvPr userDrawn="1"/>
        </p:nvGrpSpPr>
        <p:grpSpPr>
          <a:xfrm>
            <a:off x="2956909" y="1897346"/>
            <a:ext cx="1987355" cy="266964"/>
            <a:chOff x="2942404" y="1746687"/>
            <a:chExt cx="3676035" cy="493807"/>
          </a:xfrm>
        </p:grpSpPr>
        <p:sp>
          <p:nvSpPr>
            <p:cNvPr id="37" name="半闭框 36">
              <a:extLst>
                <a:ext uri="{FF2B5EF4-FFF2-40B4-BE49-F238E27FC236}">
                  <a16:creationId xmlns:a16="http://schemas.microsoft.com/office/drawing/2014/main" id="{DC775CFD-6D8B-4533-8E18-5408334726CD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8" name="半闭框 37">
              <a:extLst>
                <a:ext uri="{FF2B5EF4-FFF2-40B4-BE49-F238E27FC236}">
                  <a16:creationId xmlns:a16="http://schemas.microsoft.com/office/drawing/2014/main" id="{DC87CCBE-ABB7-4267-B5EA-35F53943EF5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69518D9-3C32-4DBA-A3D1-3693C76B1B1A}"/>
              </a:ext>
            </a:extLst>
          </p:cNvPr>
          <p:cNvGrpSpPr/>
          <p:nvPr userDrawn="1"/>
        </p:nvGrpSpPr>
        <p:grpSpPr>
          <a:xfrm flipV="1">
            <a:off x="2956909" y="3654821"/>
            <a:ext cx="1987355" cy="266965"/>
            <a:chOff x="2942404" y="-2858848"/>
            <a:chExt cx="3676035" cy="493809"/>
          </a:xfrm>
        </p:grpSpPr>
        <p:sp>
          <p:nvSpPr>
            <p:cNvPr id="40" name="半闭框 39">
              <a:extLst>
                <a:ext uri="{FF2B5EF4-FFF2-40B4-BE49-F238E27FC236}">
                  <a16:creationId xmlns:a16="http://schemas.microsoft.com/office/drawing/2014/main" id="{AFCAED69-A8D0-431D-80B8-D26394125B6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半闭框 40">
              <a:extLst>
                <a:ext uri="{FF2B5EF4-FFF2-40B4-BE49-F238E27FC236}">
                  <a16:creationId xmlns:a16="http://schemas.microsoft.com/office/drawing/2014/main" id="{6D811314-09D0-4D50-818D-4C71984ADFEB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图片占位符 15">
            <a:extLst>
              <a:ext uri="{FF2B5EF4-FFF2-40B4-BE49-F238E27FC236}">
                <a16:creationId xmlns:a16="http://schemas.microsoft.com/office/drawing/2014/main" id="{0F01D157-412D-42AF-96FD-F57D505EDD6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1992" y="1984475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5" name="图片占位符 15">
            <a:extLst>
              <a:ext uri="{FF2B5EF4-FFF2-40B4-BE49-F238E27FC236}">
                <a16:creationId xmlns:a16="http://schemas.microsoft.com/office/drawing/2014/main" id="{5F672B3D-2106-4569-9034-76052413895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23781" y="1984475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6" name="图片占位符 15">
            <a:extLst>
              <a:ext uri="{FF2B5EF4-FFF2-40B4-BE49-F238E27FC236}">
                <a16:creationId xmlns:a16="http://schemas.microsoft.com/office/drawing/2014/main" id="{A74FC6A6-A992-4190-9CB4-31C2712C08E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1992" y="4203633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7" name="图片占位符 15">
            <a:extLst>
              <a:ext uri="{FF2B5EF4-FFF2-40B4-BE49-F238E27FC236}">
                <a16:creationId xmlns:a16="http://schemas.microsoft.com/office/drawing/2014/main" id="{66C5492C-0DAE-4C5D-A9C5-35CB95DE5B3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3781" y="4203633"/>
            <a:ext cx="1853611" cy="1861387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746021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两大两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88941" y="1897348"/>
            <a:ext cx="3487147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292004-7D35-4095-B897-8FB40C990B8F}"/>
              </a:ext>
            </a:extLst>
          </p:cNvPr>
          <p:cNvGrpSpPr/>
          <p:nvPr userDrawn="1"/>
        </p:nvGrpSpPr>
        <p:grpSpPr>
          <a:xfrm>
            <a:off x="811306" y="1897347"/>
            <a:ext cx="3610071" cy="2024438"/>
            <a:chOff x="811305" y="1897347"/>
            <a:chExt cx="3610071" cy="202443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98C13F3-B653-4B5B-BA63-AD4A9B75ABE7}"/>
                </a:ext>
              </a:extLst>
            </p:cNvPr>
            <p:cNvSpPr/>
            <p:nvPr userDrawn="1"/>
          </p:nvSpPr>
          <p:spPr>
            <a:xfrm>
              <a:off x="841608" y="1921719"/>
              <a:ext cx="3542133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5" name="半闭框 44">
              <a:extLst>
                <a:ext uri="{FF2B5EF4-FFF2-40B4-BE49-F238E27FC236}">
                  <a16:creationId xmlns:a16="http://schemas.microsoft.com/office/drawing/2014/main" id="{D7A12558-5407-4B98-96D3-FBF892CECF3A}"/>
                </a:ext>
              </a:extLst>
            </p:cNvPr>
            <p:cNvSpPr/>
            <p:nvPr userDrawn="1"/>
          </p:nvSpPr>
          <p:spPr>
            <a:xfrm>
              <a:off x="811305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6" name="半闭框 45">
              <a:extLst>
                <a:ext uri="{FF2B5EF4-FFF2-40B4-BE49-F238E27FC236}">
                  <a16:creationId xmlns:a16="http://schemas.microsoft.com/office/drawing/2014/main" id="{2598D029-2617-4842-867B-4D64CCE85AD0}"/>
                </a:ext>
              </a:extLst>
            </p:cNvPr>
            <p:cNvSpPr/>
            <p:nvPr userDrawn="1"/>
          </p:nvSpPr>
          <p:spPr>
            <a:xfrm flipV="1">
              <a:off x="811305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8" name="半闭框 47">
              <a:extLst>
                <a:ext uri="{FF2B5EF4-FFF2-40B4-BE49-F238E27FC236}">
                  <a16:creationId xmlns:a16="http://schemas.microsoft.com/office/drawing/2014/main" id="{F2A2BA98-5698-4D65-BB32-7A9258D71C6E}"/>
                </a:ext>
              </a:extLst>
            </p:cNvPr>
            <p:cNvSpPr/>
            <p:nvPr userDrawn="1"/>
          </p:nvSpPr>
          <p:spPr>
            <a:xfrm flipH="1">
              <a:off x="4135432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9" name="半闭框 48">
              <a:extLst>
                <a:ext uri="{FF2B5EF4-FFF2-40B4-BE49-F238E27FC236}">
                  <a16:creationId xmlns:a16="http://schemas.microsoft.com/office/drawing/2014/main" id="{BB26738F-EBF8-428C-BB36-E5931860257D}"/>
                </a:ext>
              </a:extLst>
            </p:cNvPr>
            <p:cNvSpPr/>
            <p:nvPr userDrawn="1"/>
          </p:nvSpPr>
          <p:spPr>
            <a:xfrm flipH="1" flipV="1">
              <a:off x="4135432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CB69A0E-25D0-43A0-883B-6313B94B471D}"/>
              </a:ext>
            </a:extLst>
          </p:cNvPr>
          <p:cNvGrpSpPr/>
          <p:nvPr userDrawn="1"/>
        </p:nvGrpSpPr>
        <p:grpSpPr>
          <a:xfrm>
            <a:off x="4634062" y="1897347"/>
            <a:ext cx="3093951" cy="2024438"/>
            <a:chOff x="4634061" y="1897347"/>
            <a:chExt cx="3093950" cy="202443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F5963F2-46A9-4447-AFF7-AF6E3886CC26}"/>
                </a:ext>
              </a:extLst>
            </p:cNvPr>
            <p:cNvSpPr/>
            <p:nvPr userDrawn="1"/>
          </p:nvSpPr>
          <p:spPr>
            <a:xfrm>
              <a:off x="4671696" y="1921719"/>
              <a:ext cx="3029420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4634061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7442067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 flipV="1">
              <a:off x="4634061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 flipV="1">
              <a:off x="7442067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6509433-6D22-4C70-AED3-E7B83C947A0A}"/>
              </a:ext>
            </a:extLst>
          </p:cNvPr>
          <p:cNvGrpSpPr/>
          <p:nvPr userDrawn="1"/>
        </p:nvGrpSpPr>
        <p:grpSpPr>
          <a:xfrm>
            <a:off x="4634062" y="4136208"/>
            <a:ext cx="3093951" cy="2024438"/>
            <a:chOff x="4634061" y="4136208"/>
            <a:chExt cx="3093950" cy="2024438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EBCFA56-3828-4613-8C39-635889437B8B}"/>
                </a:ext>
              </a:extLst>
            </p:cNvPr>
            <p:cNvSpPr/>
            <p:nvPr userDrawn="1"/>
          </p:nvSpPr>
          <p:spPr>
            <a:xfrm>
              <a:off x="4671696" y="4160580"/>
              <a:ext cx="3029420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4634061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7442067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 flipV="1">
              <a:off x="4634061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 flipV="1">
              <a:off x="7442067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D8AF8B3-7FD1-4D9A-8376-13B0B8B53F8E}"/>
              </a:ext>
            </a:extLst>
          </p:cNvPr>
          <p:cNvGrpSpPr/>
          <p:nvPr userDrawn="1"/>
        </p:nvGrpSpPr>
        <p:grpSpPr>
          <a:xfrm>
            <a:off x="811306" y="4136208"/>
            <a:ext cx="3610071" cy="2024438"/>
            <a:chOff x="811305" y="4136208"/>
            <a:chExt cx="3610071" cy="202443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11985B67-0CCE-4E02-9EDD-0555BF0A2A6A}"/>
                </a:ext>
              </a:extLst>
            </p:cNvPr>
            <p:cNvSpPr/>
            <p:nvPr userDrawn="1"/>
          </p:nvSpPr>
          <p:spPr>
            <a:xfrm>
              <a:off x="841608" y="4160580"/>
              <a:ext cx="3542133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7" name="半闭框 56">
              <a:extLst>
                <a:ext uri="{FF2B5EF4-FFF2-40B4-BE49-F238E27FC236}">
                  <a16:creationId xmlns:a16="http://schemas.microsoft.com/office/drawing/2014/main" id="{F7A7437F-7B1D-40D3-B284-87EEF26186B8}"/>
                </a:ext>
              </a:extLst>
            </p:cNvPr>
            <p:cNvSpPr/>
            <p:nvPr userDrawn="1"/>
          </p:nvSpPr>
          <p:spPr>
            <a:xfrm>
              <a:off x="811305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AC9F2BB2-80A0-4D4E-BB01-C67E31FF9790}"/>
                </a:ext>
              </a:extLst>
            </p:cNvPr>
            <p:cNvSpPr/>
            <p:nvPr userDrawn="1"/>
          </p:nvSpPr>
          <p:spPr>
            <a:xfrm flipV="1">
              <a:off x="811305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5" name="半闭框 84">
              <a:extLst>
                <a:ext uri="{FF2B5EF4-FFF2-40B4-BE49-F238E27FC236}">
                  <a16:creationId xmlns:a16="http://schemas.microsoft.com/office/drawing/2014/main" id="{0D2667A8-FB48-44F2-A595-F10CECA4B817}"/>
                </a:ext>
              </a:extLst>
            </p:cNvPr>
            <p:cNvSpPr/>
            <p:nvPr userDrawn="1"/>
          </p:nvSpPr>
          <p:spPr>
            <a:xfrm flipH="1">
              <a:off x="4135432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71F75032-3859-4918-B519-B076D2353299}"/>
                </a:ext>
              </a:extLst>
            </p:cNvPr>
            <p:cNvSpPr/>
            <p:nvPr userDrawn="1"/>
          </p:nvSpPr>
          <p:spPr>
            <a:xfrm flipH="1" flipV="1">
              <a:off x="4135432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图片占位符 15">
            <a:extLst>
              <a:ext uri="{FF2B5EF4-FFF2-40B4-BE49-F238E27FC236}">
                <a16:creationId xmlns:a16="http://schemas.microsoft.com/office/drawing/2014/main" id="{F89AB470-3970-4FD3-A03B-442E0AA098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459660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8" name="图片占位符 15">
            <a:extLst>
              <a:ext uri="{FF2B5EF4-FFF2-40B4-BE49-F238E27FC236}">
                <a16:creationId xmlns:a16="http://schemas.microsoft.com/office/drawing/2014/main" id="{89CC10A9-98BE-4BAA-8005-AA5C084C104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09331" y="1974163"/>
            <a:ext cx="2935771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39" name="图片占位符 15">
            <a:extLst>
              <a:ext uri="{FF2B5EF4-FFF2-40B4-BE49-F238E27FC236}">
                <a16:creationId xmlns:a16="http://schemas.microsoft.com/office/drawing/2014/main" id="{9C3D9773-B6B3-401A-9188-857687DE6A6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4659" y="4216337"/>
            <a:ext cx="3459660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40" name="图片占位符 15">
            <a:extLst>
              <a:ext uri="{FF2B5EF4-FFF2-40B4-BE49-F238E27FC236}">
                <a16:creationId xmlns:a16="http://schemas.microsoft.com/office/drawing/2014/main" id="{9FFBBAB0-300F-468F-B3BF-A44B3D6264E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709331" y="4216337"/>
            <a:ext cx="2935771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598369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5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7253" y="1897348"/>
            <a:ext cx="3468835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B6C204-B1D9-4B54-8AD7-15D157D73143}"/>
              </a:ext>
            </a:extLst>
          </p:cNvPr>
          <p:cNvGrpSpPr/>
          <p:nvPr userDrawn="1"/>
        </p:nvGrpSpPr>
        <p:grpSpPr>
          <a:xfrm>
            <a:off x="5102387" y="1897347"/>
            <a:ext cx="2646744" cy="2024438"/>
            <a:chOff x="5102386" y="1897347"/>
            <a:chExt cx="2646744" cy="202443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F5963F2-46A9-4447-AFF7-AF6E3886CC26}"/>
                </a:ext>
              </a:extLst>
            </p:cNvPr>
            <p:cNvSpPr/>
            <p:nvPr userDrawn="1"/>
          </p:nvSpPr>
          <p:spPr>
            <a:xfrm>
              <a:off x="5132689" y="1921719"/>
              <a:ext cx="2589545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510238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7463186" y="1897347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 flipV="1">
              <a:off x="5102386" y="3654820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 flipV="1">
              <a:off x="7463186" y="365482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7C406A0-CDFD-4CA2-B504-9F7BE1E8BC43}"/>
              </a:ext>
            </a:extLst>
          </p:cNvPr>
          <p:cNvGrpSpPr/>
          <p:nvPr userDrawn="1"/>
        </p:nvGrpSpPr>
        <p:grpSpPr>
          <a:xfrm>
            <a:off x="5102387" y="4136208"/>
            <a:ext cx="2646744" cy="2024438"/>
            <a:chOff x="5102386" y="4136208"/>
            <a:chExt cx="2646744" cy="2024438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EBCFA56-3828-4613-8C39-635889437B8B}"/>
                </a:ext>
              </a:extLst>
            </p:cNvPr>
            <p:cNvSpPr/>
            <p:nvPr userDrawn="1"/>
          </p:nvSpPr>
          <p:spPr>
            <a:xfrm>
              <a:off x="5132689" y="4160580"/>
              <a:ext cx="2589545" cy="1957014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5102386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7463186" y="4136208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 flipV="1">
              <a:off x="5102386" y="5893681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 flipV="1">
              <a:off x="7463186" y="5893682"/>
              <a:ext cx="285944" cy="266964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图片占位符 15">
            <a:extLst>
              <a:ext uri="{FF2B5EF4-FFF2-40B4-BE49-F238E27FC236}">
                <a16:creationId xmlns:a16="http://schemas.microsoft.com/office/drawing/2014/main" id="{6090744C-C268-47FB-BC0D-F634BA842A8E}"/>
              </a:ext>
            </a:extLst>
          </p:cNvPr>
          <p:cNvSpPr>
            <a:spLocks noGrp="1"/>
          </p:cNvSpPr>
          <p:nvPr userDrawn="1"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7" name="图片占位符 15">
            <a:extLst>
              <a:ext uri="{FF2B5EF4-FFF2-40B4-BE49-F238E27FC236}">
                <a16:creationId xmlns:a16="http://schemas.microsoft.com/office/drawing/2014/main" id="{B5305D99-6AD1-4AAF-8685-C464FFEBFA0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2393" y="1974163"/>
            <a:ext cx="251203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3" name="图片占位符 15">
            <a:extLst>
              <a:ext uri="{FF2B5EF4-FFF2-40B4-BE49-F238E27FC236}">
                <a16:creationId xmlns:a16="http://schemas.microsoft.com/office/drawing/2014/main" id="{38D3A878-CA00-45CD-A8B9-B353FE76EF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62393" y="4215769"/>
            <a:ext cx="251203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4" name="图片占位符 15">
            <a:extLst>
              <a:ext uri="{FF2B5EF4-FFF2-40B4-BE49-F238E27FC236}">
                <a16:creationId xmlns:a16="http://schemas.microsoft.com/office/drawing/2014/main" id="{62BBC815-AB33-4CB5-8833-9AFA3FC5B97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85" name="图片占位符 15">
            <a:extLst>
              <a:ext uri="{FF2B5EF4-FFF2-40B4-BE49-F238E27FC236}">
                <a16:creationId xmlns:a16="http://schemas.microsoft.com/office/drawing/2014/main" id="{9FB7B991-B6BC-4D94-8A91-CAF394EF1F6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154253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6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170" y="1897348"/>
            <a:ext cx="4097919" cy="42632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52BF0204-5238-4499-83E8-22ADC371E2EA}"/>
              </a:ext>
            </a:extLst>
          </p:cNvPr>
          <p:cNvSpPr/>
          <p:nvPr userDrawn="1"/>
        </p:nvSpPr>
        <p:spPr>
          <a:xfrm>
            <a:off x="841610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4F165A8-39F3-44A5-886B-EC19BBCA2891}"/>
              </a:ext>
            </a:extLst>
          </p:cNvPr>
          <p:cNvGrpSpPr/>
          <p:nvPr userDrawn="1"/>
        </p:nvGrpSpPr>
        <p:grpSpPr>
          <a:xfrm>
            <a:off x="811305" y="1897346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8D2A48C9-1C26-4FA6-A9B6-EBCADD2796DE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43C93EC6-FE95-41B7-A27C-26386402A9C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3A1D9D15-668F-431D-ADCB-DB724AFF7CB0}"/>
              </a:ext>
            </a:extLst>
          </p:cNvPr>
          <p:cNvGrpSpPr/>
          <p:nvPr userDrawn="1"/>
        </p:nvGrpSpPr>
        <p:grpSpPr>
          <a:xfrm flipV="1">
            <a:off x="811305" y="3654821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BB97546B-40BE-476A-A182-93D2079254DF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CA036810-6352-441E-B629-56E5255A64E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0C94E46D-3D20-475B-BD43-A3A470FBEFB5}"/>
              </a:ext>
            </a:extLst>
          </p:cNvPr>
          <p:cNvSpPr/>
          <p:nvPr userDrawn="1"/>
        </p:nvSpPr>
        <p:spPr>
          <a:xfrm>
            <a:off x="2987213" y="1921718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D5D91FD2-2B24-46CD-8794-80524E47DE69}"/>
              </a:ext>
            </a:extLst>
          </p:cNvPr>
          <p:cNvGrpSpPr/>
          <p:nvPr userDrawn="1"/>
        </p:nvGrpSpPr>
        <p:grpSpPr>
          <a:xfrm>
            <a:off x="2956909" y="1897346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477140A1-DCD2-4A34-A45D-073A9AA1A21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B04BE126-19E4-40FC-AE81-BBBB09AB1EBA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8FA5802-450C-43B2-9EA3-1B041A30812F}"/>
              </a:ext>
            </a:extLst>
          </p:cNvPr>
          <p:cNvGrpSpPr/>
          <p:nvPr userDrawn="1"/>
        </p:nvGrpSpPr>
        <p:grpSpPr>
          <a:xfrm flipV="1">
            <a:off x="2956909" y="3654821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15B4F0DC-DE78-4833-9FE7-72B84C948AB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988A993F-2FE8-4D65-ACCD-EE9DB457DD9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图片占位符 15">
            <a:extLst>
              <a:ext uri="{FF2B5EF4-FFF2-40B4-BE49-F238E27FC236}">
                <a16:creationId xmlns:a16="http://schemas.microsoft.com/office/drawing/2014/main" id="{17FD7C8A-B9B9-46B3-BBCD-F9E790453D4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8" name="图片占位符 15">
            <a:extLst>
              <a:ext uri="{FF2B5EF4-FFF2-40B4-BE49-F238E27FC236}">
                <a16:creationId xmlns:a16="http://schemas.microsoft.com/office/drawing/2014/main" id="{F91AEA96-8A75-4B71-A4C9-9FA763FAD0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024135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9" name="图片占位符 15">
            <a:extLst>
              <a:ext uri="{FF2B5EF4-FFF2-40B4-BE49-F238E27FC236}">
                <a16:creationId xmlns:a16="http://schemas.microsoft.com/office/drawing/2014/main" id="{E12EB6A7-6279-4D15-9DB2-6CFD0893A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65939" y="1978694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3F3E67F9-F5A7-482B-A247-DBAFBC3581B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78658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A61A4435-D25D-4660-B6D6-8CD38155779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024135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3D11D626-9C71-4CA7-8993-4A939C427DC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165939" y="4212595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467946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2大4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7739" y="4136208"/>
            <a:ext cx="4128348" cy="20488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423189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92885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92885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2CD0DDE6-6EBD-445D-A22C-99EE9597A599}"/>
              </a:ext>
            </a:extLst>
          </p:cNvPr>
          <p:cNvSpPr/>
          <p:nvPr userDrawn="1"/>
        </p:nvSpPr>
        <p:spPr>
          <a:xfrm>
            <a:off x="5132692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98" name="半闭框 97">
            <a:extLst>
              <a:ext uri="{FF2B5EF4-FFF2-40B4-BE49-F238E27FC236}">
                <a16:creationId xmlns:a16="http://schemas.microsoft.com/office/drawing/2014/main" id="{941AC7CC-1778-4EA7-8916-F1D3CDE825DC}"/>
              </a:ext>
            </a:extLst>
          </p:cNvPr>
          <p:cNvSpPr/>
          <p:nvPr userDrawn="1"/>
        </p:nvSpPr>
        <p:spPr>
          <a:xfrm>
            <a:off x="5102387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99" name="半闭框 98">
            <a:extLst>
              <a:ext uri="{FF2B5EF4-FFF2-40B4-BE49-F238E27FC236}">
                <a16:creationId xmlns:a16="http://schemas.microsoft.com/office/drawing/2014/main" id="{572B8164-7681-4477-8B52-B851F92D64DB}"/>
              </a:ext>
            </a:extLst>
          </p:cNvPr>
          <p:cNvSpPr/>
          <p:nvPr userDrawn="1"/>
        </p:nvSpPr>
        <p:spPr>
          <a:xfrm flipV="1">
            <a:off x="5102387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1" name="半闭框 100">
            <a:extLst>
              <a:ext uri="{FF2B5EF4-FFF2-40B4-BE49-F238E27FC236}">
                <a16:creationId xmlns:a16="http://schemas.microsoft.com/office/drawing/2014/main" id="{60C63614-B770-430D-9F23-C55B67EA84CB}"/>
              </a:ext>
            </a:extLst>
          </p:cNvPr>
          <p:cNvSpPr/>
          <p:nvPr userDrawn="1"/>
        </p:nvSpPr>
        <p:spPr>
          <a:xfrm flipH="1">
            <a:off x="8949401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" name="半闭框 101">
            <a:extLst>
              <a:ext uri="{FF2B5EF4-FFF2-40B4-BE49-F238E27FC236}">
                <a16:creationId xmlns:a16="http://schemas.microsoft.com/office/drawing/2014/main" id="{B1E67F6E-A269-4C3D-B11E-8B8EDE89C03E}"/>
              </a:ext>
            </a:extLst>
          </p:cNvPr>
          <p:cNvSpPr/>
          <p:nvPr userDrawn="1"/>
        </p:nvSpPr>
        <p:spPr>
          <a:xfrm flipH="1" flipV="1">
            <a:off x="8949401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图片占位符 15">
            <a:extLst>
              <a:ext uri="{FF2B5EF4-FFF2-40B4-BE49-F238E27FC236}">
                <a16:creationId xmlns:a16="http://schemas.microsoft.com/office/drawing/2014/main" id="{EFD14998-751F-4226-AFCD-87943163CA4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1" name="图片占位符 15">
            <a:extLst>
              <a:ext uri="{FF2B5EF4-FFF2-40B4-BE49-F238E27FC236}">
                <a16:creationId xmlns:a16="http://schemas.microsoft.com/office/drawing/2014/main" id="{97D6D6ED-7BB8-4E54-89E0-312D759AF2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2" name="图片占位符 15">
            <a:extLst>
              <a:ext uri="{FF2B5EF4-FFF2-40B4-BE49-F238E27FC236}">
                <a16:creationId xmlns:a16="http://schemas.microsoft.com/office/drawing/2014/main" id="{10289EEE-48C9-4D45-BE0E-8D936A5F4B2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169367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3" name="图片占位符 15">
            <a:extLst>
              <a:ext uri="{FF2B5EF4-FFF2-40B4-BE49-F238E27FC236}">
                <a16:creationId xmlns:a16="http://schemas.microsoft.com/office/drawing/2014/main" id="{69D0F68D-DBC3-4310-9AFF-D7DBE6B1917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56801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4" name="图片占位符 15">
            <a:extLst>
              <a:ext uri="{FF2B5EF4-FFF2-40B4-BE49-F238E27FC236}">
                <a16:creationId xmlns:a16="http://schemas.microsoft.com/office/drawing/2014/main" id="{07236322-F94B-4212-92ED-72F5339F16E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5" name="图片占位符 15">
            <a:extLst>
              <a:ext uri="{FF2B5EF4-FFF2-40B4-BE49-F238E27FC236}">
                <a16:creationId xmlns:a16="http://schemas.microsoft.com/office/drawing/2014/main" id="{B751AD2B-D8C4-43C2-A6B3-800D9B68681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5939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3857051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图文型（7小图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图文主题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3">
            <a:extLst>
              <a:ext uri="{FF2B5EF4-FFF2-40B4-BE49-F238E27FC236}">
                <a16:creationId xmlns:a16="http://schemas.microsoft.com/office/drawing/2014/main" id="{E826CB93-30A1-417D-AA04-ACC0AAD1B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7741" y="4136209"/>
            <a:ext cx="4102651" cy="19813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文字说明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8C13F3-B653-4B5B-BA63-AD4A9B75ABE7}"/>
              </a:ext>
            </a:extLst>
          </p:cNvPr>
          <p:cNvSpPr/>
          <p:nvPr userDrawn="1"/>
        </p:nvSpPr>
        <p:spPr>
          <a:xfrm>
            <a:off x="841609" y="1921719"/>
            <a:ext cx="4072953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5" name="半闭框 44">
            <a:extLst>
              <a:ext uri="{FF2B5EF4-FFF2-40B4-BE49-F238E27FC236}">
                <a16:creationId xmlns:a16="http://schemas.microsoft.com/office/drawing/2014/main" id="{D7A12558-5407-4B98-96D3-FBF892CECF3A}"/>
              </a:ext>
            </a:extLst>
          </p:cNvPr>
          <p:cNvSpPr/>
          <p:nvPr userDrawn="1"/>
        </p:nvSpPr>
        <p:spPr>
          <a:xfrm>
            <a:off x="811305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6" name="半闭框 45">
            <a:extLst>
              <a:ext uri="{FF2B5EF4-FFF2-40B4-BE49-F238E27FC236}">
                <a16:creationId xmlns:a16="http://schemas.microsoft.com/office/drawing/2014/main" id="{2598D029-2617-4842-867B-4D64CCE85AD0}"/>
              </a:ext>
            </a:extLst>
          </p:cNvPr>
          <p:cNvSpPr/>
          <p:nvPr userDrawn="1"/>
        </p:nvSpPr>
        <p:spPr>
          <a:xfrm flipV="1">
            <a:off x="811305" y="365482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8" name="半闭框 47">
            <a:extLst>
              <a:ext uri="{FF2B5EF4-FFF2-40B4-BE49-F238E27FC236}">
                <a16:creationId xmlns:a16="http://schemas.microsoft.com/office/drawing/2014/main" id="{F2A2BA98-5698-4D65-BB32-7A9258D71C6E}"/>
              </a:ext>
            </a:extLst>
          </p:cNvPr>
          <p:cNvSpPr/>
          <p:nvPr userDrawn="1"/>
        </p:nvSpPr>
        <p:spPr>
          <a:xfrm flipH="1">
            <a:off x="465831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9" name="半闭框 48">
            <a:extLst>
              <a:ext uri="{FF2B5EF4-FFF2-40B4-BE49-F238E27FC236}">
                <a16:creationId xmlns:a16="http://schemas.microsoft.com/office/drawing/2014/main" id="{BB26738F-EBF8-428C-BB36-E5931860257D}"/>
              </a:ext>
            </a:extLst>
          </p:cNvPr>
          <p:cNvSpPr/>
          <p:nvPr userDrawn="1"/>
        </p:nvSpPr>
        <p:spPr>
          <a:xfrm flipH="1" flipV="1">
            <a:off x="4658319" y="365482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F5963F2-46A9-4447-AFF7-AF6E3886CC26}"/>
              </a:ext>
            </a:extLst>
          </p:cNvPr>
          <p:cNvSpPr/>
          <p:nvPr userDrawn="1"/>
        </p:nvSpPr>
        <p:spPr>
          <a:xfrm>
            <a:off x="5132690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2B5AF1B-F5C7-4AC2-B528-C5724D98CC7A}"/>
              </a:ext>
            </a:extLst>
          </p:cNvPr>
          <p:cNvGrpSpPr/>
          <p:nvPr userDrawn="1"/>
        </p:nvGrpSpPr>
        <p:grpSpPr>
          <a:xfrm>
            <a:off x="5102387" y="1897347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7519BE1A-75A3-4ACE-B6DD-D9315749BC2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68244482-0C34-4C51-A28D-4DDD64307430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005D438-E5AD-4DE9-9908-A07D0C16F628}"/>
              </a:ext>
            </a:extLst>
          </p:cNvPr>
          <p:cNvGrpSpPr/>
          <p:nvPr userDrawn="1"/>
        </p:nvGrpSpPr>
        <p:grpSpPr>
          <a:xfrm flipV="1">
            <a:off x="5102387" y="365482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C62DD500-90F8-4572-9938-A06FE35242C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F909F935-C05C-4F30-893D-E127BBBB88E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BF2C8A42-6208-4125-87FA-72CC244503DD}"/>
              </a:ext>
            </a:extLst>
          </p:cNvPr>
          <p:cNvSpPr/>
          <p:nvPr userDrawn="1"/>
        </p:nvSpPr>
        <p:spPr>
          <a:xfrm>
            <a:off x="84161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6CD944C-70E8-4883-93B9-763BBDD0E8E0}"/>
              </a:ext>
            </a:extLst>
          </p:cNvPr>
          <p:cNvGrpSpPr/>
          <p:nvPr userDrawn="1"/>
        </p:nvGrpSpPr>
        <p:grpSpPr>
          <a:xfrm>
            <a:off x="811305" y="4136208"/>
            <a:ext cx="1987355" cy="266964"/>
            <a:chOff x="2942404" y="1746687"/>
            <a:chExt cx="3676035" cy="493807"/>
          </a:xfrm>
        </p:grpSpPr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D503E931-9C0A-45FA-B239-7E3D928F864F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半闭框 61">
              <a:extLst>
                <a:ext uri="{FF2B5EF4-FFF2-40B4-BE49-F238E27FC236}">
                  <a16:creationId xmlns:a16="http://schemas.microsoft.com/office/drawing/2014/main" id="{FFD48BBE-B554-4C4E-9BB4-063B012C0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3D3877C-977F-492C-AD37-6E35B352D8A5}"/>
              </a:ext>
            </a:extLst>
          </p:cNvPr>
          <p:cNvGrpSpPr/>
          <p:nvPr userDrawn="1"/>
        </p:nvGrpSpPr>
        <p:grpSpPr>
          <a:xfrm flipV="1">
            <a:off x="811305" y="5893683"/>
            <a:ext cx="1987355" cy="266965"/>
            <a:chOff x="2942404" y="-2858848"/>
            <a:chExt cx="3676035" cy="493809"/>
          </a:xfrm>
        </p:grpSpPr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622FE15F-1CDC-4E9B-BE1E-61ED75F072AB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5" name="半闭框 64">
              <a:extLst>
                <a:ext uri="{FF2B5EF4-FFF2-40B4-BE49-F238E27FC236}">
                  <a16:creationId xmlns:a16="http://schemas.microsoft.com/office/drawing/2014/main" id="{5B1F95F0-711D-4E18-99A2-F747F2CB0AA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7BFACED5-587A-4AD8-995E-E9C6D67B01E0}"/>
              </a:ext>
            </a:extLst>
          </p:cNvPr>
          <p:cNvSpPr/>
          <p:nvPr userDrawn="1"/>
        </p:nvSpPr>
        <p:spPr>
          <a:xfrm>
            <a:off x="2987213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0DB8BC1-0A6F-40CB-AC20-ECC222421F71}"/>
              </a:ext>
            </a:extLst>
          </p:cNvPr>
          <p:cNvGrpSpPr/>
          <p:nvPr userDrawn="1"/>
        </p:nvGrpSpPr>
        <p:grpSpPr>
          <a:xfrm>
            <a:off x="2956909" y="4136208"/>
            <a:ext cx="1987355" cy="266964"/>
            <a:chOff x="2942404" y="1746687"/>
            <a:chExt cx="3676035" cy="493807"/>
          </a:xfrm>
        </p:grpSpPr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FE7F8E06-E3B5-448C-B784-1C14A6D05AC5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半闭框 69">
              <a:extLst>
                <a:ext uri="{FF2B5EF4-FFF2-40B4-BE49-F238E27FC236}">
                  <a16:creationId xmlns:a16="http://schemas.microsoft.com/office/drawing/2014/main" id="{A8F4BFA9-BB5A-49B8-B71F-43951D5A6B3F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3C28A0A-2CA9-457F-BABC-B89F309B478B}"/>
              </a:ext>
            </a:extLst>
          </p:cNvPr>
          <p:cNvGrpSpPr/>
          <p:nvPr userDrawn="1"/>
        </p:nvGrpSpPr>
        <p:grpSpPr>
          <a:xfrm flipV="1">
            <a:off x="2956909" y="5893683"/>
            <a:ext cx="1987355" cy="266965"/>
            <a:chOff x="2942404" y="-2858848"/>
            <a:chExt cx="3676035" cy="493809"/>
          </a:xfrm>
        </p:grpSpPr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391EB8CD-1A25-4232-A2F5-B157CE318F3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3" name="半闭框 72">
              <a:extLst>
                <a:ext uri="{FF2B5EF4-FFF2-40B4-BE49-F238E27FC236}">
                  <a16:creationId xmlns:a16="http://schemas.microsoft.com/office/drawing/2014/main" id="{74CD04E6-0701-4C71-8DE1-350E5E40524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6EBCFA56-3828-4613-8C39-635889437B8B}"/>
              </a:ext>
            </a:extLst>
          </p:cNvPr>
          <p:cNvSpPr/>
          <p:nvPr userDrawn="1"/>
        </p:nvSpPr>
        <p:spPr>
          <a:xfrm>
            <a:off x="5132690" y="4160580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124F029-AA85-41D6-9CF4-1D41684A31B1}"/>
              </a:ext>
            </a:extLst>
          </p:cNvPr>
          <p:cNvGrpSpPr/>
          <p:nvPr userDrawn="1"/>
        </p:nvGrpSpPr>
        <p:grpSpPr>
          <a:xfrm>
            <a:off x="5102387" y="4136208"/>
            <a:ext cx="1987355" cy="266964"/>
            <a:chOff x="2942404" y="1746687"/>
            <a:chExt cx="3676035" cy="493807"/>
          </a:xfrm>
        </p:grpSpPr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5D676B87-3C9F-491E-9F58-9C824DEDE6C9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8" name="半闭框 77">
              <a:extLst>
                <a:ext uri="{FF2B5EF4-FFF2-40B4-BE49-F238E27FC236}">
                  <a16:creationId xmlns:a16="http://schemas.microsoft.com/office/drawing/2014/main" id="{A95DE263-0B19-4B69-9C84-DB9B437D824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3454B77-D8A8-451B-B199-034C92808E56}"/>
              </a:ext>
            </a:extLst>
          </p:cNvPr>
          <p:cNvGrpSpPr/>
          <p:nvPr userDrawn="1"/>
        </p:nvGrpSpPr>
        <p:grpSpPr>
          <a:xfrm flipV="1">
            <a:off x="5102387" y="5893683"/>
            <a:ext cx="1987355" cy="266965"/>
            <a:chOff x="2942404" y="-2858848"/>
            <a:chExt cx="3676035" cy="493809"/>
          </a:xfrm>
        </p:grpSpPr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85EE38B6-B701-4330-92C1-D2142BF0625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1" name="半闭框 80">
              <a:extLst>
                <a:ext uri="{FF2B5EF4-FFF2-40B4-BE49-F238E27FC236}">
                  <a16:creationId xmlns:a16="http://schemas.microsoft.com/office/drawing/2014/main" id="{BB2DFED3-75ED-4625-AB8A-F6C2960FF624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E64BF4B8-2FB3-47E2-9147-1F1D36155203}"/>
              </a:ext>
            </a:extLst>
          </p:cNvPr>
          <p:cNvSpPr/>
          <p:nvPr userDrawn="1"/>
        </p:nvSpPr>
        <p:spPr>
          <a:xfrm>
            <a:off x="726932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5F41A8C-A7C4-4BC3-A3A9-A8B724BAF120}"/>
              </a:ext>
            </a:extLst>
          </p:cNvPr>
          <p:cNvGrpSpPr/>
          <p:nvPr userDrawn="1"/>
        </p:nvGrpSpPr>
        <p:grpSpPr>
          <a:xfrm>
            <a:off x="7239017" y="1897347"/>
            <a:ext cx="1987355" cy="266964"/>
            <a:chOff x="2942404" y="1746687"/>
            <a:chExt cx="3676035" cy="493807"/>
          </a:xfrm>
        </p:grpSpPr>
        <p:sp>
          <p:nvSpPr>
            <p:cNvPr id="83" name="半闭框 82">
              <a:extLst>
                <a:ext uri="{FF2B5EF4-FFF2-40B4-BE49-F238E27FC236}">
                  <a16:creationId xmlns:a16="http://schemas.microsoft.com/office/drawing/2014/main" id="{FD33E3D7-1235-43C6-901E-FEB15B7A349B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4" name="半闭框 83">
              <a:extLst>
                <a:ext uri="{FF2B5EF4-FFF2-40B4-BE49-F238E27FC236}">
                  <a16:creationId xmlns:a16="http://schemas.microsoft.com/office/drawing/2014/main" id="{C78B7259-206A-417E-907D-E6F3EAC93B25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7E4CDB8-DDFB-4E1A-8809-1443A195ED5C}"/>
              </a:ext>
            </a:extLst>
          </p:cNvPr>
          <p:cNvGrpSpPr/>
          <p:nvPr userDrawn="1"/>
        </p:nvGrpSpPr>
        <p:grpSpPr>
          <a:xfrm flipV="1">
            <a:off x="7239017" y="3654822"/>
            <a:ext cx="1987355" cy="266965"/>
            <a:chOff x="2942404" y="-2858848"/>
            <a:chExt cx="3676035" cy="493809"/>
          </a:xfrm>
        </p:grpSpPr>
        <p:sp>
          <p:nvSpPr>
            <p:cNvPr id="86" name="半闭框 85">
              <a:extLst>
                <a:ext uri="{FF2B5EF4-FFF2-40B4-BE49-F238E27FC236}">
                  <a16:creationId xmlns:a16="http://schemas.microsoft.com/office/drawing/2014/main" id="{8329581E-7A6A-4240-8D73-7B0DB27D3CD5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7" name="半闭框 86">
              <a:extLst>
                <a:ext uri="{FF2B5EF4-FFF2-40B4-BE49-F238E27FC236}">
                  <a16:creationId xmlns:a16="http://schemas.microsoft.com/office/drawing/2014/main" id="{6D55C270-7EA5-472E-96C7-7DEBE11861F6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6631CF7D-84A4-465D-B953-C606F324C0F2}"/>
              </a:ext>
            </a:extLst>
          </p:cNvPr>
          <p:cNvSpPr/>
          <p:nvPr userDrawn="1"/>
        </p:nvSpPr>
        <p:spPr>
          <a:xfrm>
            <a:off x="9393342" y="1921719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072CC41-65BA-4136-9E9E-6BBAFF93731C}"/>
              </a:ext>
            </a:extLst>
          </p:cNvPr>
          <p:cNvGrpSpPr/>
          <p:nvPr userDrawn="1"/>
        </p:nvGrpSpPr>
        <p:grpSpPr>
          <a:xfrm>
            <a:off x="9363037" y="1897347"/>
            <a:ext cx="1987355" cy="266964"/>
            <a:chOff x="2942404" y="1746687"/>
            <a:chExt cx="3676035" cy="493807"/>
          </a:xfrm>
        </p:grpSpPr>
        <p:sp>
          <p:nvSpPr>
            <p:cNvPr id="91" name="半闭框 90">
              <a:extLst>
                <a:ext uri="{FF2B5EF4-FFF2-40B4-BE49-F238E27FC236}">
                  <a16:creationId xmlns:a16="http://schemas.microsoft.com/office/drawing/2014/main" id="{197BB23B-DAAF-4622-9D3F-62D85A536D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2" name="半闭框 91">
              <a:extLst>
                <a:ext uri="{FF2B5EF4-FFF2-40B4-BE49-F238E27FC236}">
                  <a16:creationId xmlns:a16="http://schemas.microsoft.com/office/drawing/2014/main" id="{83CA4190-8027-410C-A0F5-9835575537AC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5622A65-FE4F-4652-A29F-197542DDE130}"/>
              </a:ext>
            </a:extLst>
          </p:cNvPr>
          <p:cNvGrpSpPr/>
          <p:nvPr userDrawn="1"/>
        </p:nvGrpSpPr>
        <p:grpSpPr>
          <a:xfrm flipV="1">
            <a:off x="9363037" y="3654822"/>
            <a:ext cx="1987355" cy="266965"/>
            <a:chOff x="2942404" y="-2858848"/>
            <a:chExt cx="3676035" cy="493809"/>
          </a:xfrm>
        </p:grpSpPr>
        <p:sp>
          <p:nvSpPr>
            <p:cNvPr id="94" name="半闭框 93">
              <a:extLst>
                <a:ext uri="{FF2B5EF4-FFF2-40B4-BE49-F238E27FC236}">
                  <a16:creationId xmlns:a16="http://schemas.microsoft.com/office/drawing/2014/main" id="{F5664050-E0CF-4207-A319-13FDB8BE065C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5" name="半闭框 94">
              <a:extLst>
                <a:ext uri="{FF2B5EF4-FFF2-40B4-BE49-F238E27FC236}">
                  <a16:creationId xmlns:a16="http://schemas.microsoft.com/office/drawing/2014/main" id="{A4252518-FED2-458E-80D7-5FCBFD7576BA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7" name="图片占位符 15">
            <a:extLst>
              <a:ext uri="{FF2B5EF4-FFF2-40B4-BE49-F238E27FC236}">
                <a16:creationId xmlns:a16="http://schemas.microsoft.com/office/drawing/2014/main" id="{2459D098-F702-457F-A29F-12BE90B6C65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4659" y="1974163"/>
            <a:ext cx="3999599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8" name="图片占位符 15">
            <a:extLst>
              <a:ext uri="{FF2B5EF4-FFF2-40B4-BE49-F238E27FC236}">
                <a16:creationId xmlns:a16="http://schemas.microsoft.com/office/drawing/2014/main" id="{94CDAFF0-B2A0-490C-BF83-14BE2516E0A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78658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99" name="图片占位符 15">
            <a:extLst>
              <a:ext uri="{FF2B5EF4-FFF2-40B4-BE49-F238E27FC236}">
                <a16:creationId xmlns:a16="http://schemas.microsoft.com/office/drawing/2014/main" id="{BE6CF116-DCC9-4A7D-97BB-DFDF920DA61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56801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514BD7C7-E2CC-447E-B52B-1F36D5B08B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24135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47B9B587-13E2-455F-AEA8-9AF0FF73B1B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65939" y="4215769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5016F850-5D73-4492-B510-46393046376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299023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BC99B7CC-3F67-4DCA-8852-816187C11B0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65937" y="1964198"/>
            <a:ext cx="1860123" cy="1864178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1767049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（2段图文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>
            <a:extLst>
              <a:ext uri="{FF2B5EF4-FFF2-40B4-BE49-F238E27FC236}">
                <a16:creationId xmlns:a16="http://schemas.microsoft.com/office/drawing/2014/main" id="{24E9C205-34B8-420E-80D2-A61DEF78B23A}"/>
              </a:ext>
            </a:extLst>
          </p:cNvPr>
          <p:cNvSpPr/>
          <p:nvPr userDrawn="1"/>
        </p:nvSpPr>
        <p:spPr>
          <a:xfrm>
            <a:off x="1204829" y="1921720"/>
            <a:ext cx="4072953" cy="269645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07" name="半闭框 106">
            <a:extLst>
              <a:ext uri="{FF2B5EF4-FFF2-40B4-BE49-F238E27FC236}">
                <a16:creationId xmlns:a16="http://schemas.microsoft.com/office/drawing/2014/main" id="{FCBD42D6-93DB-4008-A606-69C59E58FF14}"/>
              </a:ext>
            </a:extLst>
          </p:cNvPr>
          <p:cNvSpPr/>
          <p:nvPr userDrawn="1"/>
        </p:nvSpPr>
        <p:spPr>
          <a:xfrm>
            <a:off x="1174524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8" name="半闭框 107">
            <a:extLst>
              <a:ext uri="{FF2B5EF4-FFF2-40B4-BE49-F238E27FC236}">
                <a16:creationId xmlns:a16="http://schemas.microsoft.com/office/drawing/2014/main" id="{054EC98C-C302-48EB-B363-370BDC5B86B2}"/>
              </a:ext>
            </a:extLst>
          </p:cNvPr>
          <p:cNvSpPr/>
          <p:nvPr userDrawn="1"/>
        </p:nvSpPr>
        <p:spPr>
          <a:xfrm flipV="1">
            <a:off x="1174524" y="4396044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0" name="半闭框 109">
            <a:extLst>
              <a:ext uri="{FF2B5EF4-FFF2-40B4-BE49-F238E27FC236}">
                <a16:creationId xmlns:a16="http://schemas.microsoft.com/office/drawing/2014/main" id="{1C97A53D-834E-44FE-B337-C2D5D2705EEA}"/>
              </a:ext>
            </a:extLst>
          </p:cNvPr>
          <p:cNvSpPr/>
          <p:nvPr userDrawn="1"/>
        </p:nvSpPr>
        <p:spPr>
          <a:xfrm flipH="1">
            <a:off x="5021539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1" name="半闭框 110">
            <a:extLst>
              <a:ext uri="{FF2B5EF4-FFF2-40B4-BE49-F238E27FC236}">
                <a16:creationId xmlns:a16="http://schemas.microsoft.com/office/drawing/2014/main" id="{742D0883-FA9B-485E-B72C-92B0A2A95E1A}"/>
              </a:ext>
            </a:extLst>
          </p:cNvPr>
          <p:cNvSpPr/>
          <p:nvPr userDrawn="1"/>
        </p:nvSpPr>
        <p:spPr>
          <a:xfrm flipH="1" flipV="1">
            <a:off x="5021539" y="439604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3EBF8A6-1646-4A43-BB87-896C22A42A16}"/>
              </a:ext>
            </a:extLst>
          </p:cNvPr>
          <p:cNvSpPr/>
          <p:nvPr userDrawn="1"/>
        </p:nvSpPr>
        <p:spPr>
          <a:xfrm>
            <a:off x="6944526" y="1921720"/>
            <a:ext cx="4072953" cy="2696459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13" name="半闭框 112">
            <a:extLst>
              <a:ext uri="{FF2B5EF4-FFF2-40B4-BE49-F238E27FC236}">
                <a16:creationId xmlns:a16="http://schemas.microsoft.com/office/drawing/2014/main" id="{834B4A09-5757-4311-B362-00C4676CB7B9}"/>
              </a:ext>
            </a:extLst>
          </p:cNvPr>
          <p:cNvSpPr/>
          <p:nvPr userDrawn="1"/>
        </p:nvSpPr>
        <p:spPr>
          <a:xfrm>
            <a:off x="6914223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4" name="半闭框 113">
            <a:extLst>
              <a:ext uri="{FF2B5EF4-FFF2-40B4-BE49-F238E27FC236}">
                <a16:creationId xmlns:a16="http://schemas.microsoft.com/office/drawing/2014/main" id="{B6A8758E-6905-4C5A-B61B-7AAF0CBAD509}"/>
              </a:ext>
            </a:extLst>
          </p:cNvPr>
          <p:cNvSpPr/>
          <p:nvPr userDrawn="1"/>
        </p:nvSpPr>
        <p:spPr>
          <a:xfrm flipV="1">
            <a:off x="6914223" y="4396044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16" name="半闭框 115">
            <a:extLst>
              <a:ext uri="{FF2B5EF4-FFF2-40B4-BE49-F238E27FC236}">
                <a16:creationId xmlns:a16="http://schemas.microsoft.com/office/drawing/2014/main" id="{1B64A0D2-EAE6-4548-80F8-B48B5B9C1C36}"/>
              </a:ext>
            </a:extLst>
          </p:cNvPr>
          <p:cNvSpPr/>
          <p:nvPr userDrawn="1"/>
        </p:nvSpPr>
        <p:spPr>
          <a:xfrm flipH="1">
            <a:off x="10761236" y="189734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7" name="半闭框 116">
            <a:extLst>
              <a:ext uri="{FF2B5EF4-FFF2-40B4-BE49-F238E27FC236}">
                <a16:creationId xmlns:a16="http://schemas.microsoft.com/office/drawing/2014/main" id="{80B1B2EF-8A52-43F1-89C2-C9A61B5DB5EC}"/>
              </a:ext>
            </a:extLst>
          </p:cNvPr>
          <p:cNvSpPr/>
          <p:nvPr userDrawn="1"/>
        </p:nvSpPr>
        <p:spPr>
          <a:xfrm flipH="1" flipV="1">
            <a:off x="10761236" y="439604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1" name="内容占位符 3">
            <a:extLst>
              <a:ext uri="{FF2B5EF4-FFF2-40B4-BE49-F238E27FC236}">
                <a16:creationId xmlns:a16="http://schemas.microsoft.com/office/drawing/2014/main" id="{FA3FBF2B-4582-4783-81C4-7DB0158F893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03128" y="5158481"/>
            <a:ext cx="5070144" cy="982345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122" name="文本占位符 2">
            <a:extLst>
              <a:ext uri="{FF2B5EF4-FFF2-40B4-BE49-F238E27FC236}">
                <a16:creationId xmlns:a16="http://schemas.microsoft.com/office/drawing/2014/main" id="{C153B485-F47D-4753-9750-2A2BE3B0A7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1725" y="4785431"/>
            <a:ext cx="4072953" cy="36048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3" name="内容占位符 3">
            <a:extLst>
              <a:ext uri="{FF2B5EF4-FFF2-40B4-BE49-F238E27FC236}">
                <a16:creationId xmlns:a16="http://schemas.microsoft.com/office/drawing/2014/main" id="{978697E3-B1E8-4BFE-96A1-DE060076E66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445929" y="5158481"/>
            <a:ext cx="5070144" cy="982345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zh-CN" altLang="en-US" dirty="0"/>
              <a:t>图片说明</a:t>
            </a:r>
            <a:endParaRPr lang="en-US" altLang="zh-CN" dirty="0"/>
          </a:p>
        </p:txBody>
      </p:sp>
      <p:sp>
        <p:nvSpPr>
          <p:cNvPr id="124" name="文本占位符 2">
            <a:extLst>
              <a:ext uri="{FF2B5EF4-FFF2-40B4-BE49-F238E27FC236}">
                <a16:creationId xmlns:a16="http://schemas.microsoft.com/office/drawing/2014/main" id="{6B7D2194-1006-4458-B239-76FB7F87118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44526" y="4785431"/>
            <a:ext cx="4072953" cy="36048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DD9703E5-B59B-4CB8-B84B-785E0772122B}"/>
              </a:ext>
            </a:extLst>
          </p:cNvPr>
          <p:cNvSpPr/>
          <p:nvPr userDrawn="1"/>
        </p:nvSpPr>
        <p:spPr>
          <a:xfrm>
            <a:off x="5853953" y="3025595"/>
            <a:ext cx="493059" cy="40340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4" name="图片占位符 15">
            <a:extLst>
              <a:ext uri="{FF2B5EF4-FFF2-40B4-BE49-F238E27FC236}">
                <a16:creationId xmlns:a16="http://schemas.microsoft.com/office/drawing/2014/main" id="{6027E400-D28F-41C3-B589-A2E1FAFF67A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257782" y="1981851"/>
            <a:ext cx="3968644" cy="259491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25" name="图片占位符 15">
            <a:extLst>
              <a:ext uri="{FF2B5EF4-FFF2-40B4-BE49-F238E27FC236}">
                <a16:creationId xmlns:a16="http://schemas.microsoft.com/office/drawing/2014/main" id="{7D118124-3DEC-4945-87D3-A34476AA04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96679" y="1981851"/>
            <a:ext cx="3968644" cy="259491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4086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一级标题（无副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菱形 23">
            <a:extLst>
              <a:ext uri="{FF2B5EF4-FFF2-40B4-BE49-F238E27FC236}">
                <a16:creationId xmlns:a16="http://schemas.microsoft.com/office/drawing/2014/main" id="{B281C5D8-4282-4D23-940B-4E00B333D185}"/>
              </a:ext>
            </a:extLst>
          </p:cNvPr>
          <p:cNvSpPr/>
          <p:nvPr userDrawn="1"/>
        </p:nvSpPr>
        <p:spPr>
          <a:xfrm>
            <a:off x="5721324" y="2167401"/>
            <a:ext cx="749352" cy="74935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8C35A3F-B831-4879-BDFB-07208DEAE67F}"/>
              </a:ext>
            </a:extLst>
          </p:cNvPr>
          <p:cNvGrpSpPr/>
          <p:nvPr userDrawn="1"/>
        </p:nvGrpSpPr>
        <p:grpSpPr>
          <a:xfrm>
            <a:off x="1676299" y="2476481"/>
            <a:ext cx="8839405" cy="1902739"/>
            <a:chOff x="1443110" y="2730504"/>
            <a:chExt cx="8839405" cy="190273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169228-D126-4E86-9C87-B1DE10D0E68C}"/>
                </a:ext>
              </a:extLst>
            </p:cNvPr>
            <p:cNvSpPr/>
            <p:nvPr userDrawn="1"/>
          </p:nvSpPr>
          <p:spPr>
            <a:xfrm>
              <a:off x="1492153" y="2797201"/>
              <a:ext cx="8745540" cy="176963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34C9EA4-F079-408A-AB29-F96C0472CAB2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8839405" cy="493807"/>
              <a:chOff x="1443110" y="2730504"/>
              <a:chExt cx="8839405" cy="493807"/>
            </a:xfrm>
          </p:grpSpPr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3D460891-5BC1-49DE-9E1F-FD6B4CA51026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E8EEB6F9-A755-4704-A785-F2AFC968DC65}"/>
                  </a:ext>
                </a:extLst>
              </p:cNvPr>
              <p:cNvSpPr/>
              <p:nvPr/>
            </p:nvSpPr>
            <p:spPr>
              <a:xfrm flipH="1">
                <a:off x="975360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0D6892B-58D2-44E1-BBBA-A62D00234C5E}"/>
                </a:ext>
              </a:extLst>
            </p:cNvPr>
            <p:cNvGrpSpPr/>
            <p:nvPr userDrawn="1"/>
          </p:nvGrpSpPr>
          <p:grpSpPr>
            <a:xfrm flipV="1">
              <a:off x="1443110" y="4139436"/>
              <a:ext cx="8839405" cy="493807"/>
              <a:chOff x="1443110" y="1528969"/>
              <a:chExt cx="8839405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7F064FD2-39C9-4BC9-A0E3-99339C75D9E2}"/>
                  </a:ext>
                </a:extLst>
              </p:cNvPr>
              <p:cNvSpPr/>
              <p:nvPr/>
            </p:nvSpPr>
            <p:spPr>
              <a:xfrm>
                <a:off x="1443110" y="152896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ACCE8EA-607E-4634-AD18-35014E197DD2}"/>
                  </a:ext>
                </a:extLst>
              </p:cNvPr>
              <p:cNvSpPr/>
              <p:nvPr/>
            </p:nvSpPr>
            <p:spPr>
              <a:xfrm flipH="1">
                <a:off x="9753600" y="1528969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4E953DC-3505-4E22-B4A7-165AEFF1E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212" y="2961265"/>
            <a:ext cx="7781576" cy="1066800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800" b="0" spc="6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一级标题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1A6796-99C0-41B5-ADF6-E64F418E4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29275" y="2155550"/>
            <a:ext cx="914400" cy="658825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  <a:ea typeface="微软雅黑 Light" panose="020B0502040204020203" pitchFamily="34" charset="-122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544BC1CA-D722-4A9A-A4FB-462615378C4F}"/>
              </a:ext>
            </a:extLst>
          </p:cNvPr>
          <p:cNvSpPr/>
          <p:nvPr userDrawn="1"/>
        </p:nvSpPr>
        <p:spPr>
          <a:xfrm>
            <a:off x="5621431" y="2067291"/>
            <a:ext cx="950259" cy="950258"/>
          </a:xfrm>
          <a:prstGeom prst="diamond">
            <a:avLst/>
          </a:prstGeom>
          <a:noFill/>
          <a:ln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45593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3段图文标题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E42BADA-B986-4D62-9266-82D1405CBFB4}"/>
              </a:ext>
            </a:extLst>
          </p:cNvPr>
          <p:cNvSpPr/>
          <p:nvPr userDrawn="1"/>
        </p:nvSpPr>
        <p:spPr>
          <a:xfrm>
            <a:off x="841609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4" name="半闭框 23">
            <a:extLst>
              <a:ext uri="{FF2B5EF4-FFF2-40B4-BE49-F238E27FC236}">
                <a16:creationId xmlns:a16="http://schemas.microsoft.com/office/drawing/2014/main" id="{02E6F8FB-C8FA-4267-A1DB-EB44F4E3264E}"/>
              </a:ext>
            </a:extLst>
          </p:cNvPr>
          <p:cNvSpPr/>
          <p:nvPr userDrawn="1"/>
        </p:nvSpPr>
        <p:spPr>
          <a:xfrm>
            <a:off x="811305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23C7F8C-BB1C-4386-997B-B0D116107C18}"/>
              </a:ext>
            </a:extLst>
          </p:cNvPr>
          <p:cNvSpPr/>
          <p:nvPr userDrawn="1"/>
        </p:nvSpPr>
        <p:spPr>
          <a:xfrm flipH="1">
            <a:off x="3582491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A7E39EC0-13EF-437E-8E18-F6AA00DEC8AE}"/>
              </a:ext>
            </a:extLst>
          </p:cNvPr>
          <p:cNvSpPr/>
          <p:nvPr userDrawn="1"/>
        </p:nvSpPr>
        <p:spPr>
          <a:xfrm flipV="1">
            <a:off x="811305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C105BD27-C098-4A68-A780-C13F9D2FC1D6}"/>
              </a:ext>
            </a:extLst>
          </p:cNvPr>
          <p:cNvSpPr/>
          <p:nvPr userDrawn="1"/>
        </p:nvSpPr>
        <p:spPr>
          <a:xfrm flipH="1" flipV="1">
            <a:off x="3582491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655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6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CC32008-0F5F-4D08-A8D1-6F9D35D41009}"/>
              </a:ext>
            </a:extLst>
          </p:cNvPr>
          <p:cNvSpPr/>
          <p:nvPr userDrawn="1"/>
        </p:nvSpPr>
        <p:spPr>
          <a:xfrm>
            <a:off x="4587233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97B9D7C0-690A-4826-8A92-149E952113ED}"/>
              </a:ext>
            </a:extLst>
          </p:cNvPr>
          <p:cNvSpPr/>
          <p:nvPr userDrawn="1"/>
        </p:nvSpPr>
        <p:spPr>
          <a:xfrm>
            <a:off x="4556929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3" name="半闭框 32">
            <a:extLst>
              <a:ext uri="{FF2B5EF4-FFF2-40B4-BE49-F238E27FC236}">
                <a16:creationId xmlns:a16="http://schemas.microsoft.com/office/drawing/2014/main" id="{EBAEECA9-0A76-4836-8172-77C22FBBBB9D}"/>
              </a:ext>
            </a:extLst>
          </p:cNvPr>
          <p:cNvSpPr/>
          <p:nvPr userDrawn="1"/>
        </p:nvSpPr>
        <p:spPr>
          <a:xfrm flipH="1">
            <a:off x="7328115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4" name="半闭框 33">
            <a:extLst>
              <a:ext uri="{FF2B5EF4-FFF2-40B4-BE49-F238E27FC236}">
                <a16:creationId xmlns:a16="http://schemas.microsoft.com/office/drawing/2014/main" id="{F1B04149-104A-46A5-8394-E42DAC2B6816}"/>
              </a:ext>
            </a:extLst>
          </p:cNvPr>
          <p:cNvSpPr/>
          <p:nvPr userDrawn="1"/>
        </p:nvSpPr>
        <p:spPr>
          <a:xfrm flipV="1">
            <a:off x="4556929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5" name="半闭框 34">
            <a:extLst>
              <a:ext uri="{FF2B5EF4-FFF2-40B4-BE49-F238E27FC236}">
                <a16:creationId xmlns:a16="http://schemas.microsoft.com/office/drawing/2014/main" id="{0002CC1A-6531-4A21-937D-78B59ADBED74}"/>
              </a:ext>
            </a:extLst>
          </p:cNvPr>
          <p:cNvSpPr/>
          <p:nvPr userDrawn="1"/>
        </p:nvSpPr>
        <p:spPr>
          <a:xfrm flipH="1" flipV="1">
            <a:off x="7328115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7" name="文本占位符 3">
            <a:extLst>
              <a:ext uri="{FF2B5EF4-FFF2-40B4-BE49-F238E27FC236}">
                <a16:creationId xmlns:a16="http://schemas.microsoft.com/office/drawing/2014/main" id="{54591164-4412-47DA-9467-AC39F94934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9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313AA093-D9E3-43BC-8897-E812ABAA618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556930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A934070-CB78-4C29-9657-C140AC27CA2E}"/>
              </a:ext>
            </a:extLst>
          </p:cNvPr>
          <p:cNvSpPr/>
          <p:nvPr userDrawn="1"/>
        </p:nvSpPr>
        <p:spPr>
          <a:xfrm>
            <a:off x="8349261" y="2083085"/>
            <a:ext cx="2992851" cy="218453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8906D149-88F6-423E-BD1B-D1FADCFEE08A}"/>
              </a:ext>
            </a:extLst>
          </p:cNvPr>
          <p:cNvSpPr/>
          <p:nvPr userDrawn="1"/>
        </p:nvSpPr>
        <p:spPr>
          <a:xfrm>
            <a:off x="8318959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1" name="半闭框 40">
            <a:extLst>
              <a:ext uri="{FF2B5EF4-FFF2-40B4-BE49-F238E27FC236}">
                <a16:creationId xmlns:a16="http://schemas.microsoft.com/office/drawing/2014/main" id="{F244DD94-6176-4440-926A-9F90C6CB8B61}"/>
              </a:ext>
            </a:extLst>
          </p:cNvPr>
          <p:cNvSpPr/>
          <p:nvPr userDrawn="1"/>
        </p:nvSpPr>
        <p:spPr>
          <a:xfrm flipH="1">
            <a:off x="11090143" y="2058711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2" name="半闭框 41">
            <a:extLst>
              <a:ext uri="{FF2B5EF4-FFF2-40B4-BE49-F238E27FC236}">
                <a16:creationId xmlns:a16="http://schemas.microsoft.com/office/drawing/2014/main" id="{C7553985-7362-4E5F-83D3-358AC78F4C1A}"/>
              </a:ext>
            </a:extLst>
          </p:cNvPr>
          <p:cNvSpPr/>
          <p:nvPr userDrawn="1"/>
        </p:nvSpPr>
        <p:spPr>
          <a:xfrm flipV="1">
            <a:off x="8318959" y="4038359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3" name="半闭框 42">
            <a:extLst>
              <a:ext uri="{FF2B5EF4-FFF2-40B4-BE49-F238E27FC236}">
                <a16:creationId xmlns:a16="http://schemas.microsoft.com/office/drawing/2014/main" id="{253D6285-4A31-4DD1-A6D3-6990457A5CFF}"/>
              </a:ext>
            </a:extLst>
          </p:cNvPr>
          <p:cNvSpPr/>
          <p:nvPr userDrawn="1"/>
        </p:nvSpPr>
        <p:spPr>
          <a:xfrm flipH="1" flipV="1">
            <a:off x="11090143" y="4038360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5" name="文本占位符 3">
            <a:extLst>
              <a:ext uri="{FF2B5EF4-FFF2-40B4-BE49-F238E27FC236}">
                <a16:creationId xmlns:a16="http://schemas.microsoft.com/office/drawing/2014/main" id="{52928396-FA91-462E-8894-CC067AF65F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9308" y="4807863"/>
            <a:ext cx="3215475" cy="15032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阶段特征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46" name="文本占位符 2">
            <a:extLst>
              <a:ext uri="{FF2B5EF4-FFF2-40B4-BE49-F238E27FC236}">
                <a16:creationId xmlns:a16="http://schemas.microsoft.com/office/drawing/2014/main" id="{C94F00FB-7652-4029-85D8-02CDDFA98DE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18960" y="4345170"/>
            <a:ext cx="3057129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0" name="箭头: 右 49">
            <a:extLst>
              <a:ext uri="{FF2B5EF4-FFF2-40B4-BE49-F238E27FC236}">
                <a16:creationId xmlns:a16="http://schemas.microsoft.com/office/drawing/2014/main" id="{4047F337-1175-4CA6-8133-6A575C3B41BA}"/>
              </a:ext>
            </a:extLst>
          </p:cNvPr>
          <p:cNvSpPr/>
          <p:nvPr userDrawn="1"/>
        </p:nvSpPr>
        <p:spPr>
          <a:xfrm>
            <a:off x="4062659" y="3083857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7AAB2EB7-6C6C-4687-8A31-2A639DF01D9D}"/>
              </a:ext>
            </a:extLst>
          </p:cNvPr>
          <p:cNvSpPr/>
          <p:nvPr userDrawn="1"/>
        </p:nvSpPr>
        <p:spPr>
          <a:xfrm>
            <a:off x="7781143" y="3083857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2" name="图片占位符 15">
            <a:extLst>
              <a:ext uri="{FF2B5EF4-FFF2-40B4-BE49-F238E27FC236}">
                <a16:creationId xmlns:a16="http://schemas.microsoft.com/office/drawing/2014/main" id="{32092C41-DDFC-4B64-B76D-87BE94731CB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4229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3" name="图片占位符 15">
            <a:extLst>
              <a:ext uri="{FF2B5EF4-FFF2-40B4-BE49-F238E27FC236}">
                <a16:creationId xmlns:a16="http://schemas.microsoft.com/office/drawing/2014/main" id="{178C9C6A-9DD3-4FB6-8011-7A38A346A14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30172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54" name="图片占位符 15">
            <a:extLst>
              <a:ext uri="{FF2B5EF4-FFF2-40B4-BE49-F238E27FC236}">
                <a16:creationId xmlns:a16="http://schemas.microsoft.com/office/drawing/2014/main" id="{DB81C39B-C4FC-4258-BACE-C46BD542825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0284" y="2133136"/>
            <a:ext cx="2913523" cy="2071312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2367441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4段图文标题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30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1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5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E701F09-D2E1-4B19-BCFC-16D3A114B216}"/>
              </a:ext>
            </a:extLst>
          </p:cNvPr>
          <p:cNvSpPr/>
          <p:nvPr userDrawn="1"/>
        </p:nvSpPr>
        <p:spPr>
          <a:xfrm>
            <a:off x="841610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08C30E9-C58D-45E0-B130-DB7B837B65C7}"/>
              </a:ext>
            </a:extLst>
          </p:cNvPr>
          <p:cNvGrpSpPr/>
          <p:nvPr userDrawn="1"/>
        </p:nvGrpSpPr>
        <p:grpSpPr>
          <a:xfrm>
            <a:off x="811305" y="2020884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BBCA64B6-1CC2-498F-A68F-2594605E032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D47671E5-1286-4C80-ADC7-C0AC239EC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E832598-4E12-4AF8-8AA9-0BFEAAB88764}"/>
              </a:ext>
            </a:extLst>
          </p:cNvPr>
          <p:cNvGrpSpPr/>
          <p:nvPr userDrawn="1"/>
        </p:nvGrpSpPr>
        <p:grpSpPr>
          <a:xfrm flipV="1">
            <a:off x="811305" y="3778359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0577E7A6-1799-4936-9E05-FC9CA1B736D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91FBAD83-EA8F-404B-BD54-5A6370E29A3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9236E718-E5B0-453D-8B26-AC85089D3B1C}"/>
              </a:ext>
            </a:extLst>
          </p:cNvPr>
          <p:cNvSpPr/>
          <p:nvPr userDrawn="1"/>
        </p:nvSpPr>
        <p:spPr>
          <a:xfrm>
            <a:off x="3673326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44577AB-1B59-4F31-B37B-54400A16BCD2}"/>
              </a:ext>
            </a:extLst>
          </p:cNvPr>
          <p:cNvGrpSpPr/>
          <p:nvPr userDrawn="1"/>
        </p:nvGrpSpPr>
        <p:grpSpPr>
          <a:xfrm>
            <a:off x="3643021" y="2020884"/>
            <a:ext cx="1987355" cy="266964"/>
            <a:chOff x="2942404" y="1746687"/>
            <a:chExt cx="3676035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C2FDD3C3-570A-46BB-9FAF-89972BDACC1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72AE4408-3E05-4F18-B174-A96EE7E0591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DF8B6B8-E77F-45C2-AAB1-2B9DD69CB5E4}"/>
              </a:ext>
            </a:extLst>
          </p:cNvPr>
          <p:cNvGrpSpPr/>
          <p:nvPr userDrawn="1"/>
        </p:nvGrpSpPr>
        <p:grpSpPr>
          <a:xfrm flipV="1">
            <a:off x="3643021" y="3778359"/>
            <a:ext cx="1987355" cy="266965"/>
            <a:chOff x="2942404" y="-2858848"/>
            <a:chExt cx="3676035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7FD186D9-B5C3-4DD4-B284-E15E61C868B8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3FCA818C-8C16-406E-AA59-574174DB4BB1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A95B564-F993-4CDA-8240-79B94593C79E}"/>
              </a:ext>
            </a:extLst>
          </p:cNvPr>
          <p:cNvSpPr/>
          <p:nvPr userDrawn="1"/>
        </p:nvSpPr>
        <p:spPr>
          <a:xfrm>
            <a:off x="6535346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9EB8CB0-5ABB-4DAA-A607-A56E21E04E16}"/>
              </a:ext>
            </a:extLst>
          </p:cNvPr>
          <p:cNvGrpSpPr/>
          <p:nvPr userDrawn="1"/>
        </p:nvGrpSpPr>
        <p:grpSpPr>
          <a:xfrm>
            <a:off x="6505041" y="2020884"/>
            <a:ext cx="1987355" cy="266964"/>
            <a:chOff x="2942404" y="1746687"/>
            <a:chExt cx="3676035" cy="493807"/>
          </a:xfrm>
        </p:grpSpPr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EBA9D76F-97AA-4122-B309-D0453D09298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A79E50F5-3846-4B95-B8E9-44D30C3D4E7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030F843-AA26-4DAB-8352-B37B01D2B724}"/>
              </a:ext>
            </a:extLst>
          </p:cNvPr>
          <p:cNvGrpSpPr/>
          <p:nvPr userDrawn="1"/>
        </p:nvGrpSpPr>
        <p:grpSpPr>
          <a:xfrm flipV="1">
            <a:off x="6505041" y="3778359"/>
            <a:ext cx="1987355" cy="266965"/>
            <a:chOff x="2942404" y="-2858848"/>
            <a:chExt cx="3676035" cy="493809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550C3074-849A-4D10-A16E-49C75AB240F3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74784001-824C-4FAE-A323-FFBE010A6AC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矩形 73">
            <a:extLst>
              <a:ext uri="{FF2B5EF4-FFF2-40B4-BE49-F238E27FC236}">
                <a16:creationId xmlns:a16="http://schemas.microsoft.com/office/drawing/2014/main" id="{B093E328-7DC8-4AF8-A4DD-5E1529E1D8F8}"/>
              </a:ext>
            </a:extLst>
          </p:cNvPr>
          <p:cNvSpPr/>
          <p:nvPr userDrawn="1"/>
        </p:nvSpPr>
        <p:spPr>
          <a:xfrm>
            <a:off x="9393341" y="2045256"/>
            <a:ext cx="1927351" cy="1957014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2DCA411-5328-4A16-910C-12F869360C8D}"/>
              </a:ext>
            </a:extLst>
          </p:cNvPr>
          <p:cNvGrpSpPr/>
          <p:nvPr userDrawn="1"/>
        </p:nvGrpSpPr>
        <p:grpSpPr>
          <a:xfrm>
            <a:off x="9363037" y="2020884"/>
            <a:ext cx="1987355" cy="266964"/>
            <a:chOff x="2942404" y="1746687"/>
            <a:chExt cx="3676035" cy="493807"/>
          </a:xfrm>
        </p:grpSpPr>
        <p:sp>
          <p:nvSpPr>
            <p:cNvPr id="76" name="半闭框 75">
              <a:extLst>
                <a:ext uri="{FF2B5EF4-FFF2-40B4-BE49-F238E27FC236}">
                  <a16:creationId xmlns:a16="http://schemas.microsoft.com/office/drawing/2014/main" id="{D9EDF2DA-F975-488E-B7B0-BB22438E15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D2E38409-8FED-4BF4-9494-8CA7537588A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FD9438F-618F-4433-B103-A6B74A37B1AA}"/>
              </a:ext>
            </a:extLst>
          </p:cNvPr>
          <p:cNvGrpSpPr/>
          <p:nvPr userDrawn="1"/>
        </p:nvGrpSpPr>
        <p:grpSpPr>
          <a:xfrm flipV="1">
            <a:off x="9363037" y="3778359"/>
            <a:ext cx="1987355" cy="266965"/>
            <a:chOff x="2942404" y="-2858848"/>
            <a:chExt cx="3676035" cy="493809"/>
          </a:xfrm>
        </p:grpSpPr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36911FDF-BA35-4252-9CB2-0AB13A62E77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DF3B4E31-D8D5-4C35-9452-1DF1C2B3525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文本占位符 3">
            <a:extLst>
              <a:ext uri="{FF2B5EF4-FFF2-40B4-BE49-F238E27FC236}">
                <a16:creationId xmlns:a16="http://schemas.microsoft.com/office/drawing/2014/main" id="{9D94E5AE-0E5B-4187-97DD-516ABBC192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8546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2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2" name="文本占位符 2">
            <a:extLst>
              <a:ext uri="{FF2B5EF4-FFF2-40B4-BE49-F238E27FC236}">
                <a16:creationId xmlns:a16="http://schemas.microsoft.com/office/drawing/2014/main" id="{3656C32B-D2BB-42A7-AE47-7C4F898C9E6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643021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93" name="文本占位符 3">
            <a:extLst>
              <a:ext uri="{FF2B5EF4-FFF2-40B4-BE49-F238E27FC236}">
                <a16:creationId xmlns:a16="http://schemas.microsoft.com/office/drawing/2014/main" id="{5010BF75-40D8-4C7C-ADD9-DCDF9252C4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0566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3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4" name="文本占位符 2">
            <a:extLst>
              <a:ext uri="{FF2B5EF4-FFF2-40B4-BE49-F238E27FC236}">
                <a16:creationId xmlns:a16="http://schemas.microsoft.com/office/drawing/2014/main" id="{FDF90312-301D-404B-AABA-A49C36C8C6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505041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95" name="文本占位符 3">
            <a:extLst>
              <a:ext uri="{FF2B5EF4-FFF2-40B4-BE49-F238E27FC236}">
                <a16:creationId xmlns:a16="http://schemas.microsoft.com/office/drawing/2014/main" id="{C31861FE-3772-4B85-9F32-D95726611D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8562" y="4592711"/>
            <a:ext cx="2224295" cy="18708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阶段</a:t>
            </a:r>
            <a:r>
              <a:rPr lang="en-US" altLang="zh-CN" dirty="0"/>
              <a:t>4</a:t>
            </a:r>
            <a:r>
              <a:rPr lang="zh-CN" altLang="en-US" dirty="0"/>
              <a:t>特征</a:t>
            </a:r>
            <a:endParaRPr lang="en-US" altLang="zh-CN" dirty="0"/>
          </a:p>
          <a:p>
            <a:pPr lvl="1"/>
            <a:r>
              <a:rPr lang="zh-CN" altLang="en-US" dirty="0"/>
              <a:t>最多支持四行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</a:p>
        </p:txBody>
      </p:sp>
      <p:sp>
        <p:nvSpPr>
          <p:cNvPr id="96" name="文本占位符 2">
            <a:extLst>
              <a:ext uri="{FF2B5EF4-FFF2-40B4-BE49-F238E27FC236}">
                <a16:creationId xmlns:a16="http://schemas.microsoft.com/office/drawing/2014/main" id="{214258F4-2C64-4EFE-9F0F-52809BDE541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363037" y="4147946"/>
            <a:ext cx="1987355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阶段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97" name="箭头: 右 96">
            <a:extLst>
              <a:ext uri="{FF2B5EF4-FFF2-40B4-BE49-F238E27FC236}">
                <a16:creationId xmlns:a16="http://schemas.microsoft.com/office/drawing/2014/main" id="{74280D0D-978F-43DF-ADDB-6F35C128FC8A}"/>
              </a:ext>
            </a:extLst>
          </p:cNvPr>
          <p:cNvSpPr/>
          <p:nvPr userDrawn="1"/>
        </p:nvSpPr>
        <p:spPr>
          <a:xfrm>
            <a:off x="3035599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8" name="箭头: 右 97">
            <a:extLst>
              <a:ext uri="{FF2B5EF4-FFF2-40B4-BE49-F238E27FC236}">
                <a16:creationId xmlns:a16="http://schemas.microsoft.com/office/drawing/2014/main" id="{FE515017-6FA3-4A19-9832-AE73B713B11F}"/>
              </a:ext>
            </a:extLst>
          </p:cNvPr>
          <p:cNvSpPr/>
          <p:nvPr userDrawn="1"/>
        </p:nvSpPr>
        <p:spPr>
          <a:xfrm>
            <a:off x="5882467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9" name="箭头: 右 98">
            <a:extLst>
              <a:ext uri="{FF2B5EF4-FFF2-40B4-BE49-F238E27FC236}">
                <a16:creationId xmlns:a16="http://schemas.microsoft.com/office/drawing/2014/main" id="{79D522DE-3B89-4011-9051-3DCD359CD5F7}"/>
              </a:ext>
            </a:extLst>
          </p:cNvPr>
          <p:cNvSpPr/>
          <p:nvPr userDrawn="1"/>
        </p:nvSpPr>
        <p:spPr>
          <a:xfrm>
            <a:off x="8759339" y="2873295"/>
            <a:ext cx="367060" cy="3003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0" name="图片占位符 15">
            <a:extLst>
              <a:ext uri="{FF2B5EF4-FFF2-40B4-BE49-F238E27FC236}">
                <a16:creationId xmlns:a16="http://schemas.microsoft.com/office/drawing/2014/main" id="{71A4AAA3-FFAA-49FB-A903-FDBCBA90E1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90053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1" name="图片占位符 15">
            <a:extLst>
              <a:ext uri="{FF2B5EF4-FFF2-40B4-BE49-F238E27FC236}">
                <a16:creationId xmlns:a16="http://schemas.microsoft.com/office/drawing/2014/main" id="{7762D46E-71FB-4CCD-B1F6-565F2F178D9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706036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2" name="图片占位符 15">
            <a:extLst>
              <a:ext uri="{FF2B5EF4-FFF2-40B4-BE49-F238E27FC236}">
                <a16:creationId xmlns:a16="http://schemas.microsoft.com/office/drawing/2014/main" id="{7271B49F-5F0C-4DF0-9F75-1FBA94DE12F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591941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  <p:sp>
        <p:nvSpPr>
          <p:cNvPr id="103" name="图片占位符 15">
            <a:extLst>
              <a:ext uri="{FF2B5EF4-FFF2-40B4-BE49-F238E27FC236}">
                <a16:creationId xmlns:a16="http://schemas.microsoft.com/office/drawing/2014/main" id="{D3DB05E8-4D2C-4BFC-92A6-BD5FDD2E04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42057" y="2100088"/>
            <a:ext cx="1829315" cy="1870843"/>
          </a:xfrm>
          <a:blipFill>
            <a:blip r:embed="rId2"/>
            <a:stretch>
              <a:fillRect/>
            </a:stretch>
          </a:blipFill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/>
              <a:t>点击中央图标插入图片</a:t>
            </a:r>
          </a:p>
        </p:txBody>
      </p:sp>
    </p:spTree>
    <p:extLst>
      <p:ext uri="{BB962C8B-B14F-4D97-AF65-F5344CB8AC3E}">
        <p14:creationId xmlns:p14="http://schemas.microsoft.com/office/powerpoint/2010/main" val="823806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3关键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E42BADA-B986-4D62-9266-82D1405CBFB4}"/>
              </a:ext>
            </a:extLst>
          </p:cNvPr>
          <p:cNvSpPr/>
          <p:nvPr userDrawn="1"/>
        </p:nvSpPr>
        <p:spPr>
          <a:xfrm>
            <a:off x="841609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24" name="半闭框 23">
            <a:extLst>
              <a:ext uri="{FF2B5EF4-FFF2-40B4-BE49-F238E27FC236}">
                <a16:creationId xmlns:a16="http://schemas.microsoft.com/office/drawing/2014/main" id="{02E6F8FB-C8FA-4267-A1DB-EB44F4E3264E}"/>
              </a:ext>
            </a:extLst>
          </p:cNvPr>
          <p:cNvSpPr/>
          <p:nvPr userDrawn="1"/>
        </p:nvSpPr>
        <p:spPr>
          <a:xfrm>
            <a:off x="811305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5" name="半闭框 24">
            <a:extLst>
              <a:ext uri="{FF2B5EF4-FFF2-40B4-BE49-F238E27FC236}">
                <a16:creationId xmlns:a16="http://schemas.microsoft.com/office/drawing/2014/main" id="{B23C7F8C-BB1C-4386-997B-B0D116107C18}"/>
              </a:ext>
            </a:extLst>
          </p:cNvPr>
          <p:cNvSpPr/>
          <p:nvPr userDrawn="1"/>
        </p:nvSpPr>
        <p:spPr>
          <a:xfrm flipH="1">
            <a:off x="3582491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6" name="半闭框 25">
            <a:extLst>
              <a:ext uri="{FF2B5EF4-FFF2-40B4-BE49-F238E27FC236}">
                <a16:creationId xmlns:a16="http://schemas.microsoft.com/office/drawing/2014/main" id="{A7E39EC0-13EF-437E-8E18-F6AA00DEC8AE}"/>
              </a:ext>
            </a:extLst>
          </p:cNvPr>
          <p:cNvSpPr/>
          <p:nvPr userDrawn="1"/>
        </p:nvSpPr>
        <p:spPr>
          <a:xfrm flipV="1">
            <a:off x="811305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7" name="半闭框 26">
            <a:extLst>
              <a:ext uri="{FF2B5EF4-FFF2-40B4-BE49-F238E27FC236}">
                <a16:creationId xmlns:a16="http://schemas.microsoft.com/office/drawing/2014/main" id="{C105BD27-C098-4A68-A780-C13F9D2FC1D6}"/>
              </a:ext>
            </a:extLst>
          </p:cNvPr>
          <p:cNvSpPr/>
          <p:nvPr userDrawn="1"/>
        </p:nvSpPr>
        <p:spPr>
          <a:xfrm flipH="1" flipV="1">
            <a:off x="3582491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306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8799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CC32008-0F5F-4D08-A8D1-6F9D35D41009}"/>
              </a:ext>
            </a:extLst>
          </p:cNvPr>
          <p:cNvSpPr/>
          <p:nvPr userDrawn="1"/>
        </p:nvSpPr>
        <p:spPr>
          <a:xfrm>
            <a:off x="4587233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2" name="半闭框 31">
            <a:extLst>
              <a:ext uri="{FF2B5EF4-FFF2-40B4-BE49-F238E27FC236}">
                <a16:creationId xmlns:a16="http://schemas.microsoft.com/office/drawing/2014/main" id="{97B9D7C0-690A-4826-8A92-149E952113ED}"/>
              </a:ext>
            </a:extLst>
          </p:cNvPr>
          <p:cNvSpPr/>
          <p:nvPr userDrawn="1"/>
        </p:nvSpPr>
        <p:spPr>
          <a:xfrm>
            <a:off x="4556929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3" name="半闭框 32">
            <a:extLst>
              <a:ext uri="{FF2B5EF4-FFF2-40B4-BE49-F238E27FC236}">
                <a16:creationId xmlns:a16="http://schemas.microsoft.com/office/drawing/2014/main" id="{EBAEECA9-0A76-4836-8172-77C22FBBBB9D}"/>
              </a:ext>
            </a:extLst>
          </p:cNvPr>
          <p:cNvSpPr/>
          <p:nvPr userDrawn="1"/>
        </p:nvSpPr>
        <p:spPr>
          <a:xfrm flipH="1">
            <a:off x="7328115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4" name="半闭框 33">
            <a:extLst>
              <a:ext uri="{FF2B5EF4-FFF2-40B4-BE49-F238E27FC236}">
                <a16:creationId xmlns:a16="http://schemas.microsoft.com/office/drawing/2014/main" id="{F1B04149-104A-46A5-8394-E42DAC2B6816}"/>
              </a:ext>
            </a:extLst>
          </p:cNvPr>
          <p:cNvSpPr/>
          <p:nvPr userDrawn="1"/>
        </p:nvSpPr>
        <p:spPr>
          <a:xfrm flipV="1">
            <a:off x="4556929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5" name="半闭框 34">
            <a:extLst>
              <a:ext uri="{FF2B5EF4-FFF2-40B4-BE49-F238E27FC236}">
                <a16:creationId xmlns:a16="http://schemas.microsoft.com/office/drawing/2014/main" id="{0002CC1A-6531-4A21-937D-78B59ADBED74}"/>
              </a:ext>
            </a:extLst>
          </p:cNvPr>
          <p:cNvSpPr/>
          <p:nvPr userDrawn="1"/>
        </p:nvSpPr>
        <p:spPr>
          <a:xfrm flipH="1" flipV="1">
            <a:off x="7328115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38" name="文本占位符 2">
            <a:extLst>
              <a:ext uri="{FF2B5EF4-FFF2-40B4-BE49-F238E27FC236}">
                <a16:creationId xmlns:a16="http://schemas.microsoft.com/office/drawing/2014/main" id="{313AA093-D9E3-43BC-8897-E812ABAA618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4423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A934070-CB78-4C29-9657-C140AC27CA2E}"/>
              </a:ext>
            </a:extLst>
          </p:cNvPr>
          <p:cNvSpPr/>
          <p:nvPr userDrawn="1"/>
        </p:nvSpPr>
        <p:spPr>
          <a:xfrm>
            <a:off x="8349261" y="2284390"/>
            <a:ext cx="2992851" cy="144072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0" name="半闭框 39">
            <a:extLst>
              <a:ext uri="{FF2B5EF4-FFF2-40B4-BE49-F238E27FC236}">
                <a16:creationId xmlns:a16="http://schemas.microsoft.com/office/drawing/2014/main" id="{8906D149-88F6-423E-BD1B-D1FADCFEE08A}"/>
              </a:ext>
            </a:extLst>
          </p:cNvPr>
          <p:cNvSpPr/>
          <p:nvPr userDrawn="1"/>
        </p:nvSpPr>
        <p:spPr>
          <a:xfrm>
            <a:off x="8318959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1" name="半闭框 40">
            <a:extLst>
              <a:ext uri="{FF2B5EF4-FFF2-40B4-BE49-F238E27FC236}">
                <a16:creationId xmlns:a16="http://schemas.microsoft.com/office/drawing/2014/main" id="{F244DD94-6176-4440-926A-9F90C6CB8B61}"/>
              </a:ext>
            </a:extLst>
          </p:cNvPr>
          <p:cNvSpPr/>
          <p:nvPr userDrawn="1"/>
        </p:nvSpPr>
        <p:spPr>
          <a:xfrm flipH="1">
            <a:off x="11090143" y="2260017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2" name="半闭框 41">
            <a:extLst>
              <a:ext uri="{FF2B5EF4-FFF2-40B4-BE49-F238E27FC236}">
                <a16:creationId xmlns:a16="http://schemas.microsoft.com/office/drawing/2014/main" id="{C7553985-7362-4E5F-83D3-358AC78F4C1A}"/>
              </a:ext>
            </a:extLst>
          </p:cNvPr>
          <p:cNvSpPr/>
          <p:nvPr userDrawn="1"/>
        </p:nvSpPr>
        <p:spPr>
          <a:xfrm flipV="1">
            <a:off x="8318959" y="3504665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3" name="半闭框 42">
            <a:extLst>
              <a:ext uri="{FF2B5EF4-FFF2-40B4-BE49-F238E27FC236}">
                <a16:creationId xmlns:a16="http://schemas.microsoft.com/office/drawing/2014/main" id="{253D6285-4A31-4DD1-A6D3-6990457A5CFF}"/>
              </a:ext>
            </a:extLst>
          </p:cNvPr>
          <p:cNvSpPr/>
          <p:nvPr userDrawn="1"/>
        </p:nvSpPr>
        <p:spPr>
          <a:xfrm flipH="1" flipV="1">
            <a:off x="11090143" y="3504666"/>
            <a:ext cx="285944" cy="266964"/>
          </a:xfrm>
          <a:prstGeom prst="halfFrame">
            <a:avLst>
              <a:gd name="adj1" fmla="val 25310"/>
              <a:gd name="adj2" fmla="val 2349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6" name="文本占位符 2">
            <a:extLst>
              <a:ext uri="{FF2B5EF4-FFF2-40B4-BE49-F238E27FC236}">
                <a16:creationId xmlns:a16="http://schemas.microsoft.com/office/drawing/2014/main" id="{C94F00FB-7652-4029-85D8-02CDDFA98DE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456451" y="2786853"/>
            <a:ext cx="2782144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50" name="文本占位符 3">
            <a:extLst>
              <a:ext uri="{FF2B5EF4-FFF2-40B4-BE49-F238E27FC236}">
                <a16:creationId xmlns:a16="http://schemas.microsoft.com/office/drawing/2014/main" id="{3495B526-6E63-430C-B6E8-310C9AA0AC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55093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51" name="文本占位符 3">
            <a:extLst>
              <a:ext uri="{FF2B5EF4-FFF2-40B4-BE49-F238E27FC236}">
                <a16:creationId xmlns:a16="http://schemas.microsoft.com/office/drawing/2014/main" id="{444DA6DE-93DF-4CE3-84F2-FA16B899A2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18960" y="3906512"/>
            <a:ext cx="3057129" cy="2306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643AFA06-82C6-407D-B76F-00CB35298091}"/>
              </a:ext>
            </a:extLst>
          </p:cNvPr>
          <p:cNvSpPr/>
          <p:nvPr userDrawn="1"/>
        </p:nvSpPr>
        <p:spPr>
          <a:xfrm>
            <a:off x="4062659" y="2854591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D2362F02-426C-4744-AB2F-22683C6DCCC9}"/>
              </a:ext>
            </a:extLst>
          </p:cNvPr>
          <p:cNvSpPr/>
          <p:nvPr userDrawn="1"/>
        </p:nvSpPr>
        <p:spPr>
          <a:xfrm>
            <a:off x="7783521" y="2854591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106811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发展或流程(4关键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发展历程或设计流程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32ECEEE5-2127-46DE-B8CA-08803DE953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656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E701F09-D2E1-4B19-BCFC-16D3A114B216}"/>
              </a:ext>
            </a:extLst>
          </p:cNvPr>
          <p:cNvSpPr/>
          <p:nvPr userDrawn="1"/>
        </p:nvSpPr>
        <p:spPr>
          <a:xfrm>
            <a:off x="841610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08C30E9-C58D-45E0-B130-DB7B837B65C7}"/>
              </a:ext>
            </a:extLst>
          </p:cNvPr>
          <p:cNvGrpSpPr/>
          <p:nvPr userDrawn="1"/>
        </p:nvGrpSpPr>
        <p:grpSpPr>
          <a:xfrm>
            <a:off x="811305" y="2527935"/>
            <a:ext cx="1987355" cy="266964"/>
            <a:chOff x="2942404" y="1746687"/>
            <a:chExt cx="3676035" cy="493807"/>
          </a:xfrm>
        </p:grpSpPr>
        <p:sp>
          <p:nvSpPr>
            <p:cNvPr id="52" name="半闭框 51">
              <a:extLst>
                <a:ext uri="{FF2B5EF4-FFF2-40B4-BE49-F238E27FC236}">
                  <a16:creationId xmlns:a16="http://schemas.microsoft.com/office/drawing/2014/main" id="{BBCA64B6-1CC2-498F-A68F-2594605E032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3" name="半闭框 52">
              <a:extLst>
                <a:ext uri="{FF2B5EF4-FFF2-40B4-BE49-F238E27FC236}">
                  <a16:creationId xmlns:a16="http://schemas.microsoft.com/office/drawing/2014/main" id="{D47671E5-1286-4C80-ADC7-C0AC239EC7B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E832598-4E12-4AF8-8AA9-0BFEAAB88764}"/>
              </a:ext>
            </a:extLst>
          </p:cNvPr>
          <p:cNvGrpSpPr/>
          <p:nvPr userDrawn="1"/>
        </p:nvGrpSpPr>
        <p:grpSpPr>
          <a:xfrm flipV="1">
            <a:off x="811305" y="3429002"/>
            <a:ext cx="1987355" cy="266965"/>
            <a:chOff x="2942404" y="-2858848"/>
            <a:chExt cx="3676035" cy="493809"/>
          </a:xfrm>
        </p:grpSpPr>
        <p:sp>
          <p:nvSpPr>
            <p:cNvPr id="55" name="半闭框 54">
              <a:extLst>
                <a:ext uri="{FF2B5EF4-FFF2-40B4-BE49-F238E27FC236}">
                  <a16:creationId xmlns:a16="http://schemas.microsoft.com/office/drawing/2014/main" id="{0577E7A6-1799-4936-9E05-FC9CA1B736D7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半闭框 55">
              <a:extLst>
                <a:ext uri="{FF2B5EF4-FFF2-40B4-BE49-F238E27FC236}">
                  <a16:creationId xmlns:a16="http://schemas.microsoft.com/office/drawing/2014/main" id="{91FBAD83-EA8F-404B-BD54-5A6370E29A35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9236E718-E5B0-453D-8B26-AC85089D3B1C}"/>
              </a:ext>
            </a:extLst>
          </p:cNvPr>
          <p:cNvSpPr/>
          <p:nvPr userDrawn="1"/>
        </p:nvSpPr>
        <p:spPr>
          <a:xfrm>
            <a:off x="3673326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44577AB-1B59-4F31-B37B-54400A16BCD2}"/>
              </a:ext>
            </a:extLst>
          </p:cNvPr>
          <p:cNvGrpSpPr/>
          <p:nvPr userDrawn="1"/>
        </p:nvGrpSpPr>
        <p:grpSpPr>
          <a:xfrm>
            <a:off x="3643021" y="2527935"/>
            <a:ext cx="1987355" cy="266964"/>
            <a:chOff x="2942404" y="1746687"/>
            <a:chExt cx="3676035" cy="493807"/>
          </a:xfrm>
        </p:grpSpPr>
        <p:sp>
          <p:nvSpPr>
            <p:cNvPr id="60" name="半闭框 59">
              <a:extLst>
                <a:ext uri="{FF2B5EF4-FFF2-40B4-BE49-F238E27FC236}">
                  <a16:creationId xmlns:a16="http://schemas.microsoft.com/office/drawing/2014/main" id="{C2FDD3C3-570A-46BB-9FAF-89972BDACC10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1" name="半闭框 60">
              <a:extLst>
                <a:ext uri="{FF2B5EF4-FFF2-40B4-BE49-F238E27FC236}">
                  <a16:creationId xmlns:a16="http://schemas.microsoft.com/office/drawing/2014/main" id="{72AE4408-3E05-4F18-B174-A96EE7E0591E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DF8B6B8-E77F-45C2-AAB1-2B9DD69CB5E4}"/>
              </a:ext>
            </a:extLst>
          </p:cNvPr>
          <p:cNvGrpSpPr/>
          <p:nvPr userDrawn="1"/>
        </p:nvGrpSpPr>
        <p:grpSpPr>
          <a:xfrm flipV="1">
            <a:off x="3643021" y="3429002"/>
            <a:ext cx="1987355" cy="266965"/>
            <a:chOff x="2942404" y="-2858848"/>
            <a:chExt cx="3676035" cy="493809"/>
          </a:xfrm>
        </p:grpSpPr>
        <p:sp>
          <p:nvSpPr>
            <p:cNvPr id="63" name="半闭框 62">
              <a:extLst>
                <a:ext uri="{FF2B5EF4-FFF2-40B4-BE49-F238E27FC236}">
                  <a16:creationId xmlns:a16="http://schemas.microsoft.com/office/drawing/2014/main" id="{7FD186D9-B5C3-4DD4-B284-E15E61C868B8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半闭框 63">
              <a:extLst>
                <a:ext uri="{FF2B5EF4-FFF2-40B4-BE49-F238E27FC236}">
                  <a16:creationId xmlns:a16="http://schemas.microsoft.com/office/drawing/2014/main" id="{3FCA818C-8C16-406E-AA59-574174DB4BB1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2A95B564-F993-4CDA-8240-79B94593C79E}"/>
              </a:ext>
            </a:extLst>
          </p:cNvPr>
          <p:cNvSpPr/>
          <p:nvPr userDrawn="1"/>
        </p:nvSpPr>
        <p:spPr>
          <a:xfrm>
            <a:off x="6535346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9EB8CB0-5ABB-4DAA-A607-A56E21E04E16}"/>
              </a:ext>
            </a:extLst>
          </p:cNvPr>
          <p:cNvGrpSpPr/>
          <p:nvPr userDrawn="1"/>
        </p:nvGrpSpPr>
        <p:grpSpPr>
          <a:xfrm>
            <a:off x="6505041" y="2527935"/>
            <a:ext cx="1987355" cy="266964"/>
            <a:chOff x="2942404" y="1746687"/>
            <a:chExt cx="3676035" cy="493807"/>
          </a:xfrm>
        </p:grpSpPr>
        <p:sp>
          <p:nvSpPr>
            <p:cNvPr id="68" name="半闭框 67">
              <a:extLst>
                <a:ext uri="{FF2B5EF4-FFF2-40B4-BE49-F238E27FC236}">
                  <a16:creationId xmlns:a16="http://schemas.microsoft.com/office/drawing/2014/main" id="{EBA9D76F-97AA-4122-B309-D0453D092984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9" name="半闭框 68">
              <a:extLst>
                <a:ext uri="{FF2B5EF4-FFF2-40B4-BE49-F238E27FC236}">
                  <a16:creationId xmlns:a16="http://schemas.microsoft.com/office/drawing/2014/main" id="{A79E50F5-3846-4B95-B8E9-44D30C3D4E7D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030F843-AA26-4DAB-8352-B37B01D2B724}"/>
              </a:ext>
            </a:extLst>
          </p:cNvPr>
          <p:cNvGrpSpPr/>
          <p:nvPr userDrawn="1"/>
        </p:nvGrpSpPr>
        <p:grpSpPr>
          <a:xfrm flipV="1">
            <a:off x="6505041" y="3429002"/>
            <a:ext cx="1987355" cy="266965"/>
            <a:chOff x="2942404" y="-2858848"/>
            <a:chExt cx="3676035" cy="493809"/>
          </a:xfrm>
        </p:grpSpPr>
        <p:sp>
          <p:nvSpPr>
            <p:cNvPr id="71" name="半闭框 70">
              <a:extLst>
                <a:ext uri="{FF2B5EF4-FFF2-40B4-BE49-F238E27FC236}">
                  <a16:creationId xmlns:a16="http://schemas.microsoft.com/office/drawing/2014/main" id="{550C3074-849A-4D10-A16E-49C75AB240F3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72" name="半闭框 71">
              <a:extLst>
                <a:ext uri="{FF2B5EF4-FFF2-40B4-BE49-F238E27FC236}">
                  <a16:creationId xmlns:a16="http://schemas.microsoft.com/office/drawing/2014/main" id="{74784001-824C-4FAE-A323-FFBE010A6AC9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矩形 73">
            <a:extLst>
              <a:ext uri="{FF2B5EF4-FFF2-40B4-BE49-F238E27FC236}">
                <a16:creationId xmlns:a16="http://schemas.microsoft.com/office/drawing/2014/main" id="{B093E328-7DC8-4AF8-A4DD-5E1529E1D8F8}"/>
              </a:ext>
            </a:extLst>
          </p:cNvPr>
          <p:cNvSpPr/>
          <p:nvPr userDrawn="1"/>
        </p:nvSpPr>
        <p:spPr>
          <a:xfrm>
            <a:off x="9393341" y="2552309"/>
            <a:ext cx="1927351" cy="11103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9525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2DCA411-5328-4A16-910C-12F869360C8D}"/>
              </a:ext>
            </a:extLst>
          </p:cNvPr>
          <p:cNvGrpSpPr/>
          <p:nvPr userDrawn="1"/>
        </p:nvGrpSpPr>
        <p:grpSpPr>
          <a:xfrm>
            <a:off x="9363037" y="2527935"/>
            <a:ext cx="1987355" cy="266964"/>
            <a:chOff x="2942404" y="1746687"/>
            <a:chExt cx="3676035" cy="493807"/>
          </a:xfrm>
        </p:grpSpPr>
        <p:sp>
          <p:nvSpPr>
            <p:cNvPr id="76" name="半闭框 75">
              <a:extLst>
                <a:ext uri="{FF2B5EF4-FFF2-40B4-BE49-F238E27FC236}">
                  <a16:creationId xmlns:a16="http://schemas.microsoft.com/office/drawing/2014/main" id="{D9EDF2DA-F975-488E-B7B0-BB22438E1516}"/>
                </a:ext>
              </a:extLst>
            </p:cNvPr>
            <p:cNvSpPr/>
            <p:nvPr/>
          </p:nvSpPr>
          <p:spPr>
            <a:xfrm>
              <a:off x="2942404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7" name="半闭框 76">
              <a:extLst>
                <a:ext uri="{FF2B5EF4-FFF2-40B4-BE49-F238E27FC236}">
                  <a16:creationId xmlns:a16="http://schemas.microsoft.com/office/drawing/2014/main" id="{D2E38409-8FED-4BF4-9494-8CA7537588A7}"/>
                </a:ext>
              </a:extLst>
            </p:cNvPr>
            <p:cNvSpPr/>
            <p:nvPr/>
          </p:nvSpPr>
          <p:spPr>
            <a:xfrm flipH="1">
              <a:off x="6089525" y="1746687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FD9438F-618F-4433-B103-A6B74A37B1AA}"/>
              </a:ext>
            </a:extLst>
          </p:cNvPr>
          <p:cNvGrpSpPr/>
          <p:nvPr userDrawn="1"/>
        </p:nvGrpSpPr>
        <p:grpSpPr>
          <a:xfrm flipV="1">
            <a:off x="9363037" y="3429002"/>
            <a:ext cx="1987355" cy="266965"/>
            <a:chOff x="2942404" y="-2858848"/>
            <a:chExt cx="3676035" cy="493809"/>
          </a:xfrm>
        </p:grpSpPr>
        <p:sp>
          <p:nvSpPr>
            <p:cNvPr id="79" name="半闭框 78">
              <a:extLst>
                <a:ext uri="{FF2B5EF4-FFF2-40B4-BE49-F238E27FC236}">
                  <a16:creationId xmlns:a16="http://schemas.microsoft.com/office/drawing/2014/main" id="{36911FDF-BA35-4252-9CB2-0AB13A62E770}"/>
                </a:ext>
              </a:extLst>
            </p:cNvPr>
            <p:cNvSpPr/>
            <p:nvPr/>
          </p:nvSpPr>
          <p:spPr>
            <a:xfrm>
              <a:off x="2942404" y="-2858846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0" name="半闭框 79">
              <a:extLst>
                <a:ext uri="{FF2B5EF4-FFF2-40B4-BE49-F238E27FC236}">
                  <a16:creationId xmlns:a16="http://schemas.microsoft.com/office/drawing/2014/main" id="{DF3B4E31-D8D5-4C35-9452-1DF1C2B3525E}"/>
                </a:ext>
              </a:extLst>
            </p:cNvPr>
            <p:cNvSpPr/>
            <p:nvPr/>
          </p:nvSpPr>
          <p:spPr>
            <a:xfrm flipH="1">
              <a:off x="6089525" y="-2858848"/>
              <a:ext cx="528914" cy="493807"/>
            </a:xfrm>
            <a:prstGeom prst="halfFrame">
              <a:avLst>
                <a:gd name="adj1" fmla="val 25310"/>
                <a:gd name="adj2" fmla="val 2349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0A3FA9D9-7BF5-419A-AAF3-3E0D89C727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9955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2" name="文本占位符 2">
            <a:extLst>
              <a:ext uri="{FF2B5EF4-FFF2-40B4-BE49-F238E27FC236}">
                <a16:creationId xmlns:a16="http://schemas.microsoft.com/office/drawing/2014/main" id="{3656C32B-D2BB-42A7-AE47-7C4F898C9E6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751671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4" name="文本占位符 2">
            <a:extLst>
              <a:ext uri="{FF2B5EF4-FFF2-40B4-BE49-F238E27FC236}">
                <a16:creationId xmlns:a16="http://schemas.microsoft.com/office/drawing/2014/main" id="{FDF90312-301D-404B-AABA-A49C36C8C6A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613691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6" name="文本占位符 2">
            <a:extLst>
              <a:ext uri="{FF2B5EF4-FFF2-40B4-BE49-F238E27FC236}">
                <a16:creationId xmlns:a16="http://schemas.microsoft.com/office/drawing/2014/main" id="{214258F4-2C64-4EFE-9F0F-52809BDE541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471687" y="29108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6"/>
                </a:solidFill>
                <a:latin typeface="+mj-ea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7" name="文本占位符 3">
            <a:extLst>
              <a:ext uri="{FF2B5EF4-FFF2-40B4-BE49-F238E27FC236}">
                <a16:creationId xmlns:a16="http://schemas.microsoft.com/office/drawing/2014/main" id="{40FF8878-5906-4889-8A03-4D92F6E707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3372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98" name="文本占位符 3">
            <a:extLst>
              <a:ext uri="{FF2B5EF4-FFF2-40B4-BE49-F238E27FC236}">
                <a16:creationId xmlns:a16="http://schemas.microsoft.com/office/drawing/2014/main" id="{EFA03E22-CAB6-40D0-AD38-2947027532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3125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99" name="文本占位符 3">
            <a:extLst>
              <a:ext uri="{FF2B5EF4-FFF2-40B4-BE49-F238E27FC236}">
                <a16:creationId xmlns:a16="http://schemas.microsoft.com/office/drawing/2014/main" id="{4A6F8484-D887-4164-B30C-C4B7C8883F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2879" y="3792268"/>
            <a:ext cx="2156013" cy="24023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</a:defRPr>
            </a:lvl1pPr>
            <a:lvl2pPr marL="358766" indent="-358766" algn="just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2pPr>
            <a:lvl3pPr marL="914377" indent="0">
              <a:buNone/>
              <a:defRPr/>
            </a:lvl3pPr>
          </a:lstStyle>
          <a:p>
            <a:pPr lvl="1"/>
            <a:r>
              <a:rPr lang="zh-CN" altLang="en-US" dirty="0"/>
              <a:t>关键词说明</a:t>
            </a:r>
            <a:endParaRPr lang="en-US" altLang="zh-CN" dirty="0"/>
          </a:p>
          <a:p>
            <a:pPr lvl="1"/>
            <a:r>
              <a:rPr lang="zh-CN" altLang="en-US" dirty="0"/>
              <a:t>最多支持五行</a:t>
            </a:r>
            <a:endParaRPr lang="en-US" altLang="zh-CN" dirty="0"/>
          </a:p>
          <a:p>
            <a:pPr lvl="1"/>
            <a:r>
              <a:rPr lang="zh-CN" altLang="en-US" dirty="0"/>
              <a:t>可列表型</a:t>
            </a:r>
          </a:p>
          <a:p>
            <a:pPr lvl="1"/>
            <a:r>
              <a:rPr lang="zh-CN" altLang="en-US" dirty="0"/>
              <a:t>也可段落文字</a:t>
            </a:r>
            <a:endParaRPr lang="en-US" altLang="zh-CN" dirty="0"/>
          </a:p>
          <a:p>
            <a:pPr lvl="1"/>
            <a:r>
              <a:rPr lang="zh-CN" altLang="en-US" dirty="0"/>
              <a:t>可调整字号</a:t>
            </a: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399DB054-D540-4D6C-9FF5-18DBE5E9739C}"/>
              </a:ext>
            </a:extLst>
          </p:cNvPr>
          <p:cNvSpPr/>
          <p:nvPr userDrawn="1"/>
        </p:nvSpPr>
        <p:spPr>
          <a:xfrm>
            <a:off x="3065633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箭头: 右 56">
            <a:extLst>
              <a:ext uri="{FF2B5EF4-FFF2-40B4-BE49-F238E27FC236}">
                <a16:creationId xmlns:a16="http://schemas.microsoft.com/office/drawing/2014/main" id="{C031EF0C-C83A-4A02-B905-786673E97CEF}"/>
              </a:ext>
            </a:extLst>
          </p:cNvPr>
          <p:cNvSpPr/>
          <p:nvPr userDrawn="1"/>
        </p:nvSpPr>
        <p:spPr>
          <a:xfrm>
            <a:off x="5867315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箭头: 右 64">
            <a:extLst>
              <a:ext uri="{FF2B5EF4-FFF2-40B4-BE49-F238E27FC236}">
                <a16:creationId xmlns:a16="http://schemas.microsoft.com/office/drawing/2014/main" id="{7D066AF2-1310-4C15-9C3E-F658044C6D86}"/>
              </a:ext>
            </a:extLst>
          </p:cNvPr>
          <p:cNvSpPr/>
          <p:nvPr userDrawn="1"/>
        </p:nvSpPr>
        <p:spPr>
          <a:xfrm>
            <a:off x="8729335" y="3001483"/>
            <a:ext cx="367060" cy="30031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79245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3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2729753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959288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9188823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3003178" y="3980332"/>
            <a:ext cx="29561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6232714" y="3980332"/>
            <a:ext cx="295611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8143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4050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067735" y="4184518"/>
            <a:ext cx="4056531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C5C0072-4BAF-4D44-BF51-AE975A7054D0}"/>
              </a:ext>
            </a:extLst>
          </p:cNvPr>
          <p:cNvCxnSpPr>
            <a:cxnSpLocks/>
          </p:cNvCxnSpPr>
          <p:nvPr userDrawn="1"/>
        </p:nvCxnSpPr>
        <p:spPr>
          <a:xfrm>
            <a:off x="1913966" y="3989296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6CCA9BE-1309-4A33-9DAB-74E173AC6FE4}"/>
              </a:ext>
            </a:extLst>
          </p:cNvPr>
          <p:cNvCxnSpPr>
            <a:cxnSpLocks/>
          </p:cNvCxnSpPr>
          <p:nvPr userDrawn="1"/>
        </p:nvCxnSpPr>
        <p:spPr>
          <a:xfrm>
            <a:off x="9462247" y="3989296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0515810-7E36-4A79-83F4-6F0788E4F0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636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0" name="文本占位符 6">
            <a:extLst>
              <a:ext uri="{FF2B5EF4-FFF2-40B4-BE49-F238E27FC236}">
                <a16:creationId xmlns:a16="http://schemas.microsoft.com/office/drawing/2014/main" id="{A784EA1E-8B1E-41AB-A7D8-71EBAA65D4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51494" y="4687789"/>
            <a:ext cx="46890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1" name="文本占位符 6">
            <a:extLst>
              <a:ext uri="{FF2B5EF4-FFF2-40B4-BE49-F238E27FC236}">
                <a16:creationId xmlns:a16="http://schemas.microsoft.com/office/drawing/2014/main" id="{4C483142-6CA6-4139-90C6-4269C38CAD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0705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2892179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4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221966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471274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720583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2493086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4986171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044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50343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097515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9698916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7479256" y="3980332"/>
            <a:ext cx="221966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079441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6D573DF-97C5-4704-B3CF-87FF3A12DC62}"/>
              </a:ext>
            </a:extLst>
          </p:cNvPr>
          <p:cNvCxnSpPr>
            <a:cxnSpLocks/>
          </p:cNvCxnSpPr>
          <p:nvPr userDrawn="1"/>
        </p:nvCxnSpPr>
        <p:spPr>
          <a:xfrm>
            <a:off x="1403874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96B6610-9559-4E3B-97C7-8FCF9F7EFDC6}"/>
              </a:ext>
            </a:extLst>
          </p:cNvPr>
          <p:cNvCxnSpPr>
            <a:cxnSpLocks/>
          </p:cNvCxnSpPr>
          <p:nvPr userDrawn="1"/>
        </p:nvCxnSpPr>
        <p:spPr>
          <a:xfrm>
            <a:off x="9972341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6">
            <a:extLst>
              <a:ext uri="{FF2B5EF4-FFF2-40B4-BE49-F238E27FC236}">
                <a16:creationId xmlns:a16="http://schemas.microsoft.com/office/drawing/2014/main" id="{5F85DD49-B136-446C-8AAB-E19AAAD2C1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645" y="1727682"/>
            <a:ext cx="3769659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4" name="文本占位符 6">
            <a:extLst>
              <a:ext uri="{FF2B5EF4-FFF2-40B4-BE49-F238E27FC236}">
                <a16:creationId xmlns:a16="http://schemas.microsoft.com/office/drawing/2014/main" id="{4ABF2E43-9704-4D5B-8C59-DD51BD269F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4951" y="4687789"/>
            <a:ext cx="46890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7" name="文本占位符 6">
            <a:extLst>
              <a:ext uri="{FF2B5EF4-FFF2-40B4-BE49-F238E27FC236}">
                <a16:creationId xmlns:a16="http://schemas.microsoft.com/office/drawing/2014/main" id="{9C54B966-D0DA-4D4C-8527-F1DF8E9801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6169" y="1727682"/>
            <a:ext cx="4712747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28" name="文本占位符 6">
            <a:extLst>
              <a:ext uri="{FF2B5EF4-FFF2-40B4-BE49-F238E27FC236}">
                <a16:creationId xmlns:a16="http://schemas.microsoft.com/office/drawing/2014/main" id="{579E1B2C-9895-4C48-AA23-5DF019374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6785" y="4687789"/>
            <a:ext cx="3457687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1093542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5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3881719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959289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8036860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4155143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6232713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9104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1980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202007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263797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1011443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8310285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414035" y="4184518"/>
            <a:ext cx="1514168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601168-48B8-4BC7-8D6A-6DE13C26E08F}"/>
              </a:ext>
            </a:extLst>
          </p:cNvPr>
          <p:cNvSpPr/>
          <p:nvPr userDrawn="1"/>
        </p:nvSpPr>
        <p:spPr>
          <a:xfrm>
            <a:off x="180414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326BCEC-3E64-4560-988F-FE64CA72FBBC}"/>
              </a:ext>
            </a:extLst>
          </p:cNvPr>
          <p:cNvCxnSpPr>
            <a:cxnSpLocks/>
            <a:stCxn id="23" idx="6"/>
            <a:endCxn id="3" idx="2"/>
          </p:cNvCxnSpPr>
          <p:nvPr userDrawn="1"/>
        </p:nvCxnSpPr>
        <p:spPr>
          <a:xfrm>
            <a:off x="2077572" y="3980332"/>
            <a:ext cx="180414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27C8BBCA-4267-4935-9C1D-D14C7080E44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54911" y="3330129"/>
            <a:ext cx="1770056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1E73A29-3BB0-4C01-8B7F-372C9186879C}"/>
              </a:ext>
            </a:extLst>
          </p:cNvPr>
          <p:cNvCxnSpPr>
            <a:cxnSpLocks/>
          </p:cNvCxnSpPr>
          <p:nvPr userDrawn="1"/>
        </p:nvCxnSpPr>
        <p:spPr>
          <a:xfrm>
            <a:off x="988359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E26E937-7275-4FCC-970F-9CD0307DAB7D}"/>
              </a:ext>
            </a:extLst>
          </p:cNvPr>
          <p:cNvCxnSpPr>
            <a:cxnSpLocks/>
          </p:cNvCxnSpPr>
          <p:nvPr userDrawn="1"/>
        </p:nvCxnSpPr>
        <p:spPr>
          <a:xfrm>
            <a:off x="10387855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占位符 6">
            <a:extLst>
              <a:ext uri="{FF2B5EF4-FFF2-40B4-BE49-F238E27FC236}">
                <a16:creationId xmlns:a16="http://schemas.microsoft.com/office/drawing/2014/main" id="{F9C0F152-324A-4D42-AE05-47127C1F38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247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2" name="文本占位符 6">
            <a:extLst>
              <a:ext uri="{FF2B5EF4-FFF2-40B4-BE49-F238E27FC236}">
                <a16:creationId xmlns:a16="http://schemas.microsoft.com/office/drawing/2014/main" id="{7CD980A9-B4D9-42C4-8093-04AAD9719B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77571" y="4687789"/>
            <a:ext cx="3881719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33" name="文本占位符 6">
            <a:extLst>
              <a:ext uri="{FF2B5EF4-FFF2-40B4-BE49-F238E27FC236}">
                <a16:creationId xmlns:a16="http://schemas.microsoft.com/office/drawing/2014/main" id="{33A06731-3E95-4DD0-9479-4A2D1A83E3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9976" y="1727682"/>
            <a:ext cx="4052048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4" name="文本占位符 6">
            <a:extLst>
              <a:ext uri="{FF2B5EF4-FFF2-40B4-BE49-F238E27FC236}">
                <a16:creationId xmlns:a16="http://schemas.microsoft.com/office/drawing/2014/main" id="{4A29255E-E26A-45C8-8693-C5B0C8362D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9531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5" name="文本占位符 6">
            <a:extLst>
              <a:ext uri="{FF2B5EF4-FFF2-40B4-BE49-F238E27FC236}">
                <a16:creationId xmlns:a16="http://schemas.microsoft.com/office/drawing/2014/main" id="{4485F1FA-265E-458C-AF1E-7011D77A55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2713" y="4687789"/>
            <a:ext cx="3881715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</p:spTree>
    <p:extLst>
      <p:ext uri="{BB962C8B-B14F-4D97-AF65-F5344CB8AC3E}">
        <p14:creationId xmlns:p14="http://schemas.microsoft.com/office/powerpoint/2010/main" val="2586201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（6节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6E23E-0C6D-4965-9171-9729713DE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9310"/>
            <a:ext cx="10515600" cy="635000"/>
          </a:xfrm>
        </p:spPr>
        <p:txBody>
          <a:bodyPr/>
          <a:lstStyle/>
          <a:p>
            <a:r>
              <a:rPr lang="zh-CN" altLang="en-US" dirty="0"/>
              <a:t>时间线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01B1F2A-0E20-439D-B4CD-F2D4E9B36378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2D28339A-314C-483A-932D-423456E3982C}"/>
              </a:ext>
            </a:extLst>
          </p:cNvPr>
          <p:cNvSpPr/>
          <p:nvPr userDrawn="1"/>
        </p:nvSpPr>
        <p:spPr>
          <a:xfrm>
            <a:off x="328812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07AE0B-FD85-45AA-87C2-5972C65D8298}"/>
              </a:ext>
            </a:extLst>
          </p:cNvPr>
          <p:cNvSpPr/>
          <p:nvPr userDrawn="1"/>
        </p:nvSpPr>
        <p:spPr>
          <a:xfrm>
            <a:off x="506890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F67707ED-4BDE-40E9-A2E0-AB40D0B4B1DF}"/>
              </a:ext>
            </a:extLst>
          </p:cNvPr>
          <p:cNvSpPr/>
          <p:nvPr userDrawn="1"/>
        </p:nvSpPr>
        <p:spPr>
          <a:xfrm>
            <a:off x="6849676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ECA62A2-53DE-4FE6-A343-366360CA63C7}"/>
              </a:ext>
            </a:extLst>
          </p:cNvPr>
          <p:cNvCxnSpPr>
            <a:stCxn id="3" idx="6"/>
            <a:endCxn id="57" idx="2"/>
          </p:cNvCxnSpPr>
          <p:nvPr userDrawn="1"/>
        </p:nvCxnSpPr>
        <p:spPr>
          <a:xfrm>
            <a:off x="3561551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416FCC60-A6B8-4205-9A43-8B1E7131AC29}"/>
              </a:ext>
            </a:extLst>
          </p:cNvPr>
          <p:cNvCxnSpPr>
            <a:cxnSpLocks/>
            <a:stCxn id="57" idx="6"/>
            <a:endCxn id="65" idx="2"/>
          </p:cNvCxnSpPr>
          <p:nvPr userDrawn="1"/>
        </p:nvCxnSpPr>
        <p:spPr>
          <a:xfrm>
            <a:off x="5342326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占位符 2">
            <a:extLst>
              <a:ext uri="{FF2B5EF4-FFF2-40B4-BE49-F238E27FC236}">
                <a16:creationId xmlns:a16="http://schemas.microsoft.com/office/drawing/2014/main" id="{AE1789F2-C7D7-4214-9913-EDF5B2DC87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1970</a:t>
            </a:r>
            <a:endParaRPr lang="zh-CN" altLang="en-US" dirty="0"/>
          </a:p>
        </p:txBody>
      </p:sp>
      <p:sp>
        <p:nvSpPr>
          <p:cNvPr id="95" name="文本占位符 2">
            <a:extLst>
              <a:ext uri="{FF2B5EF4-FFF2-40B4-BE49-F238E27FC236}">
                <a16:creationId xmlns:a16="http://schemas.microsoft.com/office/drawing/2014/main" id="{0557D8C0-874C-4A8C-9551-20DBB91553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85089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1990</a:t>
            </a:r>
            <a:endParaRPr lang="zh-CN" altLang="en-US" dirty="0"/>
          </a:p>
        </p:txBody>
      </p:sp>
      <p:sp>
        <p:nvSpPr>
          <p:cNvPr id="101" name="文本占位符 2">
            <a:extLst>
              <a:ext uri="{FF2B5EF4-FFF2-40B4-BE49-F238E27FC236}">
                <a16:creationId xmlns:a16="http://schemas.microsoft.com/office/drawing/2014/main" id="{DF8BA1CF-37DB-4378-853B-50F354C7CF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623735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1980</a:t>
            </a:r>
            <a:endParaRPr lang="zh-CN" alt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6D4B887-1862-40D0-B055-09FA0D4A4B52}"/>
              </a:ext>
            </a:extLst>
          </p:cNvPr>
          <p:cNvSpPr/>
          <p:nvPr userDrawn="1"/>
        </p:nvSpPr>
        <p:spPr>
          <a:xfrm>
            <a:off x="863045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F646E01-8820-4ECF-AFE5-F58157D42B97}"/>
              </a:ext>
            </a:extLst>
          </p:cNvPr>
          <p:cNvCxnSpPr>
            <a:cxnSpLocks/>
            <a:stCxn id="65" idx="6"/>
            <a:endCxn id="21" idx="2"/>
          </p:cNvCxnSpPr>
          <p:nvPr userDrawn="1"/>
        </p:nvCxnSpPr>
        <p:spPr>
          <a:xfrm>
            <a:off x="7123102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55DF86E7-C266-4320-B7E7-BB53F6F42E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182303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2000</a:t>
            </a:r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601168-48B8-4BC7-8D6A-6DE13C26E08F}"/>
              </a:ext>
            </a:extLst>
          </p:cNvPr>
          <p:cNvSpPr/>
          <p:nvPr userDrawn="1"/>
        </p:nvSpPr>
        <p:spPr>
          <a:xfrm>
            <a:off x="1507351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326BCEC-3E64-4560-988F-FE64CA72FBBC}"/>
              </a:ext>
            </a:extLst>
          </p:cNvPr>
          <p:cNvCxnSpPr>
            <a:cxnSpLocks/>
            <a:stCxn id="23" idx="6"/>
            <a:endCxn id="3" idx="2"/>
          </p:cNvCxnSpPr>
          <p:nvPr userDrawn="1"/>
        </p:nvCxnSpPr>
        <p:spPr>
          <a:xfrm>
            <a:off x="1780777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占位符 2">
            <a:extLst>
              <a:ext uri="{FF2B5EF4-FFF2-40B4-BE49-F238E27FC236}">
                <a16:creationId xmlns:a16="http://schemas.microsoft.com/office/drawing/2014/main" id="{27C8BBCA-4267-4935-9C1D-D14C7080E44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940943" y="3330129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2010</a:t>
            </a:r>
            <a:endParaRPr lang="zh-CN" alt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85D255C-143C-474E-B665-FF2ABD424DF9}"/>
              </a:ext>
            </a:extLst>
          </p:cNvPr>
          <p:cNvSpPr/>
          <p:nvPr userDrawn="1"/>
        </p:nvSpPr>
        <p:spPr>
          <a:xfrm>
            <a:off x="10411227" y="3843620"/>
            <a:ext cx="273424" cy="27342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8405BDC-31F4-4CEF-B6B3-68BE2E2C0F70}"/>
              </a:ext>
            </a:extLst>
          </p:cNvPr>
          <p:cNvCxnSpPr>
            <a:cxnSpLocks/>
            <a:stCxn id="21" idx="6"/>
            <a:endCxn id="29" idx="2"/>
          </p:cNvCxnSpPr>
          <p:nvPr userDrawn="1"/>
        </p:nvCxnSpPr>
        <p:spPr>
          <a:xfrm>
            <a:off x="8903877" y="3980332"/>
            <a:ext cx="15073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2">
            <a:extLst>
              <a:ext uri="{FF2B5EF4-FFF2-40B4-BE49-F238E27FC236}">
                <a16:creationId xmlns:a16="http://schemas.microsoft.com/office/drawing/2014/main" id="{B4576649-6ECA-4331-914C-692F942E4CD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742848" y="4184518"/>
            <a:ext cx="1610952" cy="43579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accent6"/>
                </a:solidFill>
                <a:latin typeface="+mj-lt"/>
                <a:ea typeface="+mj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dirty="0"/>
              <a:t>2020</a:t>
            </a:r>
            <a:endParaRPr lang="zh-CN" altLang="en-US" dirty="0"/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502BFE37-75C6-4A17-9E41-845ECBBF317C}"/>
              </a:ext>
            </a:extLst>
          </p:cNvPr>
          <p:cNvCxnSpPr>
            <a:cxnSpLocks/>
          </p:cNvCxnSpPr>
          <p:nvPr userDrawn="1"/>
        </p:nvCxnSpPr>
        <p:spPr>
          <a:xfrm>
            <a:off x="691563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FBFDD2A-4EB2-4AEF-B7EE-56927395FC7D}"/>
              </a:ext>
            </a:extLst>
          </p:cNvPr>
          <p:cNvCxnSpPr>
            <a:cxnSpLocks/>
          </p:cNvCxnSpPr>
          <p:nvPr userDrawn="1"/>
        </p:nvCxnSpPr>
        <p:spPr>
          <a:xfrm>
            <a:off x="10684651" y="3980331"/>
            <a:ext cx="815788" cy="0"/>
          </a:xfrm>
          <a:prstGeom prst="line">
            <a:avLst/>
          </a:prstGeom>
          <a:ln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6">
            <a:extLst>
              <a:ext uri="{FF2B5EF4-FFF2-40B4-BE49-F238E27FC236}">
                <a16:creationId xmlns:a16="http://schemas.microsoft.com/office/drawing/2014/main" id="{DF2F1DEE-B448-4781-9AC6-DBF826AF81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2064" y="1727682"/>
            <a:ext cx="2483224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6" name="文本占位符 6">
            <a:extLst>
              <a:ext uri="{FF2B5EF4-FFF2-40B4-BE49-F238E27FC236}">
                <a16:creationId xmlns:a16="http://schemas.microsoft.com/office/drawing/2014/main" id="{D6593BE2-C5E6-4906-BABD-30D3D57D6C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73078" y="1727682"/>
            <a:ext cx="3834975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7" name="文本占位符 6">
            <a:extLst>
              <a:ext uri="{FF2B5EF4-FFF2-40B4-BE49-F238E27FC236}">
                <a16:creationId xmlns:a16="http://schemas.microsoft.com/office/drawing/2014/main" id="{81802E8A-8C96-42CB-B458-29E5BF338F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49677" y="1727682"/>
            <a:ext cx="3834975" cy="1524753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  <p:sp>
        <p:nvSpPr>
          <p:cNvPr id="38" name="文本占位符 6">
            <a:extLst>
              <a:ext uri="{FF2B5EF4-FFF2-40B4-BE49-F238E27FC236}">
                <a16:creationId xmlns:a16="http://schemas.microsoft.com/office/drawing/2014/main" id="{11161C3E-256A-4D48-AB5A-C7BA2AC32E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0519" y="4687789"/>
            <a:ext cx="3048640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39" name="文本占位符 6">
            <a:extLst>
              <a:ext uri="{FF2B5EF4-FFF2-40B4-BE49-F238E27FC236}">
                <a16:creationId xmlns:a16="http://schemas.microsoft.com/office/drawing/2014/main" id="{5C407918-A62C-4571-A606-34BA7462C9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62068" y="4687789"/>
            <a:ext cx="3048640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点击这里添加阶段说明</a:t>
            </a:r>
          </a:p>
        </p:txBody>
      </p:sp>
      <p:sp>
        <p:nvSpPr>
          <p:cNvPr id="40" name="文本占位符 6">
            <a:extLst>
              <a:ext uri="{FF2B5EF4-FFF2-40B4-BE49-F238E27FC236}">
                <a16:creationId xmlns:a16="http://schemas.microsoft.com/office/drawing/2014/main" id="{E0A1F959-6EE9-44FD-9E5F-BCD8C6CDA6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7971" y="4687789"/>
            <a:ext cx="2319936" cy="1524757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点击这里添加说明</a:t>
            </a:r>
          </a:p>
        </p:txBody>
      </p:sp>
    </p:spTree>
    <p:extLst>
      <p:ext uri="{BB962C8B-B14F-4D97-AF65-F5344CB8AC3E}">
        <p14:creationId xmlns:p14="http://schemas.microsoft.com/office/powerpoint/2010/main" val="113557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级标题（有副标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菱形 23">
            <a:extLst>
              <a:ext uri="{FF2B5EF4-FFF2-40B4-BE49-F238E27FC236}">
                <a16:creationId xmlns:a16="http://schemas.microsoft.com/office/drawing/2014/main" id="{B281C5D8-4282-4D23-940B-4E00B333D185}"/>
              </a:ext>
            </a:extLst>
          </p:cNvPr>
          <p:cNvSpPr/>
          <p:nvPr userDrawn="1"/>
        </p:nvSpPr>
        <p:spPr>
          <a:xfrm>
            <a:off x="5721324" y="2069824"/>
            <a:ext cx="749352" cy="74935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8C35A3F-B831-4879-BDFB-07208DEAE67F}"/>
              </a:ext>
            </a:extLst>
          </p:cNvPr>
          <p:cNvGrpSpPr/>
          <p:nvPr userDrawn="1"/>
        </p:nvGrpSpPr>
        <p:grpSpPr>
          <a:xfrm>
            <a:off x="1676299" y="2381229"/>
            <a:ext cx="8839405" cy="2266991"/>
            <a:chOff x="1443110" y="2730504"/>
            <a:chExt cx="8839405" cy="226699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169228-D126-4E86-9C87-B1DE10D0E68C}"/>
                </a:ext>
              </a:extLst>
            </p:cNvPr>
            <p:cNvSpPr/>
            <p:nvPr userDrawn="1"/>
          </p:nvSpPr>
          <p:spPr>
            <a:xfrm>
              <a:off x="1492153" y="2797200"/>
              <a:ext cx="8745540" cy="211454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9525">
              <a:solidFill>
                <a:schemeClr val="accent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34C9EA4-F079-408A-AB29-F96C0472CAB2}"/>
                </a:ext>
              </a:extLst>
            </p:cNvPr>
            <p:cNvGrpSpPr/>
            <p:nvPr userDrawn="1"/>
          </p:nvGrpSpPr>
          <p:grpSpPr>
            <a:xfrm>
              <a:off x="1443110" y="2730504"/>
              <a:ext cx="8839405" cy="493807"/>
              <a:chOff x="1443110" y="2730504"/>
              <a:chExt cx="8839405" cy="493807"/>
            </a:xfrm>
          </p:grpSpPr>
          <p:sp>
            <p:nvSpPr>
              <p:cNvPr id="21" name="半闭框 20">
                <a:extLst>
                  <a:ext uri="{FF2B5EF4-FFF2-40B4-BE49-F238E27FC236}">
                    <a16:creationId xmlns:a16="http://schemas.microsoft.com/office/drawing/2014/main" id="{3D460891-5BC1-49DE-9E1F-FD6B4CA51026}"/>
                  </a:ext>
                </a:extLst>
              </p:cNvPr>
              <p:cNvSpPr/>
              <p:nvPr/>
            </p:nvSpPr>
            <p:spPr>
              <a:xfrm>
                <a:off x="144311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半闭框 21">
                <a:extLst>
                  <a:ext uri="{FF2B5EF4-FFF2-40B4-BE49-F238E27FC236}">
                    <a16:creationId xmlns:a16="http://schemas.microsoft.com/office/drawing/2014/main" id="{E8EEB6F9-A755-4704-A785-F2AFC968DC65}"/>
                  </a:ext>
                </a:extLst>
              </p:cNvPr>
              <p:cNvSpPr/>
              <p:nvPr/>
            </p:nvSpPr>
            <p:spPr>
              <a:xfrm flipH="1">
                <a:off x="9753600" y="2730504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0D6892B-58D2-44E1-BBBA-A62D00234C5E}"/>
                </a:ext>
              </a:extLst>
            </p:cNvPr>
            <p:cNvGrpSpPr/>
            <p:nvPr userDrawn="1"/>
          </p:nvGrpSpPr>
          <p:grpSpPr>
            <a:xfrm flipV="1">
              <a:off x="1443110" y="4503688"/>
              <a:ext cx="8839405" cy="493807"/>
              <a:chOff x="1443110" y="1164717"/>
              <a:chExt cx="8839405" cy="493807"/>
            </a:xfrm>
          </p:grpSpPr>
          <p:sp>
            <p:nvSpPr>
              <p:cNvPr id="19" name="半闭框 18">
                <a:extLst>
                  <a:ext uri="{FF2B5EF4-FFF2-40B4-BE49-F238E27FC236}">
                    <a16:creationId xmlns:a16="http://schemas.microsoft.com/office/drawing/2014/main" id="{7F064FD2-39C9-4BC9-A0E3-99339C75D9E2}"/>
                  </a:ext>
                </a:extLst>
              </p:cNvPr>
              <p:cNvSpPr/>
              <p:nvPr/>
            </p:nvSpPr>
            <p:spPr>
              <a:xfrm>
                <a:off x="1443110" y="116471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半闭框 19">
                <a:extLst>
                  <a:ext uri="{FF2B5EF4-FFF2-40B4-BE49-F238E27FC236}">
                    <a16:creationId xmlns:a16="http://schemas.microsoft.com/office/drawing/2014/main" id="{BACCE8EA-607E-4634-AD18-35014E197DD2}"/>
                  </a:ext>
                </a:extLst>
              </p:cNvPr>
              <p:cNvSpPr/>
              <p:nvPr/>
            </p:nvSpPr>
            <p:spPr>
              <a:xfrm flipH="1">
                <a:off x="9753600" y="1164717"/>
                <a:ext cx="528915" cy="493807"/>
              </a:xfrm>
              <a:prstGeom prst="halfFrame">
                <a:avLst>
                  <a:gd name="adj1" fmla="val 25310"/>
                  <a:gd name="adj2" fmla="val 23495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4E953DC-3505-4E22-B4A7-165AEFF1E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9826" y="2871408"/>
            <a:ext cx="7372351" cy="929066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800" b="1" spc="6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一级标题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1A6796-99C0-41B5-ADF6-E64F418E4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29275" y="2060300"/>
            <a:ext cx="914400" cy="658825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b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+mj-lt"/>
                <a:ea typeface="微软雅黑 Light" panose="020B0502040204020203" pitchFamily="34" charset="-122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637C22C-117A-4DD4-A363-D3AE231F66CF}"/>
              </a:ext>
            </a:extLst>
          </p:cNvPr>
          <p:cNvCxnSpPr/>
          <p:nvPr userDrawn="1"/>
        </p:nvCxnSpPr>
        <p:spPr>
          <a:xfrm>
            <a:off x="2409826" y="3800475"/>
            <a:ext cx="7372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副标题 2">
            <a:extLst>
              <a:ext uri="{FF2B5EF4-FFF2-40B4-BE49-F238E27FC236}">
                <a16:creationId xmlns:a16="http://schemas.microsoft.com/office/drawing/2014/main" id="{DAEBBA3B-4147-4484-8395-126F1CDCB3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409826" y="3895083"/>
            <a:ext cx="7372351" cy="480407"/>
          </a:xfrm>
          <a:ln>
            <a:solidFill>
              <a:schemeClr val="accent1">
                <a:alpha val="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如果有副标题请请用此版式</a:t>
            </a:r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A65BB2C9-8381-494F-A4D7-812047DA0E49}"/>
              </a:ext>
            </a:extLst>
          </p:cNvPr>
          <p:cNvSpPr/>
          <p:nvPr userDrawn="1"/>
        </p:nvSpPr>
        <p:spPr>
          <a:xfrm>
            <a:off x="5621431" y="1972329"/>
            <a:ext cx="950259" cy="950258"/>
          </a:xfrm>
          <a:prstGeom prst="diamond">
            <a:avLst/>
          </a:prstGeom>
          <a:noFill/>
          <a:ln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05064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有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A87-4428-4E41-A962-03BDC47F1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r>
              <a:rPr lang="zh-CN" altLang="en-US" dirty="0"/>
              <a:t>只有标题，内容自由，但需要一点设计能力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E9A316D-D12A-428F-BC5C-E75B991B4A25}"/>
              </a:ext>
            </a:extLst>
          </p:cNvPr>
          <p:cNvCxnSpPr>
            <a:cxnSpLocks/>
          </p:cNvCxnSpPr>
          <p:nvPr userDrawn="1"/>
        </p:nvCxnSpPr>
        <p:spPr>
          <a:xfrm>
            <a:off x="5338916" y="1500712"/>
            <a:ext cx="151416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10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EA1828-5C56-470E-8EC8-770A947A6ADC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24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1FA1E3-BB45-49D4-A7BB-F2A01C79AF82}"/>
              </a:ext>
            </a:extLst>
          </p:cNvPr>
          <p:cNvSpPr/>
          <p:nvPr userDrawn="1"/>
        </p:nvSpPr>
        <p:spPr>
          <a:xfrm>
            <a:off x="0" y="2"/>
            <a:ext cx="12192000" cy="685762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69C92C-05A6-432A-B2D3-A6D954C7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10"/>
            <a:ext cx="10515600" cy="63500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底层母版，修改此页将影响所有幻灯片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93D284-3A18-4478-82CB-0B22DBFCD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5987"/>
            <a:ext cx="10515600" cy="4370975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底层文字样式定义，修改此页将影响所有幻灯片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5B2DDB7E-80C2-41DC-BCF1-AF12536D2BC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8500" y="175971"/>
            <a:ext cx="2639831" cy="402453"/>
            <a:chOff x="247" y="161"/>
            <a:chExt cx="7681" cy="1171"/>
          </a:xfrm>
          <a:solidFill>
            <a:schemeClr val="bg1"/>
          </a:solidFill>
        </p:grpSpPr>
        <p:grpSp>
          <p:nvGrpSpPr>
            <p:cNvPr id="10" name="Group 89">
              <a:extLst>
                <a:ext uri="{FF2B5EF4-FFF2-40B4-BE49-F238E27FC236}">
                  <a16:creationId xmlns:a16="http://schemas.microsoft.com/office/drawing/2014/main" id="{D54D4371-29F7-493B-9980-A9C0C55999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7" y="161"/>
              <a:ext cx="7681" cy="1171"/>
              <a:chOff x="247" y="161"/>
              <a:chExt cx="7681" cy="1171"/>
            </a:xfrm>
            <a:grpFill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D087D46E-AC1C-42D9-A244-A78D658B3C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74" y="161"/>
                <a:ext cx="1624" cy="1025"/>
              </a:xfrm>
              <a:custGeom>
                <a:avLst/>
                <a:gdLst>
                  <a:gd name="T0" fmla="*/ 6137 w 11893"/>
                  <a:gd name="T1" fmla="*/ 7303 h 7490"/>
                  <a:gd name="T2" fmla="*/ 10478 w 11893"/>
                  <a:gd name="T3" fmla="*/ 5219 h 7490"/>
                  <a:gd name="T4" fmla="*/ 11707 w 11893"/>
                  <a:gd name="T5" fmla="*/ 894 h 7490"/>
                  <a:gd name="T6" fmla="*/ 9280 w 11893"/>
                  <a:gd name="T7" fmla="*/ 6236 h 7490"/>
                  <a:gd name="T8" fmla="*/ 7650 w 11893"/>
                  <a:gd name="T9" fmla="*/ 6378 h 7490"/>
                  <a:gd name="T10" fmla="*/ 10596 w 11893"/>
                  <a:gd name="T11" fmla="*/ 2366 h 7490"/>
                  <a:gd name="T12" fmla="*/ 10065 w 11893"/>
                  <a:gd name="T13" fmla="*/ 1297 h 7490"/>
                  <a:gd name="T14" fmla="*/ 9405 w 11893"/>
                  <a:gd name="T15" fmla="*/ 948 h 7490"/>
                  <a:gd name="T16" fmla="*/ 11049 w 11893"/>
                  <a:gd name="T17" fmla="*/ 1089 h 7490"/>
                  <a:gd name="T18" fmla="*/ 9038 w 11893"/>
                  <a:gd name="T19" fmla="*/ 60 h 7490"/>
                  <a:gd name="T20" fmla="*/ 7148 w 11893"/>
                  <a:gd name="T21" fmla="*/ 73 h 7490"/>
                  <a:gd name="T22" fmla="*/ 5616 w 11893"/>
                  <a:gd name="T23" fmla="*/ 60 h 7490"/>
                  <a:gd name="T24" fmla="*/ 4056 w 11893"/>
                  <a:gd name="T25" fmla="*/ 387 h 7490"/>
                  <a:gd name="T26" fmla="*/ 1455 w 11893"/>
                  <a:gd name="T27" fmla="*/ 883 h 7490"/>
                  <a:gd name="T28" fmla="*/ 1002 w 11893"/>
                  <a:gd name="T29" fmla="*/ 2394 h 7490"/>
                  <a:gd name="T30" fmla="*/ 2230 w 11893"/>
                  <a:gd name="T31" fmla="*/ 1593 h 7490"/>
                  <a:gd name="T32" fmla="*/ 2877 w 11893"/>
                  <a:gd name="T33" fmla="*/ 488 h 7490"/>
                  <a:gd name="T34" fmla="*/ 5589 w 11893"/>
                  <a:gd name="T35" fmla="*/ 1205 h 7490"/>
                  <a:gd name="T36" fmla="*/ 8112 w 11893"/>
                  <a:gd name="T37" fmla="*/ 2278 h 7490"/>
                  <a:gd name="T38" fmla="*/ 8822 w 11893"/>
                  <a:gd name="T39" fmla="*/ 4478 h 7490"/>
                  <a:gd name="T40" fmla="*/ 4665 w 11893"/>
                  <a:gd name="T41" fmla="*/ 7250 h 7490"/>
                  <a:gd name="T42" fmla="*/ 726 w 11893"/>
                  <a:gd name="T43" fmla="*/ 4175 h 7490"/>
                  <a:gd name="T44" fmla="*/ 2422 w 11893"/>
                  <a:gd name="T45" fmla="*/ 6503 h 7490"/>
                  <a:gd name="T46" fmla="*/ 5689 w 11893"/>
                  <a:gd name="T47" fmla="*/ 1060 h 7490"/>
                  <a:gd name="T48" fmla="*/ 7567 w 11893"/>
                  <a:gd name="T49" fmla="*/ 377 h 7490"/>
                  <a:gd name="T50" fmla="*/ 7150 w 11893"/>
                  <a:gd name="T51" fmla="*/ 2298 h 7490"/>
                  <a:gd name="T52" fmla="*/ 8582 w 11893"/>
                  <a:gd name="T53" fmla="*/ 459 h 7490"/>
                  <a:gd name="T54" fmla="*/ 10846 w 11893"/>
                  <a:gd name="T55" fmla="*/ 982 h 7490"/>
                  <a:gd name="T56" fmla="*/ 9331 w 11893"/>
                  <a:gd name="T57" fmla="*/ 788 h 7490"/>
                  <a:gd name="T58" fmla="*/ 10229 w 11893"/>
                  <a:gd name="T59" fmla="*/ 1643 h 7490"/>
                  <a:gd name="T60" fmla="*/ 10942 w 11893"/>
                  <a:gd name="T61" fmla="*/ 1946 h 7490"/>
                  <a:gd name="T62" fmla="*/ 1095 w 11893"/>
                  <a:gd name="T63" fmla="*/ 2273 h 7490"/>
                  <a:gd name="T64" fmla="*/ 1457 w 11893"/>
                  <a:gd name="T65" fmla="*/ 1219 h 7490"/>
                  <a:gd name="T66" fmla="*/ 988 w 11893"/>
                  <a:gd name="T67" fmla="*/ 244 h 7490"/>
                  <a:gd name="T68" fmla="*/ 1834 w 11893"/>
                  <a:gd name="T69" fmla="*/ 2220 h 7490"/>
                  <a:gd name="T70" fmla="*/ 3412 w 11893"/>
                  <a:gd name="T71" fmla="*/ 2219 h 7490"/>
                  <a:gd name="T72" fmla="*/ 2016 w 11893"/>
                  <a:gd name="T73" fmla="*/ 191 h 7490"/>
                  <a:gd name="T74" fmla="*/ 2662 w 11893"/>
                  <a:gd name="T75" fmla="*/ 2269 h 7490"/>
                  <a:gd name="T76" fmla="*/ 1095 w 11893"/>
                  <a:gd name="T77" fmla="*/ 2273 h 7490"/>
                  <a:gd name="T78" fmla="*/ 3976 w 11893"/>
                  <a:gd name="T79" fmla="*/ 509 h 7490"/>
                  <a:gd name="T80" fmla="*/ 5483 w 11893"/>
                  <a:gd name="T81" fmla="*/ 192 h 7490"/>
                  <a:gd name="T82" fmla="*/ 2804 w 11893"/>
                  <a:gd name="T83" fmla="*/ 192 h 7490"/>
                  <a:gd name="T84" fmla="*/ 1778 w 11893"/>
                  <a:gd name="T85" fmla="*/ 442 h 7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93" h="7490">
                    <a:moveTo>
                      <a:pt x="4104" y="7354"/>
                    </a:moveTo>
                    <a:cubicBezTo>
                      <a:pt x="4708" y="7490"/>
                      <a:pt x="5343" y="7452"/>
                      <a:pt x="5942" y="7306"/>
                    </a:cubicBezTo>
                    <a:cubicBezTo>
                      <a:pt x="6006" y="7290"/>
                      <a:pt x="6072" y="7297"/>
                      <a:pt x="6137" y="7303"/>
                    </a:cubicBezTo>
                    <a:cubicBezTo>
                      <a:pt x="6379" y="7331"/>
                      <a:pt x="6623" y="7330"/>
                      <a:pt x="6865" y="7310"/>
                    </a:cubicBezTo>
                    <a:cubicBezTo>
                      <a:pt x="7614" y="7269"/>
                      <a:pt x="8356" y="7050"/>
                      <a:pt x="8996" y="6658"/>
                    </a:cubicBezTo>
                    <a:cubicBezTo>
                      <a:pt x="9589" y="6296"/>
                      <a:pt x="10087" y="5790"/>
                      <a:pt x="10478" y="5219"/>
                    </a:cubicBezTo>
                    <a:cubicBezTo>
                      <a:pt x="10860" y="4666"/>
                      <a:pt x="11146" y="4052"/>
                      <a:pt x="11366" y="3418"/>
                    </a:cubicBezTo>
                    <a:cubicBezTo>
                      <a:pt x="11647" y="2598"/>
                      <a:pt x="11823" y="1742"/>
                      <a:pt x="11893" y="878"/>
                    </a:cubicBezTo>
                    <a:cubicBezTo>
                      <a:pt x="11832" y="884"/>
                      <a:pt x="11763" y="866"/>
                      <a:pt x="11707" y="894"/>
                    </a:cubicBezTo>
                    <a:cubicBezTo>
                      <a:pt x="11645" y="1649"/>
                      <a:pt x="11498" y="2398"/>
                      <a:pt x="11270" y="3121"/>
                    </a:cubicBezTo>
                    <a:cubicBezTo>
                      <a:pt x="11097" y="3667"/>
                      <a:pt x="10876" y="4198"/>
                      <a:pt x="10590" y="4694"/>
                    </a:cubicBezTo>
                    <a:cubicBezTo>
                      <a:pt x="10252" y="5282"/>
                      <a:pt x="9818" y="5820"/>
                      <a:pt x="9280" y="6236"/>
                    </a:cubicBezTo>
                    <a:cubicBezTo>
                      <a:pt x="8862" y="6561"/>
                      <a:pt x="8382" y="6805"/>
                      <a:pt x="7874" y="6954"/>
                    </a:cubicBezTo>
                    <a:cubicBezTo>
                      <a:pt x="7304" y="7156"/>
                      <a:pt x="6696" y="7201"/>
                      <a:pt x="6099" y="7265"/>
                    </a:cubicBezTo>
                    <a:cubicBezTo>
                      <a:pt x="6672" y="7084"/>
                      <a:pt x="7205" y="6783"/>
                      <a:pt x="7650" y="6378"/>
                    </a:cubicBezTo>
                    <a:cubicBezTo>
                      <a:pt x="8065" y="6008"/>
                      <a:pt x="8409" y="5564"/>
                      <a:pt x="8697" y="5090"/>
                    </a:cubicBezTo>
                    <a:cubicBezTo>
                      <a:pt x="9188" y="4264"/>
                      <a:pt x="9525" y="3350"/>
                      <a:pt x="9726" y="2412"/>
                    </a:cubicBezTo>
                    <a:cubicBezTo>
                      <a:pt x="10014" y="2455"/>
                      <a:pt x="10316" y="2458"/>
                      <a:pt x="10596" y="2366"/>
                    </a:cubicBezTo>
                    <a:cubicBezTo>
                      <a:pt x="10823" y="2292"/>
                      <a:pt x="11023" y="2125"/>
                      <a:pt x="11112" y="1901"/>
                    </a:cubicBezTo>
                    <a:cubicBezTo>
                      <a:pt x="11180" y="1743"/>
                      <a:pt x="11159" y="1567"/>
                      <a:pt x="11162" y="1400"/>
                    </a:cubicBezTo>
                    <a:cubicBezTo>
                      <a:pt x="10796" y="1362"/>
                      <a:pt x="10430" y="1331"/>
                      <a:pt x="10065" y="1297"/>
                    </a:cubicBezTo>
                    <a:cubicBezTo>
                      <a:pt x="10081" y="1396"/>
                      <a:pt x="10098" y="1495"/>
                      <a:pt x="10115" y="1593"/>
                    </a:cubicBezTo>
                    <a:cubicBezTo>
                      <a:pt x="9934" y="1653"/>
                      <a:pt x="9747" y="1548"/>
                      <a:pt x="9628" y="1415"/>
                    </a:cubicBezTo>
                    <a:cubicBezTo>
                      <a:pt x="9515" y="1283"/>
                      <a:pt x="9430" y="1121"/>
                      <a:pt x="9405" y="948"/>
                    </a:cubicBezTo>
                    <a:cubicBezTo>
                      <a:pt x="9404" y="843"/>
                      <a:pt x="9526" y="843"/>
                      <a:pt x="9600" y="857"/>
                    </a:cubicBezTo>
                    <a:cubicBezTo>
                      <a:pt x="9790" y="895"/>
                      <a:pt x="9892" y="1076"/>
                      <a:pt x="9987" y="1226"/>
                    </a:cubicBezTo>
                    <a:cubicBezTo>
                      <a:pt x="10341" y="1185"/>
                      <a:pt x="10694" y="1132"/>
                      <a:pt x="11049" y="1089"/>
                    </a:cubicBezTo>
                    <a:cubicBezTo>
                      <a:pt x="10964" y="930"/>
                      <a:pt x="10891" y="762"/>
                      <a:pt x="10775" y="622"/>
                    </a:cubicBezTo>
                    <a:cubicBezTo>
                      <a:pt x="10547" y="345"/>
                      <a:pt x="10225" y="145"/>
                      <a:pt x="9874" y="71"/>
                    </a:cubicBezTo>
                    <a:cubicBezTo>
                      <a:pt x="9600" y="15"/>
                      <a:pt x="9313" y="6"/>
                      <a:pt x="9038" y="60"/>
                    </a:cubicBezTo>
                    <a:cubicBezTo>
                      <a:pt x="8805" y="106"/>
                      <a:pt x="8574" y="223"/>
                      <a:pt x="8440" y="426"/>
                    </a:cubicBezTo>
                    <a:cubicBezTo>
                      <a:pt x="8342" y="565"/>
                      <a:pt x="8309" y="736"/>
                      <a:pt x="8300" y="903"/>
                    </a:cubicBezTo>
                    <a:cubicBezTo>
                      <a:pt x="8054" y="481"/>
                      <a:pt x="7621" y="184"/>
                      <a:pt x="7148" y="73"/>
                    </a:cubicBezTo>
                    <a:cubicBezTo>
                      <a:pt x="6816" y="6"/>
                      <a:pt x="6464" y="0"/>
                      <a:pt x="6137" y="99"/>
                    </a:cubicBezTo>
                    <a:cubicBezTo>
                      <a:pt x="5912" y="166"/>
                      <a:pt x="5718" y="323"/>
                      <a:pt x="5604" y="528"/>
                    </a:cubicBezTo>
                    <a:cubicBezTo>
                      <a:pt x="5603" y="372"/>
                      <a:pt x="5609" y="216"/>
                      <a:pt x="5616" y="60"/>
                    </a:cubicBezTo>
                    <a:cubicBezTo>
                      <a:pt x="5244" y="59"/>
                      <a:pt x="4872" y="59"/>
                      <a:pt x="4500" y="60"/>
                    </a:cubicBezTo>
                    <a:cubicBezTo>
                      <a:pt x="4507" y="169"/>
                      <a:pt x="4515" y="277"/>
                      <a:pt x="4523" y="386"/>
                    </a:cubicBezTo>
                    <a:cubicBezTo>
                      <a:pt x="4367" y="386"/>
                      <a:pt x="4211" y="385"/>
                      <a:pt x="4056" y="387"/>
                    </a:cubicBezTo>
                    <a:cubicBezTo>
                      <a:pt x="3973" y="279"/>
                      <a:pt x="3893" y="169"/>
                      <a:pt x="3812" y="60"/>
                    </a:cubicBezTo>
                    <a:cubicBezTo>
                      <a:pt x="3141" y="58"/>
                      <a:pt x="2469" y="61"/>
                      <a:pt x="1798" y="59"/>
                    </a:cubicBezTo>
                    <a:cubicBezTo>
                      <a:pt x="1680" y="332"/>
                      <a:pt x="1571" y="609"/>
                      <a:pt x="1455" y="883"/>
                    </a:cubicBezTo>
                    <a:cubicBezTo>
                      <a:pt x="1335" y="609"/>
                      <a:pt x="1221" y="333"/>
                      <a:pt x="1101" y="59"/>
                    </a:cubicBezTo>
                    <a:cubicBezTo>
                      <a:pt x="734" y="60"/>
                      <a:pt x="367" y="59"/>
                      <a:pt x="0" y="60"/>
                    </a:cubicBezTo>
                    <a:cubicBezTo>
                      <a:pt x="333" y="838"/>
                      <a:pt x="669" y="1616"/>
                      <a:pt x="1002" y="2394"/>
                    </a:cubicBezTo>
                    <a:lnTo>
                      <a:pt x="1022" y="2406"/>
                    </a:lnTo>
                    <a:cubicBezTo>
                      <a:pt x="1332" y="2405"/>
                      <a:pt x="1642" y="2405"/>
                      <a:pt x="1953" y="2406"/>
                    </a:cubicBezTo>
                    <a:cubicBezTo>
                      <a:pt x="2051" y="2137"/>
                      <a:pt x="2138" y="1864"/>
                      <a:pt x="2230" y="1593"/>
                    </a:cubicBezTo>
                    <a:cubicBezTo>
                      <a:pt x="2347" y="1864"/>
                      <a:pt x="2464" y="2134"/>
                      <a:pt x="2579" y="2405"/>
                    </a:cubicBezTo>
                    <a:cubicBezTo>
                      <a:pt x="2952" y="2405"/>
                      <a:pt x="3325" y="2405"/>
                      <a:pt x="3698" y="2405"/>
                    </a:cubicBezTo>
                    <a:cubicBezTo>
                      <a:pt x="3427" y="1766"/>
                      <a:pt x="3147" y="1129"/>
                      <a:pt x="2877" y="488"/>
                    </a:cubicBezTo>
                    <a:cubicBezTo>
                      <a:pt x="3426" y="1125"/>
                      <a:pt x="3964" y="1772"/>
                      <a:pt x="4515" y="2407"/>
                    </a:cubicBezTo>
                    <a:cubicBezTo>
                      <a:pt x="4867" y="2404"/>
                      <a:pt x="5219" y="2406"/>
                      <a:pt x="5570" y="2405"/>
                    </a:cubicBezTo>
                    <a:cubicBezTo>
                      <a:pt x="5567" y="2005"/>
                      <a:pt x="5588" y="1605"/>
                      <a:pt x="5589" y="1205"/>
                    </a:cubicBezTo>
                    <a:cubicBezTo>
                      <a:pt x="5729" y="1692"/>
                      <a:pt x="6110" y="2094"/>
                      <a:pt x="6574" y="2291"/>
                    </a:cubicBezTo>
                    <a:cubicBezTo>
                      <a:pt x="6825" y="2405"/>
                      <a:pt x="7105" y="2436"/>
                      <a:pt x="7378" y="2441"/>
                    </a:cubicBezTo>
                    <a:cubicBezTo>
                      <a:pt x="7630" y="2440"/>
                      <a:pt x="7892" y="2408"/>
                      <a:pt x="8112" y="2278"/>
                    </a:cubicBezTo>
                    <a:cubicBezTo>
                      <a:pt x="8360" y="2127"/>
                      <a:pt x="8506" y="1836"/>
                      <a:pt x="8492" y="1548"/>
                    </a:cubicBezTo>
                    <a:cubicBezTo>
                      <a:pt x="8710" y="1953"/>
                      <a:pt x="9101" y="2254"/>
                      <a:pt x="9544" y="2372"/>
                    </a:cubicBezTo>
                    <a:cubicBezTo>
                      <a:pt x="9397" y="3102"/>
                      <a:pt x="9147" y="3809"/>
                      <a:pt x="8822" y="4478"/>
                    </a:cubicBezTo>
                    <a:cubicBezTo>
                      <a:pt x="8517" y="5081"/>
                      <a:pt x="8140" y="5656"/>
                      <a:pt x="7650" y="6126"/>
                    </a:cubicBezTo>
                    <a:cubicBezTo>
                      <a:pt x="7020" y="6745"/>
                      <a:pt x="6180" y="7155"/>
                      <a:pt x="5297" y="7234"/>
                    </a:cubicBezTo>
                    <a:cubicBezTo>
                      <a:pt x="5087" y="7246"/>
                      <a:pt x="4875" y="7285"/>
                      <a:pt x="4665" y="7250"/>
                    </a:cubicBezTo>
                    <a:cubicBezTo>
                      <a:pt x="4076" y="7216"/>
                      <a:pt x="3505" y="7008"/>
                      <a:pt x="3008" y="6696"/>
                    </a:cubicBezTo>
                    <a:cubicBezTo>
                      <a:pt x="2502" y="6382"/>
                      <a:pt x="2069" y="5964"/>
                      <a:pt x="1696" y="5502"/>
                    </a:cubicBezTo>
                    <a:cubicBezTo>
                      <a:pt x="1321" y="5101"/>
                      <a:pt x="994" y="4655"/>
                      <a:pt x="726" y="4175"/>
                    </a:cubicBezTo>
                    <a:cubicBezTo>
                      <a:pt x="680" y="4091"/>
                      <a:pt x="637" y="4006"/>
                      <a:pt x="581" y="3928"/>
                    </a:cubicBezTo>
                    <a:cubicBezTo>
                      <a:pt x="620" y="4070"/>
                      <a:pt x="688" y="4202"/>
                      <a:pt x="751" y="4335"/>
                    </a:cubicBezTo>
                    <a:cubicBezTo>
                      <a:pt x="1152" y="5161"/>
                      <a:pt x="1711" y="5918"/>
                      <a:pt x="2422" y="6503"/>
                    </a:cubicBezTo>
                    <a:cubicBezTo>
                      <a:pt x="2913" y="6902"/>
                      <a:pt x="3484" y="7214"/>
                      <a:pt x="4104" y="7354"/>
                    </a:cubicBezTo>
                    <a:moveTo>
                      <a:pt x="7150" y="2298"/>
                    </a:moveTo>
                    <a:cubicBezTo>
                      <a:pt x="6468" y="2252"/>
                      <a:pt x="5826" y="1739"/>
                      <a:pt x="5689" y="1060"/>
                    </a:cubicBezTo>
                    <a:cubicBezTo>
                      <a:pt x="5631" y="819"/>
                      <a:pt x="5692" y="538"/>
                      <a:pt x="5893" y="379"/>
                    </a:cubicBezTo>
                    <a:cubicBezTo>
                      <a:pt x="6109" y="201"/>
                      <a:pt x="6401" y="156"/>
                      <a:pt x="6673" y="155"/>
                    </a:cubicBezTo>
                    <a:cubicBezTo>
                      <a:pt x="6983" y="152"/>
                      <a:pt x="7297" y="222"/>
                      <a:pt x="7567" y="377"/>
                    </a:cubicBezTo>
                    <a:cubicBezTo>
                      <a:pt x="7968" y="591"/>
                      <a:pt x="8281" y="986"/>
                      <a:pt x="8354" y="1439"/>
                    </a:cubicBezTo>
                    <a:cubicBezTo>
                      <a:pt x="8407" y="1732"/>
                      <a:pt x="8264" y="2059"/>
                      <a:pt x="7992" y="2192"/>
                    </a:cubicBezTo>
                    <a:cubicBezTo>
                      <a:pt x="7732" y="2319"/>
                      <a:pt x="7432" y="2321"/>
                      <a:pt x="7150" y="2298"/>
                    </a:cubicBezTo>
                    <a:moveTo>
                      <a:pt x="9054" y="1992"/>
                    </a:moveTo>
                    <a:cubicBezTo>
                      <a:pt x="8752" y="1764"/>
                      <a:pt x="8523" y="1430"/>
                      <a:pt x="8451" y="1056"/>
                    </a:cubicBezTo>
                    <a:cubicBezTo>
                      <a:pt x="8410" y="851"/>
                      <a:pt x="8447" y="623"/>
                      <a:pt x="8582" y="459"/>
                    </a:cubicBezTo>
                    <a:cubicBezTo>
                      <a:pt x="8718" y="291"/>
                      <a:pt x="8930" y="206"/>
                      <a:pt x="9139" y="176"/>
                    </a:cubicBezTo>
                    <a:cubicBezTo>
                      <a:pt x="9444" y="133"/>
                      <a:pt x="9762" y="154"/>
                      <a:pt x="10053" y="262"/>
                    </a:cubicBezTo>
                    <a:cubicBezTo>
                      <a:pt x="10394" y="393"/>
                      <a:pt x="10688" y="649"/>
                      <a:pt x="10846" y="982"/>
                    </a:cubicBezTo>
                    <a:cubicBezTo>
                      <a:pt x="10586" y="1014"/>
                      <a:pt x="10326" y="1057"/>
                      <a:pt x="10066" y="1082"/>
                    </a:cubicBezTo>
                    <a:cubicBezTo>
                      <a:pt x="9964" y="970"/>
                      <a:pt x="9886" y="826"/>
                      <a:pt x="9740" y="764"/>
                    </a:cubicBezTo>
                    <a:cubicBezTo>
                      <a:pt x="9613" y="710"/>
                      <a:pt x="9443" y="690"/>
                      <a:pt x="9331" y="788"/>
                    </a:cubicBezTo>
                    <a:cubicBezTo>
                      <a:pt x="9246" y="866"/>
                      <a:pt x="9273" y="994"/>
                      <a:pt x="9301" y="1092"/>
                    </a:cubicBezTo>
                    <a:cubicBezTo>
                      <a:pt x="9387" y="1366"/>
                      <a:pt x="9575" y="1638"/>
                      <a:pt x="9864" y="1722"/>
                    </a:cubicBezTo>
                    <a:cubicBezTo>
                      <a:pt x="9985" y="1760"/>
                      <a:pt x="10151" y="1760"/>
                      <a:pt x="10229" y="1643"/>
                    </a:cubicBezTo>
                    <a:cubicBezTo>
                      <a:pt x="10247" y="1577"/>
                      <a:pt x="10232" y="1509"/>
                      <a:pt x="10228" y="1442"/>
                    </a:cubicBezTo>
                    <a:cubicBezTo>
                      <a:pt x="10499" y="1471"/>
                      <a:pt x="10771" y="1489"/>
                      <a:pt x="11041" y="1521"/>
                    </a:cubicBezTo>
                    <a:cubicBezTo>
                      <a:pt x="11039" y="1668"/>
                      <a:pt x="11022" y="1820"/>
                      <a:pt x="10942" y="1946"/>
                    </a:cubicBezTo>
                    <a:cubicBezTo>
                      <a:pt x="10815" y="2151"/>
                      <a:pt x="10578" y="2261"/>
                      <a:pt x="10346" y="2291"/>
                    </a:cubicBezTo>
                    <a:cubicBezTo>
                      <a:pt x="9899" y="2353"/>
                      <a:pt x="9420" y="2263"/>
                      <a:pt x="9054" y="1992"/>
                    </a:cubicBezTo>
                    <a:moveTo>
                      <a:pt x="1095" y="2273"/>
                    </a:moveTo>
                    <a:cubicBezTo>
                      <a:pt x="798" y="1579"/>
                      <a:pt x="499" y="886"/>
                      <a:pt x="201" y="192"/>
                    </a:cubicBezTo>
                    <a:cubicBezTo>
                      <a:pt x="473" y="192"/>
                      <a:pt x="745" y="190"/>
                      <a:pt x="1018" y="193"/>
                    </a:cubicBezTo>
                    <a:cubicBezTo>
                      <a:pt x="1162" y="536"/>
                      <a:pt x="1305" y="880"/>
                      <a:pt x="1457" y="1219"/>
                    </a:cubicBezTo>
                    <a:cubicBezTo>
                      <a:pt x="1568" y="977"/>
                      <a:pt x="1656" y="725"/>
                      <a:pt x="1766" y="484"/>
                    </a:cubicBezTo>
                    <a:cubicBezTo>
                      <a:pt x="1675" y="783"/>
                      <a:pt x="1559" y="1073"/>
                      <a:pt x="1471" y="1373"/>
                    </a:cubicBezTo>
                    <a:cubicBezTo>
                      <a:pt x="1311" y="997"/>
                      <a:pt x="1153" y="619"/>
                      <a:pt x="988" y="244"/>
                    </a:cubicBezTo>
                    <a:cubicBezTo>
                      <a:pt x="751" y="245"/>
                      <a:pt x="514" y="243"/>
                      <a:pt x="277" y="246"/>
                    </a:cubicBezTo>
                    <a:cubicBezTo>
                      <a:pt x="547" y="907"/>
                      <a:pt x="846" y="1557"/>
                      <a:pt x="1116" y="2219"/>
                    </a:cubicBezTo>
                    <a:cubicBezTo>
                      <a:pt x="1355" y="2222"/>
                      <a:pt x="1594" y="2219"/>
                      <a:pt x="1834" y="2220"/>
                    </a:cubicBezTo>
                    <a:cubicBezTo>
                      <a:pt x="1958" y="1844"/>
                      <a:pt x="2089" y="1470"/>
                      <a:pt x="2210" y="1093"/>
                    </a:cubicBezTo>
                    <a:cubicBezTo>
                      <a:pt x="2368" y="1470"/>
                      <a:pt x="2533" y="1844"/>
                      <a:pt x="2694" y="2220"/>
                    </a:cubicBezTo>
                    <a:cubicBezTo>
                      <a:pt x="2933" y="2220"/>
                      <a:pt x="3172" y="2221"/>
                      <a:pt x="3412" y="2219"/>
                    </a:cubicBezTo>
                    <a:cubicBezTo>
                      <a:pt x="3138" y="1557"/>
                      <a:pt x="2840" y="906"/>
                      <a:pt x="2565" y="245"/>
                    </a:cubicBezTo>
                    <a:cubicBezTo>
                      <a:pt x="2328" y="242"/>
                      <a:pt x="2090" y="250"/>
                      <a:pt x="1853" y="240"/>
                    </a:cubicBezTo>
                    <a:cubicBezTo>
                      <a:pt x="1882" y="173"/>
                      <a:pt x="1960" y="198"/>
                      <a:pt x="2016" y="191"/>
                    </a:cubicBezTo>
                    <a:cubicBezTo>
                      <a:pt x="2213" y="193"/>
                      <a:pt x="2411" y="189"/>
                      <a:pt x="2608" y="195"/>
                    </a:cubicBezTo>
                    <a:cubicBezTo>
                      <a:pt x="2899" y="890"/>
                      <a:pt x="3202" y="1579"/>
                      <a:pt x="3498" y="2272"/>
                    </a:cubicBezTo>
                    <a:cubicBezTo>
                      <a:pt x="3219" y="2272"/>
                      <a:pt x="2940" y="2278"/>
                      <a:pt x="2662" y="2269"/>
                    </a:cubicBezTo>
                    <a:cubicBezTo>
                      <a:pt x="2519" y="1919"/>
                      <a:pt x="2369" y="1572"/>
                      <a:pt x="2213" y="1227"/>
                    </a:cubicBezTo>
                    <a:cubicBezTo>
                      <a:pt x="2100" y="1576"/>
                      <a:pt x="1975" y="1921"/>
                      <a:pt x="1865" y="2271"/>
                    </a:cubicBezTo>
                    <a:cubicBezTo>
                      <a:pt x="1608" y="2275"/>
                      <a:pt x="1352" y="2272"/>
                      <a:pt x="1095" y="2273"/>
                    </a:cubicBezTo>
                    <a:moveTo>
                      <a:pt x="2804" y="192"/>
                    </a:moveTo>
                    <a:cubicBezTo>
                      <a:pt x="3117" y="191"/>
                      <a:pt x="3430" y="192"/>
                      <a:pt x="3742" y="192"/>
                    </a:cubicBezTo>
                    <a:cubicBezTo>
                      <a:pt x="3821" y="297"/>
                      <a:pt x="3900" y="402"/>
                      <a:pt x="3976" y="509"/>
                    </a:cubicBezTo>
                    <a:cubicBezTo>
                      <a:pt x="4205" y="510"/>
                      <a:pt x="4434" y="509"/>
                      <a:pt x="4662" y="510"/>
                    </a:cubicBezTo>
                    <a:cubicBezTo>
                      <a:pt x="4654" y="404"/>
                      <a:pt x="4647" y="298"/>
                      <a:pt x="4641" y="192"/>
                    </a:cubicBezTo>
                    <a:cubicBezTo>
                      <a:pt x="4922" y="191"/>
                      <a:pt x="5203" y="192"/>
                      <a:pt x="5483" y="192"/>
                    </a:cubicBezTo>
                    <a:cubicBezTo>
                      <a:pt x="5459" y="886"/>
                      <a:pt x="5458" y="1580"/>
                      <a:pt x="5436" y="2273"/>
                    </a:cubicBezTo>
                    <a:cubicBezTo>
                      <a:pt x="5151" y="2274"/>
                      <a:pt x="4865" y="2271"/>
                      <a:pt x="4580" y="2275"/>
                    </a:cubicBezTo>
                    <a:cubicBezTo>
                      <a:pt x="3982" y="1586"/>
                      <a:pt x="3396" y="887"/>
                      <a:pt x="2804" y="192"/>
                    </a:cubicBezTo>
                    <a:moveTo>
                      <a:pt x="1778" y="442"/>
                    </a:moveTo>
                    <a:cubicBezTo>
                      <a:pt x="1750" y="408"/>
                      <a:pt x="1775" y="348"/>
                      <a:pt x="1815" y="335"/>
                    </a:cubicBezTo>
                    <a:cubicBezTo>
                      <a:pt x="1877" y="344"/>
                      <a:pt x="1832" y="467"/>
                      <a:pt x="1778" y="4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9DD90858-0E1A-4E65-A61C-0418BB8C50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688" y="368"/>
                <a:ext cx="533" cy="680"/>
              </a:xfrm>
              <a:custGeom>
                <a:avLst/>
                <a:gdLst>
                  <a:gd name="T0" fmla="*/ 2573 w 3905"/>
                  <a:gd name="T1" fmla="*/ 4922 h 4972"/>
                  <a:gd name="T2" fmla="*/ 3306 w 3905"/>
                  <a:gd name="T3" fmla="*/ 4457 h 4972"/>
                  <a:gd name="T4" fmla="*/ 2863 w 3905"/>
                  <a:gd name="T5" fmla="*/ 4033 h 4972"/>
                  <a:gd name="T6" fmla="*/ 3148 w 3905"/>
                  <a:gd name="T7" fmla="*/ 3822 h 4972"/>
                  <a:gd name="T8" fmla="*/ 3904 w 3905"/>
                  <a:gd name="T9" fmla="*/ 3512 h 4972"/>
                  <a:gd name="T10" fmla="*/ 3352 w 3905"/>
                  <a:gd name="T11" fmla="*/ 3004 h 4972"/>
                  <a:gd name="T12" fmla="*/ 2989 w 3905"/>
                  <a:gd name="T13" fmla="*/ 2691 h 4972"/>
                  <a:gd name="T14" fmla="*/ 2763 w 3905"/>
                  <a:gd name="T15" fmla="*/ 2080 h 4972"/>
                  <a:gd name="T16" fmla="*/ 2847 w 3905"/>
                  <a:gd name="T17" fmla="*/ 1528 h 4972"/>
                  <a:gd name="T18" fmla="*/ 3131 w 3905"/>
                  <a:gd name="T19" fmla="*/ 1930 h 4972"/>
                  <a:gd name="T20" fmla="*/ 3733 w 3905"/>
                  <a:gd name="T21" fmla="*/ 1711 h 4972"/>
                  <a:gd name="T22" fmla="*/ 3131 w 3905"/>
                  <a:gd name="T23" fmla="*/ 1182 h 4972"/>
                  <a:gd name="T24" fmla="*/ 3298 w 3905"/>
                  <a:gd name="T25" fmla="*/ 927 h 4972"/>
                  <a:gd name="T26" fmla="*/ 3866 w 3905"/>
                  <a:gd name="T27" fmla="*/ 575 h 4972"/>
                  <a:gd name="T28" fmla="*/ 3488 w 3905"/>
                  <a:gd name="T29" fmla="*/ 289 h 4972"/>
                  <a:gd name="T30" fmla="*/ 2255 w 3905"/>
                  <a:gd name="T31" fmla="*/ 14 h 4972"/>
                  <a:gd name="T32" fmla="*/ 1416 w 3905"/>
                  <a:gd name="T33" fmla="*/ 263 h 4972"/>
                  <a:gd name="T34" fmla="*/ 1093 w 3905"/>
                  <a:gd name="T35" fmla="*/ 656 h 4972"/>
                  <a:gd name="T36" fmla="*/ 1010 w 3905"/>
                  <a:gd name="T37" fmla="*/ 1436 h 4972"/>
                  <a:gd name="T38" fmla="*/ 1309 w 3905"/>
                  <a:gd name="T39" fmla="*/ 2133 h 4972"/>
                  <a:gd name="T40" fmla="*/ 1377 w 3905"/>
                  <a:gd name="T41" fmla="*/ 1352 h 4972"/>
                  <a:gd name="T42" fmla="*/ 1184 w 3905"/>
                  <a:gd name="T43" fmla="*/ 785 h 4972"/>
                  <a:gd name="T44" fmla="*/ 1778 w 3905"/>
                  <a:gd name="T45" fmla="*/ 1179 h 4972"/>
                  <a:gd name="T46" fmla="*/ 2174 w 3905"/>
                  <a:gd name="T47" fmla="*/ 1633 h 4972"/>
                  <a:gd name="T48" fmla="*/ 1826 w 3905"/>
                  <a:gd name="T49" fmla="*/ 624 h 4972"/>
                  <a:gd name="T50" fmla="*/ 2222 w 3905"/>
                  <a:gd name="T51" fmla="*/ 337 h 4972"/>
                  <a:gd name="T52" fmla="*/ 2656 w 3905"/>
                  <a:gd name="T53" fmla="*/ 686 h 4972"/>
                  <a:gd name="T54" fmla="*/ 2436 w 3905"/>
                  <a:gd name="T55" fmla="*/ 1045 h 4972"/>
                  <a:gd name="T56" fmla="*/ 2685 w 3905"/>
                  <a:gd name="T57" fmla="*/ 1396 h 4972"/>
                  <a:gd name="T58" fmla="*/ 2166 w 3905"/>
                  <a:gd name="T59" fmla="*/ 1961 h 4972"/>
                  <a:gd name="T60" fmla="*/ 2284 w 3905"/>
                  <a:gd name="T61" fmla="*/ 2482 h 4972"/>
                  <a:gd name="T62" fmla="*/ 2047 w 3905"/>
                  <a:gd name="T63" fmla="*/ 2969 h 4972"/>
                  <a:gd name="T64" fmla="*/ 3015 w 3905"/>
                  <a:gd name="T65" fmla="*/ 3368 h 4972"/>
                  <a:gd name="T66" fmla="*/ 2595 w 3905"/>
                  <a:gd name="T67" fmla="*/ 3372 h 4972"/>
                  <a:gd name="T68" fmla="*/ 444 w 3905"/>
                  <a:gd name="T69" fmla="*/ 2524 h 4972"/>
                  <a:gd name="T70" fmla="*/ 192 w 3905"/>
                  <a:gd name="T71" fmla="*/ 3276 h 4972"/>
                  <a:gd name="T72" fmla="*/ 1080 w 3905"/>
                  <a:gd name="T73" fmla="*/ 4120 h 4972"/>
                  <a:gd name="T74" fmla="*/ 1403 w 3905"/>
                  <a:gd name="T75" fmla="*/ 4085 h 4972"/>
                  <a:gd name="T76" fmla="*/ 1584 w 3905"/>
                  <a:gd name="T77" fmla="*/ 3623 h 4972"/>
                  <a:gd name="T78" fmla="*/ 2256 w 3905"/>
                  <a:gd name="T79" fmla="*/ 3892 h 4972"/>
                  <a:gd name="T80" fmla="*/ 2525 w 3905"/>
                  <a:gd name="T81" fmla="*/ 4344 h 4972"/>
                  <a:gd name="T82" fmla="*/ 2153 w 3905"/>
                  <a:gd name="T83" fmla="*/ 4848 h 4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05" h="4972">
                    <a:moveTo>
                      <a:pt x="2153" y="4848"/>
                    </a:moveTo>
                    <a:cubicBezTo>
                      <a:pt x="2267" y="4943"/>
                      <a:pt x="2434" y="4972"/>
                      <a:pt x="2573" y="4922"/>
                    </a:cubicBezTo>
                    <a:cubicBezTo>
                      <a:pt x="2732" y="4869"/>
                      <a:pt x="2878" y="4784"/>
                      <a:pt x="3025" y="4704"/>
                    </a:cubicBezTo>
                    <a:cubicBezTo>
                      <a:pt x="3133" y="4642"/>
                      <a:pt x="3254" y="4578"/>
                      <a:pt x="3306" y="4457"/>
                    </a:cubicBezTo>
                    <a:cubicBezTo>
                      <a:pt x="3343" y="4365"/>
                      <a:pt x="3397" y="4251"/>
                      <a:pt x="3340" y="4157"/>
                    </a:cubicBezTo>
                    <a:cubicBezTo>
                      <a:pt x="3193" y="4076"/>
                      <a:pt x="3027" y="4047"/>
                      <a:pt x="2863" y="4033"/>
                    </a:cubicBezTo>
                    <a:cubicBezTo>
                      <a:pt x="2751" y="3973"/>
                      <a:pt x="2667" y="3876"/>
                      <a:pt x="2584" y="3783"/>
                    </a:cubicBezTo>
                    <a:cubicBezTo>
                      <a:pt x="2772" y="3786"/>
                      <a:pt x="2965" y="3763"/>
                      <a:pt x="3148" y="3822"/>
                    </a:cubicBezTo>
                    <a:cubicBezTo>
                      <a:pt x="3301" y="3864"/>
                      <a:pt x="3468" y="3911"/>
                      <a:pt x="3624" y="3857"/>
                    </a:cubicBezTo>
                    <a:cubicBezTo>
                      <a:pt x="3764" y="3798"/>
                      <a:pt x="3905" y="3676"/>
                      <a:pt x="3904" y="3512"/>
                    </a:cubicBezTo>
                    <a:cubicBezTo>
                      <a:pt x="3894" y="3405"/>
                      <a:pt x="3811" y="3327"/>
                      <a:pt x="3734" y="3262"/>
                    </a:cubicBezTo>
                    <a:cubicBezTo>
                      <a:pt x="3614" y="3166"/>
                      <a:pt x="3491" y="3070"/>
                      <a:pt x="3352" y="3004"/>
                    </a:cubicBezTo>
                    <a:cubicBezTo>
                      <a:pt x="3205" y="2934"/>
                      <a:pt x="3039" y="2933"/>
                      <a:pt x="2883" y="2898"/>
                    </a:cubicBezTo>
                    <a:cubicBezTo>
                      <a:pt x="2913" y="2826"/>
                      <a:pt x="2956" y="2761"/>
                      <a:pt x="2989" y="2691"/>
                    </a:cubicBezTo>
                    <a:cubicBezTo>
                      <a:pt x="3005" y="2593"/>
                      <a:pt x="2992" y="2492"/>
                      <a:pt x="2969" y="2396"/>
                    </a:cubicBezTo>
                    <a:cubicBezTo>
                      <a:pt x="2940" y="2267"/>
                      <a:pt x="2802" y="2204"/>
                      <a:pt x="2763" y="2080"/>
                    </a:cubicBezTo>
                    <a:cubicBezTo>
                      <a:pt x="2733" y="2002"/>
                      <a:pt x="2708" y="1924"/>
                      <a:pt x="2675" y="1848"/>
                    </a:cubicBezTo>
                    <a:cubicBezTo>
                      <a:pt x="2731" y="1742"/>
                      <a:pt x="2761" y="1616"/>
                      <a:pt x="2847" y="1528"/>
                    </a:cubicBezTo>
                    <a:cubicBezTo>
                      <a:pt x="2946" y="1480"/>
                      <a:pt x="3067" y="1509"/>
                      <a:pt x="3160" y="1562"/>
                    </a:cubicBezTo>
                    <a:cubicBezTo>
                      <a:pt x="3136" y="1681"/>
                      <a:pt x="3058" y="1814"/>
                      <a:pt x="3131" y="1930"/>
                    </a:cubicBezTo>
                    <a:cubicBezTo>
                      <a:pt x="3190" y="2025"/>
                      <a:pt x="3292" y="2128"/>
                      <a:pt x="3415" y="2102"/>
                    </a:cubicBezTo>
                    <a:cubicBezTo>
                      <a:pt x="3585" y="2054"/>
                      <a:pt x="3746" y="1900"/>
                      <a:pt x="3733" y="1711"/>
                    </a:cubicBezTo>
                    <a:cubicBezTo>
                      <a:pt x="3733" y="1593"/>
                      <a:pt x="3712" y="1441"/>
                      <a:pt x="3587" y="1392"/>
                    </a:cubicBezTo>
                    <a:cubicBezTo>
                      <a:pt x="3424" y="1347"/>
                      <a:pt x="3279" y="1259"/>
                      <a:pt x="3131" y="1182"/>
                    </a:cubicBezTo>
                    <a:cubicBezTo>
                      <a:pt x="3111" y="1148"/>
                      <a:pt x="3093" y="1112"/>
                      <a:pt x="3079" y="1076"/>
                    </a:cubicBezTo>
                    <a:cubicBezTo>
                      <a:pt x="3151" y="1025"/>
                      <a:pt x="3222" y="972"/>
                      <a:pt x="3298" y="927"/>
                    </a:cubicBezTo>
                    <a:cubicBezTo>
                      <a:pt x="3411" y="859"/>
                      <a:pt x="3546" y="847"/>
                      <a:pt x="3660" y="781"/>
                    </a:cubicBezTo>
                    <a:cubicBezTo>
                      <a:pt x="3744" y="733"/>
                      <a:pt x="3836" y="673"/>
                      <a:pt x="3866" y="575"/>
                    </a:cubicBezTo>
                    <a:cubicBezTo>
                      <a:pt x="3878" y="486"/>
                      <a:pt x="3843" y="386"/>
                      <a:pt x="3764" y="337"/>
                    </a:cubicBezTo>
                    <a:cubicBezTo>
                      <a:pt x="3684" y="280"/>
                      <a:pt x="3581" y="289"/>
                      <a:pt x="3488" y="289"/>
                    </a:cubicBezTo>
                    <a:cubicBezTo>
                      <a:pt x="3283" y="286"/>
                      <a:pt x="3118" y="427"/>
                      <a:pt x="2924" y="467"/>
                    </a:cubicBezTo>
                    <a:cubicBezTo>
                      <a:pt x="2781" y="228"/>
                      <a:pt x="2535" y="48"/>
                      <a:pt x="2255" y="14"/>
                    </a:cubicBezTo>
                    <a:cubicBezTo>
                      <a:pt x="2095" y="0"/>
                      <a:pt x="1932" y="5"/>
                      <a:pt x="1776" y="45"/>
                    </a:cubicBezTo>
                    <a:cubicBezTo>
                      <a:pt x="1636" y="80"/>
                      <a:pt x="1545" y="205"/>
                      <a:pt x="1416" y="263"/>
                    </a:cubicBezTo>
                    <a:cubicBezTo>
                      <a:pt x="1333" y="309"/>
                      <a:pt x="1225" y="333"/>
                      <a:pt x="1176" y="422"/>
                    </a:cubicBezTo>
                    <a:cubicBezTo>
                      <a:pt x="1138" y="496"/>
                      <a:pt x="1119" y="578"/>
                      <a:pt x="1093" y="656"/>
                    </a:cubicBezTo>
                    <a:cubicBezTo>
                      <a:pt x="873" y="642"/>
                      <a:pt x="647" y="580"/>
                      <a:pt x="430" y="647"/>
                    </a:cubicBezTo>
                    <a:cubicBezTo>
                      <a:pt x="516" y="983"/>
                      <a:pt x="886" y="1123"/>
                      <a:pt x="1010" y="1436"/>
                    </a:cubicBezTo>
                    <a:cubicBezTo>
                      <a:pt x="1077" y="1603"/>
                      <a:pt x="1144" y="1774"/>
                      <a:pt x="1159" y="1954"/>
                    </a:cubicBezTo>
                    <a:cubicBezTo>
                      <a:pt x="1169" y="2035"/>
                      <a:pt x="1225" y="2116"/>
                      <a:pt x="1309" y="2133"/>
                    </a:cubicBezTo>
                    <a:cubicBezTo>
                      <a:pt x="1424" y="2148"/>
                      <a:pt x="1555" y="2081"/>
                      <a:pt x="1578" y="1960"/>
                    </a:cubicBezTo>
                    <a:cubicBezTo>
                      <a:pt x="1614" y="1740"/>
                      <a:pt x="1536" y="1508"/>
                      <a:pt x="1377" y="1352"/>
                    </a:cubicBezTo>
                    <a:cubicBezTo>
                      <a:pt x="1314" y="1288"/>
                      <a:pt x="1236" y="1238"/>
                      <a:pt x="1183" y="1165"/>
                    </a:cubicBezTo>
                    <a:cubicBezTo>
                      <a:pt x="1159" y="1041"/>
                      <a:pt x="1128" y="905"/>
                      <a:pt x="1184" y="785"/>
                    </a:cubicBezTo>
                    <a:cubicBezTo>
                      <a:pt x="1287" y="799"/>
                      <a:pt x="1408" y="770"/>
                      <a:pt x="1496" y="841"/>
                    </a:cubicBezTo>
                    <a:cubicBezTo>
                      <a:pt x="1609" y="934"/>
                      <a:pt x="1749" y="1025"/>
                      <a:pt x="1778" y="1179"/>
                    </a:cubicBezTo>
                    <a:cubicBezTo>
                      <a:pt x="1814" y="1354"/>
                      <a:pt x="1782" y="1533"/>
                      <a:pt x="1803" y="1709"/>
                    </a:cubicBezTo>
                    <a:cubicBezTo>
                      <a:pt x="1927" y="1733"/>
                      <a:pt x="2105" y="1775"/>
                      <a:pt x="2174" y="1633"/>
                    </a:cubicBezTo>
                    <a:cubicBezTo>
                      <a:pt x="2283" y="1352"/>
                      <a:pt x="2229" y="1021"/>
                      <a:pt x="2055" y="778"/>
                    </a:cubicBezTo>
                    <a:cubicBezTo>
                      <a:pt x="2000" y="698"/>
                      <a:pt x="1899" y="680"/>
                      <a:pt x="1826" y="624"/>
                    </a:cubicBezTo>
                    <a:cubicBezTo>
                      <a:pt x="1751" y="539"/>
                      <a:pt x="1805" y="380"/>
                      <a:pt x="1920" y="363"/>
                    </a:cubicBezTo>
                    <a:cubicBezTo>
                      <a:pt x="2019" y="343"/>
                      <a:pt x="2120" y="336"/>
                      <a:pt x="2222" y="337"/>
                    </a:cubicBezTo>
                    <a:cubicBezTo>
                      <a:pt x="2360" y="337"/>
                      <a:pt x="2465" y="437"/>
                      <a:pt x="2575" y="507"/>
                    </a:cubicBezTo>
                    <a:cubicBezTo>
                      <a:pt x="2635" y="543"/>
                      <a:pt x="2675" y="614"/>
                      <a:pt x="2656" y="686"/>
                    </a:cubicBezTo>
                    <a:cubicBezTo>
                      <a:pt x="2650" y="773"/>
                      <a:pt x="2569" y="819"/>
                      <a:pt x="2519" y="880"/>
                    </a:cubicBezTo>
                    <a:cubicBezTo>
                      <a:pt x="2471" y="923"/>
                      <a:pt x="2456" y="987"/>
                      <a:pt x="2436" y="1045"/>
                    </a:cubicBezTo>
                    <a:cubicBezTo>
                      <a:pt x="2532" y="1093"/>
                      <a:pt x="2665" y="1111"/>
                      <a:pt x="2714" y="1220"/>
                    </a:cubicBezTo>
                    <a:cubicBezTo>
                      <a:pt x="2721" y="1278"/>
                      <a:pt x="2743" y="1358"/>
                      <a:pt x="2685" y="1396"/>
                    </a:cubicBezTo>
                    <a:cubicBezTo>
                      <a:pt x="2588" y="1435"/>
                      <a:pt x="2478" y="1440"/>
                      <a:pt x="2388" y="1497"/>
                    </a:cubicBezTo>
                    <a:cubicBezTo>
                      <a:pt x="2227" y="1587"/>
                      <a:pt x="2156" y="1784"/>
                      <a:pt x="2166" y="1961"/>
                    </a:cubicBezTo>
                    <a:cubicBezTo>
                      <a:pt x="2250" y="2052"/>
                      <a:pt x="2390" y="2107"/>
                      <a:pt x="2420" y="2238"/>
                    </a:cubicBezTo>
                    <a:cubicBezTo>
                      <a:pt x="2413" y="2330"/>
                      <a:pt x="2397" y="2464"/>
                      <a:pt x="2284" y="2482"/>
                    </a:cubicBezTo>
                    <a:cubicBezTo>
                      <a:pt x="2125" y="2495"/>
                      <a:pt x="1948" y="2445"/>
                      <a:pt x="1803" y="2532"/>
                    </a:cubicBezTo>
                    <a:cubicBezTo>
                      <a:pt x="1734" y="2712"/>
                      <a:pt x="1872" y="2916"/>
                      <a:pt x="2047" y="2969"/>
                    </a:cubicBezTo>
                    <a:cubicBezTo>
                      <a:pt x="2266" y="3034"/>
                      <a:pt x="2498" y="2968"/>
                      <a:pt x="2719" y="3011"/>
                    </a:cubicBezTo>
                    <a:cubicBezTo>
                      <a:pt x="2851" y="3093"/>
                      <a:pt x="2987" y="3207"/>
                      <a:pt x="3015" y="3368"/>
                    </a:cubicBezTo>
                    <a:lnTo>
                      <a:pt x="2997" y="3403"/>
                    </a:lnTo>
                    <a:cubicBezTo>
                      <a:pt x="2865" y="3446"/>
                      <a:pt x="2724" y="3410"/>
                      <a:pt x="2595" y="3372"/>
                    </a:cubicBezTo>
                    <a:cubicBezTo>
                      <a:pt x="2298" y="3276"/>
                      <a:pt x="2014" y="3145"/>
                      <a:pt x="1718" y="3047"/>
                    </a:cubicBezTo>
                    <a:cubicBezTo>
                      <a:pt x="1293" y="2875"/>
                      <a:pt x="888" y="2647"/>
                      <a:pt x="444" y="2524"/>
                    </a:cubicBezTo>
                    <a:cubicBezTo>
                      <a:pt x="346" y="2507"/>
                      <a:pt x="205" y="2463"/>
                      <a:pt x="144" y="2570"/>
                    </a:cubicBezTo>
                    <a:cubicBezTo>
                      <a:pt x="0" y="2782"/>
                      <a:pt x="29" y="3082"/>
                      <a:pt x="192" y="3276"/>
                    </a:cubicBezTo>
                    <a:cubicBezTo>
                      <a:pt x="341" y="3457"/>
                      <a:pt x="512" y="3619"/>
                      <a:pt x="690" y="3771"/>
                    </a:cubicBezTo>
                    <a:cubicBezTo>
                      <a:pt x="821" y="3886"/>
                      <a:pt x="971" y="3982"/>
                      <a:pt x="1080" y="4120"/>
                    </a:cubicBezTo>
                    <a:cubicBezTo>
                      <a:pt x="1137" y="4184"/>
                      <a:pt x="1198" y="4284"/>
                      <a:pt x="1300" y="4253"/>
                    </a:cubicBezTo>
                    <a:cubicBezTo>
                      <a:pt x="1380" y="4248"/>
                      <a:pt x="1422" y="4155"/>
                      <a:pt x="1403" y="4085"/>
                    </a:cubicBezTo>
                    <a:cubicBezTo>
                      <a:pt x="1370" y="3951"/>
                      <a:pt x="1320" y="3821"/>
                      <a:pt x="1315" y="3682"/>
                    </a:cubicBezTo>
                    <a:cubicBezTo>
                      <a:pt x="1403" y="3659"/>
                      <a:pt x="1491" y="3625"/>
                      <a:pt x="1584" y="3623"/>
                    </a:cubicBezTo>
                    <a:cubicBezTo>
                      <a:pt x="1729" y="3629"/>
                      <a:pt x="1856" y="3708"/>
                      <a:pt x="1980" y="3776"/>
                    </a:cubicBezTo>
                    <a:cubicBezTo>
                      <a:pt x="2067" y="3826"/>
                      <a:pt x="2179" y="3821"/>
                      <a:pt x="2256" y="3892"/>
                    </a:cubicBezTo>
                    <a:cubicBezTo>
                      <a:pt x="2343" y="3971"/>
                      <a:pt x="2437" y="4044"/>
                      <a:pt x="2519" y="4128"/>
                    </a:cubicBezTo>
                    <a:cubicBezTo>
                      <a:pt x="2580" y="4183"/>
                      <a:pt x="2575" y="4282"/>
                      <a:pt x="2525" y="4344"/>
                    </a:cubicBezTo>
                    <a:cubicBezTo>
                      <a:pt x="2426" y="4496"/>
                      <a:pt x="2208" y="4517"/>
                      <a:pt x="2122" y="4680"/>
                    </a:cubicBezTo>
                    <a:cubicBezTo>
                      <a:pt x="2086" y="4734"/>
                      <a:pt x="2102" y="4810"/>
                      <a:pt x="2153" y="4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4244FD04-FBF2-4B18-9D56-450E98C0D9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16" y="385"/>
                <a:ext cx="401" cy="436"/>
              </a:xfrm>
              <a:custGeom>
                <a:avLst/>
                <a:gdLst>
                  <a:gd name="T0" fmla="*/ 2325 w 2940"/>
                  <a:gd name="T1" fmla="*/ 3158 h 3189"/>
                  <a:gd name="T2" fmla="*/ 2620 w 2940"/>
                  <a:gd name="T3" fmla="*/ 3189 h 3189"/>
                  <a:gd name="T4" fmla="*/ 2878 w 2940"/>
                  <a:gd name="T5" fmla="*/ 2920 h 3189"/>
                  <a:gd name="T6" fmla="*/ 2920 w 2940"/>
                  <a:gd name="T7" fmla="*/ 2629 h 3189"/>
                  <a:gd name="T8" fmla="*/ 2685 w 2940"/>
                  <a:gd name="T9" fmla="*/ 2501 h 3189"/>
                  <a:gd name="T10" fmla="*/ 2359 w 2940"/>
                  <a:gd name="T11" fmla="*/ 2279 h 3189"/>
                  <a:gd name="T12" fmla="*/ 2104 w 2940"/>
                  <a:gd name="T13" fmla="*/ 2054 h 3189"/>
                  <a:gd name="T14" fmla="*/ 2416 w 2940"/>
                  <a:gd name="T15" fmla="*/ 1756 h 3189"/>
                  <a:gd name="T16" fmla="*/ 2585 w 2940"/>
                  <a:gd name="T17" fmla="*/ 1335 h 3189"/>
                  <a:gd name="T18" fmla="*/ 2578 w 2940"/>
                  <a:gd name="T19" fmla="*/ 921 h 3189"/>
                  <a:gd name="T20" fmla="*/ 2332 w 2940"/>
                  <a:gd name="T21" fmla="*/ 642 h 3189"/>
                  <a:gd name="T22" fmla="*/ 2170 w 2940"/>
                  <a:gd name="T23" fmla="*/ 664 h 3189"/>
                  <a:gd name="T24" fmla="*/ 2119 w 2940"/>
                  <a:gd name="T25" fmla="*/ 819 h 3189"/>
                  <a:gd name="T26" fmla="*/ 2335 w 2940"/>
                  <a:gd name="T27" fmla="*/ 933 h 3189"/>
                  <a:gd name="T28" fmla="*/ 2285 w 2940"/>
                  <a:gd name="T29" fmla="*/ 1372 h 3189"/>
                  <a:gd name="T30" fmla="*/ 1941 w 2940"/>
                  <a:gd name="T31" fmla="*/ 1729 h 3189"/>
                  <a:gd name="T32" fmla="*/ 1494 w 2940"/>
                  <a:gd name="T33" fmla="*/ 1634 h 3189"/>
                  <a:gd name="T34" fmla="*/ 864 w 2940"/>
                  <a:gd name="T35" fmla="*/ 1163 h 3189"/>
                  <a:gd name="T36" fmla="*/ 666 w 2940"/>
                  <a:gd name="T37" fmla="*/ 548 h 3189"/>
                  <a:gd name="T38" fmla="*/ 512 w 2940"/>
                  <a:gd name="T39" fmla="*/ 320 h 3189"/>
                  <a:gd name="T40" fmla="*/ 429 w 2940"/>
                  <a:gd name="T41" fmla="*/ 78 h 3189"/>
                  <a:gd name="T42" fmla="*/ 225 w 2940"/>
                  <a:gd name="T43" fmla="*/ 0 h 3189"/>
                  <a:gd name="T44" fmla="*/ 105 w 2940"/>
                  <a:gd name="T45" fmla="*/ 369 h 3189"/>
                  <a:gd name="T46" fmla="*/ 73 w 2940"/>
                  <a:gd name="T47" fmla="*/ 710 h 3189"/>
                  <a:gd name="T48" fmla="*/ 42 w 2940"/>
                  <a:gd name="T49" fmla="*/ 1101 h 3189"/>
                  <a:gd name="T50" fmla="*/ 157 w 2940"/>
                  <a:gd name="T51" fmla="*/ 1197 h 3189"/>
                  <a:gd name="T52" fmla="*/ 332 w 2940"/>
                  <a:gd name="T53" fmla="*/ 1414 h 3189"/>
                  <a:gd name="T54" fmla="*/ 570 w 2940"/>
                  <a:gd name="T55" fmla="*/ 1294 h 3189"/>
                  <a:gd name="T56" fmla="*/ 762 w 2940"/>
                  <a:gd name="T57" fmla="*/ 1478 h 3189"/>
                  <a:gd name="T58" fmla="*/ 1163 w 2940"/>
                  <a:gd name="T59" fmla="*/ 1744 h 3189"/>
                  <a:gd name="T60" fmla="*/ 1377 w 2940"/>
                  <a:gd name="T61" fmla="*/ 1886 h 3189"/>
                  <a:gd name="T62" fmla="*/ 1738 w 2940"/>
                  <a:gd name="T63" fmla="*/ 2154 h 3189"/>
                  <a:gd name="T64" fmla="*/ 2131 w 2940"/>
                  <a:gd name="T65" fmla="*/ 2469 h 3189"/>
                  <a:gd name="T66" fmla="*/ 2384 w 2940"/>
                  <a:gd name="T67" fmla="*/ 2869 h 3189"/>
                  <a:gd name="T68" fmla="*/ 2325 w 2940"/>
                  <a:gd name="T69" fmla="*/ 3158 h 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0" h="3189">
                    <a:moveTo>
                      <a:pt x="2325" y="3158"/>
                    </a:moveTo>
                    <a:cubicBezTo>
                      <a:pt x="2423" y="3175"/>
                      <a:pt x="2522" y="3179"/>
                      <a:pt x="2620" y="3189"/>
                    </a:cubicBezTo>
                    <a:cubicBezTo>
                      <a:pt x="2704" y="3098"/>
                      <a:pt x="2801" y="3017"/>
                      <a:pt x="2878" y="2920"/>
                    </a:cubicBezTo>
                    <a:cubicBezTo>
                      <a:pt x="2940" y="2837"/>
                      <a:pt x="2929" y="2726"/>
                      <a:pt x="2920" y="2629"/>
                    </a:cubicBezTo>
                    <a:cubicBezTo>
                      <a:pt x="2884" y="2531"/>
                      <a:pt x="2772" y="2520"/>
                      <a:pt x="2685" y="2501"/>
                    </a:cubicBezTo>
                    <a:cubicBezTo>
                      <a:pt x="2549" y="2477"/>
                      <a:pt x="2460" y="2362"/>
                      <a:pt x="2359" y="2279"/>
                    </a:cubicBezTo>
                    <a:cubicBezTo>
                      <a:pt x="2276" y="2202"/>
                      <a:pt x="2164" y="2154"/>
                      <a:pt x="2104" y="2054"/>
                    </a:cubicBezTo>
                    <a:cubicBezTo>
                      <a:pt x="2195" y="1942"/>
                      <a:pt x="2333" y="1876"/>
                      <a:pt x="2416" y="1756"/>
                    </a:cubicBezTo>
                    <a:cubicBezTo>
                      <a:pt x="2503" y="1631"/>
                      <a:pt x="2545" y="1481"/>
                      <a:pt x="2585" y="1335"/>
                    </a:cubicBezTo>
                    <a:cubicBezTo>
                      <a:pt x="2616" y="1201"/>
                      <a:pt x="2641" y="1051"/>
                      <a:pt x="2578" y="921"/>
                    </a:cubicBezTo>
                    <a:cubicBezTo>
                      <a:pt x="2525" y="806"/>
                      <a:pt x="2422" y="727"/>
                      <a:pt x="2332" y="642"/>
                    </a:cubicBezTo>
                    <a:cubicBezTo>
                      <a:pt x="2278" y="648"/>
                      <a:pt x="2223" y="651"/>
                      <a:pt x="2170" y="664"/>
                    </a:cubicBezTo>
                    <a:cubicBezTo>
                      <a:pt x="2117" y="691"/>
                      <a:pt x="2101" y="768"/>
                      <a:pt x="2119" y="819"/>
                    </a:cubicBezTo>
                    <a:cubicBezTo>
                      <a:pt x="2157" y="907"/>
                      <a:pt x="2267" y="888"/>
                      <a:pt x="2335" y="933"/>
                    </a:cubicBezTo>
                    <a:cubicBezTo>
                      <a:pt x="2342" y="1079"/>
                      <a:pt x="2372" y="1243"/>
                      <a:pt x="2285" y="1372"/>
                    </a:cubicBezTo>
                    <a:cubicBezTo>
                      <a:pt x="2200" y="1513"/>
                      <a:pt x="2108" y="1677"/>
                      <a:pt x="1941" y="1729"/>
                    </a:cubicBezTo>
                    <a:cubicBezTo>
                      <a:pt x="1785" y="1772"/>
                      <a:pt x="1631" y="1701"/>
                      <a:pt x="1494" y="1634"/>
                    </a:cubicBezTo>
                    <a:cubicBezTo>
                      <a:pt x="1263" y="1510"/>
                      <a:pt x="1039" y="1361"/>
                      <a:pt x="864" y="1163"/>
                    </a:cubicBezTo>
                    <a:cubicBezTo>
                      <a:pt x="717" y="990"/>
                      <a:pt x="762" y="743"/>
                      <a:pt x="666" y="548"/>
                    </a:cubicBezTo>
                    <a:cubicBezTo>
                      <a:pt x="637" y="457"/>
                      <a:pt x="562" y="397"/>
                      <a:pt x="512" y="320"/>
                    </a:cubicBezTo>
                    <a:cubicBezTo>
                      <a:pt x="478" y="241"/>
                      <a:pt x="466" y="155"/>
                      <a:pt x="429" y="78"/>
                    </a:cubicBezTo>
                    <a:cubicBezTo>
                      <a:pt x="387" y="7"/>
                      <a:pt x="297" y="7"/>
                      <a:pt x="225" y="0"/>
                    </a:cubicBezTo>
                    <a:cubicBezTo>
                      <a:pt x="175" y="119"/>
                      <a:pt x="130" y="242"/>
                      <a:pt x="105" y="369"/>
                    </a:cubicBezTo>
                    <a:cubicBezTo>
                      <a:pt x="82" y="481"/>
                      <a:pt x="107" y="599"/>
                      <a:pt x="73" y="710"/>
                    </a:cubicBezTo>
                    <a:cubicBezTo>
                      <a:pt x="34" y="836"/>
                      <a:pt x="0" y="971"/>
                      <a:pt x="42" y="1101"/>
                    </a:cubicBezTo>
                    <a:cubicBezTo>
                      <a:pt x="75" y="1139"/>
                      <a:pt x="121" y="1163"/>
                      <a:pt x="157" y="1197"/>
                    </a:cubicBezTo>
                    <a:cubicBezTo>
                      <a:pt x="212" y="1271"/>
                      <a:pt x="252" y="1361"/>
                      <a:pt x="332" y="1414"/>
                    </a:cubicBezTo>
                    <a:cubicBezTo>
                      <a:pt x="433" y="1436"/>
                      <a:pt x="481" y="1315"/>
                      <a:pt x="570" y="1294"/>
                    </a:cubicBezTo>
                    <a:cubicBezTo>
                      <a:pt x="654" y="1331"/>
                      <a:pt x="692" y="1423"/>
                      <a:pt x="762" y="1478"/>
                    </a:cubicBezTo>
                    <a:cubicBezTo>
                      <a:pt x="887" y="1578"/>
                      <a:pt x="1020" y="1672"/>
                      <a:pt x="1163" y="1744"/>
                    </a:cubicBezTo>
                    <a:cubicBezTo>
                      <a:pt x="1240" y="1783"/>
                      <a:pt x="1313" y="1829"/>
                      <a:pt x="1377" y="1886"/>
                    </a:cubicBezTo>
                    <a:cubicBezTo>
                      <a:pt x="1488" y="1988"/>
                      <a:pt x="1636" y="2041"/>
                      <a:pt x="1738" y="2154"/>
                    </a:cubicBezTo>
                    <a:cubicBezTo>
                      <a:pt x="1852" y="2279"/>
                      <a:pt x="2008" y="2353"/>
                      <a:pt x="2131" y="2469"/>
                    </a:cubicBezTo>
                    <a:cubicBezTo>
                      <a:pt x="2248" y="2575"/>
                      <a:pt x="2365" y="2705"/>
                      <a:pt x="2384" y="2869"/>
                    </a:cubicBezTo>
                    <a:cubicBezTo>
                      <a:pt x="2378" y="2968"/>
                      <a:pt x="2346" y="3062"/>
                      <a:pt x="2325" y="3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54A1BE29-3FBA-4D6C-8565-18905FCCF4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397" y="381"/>
                <a:ext cx="441" cy="459"/>
              </a:xfrm>
              <a:custGeom>
                <a:avLst/>
                <a:gdLst>
                  <a:gd name="T0" fmla="*/ 2185 w 3229"/>
                  <a:gd name="T1" fmla="*/ 2519 h 3356"/>
                  <a:gd name="T2" fmla="*/ 2715 w 3229"/>
                  <a:gd name="T3" fmla="*/ 3356 h 3356"/>
                  <a:gd name="T4" fmla="*/ 3102 w 3229"/>
                  <a:gd name="T5" fmla="*/ 3042 h 3356"/>
                  <a:gd name="T6" fmla="*/ 3207 w 3229"/>
                  <a:gd name="T7" fmla="*/ 2729 h 3356"/>
                  <a:gd name="T8" fmla="*/ 3047 w 3229"/>
                  <a:gd name="T9" fmla="*/ 2405 h 3356"/>
                  <a:gd name="T10" fmla="*/ 2555 w 3229"/>
                  <a:gd name="T11" fmla="*/ 1939 h 3356"/>
                  <a:gd name="T12" fmla="*/ 2069 w 3229"/>
                  <a:gd name="T13" fmla="*/ 1472 h 3356"/>
                  <a:gd name="T14" fmla="*/ 1357 w 3229"/>
                  <a:gd name="T15" fmla="*/ 950 h 3356"/>
                  <a:gd name="T16" fmla="*/ 1163 w 3229"/>
                  <a:gd name="T17" fmla="*/ 583 h 3356"/>
                  <a:gd name="T18" fmla="*/ 1029 w 3229"/>
                  <a:gd name="T19" fmla="*/ 289 h 3356"/>
                  <a:gd name="T20" fmla="*/ 493 w 3229"/>
                  <a:gd name="T21" fmla="*/ 25 h 3356"/>
                  <a:gd name="T22" fmla="*/ 120 w 3229"/>
                  <a:gd name="T23" fmla="*/ 570 h 3356"/>
                  <a:gd name="T24" fmla="*/ 553 w 3229"/>
                  <a:gd name="T25" fmla="*/ 905 h 3356"/>
                  <a:gd name="T26" fmla="*/ 1212 w 3229"/>
                  <a:gd name="T27" fmla="*/ 1519 h 3356"/>
                  <a:gd name="T28" fmla="*/ 2185 w 3229"/>
                  <a:gd name="T29" fmla="*/ 2519 h 3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29" h="3356">
                    <a:moveTo>
                      <a:pt x="2185" y="2519"/>
                    </a:moveTo>
                    <a:cubicBezTo>
                      <a:pt x="2404" y="2769"/>
                      <a:pt x="2554" y="3068"/>
                      <a:pt x="2715" y="3356"/>
                    </a:cubicBezTo>
                    <a:cubicBezTo>
                      <a:pt x="2879" y="3306"/>
                      <a:pt x="3002" y="3176"/>
                      <a:pt x="3102" y="3042"/>
                    </a:cubicBezTo>
                    <a:cubicBezTo>
                      <a:pt x="3164" y="2951"/>
                      <a:pt x="3229" y="2844"/>
                      <a:pt x="3207" y="2729"/>
                    </a:cubicBezTo>
                    <a:cubicBezTo>
                      <a:pt x="3177" y="2611"/>
                      <a:pt x="3109" y="2508"/>
                      <a:pt x="3047" y="2405"/>
                    </a:cubicBezTo>
                    <a:cubicBezTo>
                      <a:pt x="2927" y="2208"/>
                      <a:pt x="2719" y="2094"/>
                      <a:pt x="2555" y="1939"/>
                    </a:cubicBezTo>
                    <a:cubicBezTo>
                      <a:pt x="2392" y="1785"/>
                      <a:pt x="2231" y="1627"/>
                      <a:pt x="2069" y="1472"/>
                    </a:cubicBezTo>
                    <a:cubicBezTo>
                      <a:pt x="1854" y="1268"/>
                      <a:pt x="1578" y="1145"/>
                      <a:pt x="1357" y="950"/>
                    </a:cubicBezTo>
                    <a:cubicBezTo>
                      <a:pt x="1255" y="852"/>
                      <a:pt x="1208" y="713"/>
                      <a:pt x="1163" y="583"/>
                    </a:cubicBezTo>
                    <a:cubicBezTo>
                      <a:pt x="1126" y="482"/>
                      <a:pt x="1121" y="359"/>
                      <a:pt x="1029" y="289"/>
                    </a:cubicBezTo>
                    <a:cubicBezTo>
                      <a:pt x="875" y="159"/>
                      <a:pt x="677" y="98"/>
                      <a:pt x="493" y="25"/>
                    </a:cubicBezTo>
                    <a:cubicBezTo>
                      <a:pt x="226" y="0"/>
                      <a:pt x="0" y="327"/>
                      <a:pt x="120" y="570"/>
                    </a:cubicBezTo>
                    <a:cubicBezTo>
                      <a:pt x="209" y="740"/>
                      <a:pt x="398" y="810"/>
                      <a:pt x="553" y="905"/>
                    </a:cubicBezTo>
                    <a:cubicBezTo>
                      <a:pt x="791" y="1088"/>
                      <a:pt x="989" y="1317"/>
                      <a:pt x="1212" y="1519"/>
                    </a:cubicBezTo>
                    <a:cubicBezTo>
                      <a:pt x="1540" y="1849"/>
                      <a:pt x="1877" y="2171"/>
                      <a:pt x="2185" y="25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0FDEB560-1680-4E27-B537-B812F1806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21" y="388"/>
                <a:ext cx="99" cy="166"/>
              </a:xfrm>
              <a:custGeom>
                <a:avLst/>
                <a:gdLst>
                  <a:gd name="T0" fmla="*/ 29 w 722"/>
                  <a:gd name="T1" fmla="*/ 848 h 1219"/>
                  <a:gd name="T2" fmla="*/ 102 w 722"/>
                  <a:gd name="T3" fmla="*/ 1219 h 1219"/>
                  <a:gd name="T4" fmla="*/ 543 w 722"/>
                  <a:gd name="T5" fmla="*/ 723 h 1219"/>
                  <a:gd name="T6" fmla="*/ 690 w 722"/>
                  <a:gd name="T7" fmla="*/ 321 h 1219"/>
                  <a:gd name="T8" fmla="*/ 459 w 722"/>
                  <a:gd name="T9" fmla="*/ 16 h 1219"/>
                  <a:gd name="T10" fmla="*/ 100 w 722"/>
                  <a:gd name="T11" fmla="*/ 177 h 1219"/>
                  <a:gd name="T12" fmla="*/ 55 w 722"/>
                  <a:gd name="T13" fmla="*/ 285 h 1219"/>
                  <a:gd name="T14" fmla="*/ 29 w 722"/>
                  <a:gd name="T15" fmla="*/ 84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2" h="1219">
                    <a:moveTo>
                      <a:pt x="29" y="848"/>
                    </a:moveTo>
                    <a:cubicBezTo>
                      <a:pt x="54" y="972"/>
                      <a:pt x="22" y="1111"/>
                      <a:pt x="102" y="1219"/>
                    </a:cubicBezTo>
                    <a:cubicBezTo>
                      <a:pt x="250" y="1055"/>
                      <a:pt x="373" y="868"/>
                      <a:pt x="543" y="723"/>
                    </a:cubicBezTo>
                    <a:cubicBezTo>
                      <a:pt x="653" y="624"/>
                      <a:pt x="722" y="471"/>
                      <a:pt x="690" y="321"/>
                    </a:cubicBezTo>
                    <a:cubicBezTo>
                      <a:pt x="670" y="193"/>
                      <a:pt x="603" y="38"/>
                      <a:pt x="459" y="16"/>
                    </a:cubicBezTo>
                    <a:cubicBezTo>
                      <a:pt x="322" y="0"/>
                      <a:pt x="190" y="79"/>
                      <a:pt x="100" y="177"/>
                    </a:cubicBezTo>
                    <a:cubicBezTo>
                      <a:pt x="70" y="205"/>
                      <a:pt x="58" y="245"/>
                      <a:pt x="55" y="285"/>
                    </a:cubicBezTo>
                    <a:cubicBezTo>
                      <a:pt x="36" y="472"/>
                      <a:pt x="0" y="660"/>
                      <a:pt x="29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E74B845-36FC-487E-9089-22FCA66940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174" y="389"/>
                <a:ext cx="144" cy="111"/>
              </a:xfrm>
              <a:custGeom>
                <a:avLst/>
                <a:gdLst>
                  <a:gd name="T0" fmla="*/ 940 w 1059"/>
                  <a:gd name="T1" fmla="*/ 762 h 806"/>
                  <a:gd name="T2" fmla="*/ 1059 w 1059"/>
                  <a:gd name="T3" fmla="*/ 690 h 806"/>
                  <a:gd name="T4" fmla="*/ 670 w 1059"/>
                  <a:gd name="T5" fmla="*/ 356 h 806"/>
                  <a:gd name="T6" fmla="*/ 328 w 1059"/>
                  <a:gd name="T7" fmla="*/ 0 h 806"/>
                  <a:gd name="T8" fmla="*/ 150 w 1059"/>
                  <a:gd name="T9" fmla="*/ 236 h 806"/>
                  <a:gd name="T10" fmla="*/ 26 w 1059"/>
                  <a:gd name="T11" fmla="*/ 413 h 806"/>
                  <a:gd name="T12" fmla="*/ 58 w 1059"/>
                  <a:gd name="T13" fmla="*/ 727 h 806"/>
                  <a:gd name="T14" fmla="*/ 397 w 1059"/>
                  <a:gd name="T15" fmla="*/ 556 h 806"/>
                  <a:gd name="T16" fmla="*/ 940 w 1059"/>
                  <a:gd name="T17" fmla="*/ 762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9" h="806">
                    <a:moveTo>
                      <a:pt x="940" y="762"/>
                    </a:moveTo>
                    <a:cubicBezTo>
                      <a:pt x="998" y="789"/>
                      <a:pt x="1051" y="753"/>
                      <a:pt x="1059" y="690"/>
                    </a:cubicBezTo>
                    <a:cubicBezTo>
                      <a:pt x="957" y="549"/>
                      <a:pt x="806" y="458"/>
                      <a:pt x="670" y="356"/>
                    </a:cubicBezTo>
                    <a:cubicBezTo>
                      <a:pt x="531" y="259"/>
                      <a:pt x="499" y="59"/>
                      <a:pt x="328" y="0"/>
                    </a:cubicBezTo>
                    <a:cubicBezTo>
                      <a:pt x="274" y="82"/>
                      <a:pt x="219" y="165"/>
                      <a:pt x="150" y="236"/>
                    </a:cubicBezTo>
                    <a:cubicBezTo>
                      <a:pt x="102" y="289"/>
                      <a:pt x="38" y="337"/>
                      <a:pt x="26" y="413"/>
                    </a:cubicBezTo>
                    <a:cubicBezTo>
                      <a:pt x="9" y="516"/>
                      <a:pt x="0" y="634"/>
                      <a:pt x="58" y="727"/>
                    </a:cubicBezTo>
                    <a:cubicBezTo>
                      <a:pt x="211" y="806"/>
                      <a:pt x="254" y="549"/>
                      <a:pt x="397" y="556"/>
                    </a:cubicBezTo>
                    <a:cubicBezTo>
                      <a:pt x="597" y="556"/>
                      <a:pt x="770" y="669"/>
                      <a:pt x="940" y="7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324003FE-9FFF-4D67-BB4D-451ED56F32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172" y="422"/>
                <a:ext cx="544" cy="708"/>
              </a:xfrm>
              <a:custGeom>
                <a:avLst/>
                <a:gdLst>
                  <a:gd name="T0" fmla="*/ 1748 w 3990"/>
                  <a:gd name="T1" fmla="*/ 5080 h 5178"/>
                  <a:gd name="T2" fmla="*/ 1981 w 3990"/>
                  <a:gd name="T3" fmla="*/ 5178 h 5178"/>
                  <a:gd name="T4" fmla="*/ 2282 w 3990"/>
                  <a:gd name="T5" fmla="*/ 4905 h 5178"/>
                  <a:gd name="T6" fmla="*/ 2573 w 3990"/>
                  <a:gd name="T7" fmla="*/ 4770 h 5178"/>
                  <a:gd name="T8" fmla="*/ 2649 w 3990"/>
                  <a:gd name="T9" fmla="*/ 4533 h 5178"/>
                  <a:gd name="T10" fmla="*/ 2634 w 3990"/>
                  <a:gd name="T11" fmla="*/ 3977 h 5178"/>
                  <a:gd name="T12" fmla="*/ 3389 w 3990"/>
                  <a:gd name="T13" fmla="*/ 4152 h 5178"/>
                  <a:gd name="T14" fmla="*/ 3923 w 3990"/>
                  <a:gd name="T15" fmla="*/ 3965 h 5178"/>
                  <a:gd name="T16" fmla="*/ 3748 w 3990"/>
                  <a:gd name="T17" fmla="*/ 3648 h 5178"/>
                  <a:gd name="T18" fmla="*/ 3366 w 3990"/>
                  <a:gd name="T19" fmla="*/ 3394 h 5178"/>
                  <a:gd name="T20" fmla="*/ 3170 w 3990"/>
                  <a:gd name="T21" fmla="*/ 3237 h 5178"/>
                  <a:gd name="T22" fmla="*/ 2839 w 3990"/>
                  <a:gd name="T23" fmla="*/ 2966 h 5178"/>
                  <a:gd name="T24" fmla="*/ 2764 w 3990"/>
                  <a:gd name="T25" fmla="*/ 2765 h 5178"/>
                  <a:gd name="T26" fmla="*/ 2853 w 3990"/>
                  <a:gd name="T27" fmla="*/ 2705 h 5178"/>
                  <a:gd name="T28" fmla="*/ 3361 w 3990"/>
                  <a:gd name="T29" fmla="*/ 2806 h 5178"/>
                  <a:gd name="T30" fmla="*/ 3377 w 3990"/>
                  <a:gd name="T31" fmla="*/ 2699 h 5178"/>
                  <a:gd name="T32" fmla="*/ 3189 w 3990"/>
                  <a:gd name="T33" fmla="*/ 2541 h 5178"/>
                  <a:gd name="T34" fmla="*/ 3035 w 3990"/>
                  <a:gd name="T35" fmla="*/ 2385 h 5178"/>
                  <a:gd name="T36" fmla="*/ 2704 w 3990"/>
                  <a:gd name="T37" fmla="*/ 2290 h 5178"/>
                  <a:gd name="T38" fmla="*/ 2375 w 3990"/>
                  <a:gd name="T39" fmla="*/ 1870 h 5178"/>
                  <a:gd name="T40" fmla="*/ 2361 w 3990"/>
                  <a:gd name="T41" fmla="*/ 1506 h 5178"/>
                  <a:gd name="T42" fmla="*/ 2232 w 3990"/>
                  <a:gd name="T43" fmla="*/ 1312 h 5178"/>
                  <a:gd name="T44" fmla="*/ 2158 w 3990"/>
                  <a:gd name="T45" fmla="*/ 1103 h 5178"/>
                  <a:gd name="T46" fmla="*/ 1992 w 3990"/>
                  <a:gd name="T47" fmla="*/ 653 h 5178"/>
                  <a:gd name="T48" fmla="*/ 1906 w 3990"/>
                  <a:gd name="T49" fmla="*/ 0 h 5178"/>
                  <a:gd name="T50" fmla="*/ 1799 w 3990"/>
                  <a:gd name="T51" fmla="*/ 140 h 5178"/>
                  <a:gd name="T52" fmla="*/ 1704 w 3990"/>
                  <a:gd name="T53" fmla="*/ 882 h 5178"/>
                  <a:gd name="T54" fmla="*/ 1639 w 3990"/>
                  <a:gd name="T55" fmla="*/ 1730 h 5178"/>
                  <a:gd name="T56" fmla="*/ 1527 w 3990"/>
                  <a:gd name="T57" fmla="*/ 1794 h 5178"/>
                  <a:gd name="T58" fmla="*/ 1345 w 3990"/>
                  <a:gd name="T59" fmla="*/ 1672 h 5178"/>
                  <a:gd name="T60" fmla="*/ 1097 w 3990"/>
                  <a:gd name="T61" fmla="*/ 2026 h 5178"/>
                  <a:gd name="T62" fmla="*/ 1172 w 3990"/>
                  <a:gd name="T63" fmla="*/ 2126 h 5178"/>
                  <a:gd name="T64" fmla="*/ 1451 w 3990"/>
                  <a:gd name="T65" fmla="*/ 2061 h 5178"/>
                  <a:gd name="T66" fmla="*/ 1660 w 3990"/>
                  <a:gd name="T67" fmla="*/ 2199 h 5178"/>
                  <a:gd name="T68" fmla="*/ 1642 w 3990"/>
                  <a:gd name="T69" fmla="*/ 2797 h 5178"/>
                  <a:gd name="T70" fmla="*/ 1454 w 3990"/>
                  <a:gd name="T71" fmla="*/ 2847 h 5178"/>
                  <a:gd name="T72" fmla="*/ 1095 w 3990"/>
                  <a:gd name="T73" fmla="*/ 2621 h 5178"/>
                  <a:gd name="T74" fmla="*/ 899 w 3990"/>
                  <a:gd name="T75" fmla="*/ 2452 h 5178"/>
                  <a:gd name="T76" fmla="*/ 858 w 3990"/>
                  <a:gd name="T77" fmla="*/ 1984 h 5178"/>
                  <a:gd name="T78" fmla="*/ 340 w 3990"/>
                  <a:gd name="T79" fmla="*/ 1979 h 5178"/>
                  <a:gd name="T80" fmla="*/ 117 w 3990"/>
                  <a:gd name="T81" fmla="*/ 2471 h 5178"/>
                  <a:gd name="T82" fmla="*/ 3 w 3990"/>
                  <a:gd name="T83" fmla="*/ 3125 h 5178"/>
                  <a:gd name="T84" fmla="*/ 258 w 3990"/>
                  <a:gd name="T85" fmla="*/ 3518 h 5178"/>
                  <a:gd name="T86" fmla="*/ 494 w 3990"/>
                  <a:gd name="T87" fmla="*/ 2731 h 5178"/>
                  <a:gd name="T88" fmla="*/ 667 w 3990"/>
                  <a:gd name="T89" fmla="*/ 2686 h 5178"/>
                  <a:gd name="T90" fmla="*/ 978 w 3990"/>
                  <a:gd name="T91" fmla="*/ 2960 h 5178"/>
                  <a:gd name="T92" fmla="*/ 1267 w 3990"/>
                  <a:gd name="T93" fmla="*/ 3230 h 5178"/>
                  <a:gd name="T94" fmla="*/ 1533 w 3990"/>
                  <a:gd name="T95" fmla="*/ 3458 h 5178"/>
                  <a:gd name="T96" fmla="*/ 1771 w 3990"/>
                  <a:gd name="T97" fmla="*/ 3646 h 5178"/>
                  <a:gd name="T98" fmla="*/ 1802 w 3990"/>
                  <a:gd name="T99" fmla="*/ 4216 h 5178"/>
                  <a:gd name="T100" fmla="*/ 1819 w 3990"/>
                  <a:gd name="T101" fmla="*/ 4543 h 5178"/>
                  <a:gd name="T102" fmla="*/ 1662 w 3990"/>
                  <a:gd name="T103" fmla="*/ 4786 h 5178"/>
                  <a:gd name="T104" fmla="*/ 1748 w 3990"/>
                  <a:gd name="T105" fmla="*/ 5080 h 5178"/>
                  <a:gd name="T106" fmla="*/ 2952 w 3990"/>
                  <a:gd name="T107" fmla="*/ 3802 h 5178"/>
                  <a:gd name="T108" fmla="*/ 2678 w 3990"/>
                  <a:gd name="T109" fmla="*/ 3692 h 5178"/>
                  <a:gd name="T110" fmla="*/ 2580 w 3990"/>
                  <a:gd name="T111" fmla="*/ 3221 h 5178"/>
                  <a:gd name="T112" fmla="*/ 2755 w 3990"/>
                  <a:gd name="T113" fmla="*/ 3265 h 5178"/>
                  <a:gd name="T114" fmla="*/ 3084 w 3990"/>
                  <a:gd name="T115" fmla="*/ 3668 h 5178"/>
                  <a:gd name="T116" fmla="*/ 2952 w 3990"/>
                  <a:gd name="T117" fmla="*/ 3802 h 5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90" h="5178">
                    <a:moveTo>
                      <a:pt x="1748" y="5080"/>
                    </a:moveTo>
                    <a:cubicBezTo>
                      <a:pt x="1813" y="5136"/>
                      <a:pt x="1899" y="5160"/>
                      <a:pt x="1981" y="5178"/>
                    </a:cubicBezTo>
                    <a:cubicBezTo>
                      <a:pt x="2131" y="5158"/>
                      <a:pt x="2191" y="5005"/>
                      <a:pt x="2282" y="4905"/>
                    </a:cubicBezTo>
                    <a:cubicBezTo>
                      <a:pt x="2353" y="4815"/>
                      <a:pt x="2485" y="4834"/>
                      <a:pt x="2573" y="4770"/>
                    </a:cubicBezTo>
                    <a:cubicBezTo>
                      <a:pt x="2633" y="4707"/>
                      <a:pt x="2647" y="4617"/>
                      <a:pt x="2649" y="4533"/>
                    </a:cubicBezTo>
                    <a:cubicBezTo>
                      <a:pt x="2651" y="4348"/>
                      <a:pt x="2608" y="4163"/>
                      <a:pt x="2634" y="3977"/>
                    </a:cubicBezTo>
                    <a:cubicBezTo>
                      <a:pt x="2892" y="4003"/>
                      <a:pt x="3134" y="4107"/>
                      <a:pt x="3389" y="4152"/>
                    </a:cubicBezTo>
                    <a:cubicBezTo>
                      <a:pt x="3577" y="4147"/>
                      <a:pt x="3782" y="4097"/>
                      <a:pt x="3923" y="3965"/>
                    </a:cubicBezTo>
                    <a:cubicBezTo>
                      <a:pt x="3990" y="3826"/>
                      <a:pt x="3866" y="3702"/>
                      <a:pt x="3748" y="3648"/>
                    </a:cubicBezTo>
                    <a:cubicBezTo>
                      <a:pt x="3606" y="3585"/>
                      <a:pt x="3511" y="3452"/>
                      <a:pt x="3366" y="3394"/>
                    </a:cubicBezTo>
                    <a:cubicBezTo>
                      <a:pt x="3290" y="3357"/>
                      <a:pt x="3234" y="3291"/>
                      <a:pt x="3170" y="3237"/>
                    </a:cubicBezTo>
                    <a:cubicBezTo>
                      <a:pt x="3064" y="3141"/>
                      <a:pt x="2927" y="3082"/>
                      <a:pt x="2839" y="2966"/>
                    </a:cubicBezTo>
                    <a:cubicBezTo>
                      <a:pt x="2793" y="2909"/>
                      <a:pt x="2783" y="2834"/>
                      <a:pt x="2764" y="2765"/>
                    </a:cubicBezTo>
                    <a:cubicBezTo>
                      <a:pt x="2787" y="2750"/>
                      <a:pt x="2831" y="2720"/>
                      <a:pt x="2853" y="2705"/>
                    </a:cubicBezTo>
                    <a:cubicBezTo>
                      <a:pt x="3009" y="2789"/>
                      <a:pt x="3188" y="2798"/>
                      <a:pt x="3361" y="2806"/>
                    </a:cubicBezTo>
                    <a:cubicBezTo>
                      <a:pt x="3365" y="2779"/>
                      <a:pt x="3373" y="2726"/>
                      <a:pt x="3377" y="2699"/>
                    </a:cubicBezTo>
                    <a:cubicBezTo>
                      <a:pt x="3332" y="2628"/>
                      <a:pt x="3262" y="2580"/>
                      <a:pt x="3189" y="2541"/>
                    </a:cubicBezTo>
                    <a:cubicBezTo>
                      <a:pt x="3121" y="2508"/>
                      <a:pt x="3091" y="2433"/>
                      <a:pt x="3035" y="2385"/>
                    </a:cubicBezTo>
                    <a:cubicBezTo>
                      <a:pt x="2926" y="2350"/>
                      <a:pt x="2798" y="2369"/>
                      <a:pt x="2704" y="2290"/>
                    </a:cubicBezTo>
                    <a:cubicBezTo>
                      <a:pt x="2562" y="2182"/>
                      <a:pt x="2423" y="2048"/>
                      <a:pt x="2375" y="1870"/>
                    </a:cubicBezTo>
                    <a:cubicBezTo>
                      <a:pt x="2340" y="1751"/>
                      <a:pt x="2374" y="1627"/>
                      <a:pt x="2361" y="1506"/>
                    </a:cubicBezTo>
                    <a:cubicBezTo>
                      <a:pt x="2321" y="1440"/>
                      <a:pt x="2252" y="1391"/>
                      <a:pt x="2232" y="1312"/>
                    </a:cubicBezTo>
                    <a:cubicBezTo>
                      <a:pt x="2211" y="1241"/>
                      <a:pt x="2190" y="1170"/>
                      <a:pt x="2158" y="1103"/>
                    </a:cubicBezTo>
                    <a:cubicBezTo>
                      <a:pt x="2087" y="959"/>
                      <a:pt x="2050" y="802"/>
                      <a:pt x="1992" y="653"/>
                    </a:cubicBezTo>
                    <a:cubicBezTo>
                      <a:pt x="1981" y="434"/>
                      <a:pt x="1960" y="214"/>
                      <a:pt x="1906" y="0"/>
                    </a:cubicBezTo>
                    <a:cubicBezTo>
                      <a:pt x="1861" y="38"/>
                      <a:pt x="1806" y="76"/>
                      <a:pt x="1799" y="140"/>
                    </a:cubicBezTo>
                    <a:cubicBezTo>
                      <a:pt x="1761" y="386"/>
                      <a:pt x="1725" y="633"/>
                      <a:pt x="1704" y="882"/>
                    </a:cubicBezTo>
                    <a:cubicBezTo>
                      <a:pt x="1652" y="1162"/>
                      <a:pt x="1654" y="1447"/>
                      <a:pt x="1639" y="1730"/>
                    </a:cubicBezTo>
                    <a:cubicBezTo>
                      <a:pt x="1624" y="1774"/>
                      <a:pt x="1562" y="1772"/>
                      <a:pt x="1527" y="1794"/>
                    </a:cubicBezTo>
                    <a:cubicBezTo>
                      <a:pt x="1471" y="1746"/>
                      <a:pt x="1416" y="1694"/>
                      <a:pt x="1345" y="1672"/>
                    </a:cubicBezTo>
                    <a:cubicBezTo>
                      <a:pt x="1231" y="1759"/>
                      <a:pt x="1086" y="1866"/>
                      <a:pt x="1097" y="2026"/>
                    </a:cubicBezTo>
                    <a:cubicBezTo>
                      <a:pt x="1091" y="2075"/>
                      <a:pt x="1135" y="2106"/>
                      <a:pt x="1172" y="2126"/>
                    </a:cubicBezTo>
                    <a:cubicBezTo>
                      <a:pt x="1265" y="2103"/>
                      <a:pt x="1352" y="2050"/>
                      <a:pt x="1451" y="2061"/>
                    </a:cubicBezTo>
                    <a:cubicBezTo>
                      <a:pt x="1537" y="2059"/>
                      <a:pt x="1662" y="2092"/>
                      <a:pt x="1660" y="2199"/>
                    </a:cubicBezTo>
                    <a:cubicBezTo>
                      <a:pt x="1664" y="2398"/>
                      <a:pt x="1669" y="2599"/>
                      <a:pt x="1642" y="2797"/>
                    </a:cubicBezTo>
                    <a:cubicBezTo>
                      <a:pt x="1581" y="2818"/>
                      <a:pt x="1520" y="2847"/>
                      <a:pt x="1454" y="2847"/>
                    </a:cubicBezTo>
                    <a:cubicBezTo>
                      <a:pt x="1308" y="2815"/>
                      <a:pt x="1246" y="2641"/>
                      <a:pt x="1095" y="2621"/>
                    </a:cubicBezTo>
                    <a:cubicBezTo>
                      <a:pt x="1007" y="2606"/>
                      <a:pt x="912" y="2548"/>
                      <a:pt x="899" y="2452"/>
                    </a:cubicBezTo>
                    <a:cubicBezTo>
                      <a:pt x="884" y="2297"/>
                      <a:pt x="910" y="2134"/>
                      <a:pt x="858" y="1984"/>
                    </a:cubicBezTo>
                    <a:cubicBezTo>
                      <a:pt x="727" y="1846"/>
                      <a:pt x="469" y="1830"/>
                      <a:pt x="340" y="1979"/>
                    </a:cubicBezTo>
                    <a:cubicBezTo>
                      <a:pt x="218" y="2116"/>
                      <a:pt x="168" y="2299"/>
                      <a:pt x="117" y="2471"/>
                    </a:cubicBezTo>
                    <a:cubicBezTo>
                      <a:pt x="52" y="2683"/>
                      <a:pt x="2" y="2902"/>
                      <a:pt x="3" y="3125"/>
                    </a:cubicBezTo>
                    <a:cubicBezTo>
                      <a:pt x="0" y="3296"/>
                      <a:pt x="146" y="3411"/>
                      <a:pt x="258" y="3518"/>
                    </a:cubicBezTo>
                    <a:cubicBezTo>
                      <a:pt x="332" y="3254"/>
                      <a:pt x="369" y="2976"/>
                      <a:pt x="494" y="2731"/>
                    </a:cubicBezTo>
                    <a:cubicBezTo>
                      <a:pt x="540" y="2693"/>
                      <a:pt x="608" y="2665"/>
                      <a:pt x="667" y="2686"/>
                    </a:cubicBezTo>
                    <a:cubicBezTo>
                      <a:pt x="775" y="2773"/>
                      <a:pt x="868" y="2876"/>
                      <a:pt x="978" y="2960"/>
                    </a:cubicBezTo>
                    <a:cubicBezTo>
                      <a:pt x="1084" y="3040"/>
                      <a:pt x="1158" y="3154"/>
                      <a:pt x="1267" y="3230"/>
                    </a:cubicBezTo>
                    <a:cubicBezTo>
                      <a:pt x="1361" y="3300"/>
                      <a:pt x="1437" y="3391"/>
                      <a:pt x="1533" y="3458"/>
                    </a:cubicBezTo>
                    <a:cubicBezTo>
                      <a:pt x="1614" y="3519"/>
                      <a:pt x="1702" y="3571"/>
                      <a:pt x="1771" y="3646"/>
                    </a:cubicBezTo>
                    <a:cubicBezTo>
                      <a:pt x="1801" y="3833"/>
                      <a:pt x="1780" y="4027"/>
                      <a:pt x="1802" y="4216"/>
                    </a:cubicBezTo>
                    <a:cubicBezTo>
                      <a:pt x="1808" y="4325"/>
                      <a:pt x="1863" y="4436"/>
                      <a:pt x="1819" y="4543"/>
                    </a:cubicBezTo>
                    <a:cubicBezTo>
                      <a:pt x="1801" y="4644"/>
                      <a:pt x="1700" y="4696"/>
                      <a:pt x="1662" y="4786"/>
                    </a:cubicBezTo>
                    <a:cubicBezTo>
                      <a:pt x="1643" y="4890"/>
                      <a:pt x="1679" y="5001"/>
                      <a:pt x="1748" y="5080"/>
                    </a:cubicBezTo>
                    <a:moveTo>
                      <a:pt x="2952" y="3802"/>
                    </a:moveTo>
                    <a:cubicBezTo>
                      <a:pt x="2861" y="3765"/>
                      <a:pt x="2761" y="3745"/>
                      <a:pt x="2678" y="3692"/>
                    </a:cubicBezTo>
                    <a:cubicBezTo>
                      <a:pt x="2553" y="3573"/>
                      <a:pt x="2553" y="3380"/>
                      <a:pt x="2580" y="3221"/>
                    </a:cubicBezTo>
                    <a:cubicBezTo>
                      <a:pt x="2645" y="3187"/>
                      <a:pt x="2702" y="3232"/>
                      <a:pt x="2755" y="3265"/>
                    </a:cubicBezTo>
                    <a:cubicBezTo>
                      <a:pt x="2909" y="3356"/>
                      <a:pt x="2992" y="3522"/>
                      <a:pt x="3084" y="3668"/>
                    </a:cubicBezTo>
                    <a:cubicBezTo>
                      <a:pt x="3142" y="3751"/>
                      <a:pt x="3040" y="3867"/>
                      <a:pt x="2952" y="380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5FFFF2B0-4EA8-4737-AF0D-EE20BFAC79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805" y="430"/>
                <a:ext cx="122" cy="110"/>
              </a:xfrm>
              <a:custGeom>
                <a:avLst/>
                <a:gdLst>
                  <a:gd name="T0" fmla="*/ 59 w 891"/>
                  <a:gd name="T1" fmla="*/ 770 h 798"/>
                  <a:gd name="T2" fmla="*/ 289 w 891"/>
                  <a:gd name="T3" fmla="*/ 734 h 798"/>
                  <a:gd name="T4" fmla="*/ 574 w 891"/>
                  <a:gd name="T5" fmla="*/ 721 h 798"/>
                  <a:gd name="T6" fmla="*/ 849 w 891"/>
                  <a:gd name="T7" fmla="*/ 334 h 798"/>
                  <a:gd name="T8" fmla="*/ 517 w 891"/>
                  <a:gd name="T9" fmla="*/ 168 h 798"/>
                  <a:gd name="T10" fmla="*/ 375 w 891"/>
                  <a:gd name="T11" fmla="*/ 0 h 798"/>
                  <a:gd name="T12" fmla="*/ 208 w 891"/>
                  <a:gd name="T13" fmla="*/ 110 h 798"/>
                  <a:gd name="T14" fmla="*/ 240 w 891"/>
                  <a:gd name="T15" fmla="*/ 439 h 798"/>
                  <a:gd name="T16" fmla="*/ 0 w 891"/>
                  <a:gd name="T17" fmla="*/ 640 h 798"/>
                  <a:gd name="T18" fmla="*/ 59 w 891"/>
                  <a:gd name="T19" fmla="*/ 77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1" h="798">
                    <a:moveTo>
                      <a:pt x="59" y="770"/>
                    </a:moveTo>
                    <a:cubicBezTo>
                      <a:pt x="136" y="798"/>
                      <a:pt x="215" y="755"/>
                      <a:pt x="289" y="734"/>
                    </a:cubicBezTo>
                    <a:cubicBezTo>
                      <a:pt x="380" y="693"/>
                      <a:pt x="479" y="729"/>
                      <a:pt x="574" y="721"/>
                    </a:cubicBezTo>
                    <a:cubicBezTo>
                      <a:pt x="743" y="687"/>
                      <a:pt x="891" y="510"/>
                      <a:pt x="849" y="334"/>
                    </a:cubicBezTo>
                    <a:cubicBezTo>
                      <a:pt x="775" y="219"/>
                      <a:pt x="637" y="203"/>
                      <a:pt x="517" y="168"/>
                    </a:cubicBezTo>
                    <a:cubicBezTo>
                      <a:pt x="460" y="121"/>
                      <a:pt x="420" y="58"/>
                      <a:pt x="375" y="0"/>
                    </a:cubicBezTo>
                    <a:cubicBezTo>
                      <a:pt x="307" y="15"/>
                      <a:pt x="257" y="63"/>
                      <a:pt x="208" y="110"/>
                    </a:cubicBezTo>
                    <a:cubicBezTo>
                      <a:pt x="220" y="219"/>
                      <a:pt x="262" y="330"/>
                      <a:pt x="240" y="439"/>
                    </a:cubicBezTo>
                    <a:cubicBezTo>
                      <a:pt x="163" y="510"/>
                      <a:pt x="79" y="572"/>
                      <a:pt x="0" y="640"/>
                    </a:cubicBezTo>
                    <a:cubicBezTo>
                      <a:pt x="13" y="685"/>
                      <a:pt x="13" y="742"/>
                      <a:pt x="59" y="7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9BA2BC2E-4C3B-4333-840F-4CC9A310E8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738" y="433"/>
                <a:ext cx="516" cy="657"/>
              </a:xfrm>
              <a:custGeom>
                <a:avLst/>
                <a:gdLst>
                  <a:gd name="T0" fmla="*/ 3050 w 3779"/>
                  <a:gd name="T1" fmla="*/ 4786 h 4804"/>
                  <a:gd name="T2" fmla="*/ 3570 w 3779"/>
                  <a:gd name="T3" fmla="*/ 4410 h 4804"/>
                  <a:gd name="T4" fmla="*/ 3715 w 3779"/>
                  <a:gd name="T5" fmla="*/ 3964 h 4804"/>
                  <a:gd name="T6" fmla="*/ 3749 w 3779"/>
                  <a:gd name="T7" fmla="*/ 2653 h 4804"/>
                  <a:gd name="T8" fmla="*/ 3699 w 3779"/>
                  <a:gd name="T9" fmla="*/ 1597 h 4804"/>
                  <a:gd name="T10" fmla="*/ 3714 w 3779"/>
                  <a:gd name="T11" fmla="*/ 154 h 4804"/>
                  <a:gd name="T12" fmla="*/ 1965 w 3779"/>
                  <a:gd name="T13" fmla="*/ 152 h 4804"/>
                  <a:gd name="T14" fmla="*/ 957 w 3779"/>
                  <a:gd name="T15" fmla="*/ 1055 h 4804"/>
                  <a:gd name="T16" fmla="*/ 497 w 3779"/>
                  <a:gd name="T17" fmla="*/ 614 h 4804"/>
                  <a:gd name="T18" fmla="*/ 193 w 3779"/>
                  <a:gd name="T19" fmla="*/ 158 h 4804"/>
                  <a:gd name="T20" fmla="*/ 51 w 3779"/>
                  <a:gd name="T21" fmla="*/ 816 h 4804"/>
                  <a:gd name="T22" fmla="*/ 152 w 3779"/>
                  <a:gd name="T23" fmla="*/ 1894 h 4804"/>
                  <a:gd name="T24" fmla="*/ 293 w 3779"/>
                  <a:gd name="T25" fmla="*/ 3130 h 4804"/>
                  <a:gd name="T26" fmla="*/ 462 w 3779"/>
                  <a:gd name="T27" fmla="*/ 3150 h 4804"/>
                  <a:gd name="T28" fmla="*/ 293 w 3779"/>
                  <a:gd name="T29" fmla="*/ 1611 h 4804"/>
                  <a:gd name="T30" fmla="*/ 299 w 3779"/>
                  <a:gd name="T31" fmla="*/ 757 h 4804"/>
                  <a:gd name="T32" fmla="*/ 542 w 3779"/>
                  <a:gd name="T33" fmla="*/ 1575 h 4804"/>
                  <a:gd name="T34" fmla="*/ 566 w 3779"/>
                  <a:gd name="T35" fmla="*/ 2692 h 4804"/>
                  <a:gd name="T36" fmla="*/ 727 w 3779"/>
                  <a:gd name="T37" fmla="*/ 3499 h 4804"/>
                  <a:gd name="T38" fmla="*/ 1641 w 3779"/>
                  <a:gd name="T39" fmla="*/ 4066 h 4804"/>
                  <a:gd name="T40" fmla="*/ 1888 w 3779"/>
                  <a:gd name="T41" fmla="*/ 3570 h 4804"/>
                  <a:gd name="T42" fmla="*/ 2120 w 3779"/>
                  <a:gd name="T43" fmla="*/ 3217 h 4804"/>
                  <a:gd name="T44" fmla="*/ 2317 w 3779"/>
                  <a:gd name="T45" fmla="*/ 2725 h 4804"/>
                  <a:gd name="T46" fmla="*/ 2157 w 3779"/>
                  <a:gd name="T47" fmla="*/ 2066 h 4804"/>
                  <a:gd name="T48" fmla="*/ 2368 w 3779"/>
                  <a:gd name="T49" fmla="*/ 1964 h 4804"/>
                  <a:gd name="T50" fmla="*/ 2563 w 3779"/>
                  <a:gd name="T51" fmla="*/ 2338 h 4804"/>
                  <a:gd name="T52" fmla="*/ 2804 w 3779"/>
                  <a:gd name="T53" fmla="*/ 2454 h 4804"/>
                  <a:gd name="T54" fmla="*/ 3227 w 3779"/>
                  <a:gd name="T55" fmla="*/ 2203 h 4804"/>
                  <a:gd name="T56" fmla="*/ 2734 w 3779"/>
                  <a:gd name="T57" fmla="*/ 1911 h 4804"/>
                  <a:gd name="T58" fmla="*/ 2576 w 3779"/>
                  <a:gd name="T59" fmla="*/ 981 h 4804"/>
                  <a:gd name="T60" fmla="*/ 1563 w 3779"/>
                  <a:gd name="T61" fmla="*/ 788 h 4804"/>
                  <a:gd name="T62" fmla="*/ 2450 w 3779"/>
                  <a:gd name="T63" fmla="*/ 345 h 4804"/>
                  <a:gd name="T64" fmla="*/ 3284 w 3779"/>
                  <a:gd name="T65" fmla="*/ 456 h 4804"/>
                  <a:gd name="T66" fmla="*/ 3464 w 3779"/>
                  <a:gd name="T67" fmla="*/ 785 h 4804"/>
                  <a:gd name="T68" fmla="*/ 3520 w 3779"/>
                  <a:gd name="T69" fmla="*/ 2408 h 4804"/>
                  <a:gd name="T70" fmla="*/ 3481 w 3779"/>
                  <a:gd name="T71" fmla="*/ 3861 h 4804"/>
                  <a:gd name="T72" fmla="*/ 2773 w 3779"/>
                  <a:gd name="T73" fmla="*/ 4554 h 4804"/>
                  <a:gd name="T74" fmla="*/ 1229 w 3779"/>
                  <a:gd name="T75" fmla="*/ 3712 h 4804"/>
                  <a:gd name="T76" fmla="*/ 916 w 3779"/>
                  <a:gd name="T77" fmla="*/ 3066 h 4804"/>
                  <a:gd name="T78" fmla="*/ 874 w 3779"/>
                  <a:gd name="T79" fmla="*/ 1565 h 4804"/>
                  <a:gd name="T80" fmla="*/ 1322 w 3779"/>
                  <a:gd name="T81" fmla="*/ 999 h 4804"/>
                  <a:gd name="T82" fmla="*/ 1868 w 3779"/>
                  <a:gd name="T83" fmla="*/ 1690 h 4804"/>
                  <a:gd name="T84" fmla="*/ 1457 w 3779"/>
                  <a:gd name="T85" fmla="*/ 1524 h 4804"/>
                  <a:gd name="T86" fmla="*/ 1015 w 3779"/>
                  <a:gd name="T87" fmla="*/ 1673 h 4804"/>
                  <a:gd name="T88" fmla="*/ 1225 w 3779"/>
                  <a:gd name="T89" fmla="*/ 2234 h 4804"/>
                  <a:gd name="T90" fmla="*/ 1110 w 3779"/>
                  <a:gd name="T91" fmla="*/ 2704 h 4804"/>
                  <a:gd name="T92" fmla="*/ 1315 w 3779"/>
                  <a:gd name="T93" fmla="*/ 3009 h 4804"/>
                  <a:gd name="T94" fmla="*/ 1119 w 3779"/>
                  <a:gd name="T95" fmla="*/ 3243 h 4804"/>
                  <a:gd name="T96" fmla="*/ 1314 w 3779"/>
                  <a:gd name="T97" fmla="*/ 3550 h 4804"/>
                  <a:gd name="T98" fmla="*/ 1229 w 3779"/>
                  <a:gd name="T99" fmla="*/ 3712 h 4804"/>
                  <a:gd name="T100" fmla="*/ 1984 w 3779"/>
                  <a:gd name="T101" fmla="*/ 2914 h 4804"/>
                  <a:gd name="T102" fmla="*/ 1721 w 3779"/>
                  <a:gd name="T103" fmla="*/ 2893 h 4804"/>
                  <a:gd name="T104" fmla="*/ 1678 w 3779"/>
                  <a:gd name="T105" fmla="*/ 2299 h 4804"/>
                  <a:gd name="T106" fmla="*/ 2021 w 3779"/>
                  <a:gd name="T107" fmla="*/ 2543 h 4804"/>
                  <a:gd name="T108" fmla="*/ 1304 w 3779"/>
                  <a:gd name="T109" fmla="*/ 2107 h 4804"/>
                  <a:gd name="T110" fmla="*/ 1465 w 3779"/>
                  <a:gd name="T111" fmla="*/ 2023 h 4804"/>
                  <a:gd name="T112" fmla="*/ 1817 w 3779"/>
                  <a:gd name="T113" fmla="*/ 1237 h 4804"/>
                  <a:gd name="T114" fmla="*/ 2251 w 3779"/>
                  <a:gd name="T115" fmla="*/ 1558 h 4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79" h="4804">
                    <a:moveTo>
                      <a:pt x="1798" y="4475"/>
                    </a:moveTo>
                    <a:cubicBezTo>
                      <a:pt x="2163" y="4720"/>
                      <a:pt x="2616" y="4804"/>
                      <a:pt x="3050" y="4786"/>
                    </a:cubicBezTo>
                    <a:cubicBezTo>
                      <a:pt x="3138" y="4780"/>
                      <a:pt x="3236" y="4772"/>
                      <a:pt x="3304" y="4707"/>
                    </a:cubicBezTo>
                    <a:cubicBezTo>
                      <a:pt x="3406" y="4621"/>
                      <a:pt x="3493" y="4518"/>
                      <a:pt x="3570" y="4410"/>
                    </a:cubicBezTo>
                    <a:cubicBezTo>
                      <a:pt x="3632" y="4337"/>
                      <a:pt x="3605" y="4236"/>
                      <a:pt x="3630" y="4151"/>
                    </a:cubicBezTo>
                    <a:cubicBezTo>
                      <a:pt x="3657" y="4088"/>
                      <a:pt x="3713" y="4036"/>
                      <a:pt x="3715" y="3964"/>
                    </a:cubicBezTo>
                    <a:cubicBezTo>
                      <a:pt x="3728" y="3820"/>
                      <a:pt x="3728" y="3676"/>
                      <a:pt x="3743" y="3532"/>
                    </a:cubicBezTo>
                    <a:cubicBezTo>
                      <a:pt x="3779" y="3240"/>
                      <a:pt x="3737" y="2946"/>
                      <a:pt x="3749" y="2653"/>
                    </a:cubicBezTo>
                    <a:cubicBezTo>
                      <a:pt x="3762" y="2429"/>
                      <a:pt x="3687" y="2209"/>
                      <a:pt x="3709" y="1985"/>
                    </a:cubicBezTo>
                    <a:cubicBezTo>
                      <a:pt x="3721" y="1855"/>
                      <a:pt x="3687" y="1726"/>
                      <a:pt x="3699" y="1597"/>
                    </a:cubicBezTo>
                    <a:cubicBezTo>
                      <a:pt x="3735" y="1220"/>
                      <a:pt x="3693" y="840"/>
                      <a:pt x="3732" y="464"/>
                    </a:cubicBezTo>
                    <a:cubicBezTo>
                      <a:pt x="3739" y="360"/>
                      <a:pt x="3727" y="257"/>
                      <a:pt x="3714" y="154"/>
                    </a:cubicBezTo>
                    <a:cubicBezTo>
                      <a:pt x="3444" y="24"/>
                      <a:pt x="3134" y="0"/>
                      <a:pt x="2840" y="42"/>
                    </a:cubicBezTo>
                    <a:cubicBezTo>
                      <a:pt x="2549" y="74"/>
                      <a:pt x="2238" y="26"/>
                      <a:pt x="1965" y="152"/>
                    </a:cubicBezTo>
                    <a:cubicBezTo>
                      <a:pt x="1728" y="252"/>
                      <a:pt x="1499" y="381"/>
                      <a:pt x="1309" y="555"/>
                    </a:cubicBezTo>
                    <a:cubicBezTo>
                      <a:pt x="1157" y="695"/>
                      <a:pt x="1076" y="889"/>
                      <a:pt x="957" y="1055"/>
                    </a:cubicBezTo>
                    <a:cubicBezTo>
                      <a:pt x="874" y="1163"/>
                      <a:pt x="888" y="1315"/>
                      <a:pt x="795" y="1419"/>
                    </a:cubicBezTo>
                    <a:cubicBezTo>
                      <a:pt x="713" y="1144"/>
                      <a:pt x="611" y="877"/>
                      <a:pt x="497" y="614"/>
                    </a:cubicBezTo>
                    <a:cubicBezTo>
                      <a:pt x="440" y="502"/>
                      <a:pt x="447" y="362"/>
                      <a:pt x="360" y="265"/>
                    </a:cubicBezTo>
                    <a:cubicBezTo>
                      <a:pt x="319" y="211"/>
                      <a:pt x="254" y="186"/>
                      <a:pt x="193" y="158"/>
                    </a:cubicBezTo>
                    <a:cubicBezTo>
                      <a:pt x="93" y="231"/>
                      <a:pt x="25" y="342"/>
                      <a:pt x="9" y="465"/>
                    </a:cubicBezTo>
                    <a:cubicBezTo>
                      <a:pt x="0" y="584"/>
                      <a:pt x="44" y="698"/>
                      <a:pt x="51" y="816"/>
                    </a:cubicBezTo>
                    <a:cubicBezTo>
                      <a:pt x="60" y="963"/>
                      <a:pt x="57" y="1112"/>
                      <a:pt x="83" y="1258"/>
                    </a:cubicBezTo>
                    <a:cubicBezTo>
                      <a:pt x="117" y="1469"/>
                      <a:pt x="117" y="1683"/>
                      <a:pt x="152" y="1894"/>
                    </a:cubicBezTo>
                    <a:cubicBezTo>
                      <a:pt x="173" y="2016"/>
                      <a:pt x="171" y="2141"/>
                      <a:pt x="182" y="2264"/>
                    </a:cubicBezTo>
                    <a:cubicBezTo>
                      <a:pt x="220" y="2553"/>
                      <a:pt x="275" y="2839"/>
                      <a:pt x="293" y="3130"/>
                    </a:cubicBezTo>
                    <a:cubicBezTo>
                      <a:pt x="330" y="3300"/>
                      <a:pt x="325" y="3477"/>
                      <a:pt x="375" y="3644"/>
                    </a:cubicBezTo>
                    <a:cubicBezTo>
                      <a:pt x="483" y="3506"/>
                      <a:pt x="469" y="3315"/>
                      <a:pt x="462" y="3150"/>
                    </a:cubicBezTo>
                    <a:cubicBezTo>
                      <a:pt x="414" y="2844"/>
                      <a:pt x="452" y="2534"/>
                      <a:pt x="405" y="2228"/>
                    </a:cubicBezTo>
                    <a:cubicBezTo>
                      <a:pt x="402" y="2017"/>
                      <a:pt x="320" y="1819"/>
                      <a:pt x="293" y="1611"/>
                    </a:cubicBezTo>
                    <a:cubicBezTo>
                      <a:pt x="264" y="1407"/>
                      <a:pt x="280" y="1199"/>
                      <a:pt x="243" y="995"/>
                    </a:cubicBezTo>
                    <a:cubicBezTo>
                      <a:pt x="225" y="911"/>
                      <a:pt x="225" y="815"/>
                      <a:pt x="299" y="757"/>
                    </a:cubicBezTo>
                    <a:cubicBezTo>
                      <a:pt x="373" y="883"/>
                      <a:pt x="432" y="1016"/>
                      <a:pt x="481" y="1153"/>
                    </a:cubicBezTo>
                    <a:cubicBezTo>
                      <a:pt x="534" y="1287"/>
                      <a:pt x="523" y="1434"/>
                      <a:pt x="542" y="1575"/>
                    </a:cubicBezTo>
                    <a:cubicBezTo>
                      <a:pt x="567" y="1758"/>
                      <a:pt x="547" y="1943"/>
                      <a:pt x="565" y="2127"/>
                    </a:cubicBezTo>
                    <a:cubicBezTo>
                      <a:pt x="582" y="2315"/>
                      <a:pt x="538" y="2504"/>
                      <a:pt x="566" y="2692"/>
                    </a:cubicBezTo>
                    <a:cubicBezTo>
                      <a:pt x="584" y="2807"/>
                      <a:pt x="598" y="2923"/>
                      <a:pt x="587" y="3040"/>
                    </a:cubicBezTo>
                    <a:cubicBezTo>
                      <a:pt x="567" y="3206"/>
                      <a:pt x="652" y="3358"/>
                      <a:pt x="727" y="3499"/>
                    </a:cubicBezTo>
                    <a:cubicBezTo>
                      <a:pt x="967" y="3930"/>
                      <a:pt x="1371" y="4242"/>
                      <a:pt x="1798" y="4475"/>
                    </a:cubicBezTo>
                    <a:moveTo>
                      <a:pt x="1641" y="4066"/>
                    </a:moveTo>
                    <a:cubicBezTo>
                      <a:pt x="1572" y="4020"/>
                      <a:pt x="1548" y="3940"/>
                      <a:pt x="1528" y="3865"/>
                    </a:cubicBezTo>
                    <a:cubicBezTo>
                      <a:pt x="1651" y="3770"/>
                      <a:pt x="1754" y="3650"/>
                      <a:pt x="1888" y="3570"/>
                    </a:cubicBezTo>
                    <a:cubicBezTo>
                      <a:pt x="1998" y="3548"/>
                      <a:pt x="2129" y="3595"/>
                      <a:pt x="2212" y="3498"/>
                    </a:cubicBezTo>
                    <a:cubicBezTo>
                      <a:pt x="2187" y="3403"/>
                      <a:pt x="2143" y="3313"/>
                      <a:pt x="2120" y="3217"/>
                    </a:cubicBezTo>
                    <a:cubicBezTo>
                      <a:pt x="2126" y="3125"/>
                      <a:pt x="2158" y="3037"/>
                      <a:pt x="2195" y="2953"/>
                    </a:cubicBezTo>
                    <a:cubicBezTo>
                      <a:pt x="2231" y="2874"/>
                      <a:pt x="2311" y="2816"/>
                      <a:pt x="2317" y="2725"/>
                    </a:cubicBezTo>
                    <a:cubicBezTo>
                      <a:pt x="2338" y="2585"/>
                      <a:pt x="2347" y="2441"/>
                      <a:pt x="2319" y="2302"/>
                    </a:cubicBezTo>
                    <a:cubicBezTo>
                      <a:pt x="2287" y="2211"/>
                      <a:pt x="2227" y="2131"/>
                      <a:pt x="2157" y="2066"/>
                    </a:cubicBezTo>
                    <a:cubicBezTo>
                      <a:pt x="2089" y="2008"/>
                      <a:pt x="1952" y="1994"/>
                      <a:pt x="1966" y="1877"/>
                    </a:cubicBezTo>
                    <a:cubicBezTo>
                      <a:pt x="2085" y="1740"/>
                      <a:pt x="2273" y="1858"/>
                      <a:pt x="2368" y="1964"/>
                    </a:cubicBezTo>
                    <a:cubicBezTo>
                      <a:pt x="2463" y="2046"/>
                      <a:pt x="2480" y="2173"/>
                      <a:pt x="2496" y="2290"/>
                    </a:cubicBezTo>
                    <a:cubicBezTo>
                      <a:pt x="2513" y="2302"/>
                      <a:pt x="2546" y="2326"/>
                      <a:pt x="2563" y="2338"/>
                    </a:cubicBezTo>
                    <a:cubicBezTo>
                      <a:pt x="2585" y="2334"/>
                      <a:pt x="2628" y="2325"/>
                      <a:pt x="2649" y="2320"/>
                    </a:cubicBezTo>
                    <a:cubicBezTo>
                      <a:pt x="2689" y="2376"/>
                      <a:pt x="2726" y="2451"/>
                      <a:pt x="2804" y="2454"/>
                    </a:cubicBezTo>
                    <a:cubicBezTo>
                      <a:pt x="2920" y="2448"/>
                      <a:pt x="3033" y="2416"/>
                      <a:pt x="3141" y="2376"/>
                    </a:cubicBezTo>
                    <a:cubicBezTo>
                      <a:pt x="3212" y="2352"/>
                      <a:pt x="3241" y="2273"/>
                      <a:pt x="3227" y="2203"/>
                    </a:cubicBezTo>
                    <a:cubicBezTo>
                      <a:pt x="3184" y="2149"/>
                      <a:pt x="3132" y="2105"/>
                      <a:pt x="3078" y="2063"/>
                    </a:cubicBezTo>
                    <a:cubicBezTo>
                      <a:pt x="2978" y="1982"/>
                      <a:pt x="2842" y="1977"/>
                      <a:pt x="2734" y="1911"/>
                    </a:cubicBezTo>
                    <a:cubicBezTo>
                      <a:pt x="2663" y="1865"/>
                      <a:pt x="2620" y="1785"/>
                      <a:pt x="2605" y="1702"/>
                    </a:cubicBezTo>
                    <a:cubicBezTo>
                      <a:pt x="2560" y="1464"/>
                      <a:pt x="2615" y="1221"/>
                      <a:pt x="2576" y="981"/>
                    </a:cubicBezTo>
                    <a:cubicBezTo>
                      <a:pt x="2480" y="942"/>
                      <a:pt x="2384" y="893"/>
                      <a:pt x="2278" y="898"/>
                    </a:cubicBezTo>
                    <a:cubicBezTo>
                      <a:pt x="2037" y="896"/>
                      <a:pt x="1780" y="910"/>
                      <a:pt x="1563" y="788"/>
                    </a:cubicBezTo>
                    <a:cubicBezTo>
                      <a:pt x="1499" y="762"/>
                      <a:pt x="1508" y="666"/>
                      <a:pt x="1557" y="632"/>
                    </a:cubicBezTo>
                    <a:cubicBezTo>
                      <a:pt x="1817" y="452"/>
                      <a:pt x="2130" y="333"/>
                      <a:pt x="2450" y="345"/>
                    </a:cubicBezTo>
                    <a:cubicBezTo>
                      <a:pt x="2593" y="349"/>
                      <a:pt x="2732" y="385"/>
                      <a:pt x="2875" y="386"/>
                    </a:cubicBezTo>
                    <a:cubicBezTo>
                      <a:pt x="3015" y="384"/>
                      <a:pt x="3150" y="419"/>
                      <a:pt x="3284" y="456"/>
                    </a:cubicBezTo>
                    <a:cubicBezTo>
                      <a:pt x="3339" y="474"/>
                      <a:pt x="3400" y="492"/>
                      <a:pt x="3437" y="539"/>
                    </a:cubicBezTo>
                    <a:cubicBezTo>
                      <a:pt x="3475" y="615"/>
                      <a:pt x="3464" y="704"/>
                      <a:pt x="3464" y="785"/>
                    </a:cubicBezTo>
                    <a:cubicBezTo>
                      <a:pt x="3454" y="996"/>
                      <a:pt x="3495" y="1206"/>
                      <a:pt x="3477" y="1417"/>
                    </a:cubicBezTo>
                    <a:cubicBezTo>
                      <a:pt x="3475" y="1748"/>
                      <a:pt x="3520" y="2077"/>
                      <a:pt x="3520" y="2408"/>
                    </a:cubicBezTo>
                    <a:cubicBezTo>
                      <a:pt x="3541" y="2608"/>
                      <a:pt x="3511" y="2810"/>
                      <a:pt x="3546" y="3009"/>
                    </a:cubicBezTo>
                    <a:cubicBezTo>
                      <a:pt x="3589" y="3293"/>
                      <a:pt x="3554" y="3584"/>
                      <a:pt x="3481" y="3861"/>
                    </a:cubicBezTo>
                    <a:cubicBezTo>
                      <a:pt x="3425" y="4054"/>
                      <a:pt x="3351" y="4250"/>
                      <a:pt x="3212" y="4400"/>
                    </a:cubicBezTo>
                    <a:cubicBezTo>
                      <a:pt x="3097" y="4510"/>
                      <a:pt x="2929" y="4560"/>
                      <a:pt x="2773" y="4554"/>
                    </a:cubicBezTo>
                    <a:cubicBezTo>
                      <a:pt x="2369" y="4469"/>
                      <a:pt x="1970" y="4319"/>
                      <a:pt x="1641" y="4066"/>
                    </a:cubicBezTo>
                    <a:moveTo>
                      <a:pt x="1229" y="3712"/>
                    </a:moveTo>
                    <a:cubicBezTo>
                      <a:pt x="1134" y="3603"/>
                      <a:pt x="1102" y="3461"/>
                      <a:pt x="1031" y="3338"/>
                    </a:cubicBezTo>
                    <a:cubicBezTo>
                      <a:pt x="986" y="3250"/>
                      <a:pt x="991" y="3137"/>
                      <a:pt x="916" y="3066"/>
                    </a:cubicBezTo>
                    <a:cubicBezTo>
                      <a:pt x="825" y="2976"/>
                      <a:pt x="690" y="2903"/>
                      <a:pt x="682" y="2761"/>
                    </a:cubicBezTo>
                    <a:cubicBezTo>
                      <a:pt x="654" y="2351"/>
                      <a:pt x="816" y="1965"/>
                      <a:pt x="874" y="1565"/>
                    </a:cubicBezTo>
                    <a:cubicBezTo>
                      <a:pt x="1001" y="1361"/>
                      <a:pt x="1050" y="1102"/>
                      <a:pt x="1248" y="947"/>
                    </a:cubicBezTo>
                    <a:cubicBezTo>
                      <a:pt x="1267" y="960"/>
                      <a:pt x="1304" y="986"/>
                      <a:pt x="1322" y="999"/>
                    </a:cubicBezTo>
                    <a:cubicBezTo>
                      <a:pt x="1334" y="1071"/>
                      <a:pt x="1336" y="1151"/>
                      <a:pt x="1390" y="1206"/>
                    </a:cubicBezTo>
                    <a:cubicBezTo>
                      <a:pt x="1530" y="1387"/>
                      <a:pt x="1820" y="1439"/>
                      <a:pt x="1868" y="1690"/>
                    </a:cubicBezTo>
                    <a:cubicBezTo>
                      <a:pt x="1807" y="1711"/>
                      <a:pt x="1746" y="1739"/>
                      <a:pt x="1681" y="1741"/>
                    </a:cubicBezTo>
                    <a:cubicBezTo>
                      <a:pt x="1576" y="1705"/>
                      <a:pt x="1528" y="1599"/>
                      <a:pt x="1457" y="1524"/>
                    </a:cubicBezTo>
                    <a:cubicBezTo>
                      <a:pt x="1393" y="1490"/>
                      <a:pt x="1318" y="1512"/>
                      <a:pt x="1251" y="1524"/>
                    </a:cubicBezTo>
                    <a:cubicBezTo>
                      <a:pt x="1161" y="1546"/>
                      <a:pt x="1052" y="1576"/>
                      <a:pt x="1015" y="1673"/>
                    </a:cubicBezTo>
                    <a:cubicBezTo>
                      <a:pt x="987" y="1748"/>
                      <a:pt x="956" y="1830"/>
                      <a:pt x="970" y="1912"/>
                    </a:cubicBezTo>
                    <a:cubicBezTo>
                      <a:pt x="1031" y="2037"/>
                      <a:pt x="1204" y="2083"/>
                      <a:pt x="1225" y="2234"/>
                    </a:cubicBezTo>
                    <a:cubicBezTo>
                      <a:pt x="1231" y="2367"/>
                      <a:pt x="1089" y="2451"/>
                      <a:pt x="1088" y="2583"/>
                    </a:cubicBezTo>
                    <a:cubicBezTo>
                      <a:pt x="1093" y="2624"/>
                      <a:pt x="1101" y="2664"/>
                      <a:pt x="1110" y="2704"/>
                    </a:cubicBezTo>
                    <a:cubicBezTo>
                      <a:pt x="1164" y="2726"/>
                      <a:pt x="1221" y="2742"/>
                      <a:pt x="1268" y="2777"/>
                    </a:cubicBezTo>
                    <a:cubicBezTo>
                      <a:pt x="1321" y="2842"/>
                      <a:pt x="1318" y="2930"/>
                      <a:pt x="1315" y="3009"/>
                    </a:cubicBezTo>
                    <a:cubicBezTo>
                      <a:pt x="1307" y="3082"/>
                      <a:pt x="1300" y="3163"/>
                      <a:pt x="1248" y="3220"/>
                    </a:cubicBezTo>
                    <a:cubicBezTo>
                      <a:pt x="1205" y="3230"/>
                      <a:pt x="1162" y="3238"/>
                      <a:pt x="1119" y="3243"/>
                    </a:cubicBezTo>
                    <a:cubicBezTo>
                      <a:pt x="1110" y="3266"/>
                      <a:pt x="1093" y="3310"/>
                      <a:pt x="1084" y="3332"/>
                    </a:cubicBezTo>
                    <a:cubicBezTo>
                      <a:pt x="1160" y="3405"/>
                      <a:pt x="1245" y="3469"/>
                      <a:pt x="1314" y="3550"/>
                    </a:cubicBezTo>
                    <a:cubicBezTo>
                      <a:pt x="1333" y="3597"/>
                      <a:pt x="1315" y="3648"/>
                      <a:pt x="1315" y="3697"/>
                    </a:cubicBezTo>
                    <a:cubicBezTo>
                      <a:pt x="1294" y="3701"/>
                      <a:pt x="1250" y="3709"/>
                      <a:pt x="1229" y="3712"/>
                    </a:cubicBezTo>
                    <a:moveTo>
                      <a:pt x="1721" y="2893"/>
                    </a:moveTo>
                    <a:cubicBezTo>
                      <a:pt x="1809" y="2897"/>
                      <a:pt x="1898" y="2892"/>
                      <a:pt x="1984" y="2914"/>
                    </a:cubicBezTo>
                    <a:cubicBezTo>
                      <a:pt x="2023" y="2977"/>
                      <a:pt x="1924" y="3029"/>
                      <a:pt x="1887" y="3072"/>
                    </a:cubicBezTo>
                    <a:cubicBezTo>
                      <a:pt x="1821" y="3023"/>
                      <a:pt x="1752" y="2973"/>
                      <a:pt x="1721" y="2893"/>
                    </a:cubicBezTo>
                    <a:moveTo>
                      <a:pt x="1964" y="2548"/>
                    </a:moveTo>
                    <a:cubicBezTo>
                      <a:pt x="1849" y="2493"/>
                      <a:pt x="1736" y="2417"/>
                      <a:pt x="1678" y="2299"/>
                    </a:cubicBezTo>
                    <a:cubicBezTo>
                      <a:pt x="1716" y="2234"/>
                      <a:pt x="1762" y="2173"/>
                      <a:pt x="1822" y="2127"/>
                    </a:cubicBezTo>
                    <a:cubicBezTo>
                      <a:pt x="1961" y="2212"/>
                      <a:pt x="2082" y="2372"/>
                      <a:pt x="2021" y="2543"/>
                    </a:cubicBezTo>
                    <a:cubicBezTo>
                      <a:pt x="2007" y="2544"/>
                      <a:pt x="1978" y="2547"/>
                      <a:pt x="1964" y="2548"/>
                    </a:cubicBezTo>
                    <a:moveTo>
                      <a:pt x="1304" y="2107"/>
                    </a:moveTo>
                    <a:cubicBezTo>
                      <a:pt x="1277" y="2054"/>
                      <a:pt x="1220" y="1986"/>
                      <a:pt x="1268" y="1929"/>
                    </a:cubicBezTo>
                    <a:cubicBezTo>
                      <a:pt x="1343" y="1902"/>
                      <a:pt x="1470" y="1919"/>
                      <a:pt x="1465" y="2023"/>
                    </a:cubicBezTo>
                    <a:cubicBezTo>
                      <a:pt x="1473" y="2108"/>
                      <a:pt x="1369" y="2163"/>
                      <a:pt x="1304" y="2107"/>
                    </a:cubicBezTo>
                    <a:moveTo>
                      <a:pt x="1817" y="1237"/>
                    </a:moveTo>
                    <a:cubicBezTo>
                      <a:pt x="1892" y="1114"/>
                      <a:pt x="2041" y="1181"/>
                      <a:pt x="2140" y="1231"/>
                    </a:cubicBezTo>
                    <a:cubicBezTo>
                      <a:pt x="2257" y="1283"/>
                      <a:pt x="2348" y="1448"/>
                      <a:pt x="2251" y="1558"/>
                    </a:cubicBezTo>
                    <a:cubicBezTo>
                      <a:pt x="2105" y="1451"/>
                      <a:pt x="1937" y="1374"/>
                      <a:pt x="1817" y="12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3BA91F53-FC5C-497A-9D42-CAD33B9672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346" y="437"/>
                <a:ext cx="277" cy="528"/>
              </a:xfrm>
              <a:custGeom>
                <a:avLst/>
                <a:gdLst>
                  <a:gd name="T0" fmla="*/ 1283 w 2034"/>
                  <a:gd name="T1" fmla="*/ 3685 h 3862"/>
                  <a:gd name="T2" fmla="*/ 1458 w 2034"/>
                  <a:gd name="T3" fmla="*/ 3856 h 3862"/>
                  <a:gd name="T4" fmla="*/ 1596 w 2034"/>
                  <a:gd name="T5" fmla="*/ 3819 h 3862"/>
                  <a:gd name="T6" fmla="*/ 1895 w 2034"/>
                  <a:gd name="T7" fmla="*/ 3468 h 3862"/>
                  <a:gd name="T8" fmla="*/ 1507 w 2034"/>
                  <a:gd name="T9" fmla="*/ 3246 h 3862"/>
                  <a:gd name="T10" fmla="*/ 1369 w 2034"/>
                  <a:gd name="T11" fmla="*/ 2962 h 3862"/>
                  <a:gd name="T12" fmla="*/ 1103 w 2034"/>
                  <a:gd name="T13" fmla="*/ 2730 h 3862"/>
                  <a:gd name="T14" fmla="*/ 742 w 2034"/>
                  <a:gd name="T15" fmla="*/ 2281 h 3862"/>
                  <a:gd name="T16" fmla="*/ 566 w 2034"/>
                  <a:gd name="T17" fmla="*/ 1984 h 3862"/>
                  <a:gd name="T18" fmla="*/ 1002 w 2034"/>
                  <a:gd name="T19" fmla="*/ 1986 h 3862"/>
                  <a:gd name="T20" fmla="*/ 1295 w 2034"/>
                  <a:gd name="T21" fmla="*/ 2121 h 3862"/>
                  <a:gd name="T22" fmla="*/ 1462 w 2034"/>
                  <a:gd name="T23" fmla="*/ 2448 h 3862"/>
                  <a:gd name="T24" fmla="*/ 1721 w 2034"/>
                  <a:gd name="T25" fmla="*/ 2355 h 3862"/>
                  <a:gd name="T26" fmla="*/ 1945 w 2034"/>
                  <a:gd name="T27" fmla="*/ 2304 h 3862"/>
                  <a:gd name="T28" fmla="*/ 1966 w 2034"/>
                  <a:gd name="T29" fmla="*/ 2118 h 3862"/>
                  <a:gd name="T30" fmla="*/ 1655 w 2034"/>
                  <a:gd name="T31" fmla="*/ 1892 h 3862"/>
                  <a:gd name="T32" fmla="*/ 1555 w 2034"/>
                  <a:gd name="T33" fmla="*/ 1598 h 3862"/>
                  <a:gd name="T34" fmla="*/ 1849 w 2034"/>
                  <a:gd name="T35" fmla="*/ 1793 h 3862"/>
                  <a:gd name="T36" fmla="*/ 1932 w 2034"/>
                  <a:gd name="T37" fmla="*/ 1677 h 3862"/>
                  <a:gd name="T38" fmla="*/ 1652 w 2034"/>
                  <a:gd name="T39" fmla="*/ 1262 h 3862"/>
                  <a:gd name="T40" fmla="*/ 1573 w 2034"/>
                  <a:gd name="T41" fmla="*/ 1033 h 3862"/>
                  <a:gd name="T42" fmla="*/ 1625 w 2034"/>
                  <a:gd name="T43" fmla="*/ 804 h 3862"/>
                  <a:gd name="T44" fmla="*/ 1695 w 2034"/>
                  <a:gd name="T45" fmla="*/ 438 h 3862"/>
                  <a:gd name="T46" fmla="*/ 1711 w 2034"/>
                  <a:gd name="T47" fmla="*/ 66 h 3862"/>
                  <a:gd name="T48" fmla="*/ 1595 w 2034"/>
                  <a:gd name="T49" fmla="*/ 12 h 3862"/>
                  <a:gd name="T50" fmla="*/ 1301 w 2034"/>
                  <a:gd name="T51" fmla="*/ 226 h 3862"/>
                  <a:gd name="T52" fmla="*/ 1113 w 2034"/>
                  <a:gd name="T53" fmla="*/ 700 h 3862"/>
                  <a:gd name="T54" fmla="*/ 844 w 2034"/>
                  <a:gd name="T55" fmla="*/ 554 h 3862"/>
                  <a:gd name="T56" fmla="*/ 733 w 2034"/>
                  <a:gd name="T57" fmla="*/ 357 h 3862"/>
                  <a:gd name="T58" fmla="*/ 436 w 2034"/>
                  <a:gd name="T59" fmla="*/ 196 h 3862"/>
                  <a:gd name="T60" fmla="*/ 308 w 2034"/>
                  <a:gd name="T61" fmla="*/ 359 h 3862"/>
                  <a:gd name="T62" fmla="*/ 283 w 2034"/>
                  <a:gd name="T63" fmla="*/ 987 h 3862"/>
                  <a:gd name="T64" fmla="*/ 563 w 2034"/>
                  <a:gd name="T65" fmla="*/ 1115 h 3862"/>
                  <a:gd name="T66" fmla="*/ 798 w 2034"/>
                  <a:gd name="T67" fmla="*/ 1387 h 3862"/>
                  <a:gd name="T68" fmla="*/ 845 w 2034"/>
                  <a:gd name="T69" fmla="*/ 976 h 3862"/>
                  <a:gd name="T70" fmla="*/ 1021 w 2034"/>
                  <a:gd name="T71" fmla="*/ 978 h 3862"/>
                  <a:gd name="T72" fmla="*/ 1206 w 2034"/>
                  <a:gd name="T73" fmla="*/ 1205 h 3862"/>
                  <a:gd name="T74" fmla="*/ 1184 w 2034"/>
                  <a:gd name="T75" fmla="*/ 1582 h 3862"/>
                  <a:gd name="T76" fmla="*/ 1066 w 2034"/>
                  <a:gd name="T77" fmla="*/ 1686 h 3862"/>
                  <a:gd name="T78" fmla="*/ 364 w 2034"/>
                  <a:gd name="T79" fmla="*/ 1690 h 3862"/>
                  <a:gd name="T80" fmla="*/ 86 w 2034"/>
                  <a:gd name="T81" fmla="*/ 1524 h 3862"/>
                  <a:gd name="T82" fmla="*/ 3 w 2034"/>
                  <a:gd name="T83" fmla="*/ 1600 h 3862"/>
                  <a:gd name="T84" fmla="*/ 79 w 2034"/>
                  <a:gd name="T85" fmla="*/ 1985 h 3862"/>
                  <a:gd name="T86" fmla="*/ 409 w 2034"/>
                  <a:gd name="T87" fmla="*/ 2365 h 3862"/>
                  <a:gd name="T88" fmla="*/ 1189 w 2034"/>
                  <a:gd name="T89" fmla="*/ 3317 h 3862"/>
                  <a:gd name="T90" fmla="*/ 1283 w 2034"/>
                  <a:gd name="T91" fmla="*/ 3685 h 3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34" h="3862">
                    <a:moveTo>
                      <a:pt x="1283" y="3685"/>
                    </a:moveTo>
                    <a:cubicBezTo>
                      <a:pt x="1326" y="3754"/>
                      <a:pt x="1384" y="3819"/>
                      <a:pt x="1458" y="3856"/>
                    </a:cubicBezTo>
                    <a:cubicBezTo>
                      <a:pt x="1507" y="3862"/>
                      <a:pt x="1553" y="3842"/>
                      <a:pt x="1596" y="3819"/>
                    </a:cubicBezTo>
                    <a:cubicBezTo>
                      <a:pt x="1733" y="3743"/>
                      <a:pt x="1854" y="3623"/>
                      <a:pt x="1895" y="3468"/>
                    </a:cubicBezTo>
                    <a:cubicBezTo>
                      <a:pt x="1764" y="3397"/>
                      <a:pt x="1623" y="3342"/>
                      <a:pt x="1507" y="3246"/>
                    </a:cubicBezTo>
                    <a:cubicBezTo>
                      <a:pt x="1418" y="3177"/>
                      <a:pt x="1438" y="3045"/>
                      <a:pt x="1369" y="2962"/>
                    </a:cubicBezTo>
                    <a:cubicBezTo>
                      <a:pt x="1290" y="2874"/>
                      <a:pt x="1187" y="2813"/>
                      <a:pt x="1103" y="2730"/>
                    </a:cubicBezTo>
                    <a:cubicBezTo>
                      <a:pt x="963" y="2597"/>
                      <a:pt x="878" y="2418"/>
                      <a:pt x="742" y="2281"/>
                    </a:cubicBezTo>
                    <a:cubicBezTo>
                      <a:pt x="659" y="2198"/>
                      <a:pt x="584" y="2103"/>
                      <a:pt x="566" y="1984"/>
                    </a:cubicBezTo>
                    <a:cubicBezTo>
                      <a:pt x="710" y="1964"/>
                      <a:pt x="857" y="1973"/>
                      <a:pt x="1002" y="1986"/>
                    </a:cubicBezTo>
                    <a:cubicBezTo>
                      <a:pt x="1110" y="1996"/>
                      <a:pt x="1230" y="2026"/>
                      <a:pt x="1295" y="2121"/>
                    </a:cubicBezTo>
                    <a:cubicBezTo>
                      <a:pt x="1362" y="2224"/>
                      <a:pt x="1400" y="2343"/>
                      <a:pt x="1462" y="2448"/>
                    </a:cubicBezTo>
                    <a:cubicBezTo>
                      <a:pt x="1560" y="2456"/>
                      <a:pt x="1652" y="2426"/>
                      <a:pt x="1721" y="2355"/>
                    </a:cubicBezTo>
                    <a:cubicBezTo>
                      <a:pt x="1796" y="2342"/>
                      <a:pt x="1873" y="2333"/>
                      <a:pt x="1945" y="2304"/>
                    </a:cubicBezTo>
                    <a:cubicBezTo>
                      <a:pt x="2009" y="2270"/>
                      <a:pt x="2034" y="2161"/>
                      <a:pt x="1966" y="2118"/>
                    </a:cubicBezTo>
                    <a:cubicBezTo>
                      <a:pt x="1861" y="2045"/>
                      <a:pt x="1740" y="1990"/>
                      <a:pt x="1655" y="1892"/>
                    </a:cubicBezTo>
                    <a:cubicBezTo>
                      <a:pt x="1585" y="1813"/>
                      <a:pt x="1530" y="1705"/>
                      <a:pt x="1555" y="1598"/>
                    </a:cubicBezTo>
                    <a:cubicBezTo>
                      <a:pt x="1710" y="1552"/>
                      <a:pt x="1705" y="1817"/>
                      <a:pt x="1849" y="1793"/>
                    </a:cubicBezTo>
                    <a:cubicBezTo>
                      <a:pt x="1918" y="1811"/>
                      <a:pt x="1912" y="1718"/>
                      <a:pt x="1932" y="1677"/>
                    </a:cubicBezTo>
                    <a:cubicBezTo>
                      <a:pt x="1825" y="1548"/>
                      <a:pt x="1732" y="1408"/>
                      <a:pt x="1652" y="1262"/>
                    </a:cubicBezTo>
                    <a:cubicBezTo>
                      <a:pt x="1614" y="1191"/>
                      <a:pt x="1576" y="1116"/>
                      <a:pt x="1573" y="1033"/>
                    </a:cubicBezTo>
                    <a:cubicBezTo>
                      <a:pt x="1576" y="954"/>
                      <a:pt x="1605" y="879"/>
                      <a:pt x="1625" y="804"/>
                    </a:cubicBezTo>
                    <a:cubicBezTo>
                      <a:pt x="1660" y="684"/>
                      <a:pt x="1662" y="558"/>
                      <a:pt x="1695" y="438"/>
                    </a:cubicBezTo>
                    <a:cubicBezTo>
                      <a:pt x="1727" y="318"/>
                      <a:pt x="1754" y="187"/>
                      <a:pt x="1711" y="66"/>
                    </a:cubicBezTo>
                    <a:cubicBezTo>
                      <a:pt x="1684" y="34"/>
                      <a:pt x="1641" y="0"/>
                      <a:pt x="1595" y="12"/>
                    </a:cubicBezTo>
                    <a:cubicBezTo>
                      <a:pt x="1470" y="24"/>
                      <a:pt x="1328" y="91"/>
                      <a:pt x="1301" y="226"/>
                    </a:cubicBezTo>
                    <a:cubicBezTo>
                      <a:pt x="1253" y="386"/>
                      <a:pt x="1291" y="613"/>
                      <a:pt x="1113" y="700"/>
                    </a:cubicBezTo>
                    <a:cubicBezTo>
                      <a:pt x="1025" y="649"/>
                      <a:pt x="931" y="607"/>
                      <a:pt x="844" y="554"/>
                    </a:cubicBezTo>
                    <a:cubicBezTo>
                      <a:pt x="770" y="515"/>
                      <a:pt x="789" y="411"/>
                      <a:pt x="733" y="357"/>
                    </a:cubicBezTo>
                    <a:cubicBezTo>
                      <a:pt x="650" y="280"/>
                      <a:pt x="556" y="192"/>
                      <a:pt x="436" y="196"/>
                    </a:cubicBezTo>
                    <a:cubicBezTo>
                      <a:pt x="353" y="202"/>
                      <a:pt x="309" y="284"/>
                      <a:pt x="308" y="359"/>
                    </a:cubicBezTo>
                    <a:cubicBezTo>
                      <a:pt x="297" y="568"/>
                      <a:pt x="272" y="777"/>
                      <a:pt x="283" y="987"/>
                    </a:cubicBezTo>
                    <a:cubicBezTo>
                      <a:pt x="378" y="1025"/>
                      <a:pt x="482" y="1050"/>
                      <a:pt x="563" y="1115"/>
                    </a:cubicBezTo>
                    <a:cubicBezTo>
                      <a:pt x="645" y="1203"/>
                      <a:pt x="686" y="1327"/>
                      <a:pt x="798" y="1387"/>
                    </a:cubicBezTo>
                    <a:cubicBezTo>
                      <a:pt x="888" y="1261"/>
                      <a:pt x="773" y="1108"/>
                      <a:pt x="845" y="976"/>
                    </a:cubicBezTo>
                    <a:cubicBezTo>
                      <a:pt x="890" y="922"/>
                      <a:pt x="968" y="948"/>
                      <a:pt x="1021" y="978"/>
                    </a:cubicBezTo>
                    <a:cubicBezTo>
                      <a:pt x="1109" y="1023"/>
                      <a:pt x="1205" y="1096"/>
                      <a:pt x="1206" y="1205"/>
                    </a:cubicBezTo>
                    <a:cubicBezTo>
                      <a:pt x="1208" y="1331"/>
                      <a:pt x="1200" y="1458"/>
                      <a:pt x="1184" y="1582"/>
                    </a:cubicBezTo>
                    <a:cubicBezTo>
                      <a:pt x="1176" y="1642"/>
                      <a:pt x="1120" y="1676"/>
                      <a:pt x="1066" y="1686"/>
                    </a:cubicBezTo>
                    <a:cubicBezTo>
                      <a:pt x="834" y="1738"/>
                      <a:pt x="598" y="1668"/>
                      <a:pt x="364" y="1690"/>
                    </a:cubicBezTo>
                    <a:cubicBezTo>
                      <a:pt x="261" y="1658"/>
                      <a:pt x="193" y="1554"/>
                      <a:pt x="86" y="1524"/>
                    </a:cubicBezTo>
                    <a:cubicBezTo>
                      <a:pt x="65" y="1543"/>
                      <a:pt x="24" y="1581"/>
                      <a:pt x="3" y="1600"/>
                    </a:cubicBezTo>
                    <a:cubicBezTo>
                      <a:pt x="14" y="1729"/>
                      <a:pt x="0" y="1873"/>
                      <a:pt x="79" y="1985"/>
                    </a:cubicBezTo>
                    <a:cubicBezTo>
                      <a:pt x="176" y="2122"/>
                      <a:pt x="295" y="2242"/>
                      <a:pt x="409" y="2365"/>
                    </a:cubicBezTo>
                    <a:cubicBezTo>
                      <a:pt x="670" y="2682"/>
                      <a:pt x="909" y="3017"/>
                      <a:pt x="1189" y="3317"/>
                    </a:cubicBezTo>
                    <a:cubicBezTo>
                      <a:pt x="1290" y="3414"/>
                      <a:pt x="1240" y="3567"/>
                      <a:pt x="1283" y="36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1CB3E5FF-1CC8-421C-B15B-1861E5E790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992" y="437"/>
                <a:ext cx="201" cy="177"/>
              </a:xfrm>
              <a:custGeom>
                <a:avLst/>
                <a:gdLst>
                  <a:gd name="T0" fmla="*/ 718 w 1467"/>
                  <a:gd name="T1" fmla="*/ 1250 h 1295"/>
                  <a:gd name="T2" fmla="*/ 1174 w 1467"/>
                  <a:gd name="T3" fmla="*/ 1195 h 1295"/>
                  <a:gd name="T4" fmla="*/ 1400 w 1467"/>
                  <a:gd name="T5" fmla="*/ 692 h 1295"/>
                  <a:gd name="T6" fmla="*/ 1230 w 1467"/>
                  <a:gd name="T7" fmla="*/ 484 h 1295"/>
                  <a:gd name="T8" fmla="*/ 799 w 1467"/>
                  <a:gd name="T9" fmla="*/ 248 h 1295"/>
                  <a:gd name="T10" fmla="*/ 433 w 1467"/>
                  <a:gd name="T11" fmla="*/ 80 h 1295"/>
                  <a:gd name="T12" fmla="*/ 253 w 1467"/>
                  <a:gd name="T13" fmla="*/ 17 h 1295"/>
                  <a:gd name="T14" fmla="*/ 21 w 1467"/>
                  <a:gd name="T15" fmla="*/ 264 h 1295"/>
                  <a:gd name="T16" fmla="*/ 121 w 1467"/>
                  <a:gd name="T17" fmla="*/ 364 h 1295"/>
                  <a:gd name="T18" fmla="*/ 314 w 1467"/>
                  <a:gd name="T19" fmla="*/ 482 h 1295"/>
                  <a:gd name="T20" fmla="*/ 540 w 1467"/>
                  <a:gd name="T21" fmla="*/ 576 h 1295"/>
                  <a:gd name="T22" fmla="*/ 605 w 1467"/>
                  <a:gd name="T23" fmla="*/ 756 h 1295"/>
                  <a:gd name="T24" fmla="*/ 501 w 1467"/>
                  <a:gd name="T25" fmla="*/ 1104 h 1295"/>
                  <a:gd name="T26" fmla="*/ 718 w 1467"/>
                  <a:gd name="T27" fmla="*/ 1250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67" h="1295">
                    <a:moveTo>
                      <a:pt x="718" y="1250"/>
                    </a:moveTo>
                    <a:cubicBezTo>
                      <a:pt x="870" y="1295"/>
                      <a:pt x="1033" y="1261"/>
                      <a:pt x="1174" y="1195"/>
                    </a:cubicBezTo>
                    <a:cubicBezTo>
                      <a:pt x="1358" y="1114"/>
                      <a:pt x="1467" y="885"/>
                      <a:pt x="1400" y="692"/>
                    </a:cubicBezTo>
                    <a:cubicBezTo>
                      <a:pt x="1372" y="606"/>
                      <a:pt x="1329" y="503"/>
                      <a:pt x="1230" y="484"/>
                    </a:cubicBezTo>
                    <a:cubicBezTo>
                      <a:pt x="1063" y="451"/>
                      <a:pt x="938" y="335"/>
                      <a:pt x="799" y="248"/>
                    </a:cubicBezTo>
                    <a:cubicBezTo>
                      <a:pt x="685" y="175"/>
                      <a:pt x="549" y="149"/>
                      <a:pt x="433" y="80"/>
                    </a:cubicBezTo>
                    <a:cubicBezTo>
                      <a:pt x="377" y="50"/>
                      <a:pt x="322" y="0"/>
                      <a:pt x="253" y="17"/>
                    </a:cubicBezTo>
                    <a:cubicBezTo>
                      <a:pt x="136" y="33"/>
                      <a:pt x="0" y="132"/>
                      <a:pt x="21" y="264"/>
                    </a:cubicBezTo>
                    <a:cubicBezTo>
                      <a:pt x="16" y="323"/>
                      <a:pt x="78" y="344"/>
                      <a:pt x="121" y="364"/>
                    </a:cubicBezTo>
                    <a:cubicBezTo>
                      <a:pt x="193" y="390"/>
                      <a:pt x="252" y="439"/>
                      <a:pt x="314" y="482"/>
                    </a:cubicBezTo>
                    <a:cubicBezTo>
                      <a:pt x="382" y="531"/>
                      <a:pt x="471" y="530"/>
                      <a:pt x="540" y="576"/>
                    </a:cubicBezTo>
                    <a:cubicBezTo>
                      <a:pt x="588" y="622"/>
                      <a:pt x="606" y="691"/>
                      <a:pt x="605" y="756"/>
                    </a:cubicBezTo>
                    <a:cubicBezTo>
                      <a:pt x="569" y="871"/>
                      <a:pt x="468" y="974"/>
                      <a:pt x="501" y="1104"/>
                    </a:cubicBezTo>
                    <a:cubicBezTo>
                      <a:pt x="546" y="1183"/>
                      <a:pt x="634" y="1223"/>
                      <a:pt x="718" y="12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5E6CA3C4-2B13-46B0-96A2-77FD5EFBC5E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144" y="444"/>
                <a:ext cx="542" cy="609"/>
              </a:xfrm>
              <a:custGeom>
                <a:avLst/>
                <a:gdLst>
                  <a:gd name="T0" fmla="*/ 2733 w 3970"/>
                  <a:gd name="T1" fmla="*/ 4397 h 4452"/>
                  <a:gd name="T2" fmla="*/ 3799 w 3970"/>
                  <a:gd name="T3" fmla="*/ 3012 h 4452"/>
                  <a:gd name="T4" fmla="*/ 3943 w 3970"/>
                  <a:gd name="T5" fmla="*/ 1571 h 4452"/>
                  <a:gd name="T6" fmla="*/ 3855 w 3970"/>
                  <a:gd name="T7" fmla="*/ 397 h 4452"/>
                  <a:gd name="T8" fmla="*/ 2712 w 3970"/>
                  <a:gd name="T9" fmla="*/ 241 h 4452"/>
                  <a:gd name="T10" fmla="*/ 1985 w 3970"/>
                  <a:gd name="T11" fmla="*/ 262 h 4452"/>
                  <a:gd name="T12" fmla="*/ 1170 w 3970"/>
                  <a:gd name="T13" fmla="*/ 856 h 4452"/>
                  <a:gd name="T14" fmla="*/ 1428 w 3970"/>
                  <a:gd name="T15" fmla="*/ 1216 h 4452"/>
                  <a:gd name="T16" fmla="*/ 1405 w 3970"/>
                  <a:gd name="T17" fmla="*/ 2068 h 4452"/>
                  <a:gd name="T18" fmla="*/ 1748 w 3970"/>
                  <a:gd name="T19" fmla="*/ 2389 h 4452"/>
                  <a:gd name="T20" fmla="*/ 1190 w 3970"/>
                  <a:gd name="T21" fmla="*/ 2183 h 4452"/>
                  <a:gd name="T22" fmla="*/ 858 w 3970"/>
                  <a:gd name="T23" fmla="*/ 1265 h 4452"/>
                  <a:gd name="T24" fmla="*/ 517 w 3970"/>
                  <a:gd name="T25" fmla="*/ 413 h 4452"/>
                  <a:gd name="T26" fmla="*/ 110 w 3970"/>
                  <a:gd name="T27" fmla="*/ 1603 h 4452"/>
                  <a:gd name="T28" fmla="*/ 468 w 3970"/>
                  <a:gd name="T29" fmla="*/ 2717 h 4452"/>
                  <a:gd name="T30" fmla="*/ 1884 w 3970"/>
                  <a:gd name="T31" fmla="*/ 4299 h 4452"/>
                  <a:gd name="T32" fmla="*/ 1608 w 3970"/>
                  <a:gd name="T33" fmla="*/ 3558 h 4452"/>
                  <a:gd name="T34" fmla="*/ 1549 w 3970"/>
                  <a:gd name="T35" fmla="*/ 3060 h 4452"/>
                  <a:gd name="T36" fmla="*/ 2301 w 3970"/>
                  <a:gd name="T37" fmla="*/ 2939 h 4452"/>
                  <a:gd name="T38" fmla="*/ 2025 w 3970"/>
                  <a:gd name="T39" fmla="*/ 2186 h 4452"/>
                  <a:gd name="T40" fmla="*/ 1976 w 3970"/>
                  <a:gd name="T41" fmla="*/ 1784 h 4452"/>
                  <a:gd name="T42" fmla="*/ 2562 w 3970"/>
                  <a:gd name="T43" fmla="*/ 2248 h 4452"/>
                  <a:gd name="T44" fmla="*/ 3091 w 3970"/>
                  <a:gd name="T45" fmla="*/ 1996 h 4452"/>
                  <a:gd name="T46" fmla="*/ 1973 w 3970"/>
                  <a:gd name="T47" fmla="*/ 1149 h 4452"/>
                  <a:gd name="T48" fmla="*/ 1867 w 3970"/>
                  <a:gd name="T49" fmla="*/ 819 h 4452"/>
                  <a:gd name="T50" fmla="*/ 2567 w 3970"/>
                  <a:gd name="T51" fmla="*/ 1140 h 4452"/>
                  <a:gd name="T52" fmla="*/ 3039 w 3970"/>
                  <a:gd name="T53" fmla="*/ 861 h 4452"/>
                  <a:gd name="T54" fmla="*/ 2793 w 3970"/>
                  <a:gd name="T55" fmla="*/ 580 h 4452"/>
                  <a:gd name="T56" fmla="*/ 3417 w 3970"/>
                  <a:gd name="T57" fmla="*/ 928 h 4452"/>
                  <a:gd name="T58" fmla="*/ 3308 w 3970"/>
                  <a:gd name="T59" fmla="*/ 2662 h 4452"/>
                  <a:gd name="T60" fmla="*/ 2929 w 3970"/>
                  <a:gd name="T61" fmla="*/ 3898 h 4452"/>
                  <a:gd name="T62" fmla="*/ 2003 w 3970"/>
                  <a:gd name="T63" fmla="*/ 3794 h 4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70" h="4452">
                    <a:moveTo>
                      <a:pt x="1884" y="4299"/>
                    </a:moveTo>
                    <a:cubicBezTo>
                      <a:pt x="2143" y="4433"/>
                      <a:pt x="2450" y="4452"/>
                      <a:pt x="2733" y="4397"/>
                    </a:cubicBezTo>
                    <a:cubicBezTo>
                      <a:pt x="3052" y="4329"/>
                      <a:pt x="3368" y="4162"/>
                      <a:pt x="3539" y="3875"/>
                    </a:cubicBezTo>
                    <a:cubicBezTo>
                      <a:pt x="3692" y="3615"/>
                      <a:pt x="3801" y="3317"/>
                      <a:pt x="3799" y="3012"/>
                    </a:cubicBezTo>
                    <a:cubicBezTo>
                      <a:pt x="3778" y="2683"/>
                      <a:pt x="3797" y="2352"/>
                      <a:pt x="3844" y="2025"/>
                    </a:cubicBezTo>
                    <a:cubicBezTo>
                      <a:pt x="3864" y="1871"/>
                      <a:pt x="3924" y="1726"/>
                      <a:pt x="3943" y="1571"/>
                    </a:cubicBezTo>
                    <a:cubicBezTo>
                      <a:pt x="3970" y="1359"/>
                      <a:pt x="3954" y="1145"/>
                      <a:pt x="3959" y="932"/>
                    </a:cubicBezTo>
                    <a:cubicBezTo>
                      <a:pt x="3960" y="750"/>
                      <a:pt x="3969" y="550"/>
                      <a:pt x="3855" y="397"/>
                    </a:cubicBezTo>
                    <a:cubicBezTo>
                      <a:pt x="3648" y="113"/>
                      <a:pt x="3261" y="0"/>
                      <a:pt x="2925" y="65"/>
                    </a:cubicBezTo>
                    <a:cubicBezTo>
                      <a:pt x="2831" y="83"/>
                      <a:pt x="2731" y="140"/>
                      <a:pt x="2712" y="241"/>
                    </a:cubicBezTo>
                    <a:cubicBezTo>
                      <a:pt x="2683" y="316"/>
                      <a:pt x="2684" y="452"/>
                      <a:pt x="2575" y="448"/>
                    </a:cubicBezTo>
                    <a:cubicBezTo>
                      <a:pt x="2372" y="414"/>
                      <a:pt x="2178" y="334"/>
                      <a:pt x="1985" y="262"/>
                    </a:cubicBezTo>
                    <a:cubicBezTo>
                      <a:pt x="1688" y="137"/>
                      <a:pt x="1311" y="249"/>
                      <a:pt x="1128" y="514"/>
                    </a:cubicBezTo>
                    <a:cubicBezTo>
                      <a:pt x="1087" y="626"/>
                      <a:pt x="1114" y="754"/>
                      <a:pt x="1170" y="856"/>
                    </a:cubicBezTo>
                    <a:cubicBezTo>
                      <a:pt x="1218" y="949"/>
                      <a:pt x="1327" y="979"/>
                      <a:pt x="1397" y="1051"/>
                    </a:cubicBezTo>
                    <a:cubicBezTo>
                      <a:pt x="1431" y="1099"/>
                      <a:pt x="1430" y="1160"/>
                      <a:pt x="1428" y="1216"/>
                    </a:cubicBezTo>
                    <a:cubicBezTo>
                      <a:pt x="1425" y="1336"/>
                      <a:pt x="1284" y="1385"/>
                      <a:pt x="1263" y="1498"/>
                    </a:cubicBezTo>
                    <a:cubicBezTo>
                      <a:pt x="1232" y="1693"/>
                      <a:pt x="1235" y="1934"/>
                      <a:pt x="1405" y="2068"/>
                    </a:cubicBezTo>
                    <a:cubicBezTo>
                      <a:pt x="1476" y="2138"/>
                      <a:pt x="1585" y="2116"/>
                      <a:pt x="1666" y="2161"/>
                    </a:cubicBezTo>
                    <a:cubicBezTo>
                      <a:pt x="1724" y="2221"/>
                      <a:pt x="1721" y="2314"/>
                      <a:pt x="1748" y="2389"/>
                    </a:cubicBezTo>
                    <a:cubicBezTo>
                      <a:pt x="1634" y="2479"/>
                      <a:pt x="1477" y="2470"/>
                      <a:pt x="1344" y="2436"/>
                    </a:cubicBezTo>
                    <a:cubicBezTo>
                      <a:pt x="1230" y="2408"/>
                      <a:pt x="1218" y="2277"/>
                      <a:pt x="1190" y="2183"/>
                    </a:cubicBezTo>
                    <a:cubicBezTo>
                      <a:pt x="1161" y="2056"/>
                      <a:pt x="1098" y="1942"/>
                      <a:pt x="1038" y="1828"/>
                    </a:cubicBezTo>
                    <a:cubicBezTo>
                      <a:pt x="945" y="1652"/>
                      <a:pt x="955" y="1441"/>
                      <a:pt x="858" y="1265"/>
                    </a:cubicBezTo>
                    <a:cubicBezTo>
                      <a:pt x="759" y="1085"/>
                      <a:pt x="740" y="877"/>
                      <a:pt x="668" y="687"/>
                    </a:cubicBezTo>
                    <a:cubicBezTo>
                      <a:pt x="632" y="590"/>
                      <a:pt x="598" y="483"/>
                      <a:pt x="517" y="413"/>
                    </a:cubicBezTo>
                    <a:cubicBezTo>
                      <a:pt x="408" y="327"/>
                      <a:pt x="217" y="357"/>
                      <a:pt x="161" y="491"/>
                    </a:cubicBezTo>
                    <a:cubicBezTo>
                      <a:pt x="0" y="842"/>
                      <a:pt x="92" y="1233"/>
                      <a:pt x="110" y="1603"/>
                    </a:cubicBezTo>
                    <a:cubicBezTo>
                      <a:pt x="117" y="1872"/>
                      <a:pt x="191" y="2133"/>
                      <a:pt x="283" y="2385"/>
                    </a:cubicBezTo>
                    <a:cubicBezTo>
                      <a:pt x="326" y="2505"/>
                      <a:pt x="398" y="2611"/>
                      <a:pt x="468" y="2717"/>
                    </a:cubicBezTo>
                    <a:cubicBezTo>
                      <a:pt x="714" y="3088"/>
                      <a:pt x="978" y="3450"/>
                      <a:pt x="1278" y="3781"/>
                    </a:cubicBezTo>
                    <a:cubicBezTo>
                      <a:pt x="1461" y="3974"/>
                      <a:pt x="1648" y="4170"/>
                      <a:pt x="1884" y="4299"/>
                    </a:cubicBezTo>
                    <a:moveTo>
                      <a:pt x="2003" y="3794"/>
                    </a:moveTo>
                    <a:cubicBezTo>
                      <a:pt x="1859" y="3741"/>
                      <a:pt x="1698" y="3691"/>
                      <a:pt x="1608" y="3558"/>
                    </a:cubicBezTo>
                    <a:cubicBezTo>
                      <a:pt x="1521" y="3427"/>
                      <a:pt x="1422" y="3289"/>
                      <a:pt x="1419" y="3126"/>
                    </a:cubicBezTo>
                    <a:cubicBezTo>
                      <a:pt x="1421" y="3059"/>
                      <a:pt x="1501" y="3061"/>
                      <a:pt x="1549" y="3060"/>
                    </a:cubicBezTo>
                    <a:cubicBezTo>
                      <a:pt x="1727" y="3065"/>
                      <a:pt x="1902" y="3114"/>
                      <a:pt x="2080" y="3100"/>
                    </a:cubicBezTo>
                    <a:cubicBezTo>
                      <a:pt x="2176" y="3095"/>
                      <a:pt x="2275" y="3035"/>
                      <a:pt x="2301" y="2939"/>
                    </a:cubicBezTo>
                    <a:cubicBezTo>
                      <a:pt x="2328" y="2859"/>
                      <a:pt x="2312" y="2774"/>
                      <a:pt x="2294" y="2695"/>
                    </a:cubicBezTo>
                    <a:cubicBezTo>
                      <a:pt x="2248" y="2507"/>
                      <a:pt x="2165" y="2323"/>
                      <a:pt x="2025" y="2186"/>
                    </a:cubicBezTo>
                    <a:cubicBezTo>
                      <a:pt x="1941" y="2105"/>
                      <a:pt x="1877" y="1999"/>
                      <a:pt x="1868" y="1881"/>
                    </a:cubicBezTo>
                    <a:cubicBezTo>
                      <a:pt x="1860" y="1824"/>
                      <a:pt x="1919" y="1770"/>
                      <a:pt x="1976" y="1784"/>
                    </a:cubicBezTo>
                    <a:cubicBezTo>
                      <a:pt x="2091" y="1793"/>
                      <a:pt x="2195" y="1856"/>
                      <a:pt x="2280" y="1931"/>
                    </a:cubicBezTo>
                    <a:cubicBezTo>
                      <a:pt x="2382" y="2029"/>
                      <a:pt x="2447" y="2162"/>
                      <a:pt x="2562" y="2248"/>
                    </a:cubicBezTo>
                    <a:cubicBezTo>
                      <a:pt x="2639" y="2308"/>
                      <a:pt x="2742" y="2359"/>
                      <a:pt x="2841" y="2321"/>
                    </a:cubicBezTo>
                    <a:cubicBezTo>
                      <a:pt x="2976" y="2279"/>
                      <a:pt x="3127" y="2154"/>
                      <a:pt x="3091" y="1996"/>
                    </a:cubicBezTo>
                    <a:cubicBezTo>
                      <a:pt x="3009" y="1812"/>
                      <a:pt x="2825" y="1709"/>
                      <a:pt x="2653" y="1622"/>
                    </a:cubicBezTo>
                    <a:cubicBezTo>
                      <a:pt x="2405" y="1495"/>
                      <a:pt x="2248" y="1227"/>
                      <a:pt x="1973" y="1149"/>
                    </a:cubicBezTo>
                    <a:cubicBezTo>
                      <a:pt x="1908" y="1122"/>
                      <a:pt x="1816" y="1114"/>
                      <a:pt x="1793" y="1036"/>
                    </a:cubicBezTo>
                    <a:cubicBezTo>
                      <a:pt x="1767" y="964"/>
                      <a:pt x="1764" y="825"/>
                      <a:pt x="1867" y="819"/>
                    </a:cubicBezTo>
                    <a:cubicBezTo>
                      <a:pt x="1983" y="841"/>
                      <a:pt x="2100" y="858"/>
                      <a:pt x="2217" y="881"/>
                    </a:cubicBezTo>
                    <a:cubicBezTo>
                      <a:pt x="2365" y="920"/>
                      <a:pt x="2432" y="1079"/>
                      <a:pt x="2567" y="1140"/>
                    </a:cubicBezTo>
                    <a:cubicBezTo>
                      <a:pt x="2703" y="1211"/>
                      <a:pt x="2894" y="1187"/>
                      <a:pt x="2984" y="1056"/>
                    </a:cubicBezTo>
                    <a:cubicBezTo>
                      <a:pt x="3030" y="1002"/>
                      <a:pt x="3035" y="929"/>
                      <a:pt x="3039" y="861"/>
                    </a:cubicBezTo>
                    <a:cubicBezTo>
                      <a:pt x="2945" y="833"/>
                      <a:pt x="2816" y="841"/>
                      <a:pt x="2766" y="741"/>
                    </a:cubicBezTo>
                    <a:cubicBezTo>
                      <a:pt x="2752" y="687"/>
                      <a:pt x="2750" y="621"/>
                      <a:pt x="2793" y="580"/>
                    </a:cubicBezTo>
                    <a:cubicBezTo>
                      <a:pt x="2920" y="533"/>
                      <a:pt x="3061" y="556"/>
                      <a:pt x="3184" y="602"/>
                    </a:cubicBezTo>
                    <a:cubicBezTo>
                      <a:pt x="3320" y="651"/>
                      <a:pt x="3397" y="792"/>
                      <a:pt x="3417" y="928"/>
                    </a:cubicBezTo>
                    <a:cubicBezTo>
                      <a:pt x="3470" y="1293"/>
                      <a:pt x="3412" y="1662"/>
                      <a:pt x="3351" y="2022"/>
                    </a:cubicBezTo>
                    <a:cubicBezTo>
                      <a:pt x="3313" y="2233"/>
                      <a:pt x="3321" y="2449"/>
                      <a:pt x="3308" y="2662"/>
                    </a:cubicBezTo>
                    <a:cubicBezTo>
                      <a:pt x="3293" y="2894"/>
                      <a:pt x="3276" y="3127"/>
                      <a:pt x="3241" y="3357"/>
                    </a:cubicBezTo>
                    <a:cubicBezTo>
                      <a:pt x="3210" y="3566"/>
                      <a:pt x="3110" y="3778"/>
                      <a:pt x="2929" y="3898"/>
                    </a:cubicBezTo>
                    <a:cubicBezTo>
                      <a:pt x="2792" y="3989"/>
                      <a:pt x="2619" y="3952"/>
                      <a:pt x="2465" y="3955"/>
                    </a:cubicBezTo>
                    <a:cubicBezTo>
                      <a:pt x="2295" y="3956"/>
                      <a:pt x="2158" y="3845"/>
                      <a:pt x="2003" y="37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785143DA-79CF-4CE5-8694-382EA24CE2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619" y="452"/>
                <a:ext cx="273" cy="675"/>
              </a:xfrm>
              <a:custGeom>
                <a:avLst/>
                <a:gdLst>
                  <a:gd name="T0" fmla="*/ 1030 w 2000"/>
                  <a:gd name="T1" fmla="*/ 4739 h 4937"/>
                  <a:gd name="T2" fmla="*/ 1335 w 2000"/>
                  <a:gd name="T3" fmla="*/ 4934 h 4937"/>
                  <a:gd name="T4" fmla="*/ 1424 w 2000"/>
                  <a:gd name="T5" fmla="*/ 4937 h 4937"/>
                  <a:gd name="T6" fmla="*/ 1550 w 2000"/>
                  <a:gd name="T7" fmla="*/ 4698 h 4937"/>
                  <a:gd name="T8" fmla="*/ 1692 w 2000"/>
                  <a:gd name="T9" fmla="*/ 4584 h 4937"/>
                  <a:gd name="T10" fmla="*/ 1670 w 2000"/>
                  <a:gd name="T11" fmla="*/ 3556 h 4937"/>
                  <a:gd name="T12" fmla="*/ 1842 w 2000"/>
                  <a:gd name="T13" fmla="*/ 3229 h 4937"/>
                  <a:gd name="T14" fmla="*/ 2000 w 2000"/>
                  <a:gd name="T15" fmla="*/ 3026 h 4937"/>
                  <a:gd name="T16" fmla="*/ 1892 w 2000"/>
                  <a:gd name="T17" fmla="*/ 2749 h 4937"/>
                  <a:gd name="T18" fmla="*/ 1674 w 2000"/>
                  <a:gd name="T19" fmla="*/ 2644 h 4937"/>
                  <a:gd name="T20" fmla="*/ 1584 w 2000"/>
                  <a:gd name="T21" fmla="*/ 2466 h 4937"/>
                  <a:gd name="T22" fmla="*/ 1510 w 2000"/>
                  <a:gd name="T23" fmla="*/ 1722 h 4937"/>
                  <a:gd name="T24" fmla="*/ 1352 w 2000"/>
                  <a:gd name="T25" fmla="*/ 1263 h 4937"/>
                  <a:gd name="T26" fmla="*/ 1176 w 2000"/>
                  <a:gd name="T27" fmla="*/ 346 h 4937"/>
                  <a:gd name="T28" fmla="*/ 1141 w 2000"/>
                  <a:gd name="T29" fmla="*/ 36 h 4937"/>
                  <a:gd name="T30" fmla="*/ 1046 w 2000"/>
                  <a:gd name="T31" fmla="*/ 93 h 4937"/>
                  <a:gd name="T32" fmla="*/ 1019 w 2000"/>
                  <a:gd name="T33" fmla="*/ 520 h 4937"/>
                  <a:gd name="T34" fmla="*/ 982 w 2000"/>
                  <a:gd name="T35" fmla="*/ 990 h 4937"/>
                  <a:gd name="T36" fmla="*/ 971 w 2000"/>
                  <a:gd name="T37" fmla="*/ 1900 h 4937"/>
                  <a:gd name="T38" fmla="*/ 939 w 2000"/>
                  <a:gd name="T39" fmla="*/ 2405 h 4937"/>
                  <a:gd name="T40" fmla="*/ 728 w 2000"/>
                  <a:gd name="T41" fmla="*/ 2287 h 4937"/>
                  <a:gd name="T42" fmla="*/ 464 w 2000"/>
                  <a:gd name="T43" fmla="*/ 2198 h 4937"/>
                  <a:gd name="T44" fmla="*/ 252 w 2000"/>
                  <a:gd name="T45" fmla="*/ 1996 h 4937"/>
                  <a:gd name="T46" fmla="*/ 77 w 2000"/>
                  <a:gd name="T47" fmla="*/ 1990 h 4937"/>
                  <a:gd name="T48" fmla="*/ 57 w 2000"/>
                  <a:gd name="T49" fmla="*/ 2359 h 4937"/>
                  <a:gd name="T50" fmla="*/ 218 w 2000"/>
                  <a:gd name="T51" fmla="*/ 2798 h 4937"/>
                  <a:gd name="T52" fmla="*/ 396 w 2000"/>
                  <a:gd name="T53" fmla="*/ 3015 h 4937"/>
                  <a:gd name="T54" fmla="*/ 440 w 2000"/>
                  <a:gd name="T55" fmla="*/ 3276 h 4937"/>
                  <a:gd name="T56" fmla="*/ 326 w 2000"/>
                  <a:gd name="T57" fmla="*/ 3556 h 4937"/>
                  <a:gd name="T58" fmla="*/ 325 w 2000"/>
                  <a:gd name="T59" fmla="*/ 3731 h 4937"/>
                  <a:gd name="T60" fmla="*/ 542 w 2000"/>
                  <a:gd name="T61" fmla="*/ 4086 h 4937"/>
                  <a:gd name="T62" fmla="*/ 344 w 2000"/>
                  <a:gd name="T63" fmla="*/ 4441 h 4937"/>
                  <a:gd name="T64" fmla="*/ 441 w 2000"/>
                  <a:gd name="T65" fmla="*/ 4575 h 4937"/>
                  <a:gd name="T66" fmla="*/ 700 w 2000"/>
                  <a:gd name="T67" fmla="*/ 4453 h 4937"/>
                  <a:gd name="T68" fmla="*/ 880 w 2000"/>
                  <a:gd name="T69" fmla="*/ 4457 h 4937"/>
                  <a:gd name="T70" fmla="*/ 1030 w 2000"/>
                  <a:gd name="T71" fmla="*/ 4739 h 4937"/>
                  <a:gd name="T72" fmla="*/ 765 w 2000"/>
                  <a:gd name="T73" fmla="*/ 3723 h 4937"/>
                  <a:gd name="T74" fmla="*/ 933 w 2000"/>
                  <a:gd name="T75" fmla="*/ 3380 h 4937"/>
                  <a:gd name="T76" fmla="*/ 826 w 2000"/>
                  <a:gd name="T77" fmla="*/ 3142 h 4937"/>
                  <a:gd name="T78" fmla="*/ 542 w 2000"/>
                  <a:gd name="T79" fmla="*/ 2717 h 4937"/>
                  <a:gd name="T80" fmla="*/ 540 w 2000"/>
                  <a:gd name="T81" fmla="*/ 2572 h 4937"/>
                  <a:gd name="T82" fmla="*/ 710 w 2000"/>
                  <a:gd name="T83" fmla="*/ 2721 h 4937"/>
                  <a:gd name="T84" fmla="*/ 912 w 2000"/>
                  <a:gd name="T85" fmla="*/ 2777 h 4937"/>
                  <a:gd name="T86" fmla="*/ 971 w 2000"/>
                  <a:gd name="T87" fmla="*/ 2957 h 4937"/>
                  <a:gd name="T88" fmla="*/ 993 w 2000"/>
                  <a:gd name="T89" fmla="*/ 3310 h 4937"/>
                  <a:gd name="T90" fmla="*/ 1012 w 2000"/>
                  <a:gd name="T91" fmla="*/ 3808 h 4937"/>
                  <a:gd name="T92" fmla="*/ 952 w 2000"/>
                  <a:gd name="T93" fmla="*/ 4048 h 4937"/>
                  <a:gd name="T94" fmla="*/ 765 w 2000"/>
                  <a:gd name="T95" fmla="*/ 3723 h 4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00" h="4937">
                    <a:moveTo>
                      <a:pt x="1030" y="4739"/>
                    </a:moveTo>
                    <a:cubicBezTo>
                      <a:pt x="1128" y="4808"/>
                      <a:pt x="1231" y="4873"/>
                      <a:pt x="1335" y="4934"/>
                    </a:cubicBezTo>
                    <a:cubicBezTo>
                      <a:pt x="1358" y="4935"/>
                      <a:pt x="1402" y="4936"/>
                      <a:pt x="1424" y="4937"/>
                    </a:cubicBezTo>
                    <a:cubicBezTo>
                      <a:pt x="1457" y="4854"/>
                      <a:pt x="1469" y="4750"/>
                      <a:pt x="1550" y="4698"/>
                    </a:cubicBezTo>
                    <a:cubicBezTo>
                      <a:pt x="1598" y="4661"/>
                      <a:pt x="1646" y="4624"/>
                      <a:pt x="1692" y="4584"/>
                    </a:cubicBezTo>
                    <a:cubicBezTo>
                      <a:pt x="1676" y="4242"/>
                      <a:pt x="1676" y="3899"/>
                      <a:pt x="1670" y="3556"/>
                    </a:cubicBezTo>
                    <a:cubicBezTo>
                      <a:pt x="1654" y="3424"/>
                      <a:pt x="1730" y="3295"/>
                      <a:pt x="1842" y="3229"/>
                    </a:cubicBezTo>
                    <a:cubicBezTo>
                      <a:pt x="1918" y="3184"/>
                      <a:pt x="1967" y="3106"/>
                      <a:pt x="2000" y="3026"/>
                    </a:cubicBezTo>
                    <a:cubicBezTo>
                      <a:pt x="2000" y="2925"/>
                      <a:pt x="1967" y="2820"/>
                      <a:pt x="1892" y="2749"/>
                    </a:cubicBezTo>
                    <a:cubicBezTo>
                      <a:pt x="1832" y="2691"/>
                      <a:pt x="1744" y="2684"/>
                      <a:pt x="1674" y="2644"/>
                    </a:cubicBezTo>
                    <a:cubicBezTo>
                      <a:pt x="1622" y="2600"/>
                      <a:pt x="1574" y="2539"/>
                      <a:pt x="1584" y="2466"/>
                    </a:cubicBezTo>
                    <a:cubicBezTo>
                      <a:pt x="1590" y="2215"/>
                      <a:pt x="1536" y="1970"/>
                      <a:pt x="1510" y="1722"/>
                    </a:cubicBezTo>
                    <a:cubicBezTo>
                      <a:pt x="1429" y="1580"/>
                      <a:pt x="1371" y="1426"/>
                      <a:pt x="1352" y="1263"/>
                    </a:cubicBezTo>
                    <a:cubicBezTo>
                      <a:pt x="1321" y="952"/>
                      <a:pt x="1169" y="662"/>
                      <a:pt x="1176" y="346"/>
                    </a:cubicBezTo>
                    <a:cubicBezTo>
                      <a:pt x="1166" y="243"/>
                      <a:pt x="1185" y="132"/>
                      <a:pt x="1141" y="36"/>
                    </a:cubicBezTo>
                    <a:cubicBezTo>
                      <a:pt x="1103" y="0"/>
                      <a:pt x="1058" y="59"/>
                      <a:pt x="1046" y="93"/>
                    </a:cubicBezTo>
                    <a:cubicBezTo>
                      <a:pt x="1011" y="232"/>
                      <a:pt x="1041" y="379"/>
                      <a:pt x="1019" y="520"/>
                    </a:cubicBezTo>
                    <a:cubicBezTo>
                      <a:pt x="995" y="676"/>
                      <a:pt x="1011" y="835"/>
                      <a:pt x="982" y="990"/>
                    </a:cubicBezTo>
                    <a:cubicBezTo>
                      <a:pt x="931" y="1293"/>
                      <a:pt x="1015" y="1598"/>
                      <a:pt x="971" y="1900"/>
                    </a:cubicBezTo>
                    <a:cubicBezTo>
                      <a:pt x="951" y="2067"/>
                      <a:pt x="1015" y="2248"/>
                      <a:pt x="939" y="2405"/>
                    </a:cubicBezTo>
                    <a:cubicBezTo>
                      <a:pt x="844" y="2441"/>
                      <a:pt x="797" y="2330"/>
                      <a:pt x="728" y="2287"/>
                    </a:cubicBezTo>
                    <a:cubicBezTo>
                      <a:pt x="656" y="2220"/>
                      <a:pt x="551" y="2229"/>
                      <a:pt x="464" y="2198"/>
                    </a:cubicBezTo>
                    <a:cubicBezTo>
                      <a:pt x="386" y="2138"/>
                      <a:pt x="336" y="2048"/>
                      <a:pt x="252" y="1996"/>
                    </a:cubicBezTo>
                    <a:cubicBezTo>
                      <a:pt x="198" y="1975"/>
                      <a:pt x="129" y="1952"/>
                      <a:pt x="77" y="1990"/>
                    </a:cubicBezTo>
                    <a:cubicBezTo>
                      <a:pt x="0" y="2100"/>
                      <a:pt x="44" y="2238"/>
                      <a:pt x="57" y="2359"/>
                    </a:cubicBezTo>
                    <a:cubicBezTo>
                      <a:pt x="72" y="2517"/>
                      <a:pt x="130" y="2668"/>
                      <a:pt x="218" y="2798"/>
                    </a:cubicBezTo>
                    <a:cubicBezTo>
                      <a:pt x="270" y="2876"/>
                      <a:pt x="342" y="2938"/>
                      <a:pt x="396" y="3015"/>
                    </a:cubicBezTo>
                    <a:cubicBezTo>
                      <a:pt x="448" y="3090"/>
                      <a:pt x="458" y="3188"/>
                      <a:pt x="440" y="3276"/>
                    </a:cubicBezTo>
                    <a:cubicBezTo>
                      <a:pt x="415" y="3374"/>
                      <a:pt x="355" y="3459"/>
                      <a:pt x="326" y="3556"/>
                    </a:cubicBezTo>
                    <a:cubicBezTo>
                      <a:pt x="320" y="3614"/>
                      <a:pt x="323" y="3673"/>
                      <a:pt x="325" y="3731"/>
                    </a:cubicBezTo>
                    <a:cubicBezTo>
                      <a:pt x="426" y="3827"/>
                      <a:pt x="541" y="3936"/>
                      <a:pt x="542" y="4086"/>
                    </a:cubicBezTo>
                    <a:cubicBezTo>
                      <a:pt x="521" y="4227"/>
                      <a:pt x="367" y="4300"/>
                      <a:pt x="344" y="4441"/>
                    </a:cubicBezTo>
                    <a:cubicBezTo>
                      <a:pt x="368" y="4491"/>
                      <a:pt x="407" y="4531"/>
                      <a:pt x="441" y="4575"/>
                    </a:cubicBezTo>
                    <a:cubicBezTo>
                      <a:pt x="538" y="4559"/>
                      <a:pt x="618" y="4503"/>
                      <a:pt x="700" y="4453"/>
                    </a:cubicBezTo>
                    <a:cubicBezTo>
                      <a:pt x="754" y="4415"/>
                      <a:pt x="821" y="4450"/>
                      <a:pt x="880" y="4457"/>
                    </a:cubicBezTo>
                    <a:cubicBezTo>
                      <a:pt x="919" y="4555"/>
                      <a:pt x="937" y="4675"/>
                      <a:pt x="1030" y="4739"/>
                    </a:cubicBezTo>
                    <a:moveTo>
                      <a:pt x="765" y="3723"/>
                    </a:moveTo>
                    <a:cubicBezTo>
                      <a:pt x="803" y="3602"/>
                      <a:pt x="940" y="3518"/>
                      <a:pt x="933" y="3380"/>
                    </a:cubicBezTo>
                    <a:cubicBezTo>
                      <a:pt x="940" y="3287"/>
                      <a:pt x="888" y="3206"/>
                      <a:pt x="826" y="3142"/>
                    </a:cubicBezTo>
                    <a:cubicBezTo>
                      <a:pt x="706" y="3020"/>
                      <a:pt x="634" y="2861"/>
                      <a:pt x="542" y="2717"/>
                    </a:cubicBezTo>
                    <a:cubicBezTo>
                      <a:pt x="508" y="2673"/>
                      <a:pt x="517" y="2619"/>
                      <a:pt x="540" y="2572"/>
                    </a:cubicBezTo>
                    <a:cubicBezTo>
                      <a:pt x="596" y="2623"/>
                      <a:pt x="644" y="2683"/>
                      <a:pt x="710" y="2721"/>
                    </a:cubicBezTo>
                    <a:cubicBezTo>
                      <a:pt x="775" y="2746"/>
                      <a:pt x="847" y="2750"/>
                      <a:pt x="912" y="2777"/>
                    </a:cubicBezTo>
                    <a:cubicBezTo>
                      <a:pt x="973" y="2815"/>
                      <a:pt x="974" y="2894"/>
                      <a:pt x="971" y="2957"/>
                    </a:cubicBezTo>
                    <a:cubicBezTo>
                      <a:pt x="963" y="3076"/>
                      <a:pt x="991" y="3192"/>
                      <a:pt x="993" y="3310"/>
                    </a:cubicBezTo>
                    <a:cubicBezTo>
                      <a:pt x="997" y="3476"/>
                      <a:pt x="981" y="3644"/>
                      <a:pt x="1012" y="3808"/>
                    </a:cubicBezTo>
                    <a:cubicBezTo>
                      <a:pt x="1029" y="3893"/>
                      <a:pt x="980" y="3971"/>
                      <a:pt x="952" y="4048"/>
                    </a:cubicBezTo>
                    <a:cubicBezTo>
                      <a:pt x="827" y="3995"/>
                      <a:pt x="805" y="3838"/>
                      <a:pt x="765" y="37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5E6AC2CB-8B96-4537-A887-EC5A7329E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262" y="458"/>
                <a:ext cx="549" cy="524"/>
              </a:xfrm>
              <a:custGeom>
                <a:avLst/>
                <a:gdLst>
                  <a:gd name="T0" fmla="*/ 2694 w 4022"/>
                  <a:gd name="T1" fmla="*/ 3754 h 3829"/>
                  <a:gd name="T2" fmla="*/ 3093 w 4022"/>
                  <a:gd name="T3" fmla="*/ 3798 h 3829"/>
                  <a:gd name="T4" fmla="*/ 3283 w 4022"/>
                  <a:gd name="T5" fmla="*/ 3485 h 3829"/>
                  <a:gd name="T6" fmla="*/ 3229 w 4022"/>
                  <a:gd name="T7" fmla="*/ 3309 h 3829"/>
                  <a:gd name="T8" fmla="*/ 2701 w 4022"/>
                  <a:gd name="T9" fmla="*/ 3166 h 3829"/>
                  <a:gd name="T10" fmla="*/ 2188 w 4022"/>
                  <a:gd name="T11" fmla="*/ 2869 h 3829"/>
                  <a:gd name="T12" fmla="*/ 1940 w 4022"/>
                  <a:gd name="T13" fmla="*/ 2707 h 3829"/>
                  <a:gd name="T14" fmla="*/ 1900 w 4022"/>
                  <a:gd name="T15" fmla="*/ 2282 h 3829"/>
                  <a:gd name="T16" fmla="*/ 1939 w 4022"/>
                  <a:gd name="T17" fmla="*/ 2106 h 3829"/>
                  <a:gd name="T18" fmla="*/ 2340 w 4022"/>
                  <a:gd name="T19" fmla="*/ 2337 h 3829"/>
                  <a:gd name="T20" fmla="*/ 2573 w 4022"/>
                  <a:gd name="T21" fmla="*/ 2425 h 3829"/>
                  <a:gd name="T22" fmla="*/ 2815 w 4022"/>
                  <a:gd name="T23" fmla="*/ 2631 h 3829"/>
                  <a:gd name="T24" fmla="*/ 3120 w 4022"/>
                  <a:gd name="T25" fmla="*/ 2409 h 3829"/>
                  <a:gd name="T26" fmla="*/ 3082 w 4022"/>
                  <a:gd name="T27" fmla="*/ 2091 h 3829"/>
                  <a:gd name="T28" fmla="*/ 2490 w 4022"/>
                  <a:gd name="T29" fmla="*/ 1917 h 3829"/>
                  <a:gd name="T30" fmla="*/ 2023 w 4022"/>
                  <a:gd name="T31" fmla="*/ 1758 h 3829"/>
                  <a:gd name="T32" fmla="*/ 2128 w 4022"/>
                  <a:gd name="T33" fmla="*/ 1493 h 3829"/>
                  <a:gd name="T34" fmla="*/ 2623 w 4022"/>
                  <a:gd name="T35" fmla="*/ 1071 h 3829"/>
                  <a:gd name="T36" fmla="*/ 3011 w 4022"/>
                  <a:gd name="T37" fmla="*/ 784 h 3829"/>
                  <a:gd name="T38" fmla="*/ 3449 w 4022"/>
                  <a:gd name="T39" fmla="*/ 702 h 3829"/>
                  <a:gd name="T40" fmla="*/ 3769 w 4022"/>
                  <a:gd name="T41" fmla="*/ 715 h 3829"/>
                  <a:gd name="T42" fmla="*/ 3869 w 4022"/>
                  <a:gd name="T43" fmla="*/ 176 h 3829"/>
                  <a:gd name="T44" fmla="*/ 3449 w 4022"/>
                  <a:gd name="T45" fmla="*/ 158 h 3829"/>
                  <a:gd name="T46" fmla="*/ 2957 w 4022"/>
                  <a:gd name="T47" fmla="*/ 39 h 3829"/>
                  <a:gd name="T48" fmla="*/ 2510 w 4022"/>
                  <a:gd name="T49" fmla="*/ 325 h 3829"/>
                  <a:gd name="T50" fmla="*/ 2233 w 4022"/>
                  <a:gd name="T51" fmla="*/ 752 h 3829"/>
                  <a:gd name="T52" fmla="*/ 1940 w 4022"/>
                  <a:gd name="T53" fmla="*/ 1021 h 3829"/>
                  <a:gd name="T54" fmla="*/ 1679 w 4022"/>
                  <a:gd name="T55" fmla="*/ 1256 h 3829"/>
                  <a:gd name="T56" fmla="*/ 1526 w 4022"/>
                  <a:gd name="T57" fmla="*/ 865 h 3829"/>
                  <a:gd name="T58" fmla="*/ 1234 w 4022"/>
                  <a:gd name="T59" fmla="*/ 478 h 3829"/>
                  <a:gd name="T60" fmla="*/ 699 w 4022"/>
                  <a:gd name="T61" fmla="*/ 149 h 3829"/>
                  <a:gd name="T62" fmla="*/ 132 w 4022"/>
                  <a:gd name="T63" fmla="*/ 205 h 3829"/>
                  <a:gd name="T64" fmla="*/ 117 w 4022"/>
                  <a:gd name="T65" fmla="*/ 497 h 3829"/>
                  <a:gd name="T66" fmla="*/ 648 w 4022"/>
                  <a:gd name="T67" fmla="*/ 616 h 3829"/>
                  <a:gd name="T68" fmla="*/ 902 w 4022"/>
                  <a:gd name="T69" fmla="*/ 811 h 3829"/>
                  <a:gd name="T70" fmla="*/ 1081 w 4022"/>
                  <a:gd name="T71" fmla="*/ 986 h 3829"/>
                  <a:gd name="T72" fmla="*/ 1176 w 4022"/>
                  <a:gd name="T73" fmla="*/ 1324 h 3829"/>
                  <a:gd name="T74" fmla="*/ 593 w 4022"/>
                  <a:gd name="T75" fmla="*/ 1076 h 3829"/>
                  <a:gd name="T76" fmla="*/ 332 w 4022"/>
                  <a:gd name="T77" fmla="*/ 1311 h 3829"/>
                  <a:gd name="T78" fmla="*/ 520 w 4022"/>
                  <a:gd name="T79" fmla="*/ 1639 h 3829"/>
                  <a:gd name="T80" fmla="*/ 845 w 4022"/>
                  <a:gd name="T81" fmla="*/ 1689 h 3829"/>
                  <a:gd name="T82" fmla="*/ 1275 w 4022"/>
                  <a:gd name="T83" fmla="*/ 1885 h 3829"/>
                  <a:gd name="T84" fmla="*/ 1366 w 4022"/>
                  <a:gd name="T85" fmla="*/ 2104 h 3829"/>
                  <a:gd name="T86" fmla="*/ 1472 w 4022"/>
                  <a:gd name="T87" fmla="*/ 2389 h 3829"/>
                  <a:gd name="T88" fmla="*/ 1435 w 4022"/>
                  <a:gd name="T89" fmla="*/ 2632 h 3829"/>
                  <a:gd name="T90" fmla="*/ 1301 w 4022"/>
                  <a:gd name="T91" fmla="*/ 2713 h 3829"/>
                  <a:gd name="T92" fmla="*/ 855 w 4022"/>
                  <a:gd name="T93" fmla="*/ 2683 h 3829"/>
                  <a:gd name="T94" fmla="*/ 768 w 4022"/>
                  <a:gd name="T95" fmla="*/ 2885 h 3829"/>
                  <a:gd name="T96" fmla="*/ 914 w 4022"/>
                  <a:gd name="T97" fmla="*/ 3190 h 3829"/>
                  <a:gd name="T98" fmla="*/ 1270 w 4022"/>
                  <a:gd name="T99" fmla="*/ 3253 h 3829"/>
                  <a:gd name="T100" fmla="*/ 2102 w 4022"/>
                  <a:gd name="T101" fmla="*/ 3575 h 3829"/>
                  <a:gd name="T102" fmla="*/ 2694 w 4022"/>
                  <a:gd name="T103" fmla="*/ 3754 h 3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2" h="3829">
                    <a:moveTo>
                      <a:pt x="2694" y="3754"/>
                    </a:moveTo>
                    <a:cubicBezTo>
                      <a:pt x="2817" y="3814"/>
                      <a:pt x="2960" y="3829"/>
                      <a:pt x="3093" y="3798"/>
                    </a:cubicBezTo>
                    <a:cubicBezTo>
                      <a:pt x="3218" y="3752"/>
                      <a:pt x="3272" y="3609"/>
                      <a:pt x="3283" y="3485"/>
                    </a:cubicBezTo>
                    <a:cubicBezTo>
                      <a:pt x="3284" y="3426"/>
                      <a:pt x="3293" y="3340"/>
                      <a:pt x="3229" y="3309"/>
                    </a:cubicBezTo>
                    <a:cubicBezTo>
                      <a:pt x="3061" y="3234"/>
                      <a:pt x="2867" y="3247"/>
                      <a:pt x="2701" y="3166"/>
                    </a:cubicBezTo>
                    <a:cubicBezTo>
                      <a:pt x="2528" y="3071"/>
                      <a:pt x="2386" y="2917"/>
                      <a:pt x="2188" y="2869"/>
                    </a:cubicBezTo>
                    <a:cubicBezTo>
                      <a:pt x="2091" y="2846"/>
                      <a:pt x="1978" y="2809"/>
                      <a:pt x="1940" y="2707"/>
                    </a:cubicBezTo>
                    <a:cubicBezTo>
                      <a:pt x="1925" y="2565"/>
                      <a:pt x="1924" y="2422"/>
                      <a:pt x="1900" y="2282"/>
                    </a:cubicBezTo>
                    <a:cubicBezTo>
                      <a:pt x="1887" y="2220"/>
                      <a:pt x="1919" y="2163"/>
                      <a:pt x="1939" y="2106"/>
                    </a:cubicBezTo>
                    <a:cubicBezTo>
                      <a:pt x="2081" y="2168"/>
                      <a:pt x="2206" y="2259"/>
                      <a:pt x="2340" y="2337"/>
                    </a:cubicBezTo>
                    <a:cubicBezTo>
                      <a:pt x="2411" y="2381"/>
                      <a:pt x="2496" y="2392"/>
                      <a:pt x="2573" y="2425"/>
                    </a:cubicBezTo>
                    <a:cubicBezTo>
                      <a:pt x="2650" y="2497"/>
                      <a:pt x="2697" y="2617"/>
                      <a:pt x="2815" y="2631"/>
                    </a:cubicBezTo>
                    <a:cubicBezTo>
                      <a:pt x="2945" y="2617"/>
                      <a:pt x="3074" y="2538"/>
                      <a:pt x="3120" y="2409"/>
                    </a:cubicBezTo>
                    <a:cubicBezTo>
                      <a:pt x="3158" y="2310"/>
                      <a:pt x="3174" y="2165"/>
                      <a:pt x="3082" y="2091"/>
                    </a:cubicBezTo>
                    <a:cubicBezTo>
                      <a:pt x="2883" y="2038"/>
                      <a:pt x="2692" y="1958"/>
                      <a:pt x="2490" y="1917"/>
                    </a:cubicBezTo>
                    <a:cubicBezTo>
                      <a:pt x="2329" y="1882"/>
                      <a:pt x="2181" y="1806"/>
                      <a:pt x="2023" y="1758"/>
                    </a:cubicBezTo>
                    <a:cubicBezTo>
                      <a:pt x="2037" y="1664"/>
                      <a:pt x="2050" y="1558"/>
                      <a:pt x="2128" y="1493"/>
                    </a:cubicBezTo>
                    <a:cubicBezTo>
                      <a:pt x="2291" y="1350"/>
                      <a:pt x="2470" y="1225"/>
                      <a:pt x="2623" y="1071"/>
                    </a:cubicBezTo>
                    <a:cubicBezTo>
                      <a:pt x="2735" y="954"/>
                      <a:pt x="2867" y="858"/>
                      <a:pt x="3011" y="784"/>
                    </a:cubicBezTo>
                    <a:cubicBezTo>
                      <a:pt x="3145" y="712"/>
                      <a:pt x="3302" y="717"/>
                      <a:pt x="3449" y="702"/>
                    </a:cubicBezTo>
                    <a:cubicBezTo>
                      <a:pt x="3556" y="688"/>
                      <a:pt x="3663" y="738"/>
                      <a:pt x="3769" y="715"/>
                    </a:cubicBezTo>
                    <a:cubicBezTo>
                      <a:pt x="3991" y="651"/>
                      <a:pt x="4022" y="321"/>
                      <a:pt x="3869" y="176"/>
                    </a:cubicBezTo>
                    <a:cubicBezTo>
                      <a:pt x="3729" y="165"/>
                      <a:pt x="3588" y="175"/>
                      <a:pt x="3449" y="158"/>
                    </a:cubicBezTo>
                    <a:cubicBezTo>
                      <a:pt x="3271" y="178"/>
                      <a:pt x="3138" y="0"/>
                      <a:pt x="2957" y="39"/>
                    </a:cubicBezTo>
                    <a:cubicBezTo>
                      <a:pt x="2783" y="82"/>
                      <a:pt x="2624" y="186"/>
                      <a:pt x="2510" y="325"/>
                    </a:cubicBezTo>
                    <a:cubicBezTo>
                      <a:pt x="2406" y="459"/>
                      <a:pt x="2345" y="622"/>
                      <a:pt x="2233" y="752"/>
                    </a:cubicBezTo>
                    <a:cubicBezTo>
                      <a:pt x="2148" y="855"/>
                      <a:pt x="2041" y="935"/>
                      <a:pt x="1940" y="1021"/>
                    </a:cubicBezTo>
                    <a:cubicBezTo>
                      <a:pt x="1847" y="1094"/>
                      <a:pt x="1805" y="1226"/>
                      <a:pt x="1679" y="1256"/>
                    </a:cubicBezTo>
                    <a:cubicBezTo>
                      <a:pt x="1617" y="1130"/>
                      <a:pt x="1594" y="989"/>
                      <a:pt x="1526" y="865"/>
                    </a:cubicBezTo>
                    <a:cubicBezTo>
                      <a:pt x="1448" y="723"/>
                      <a:pt x="1359" y="584"/>
                      <a:pt x="1234" y="478"/>
                    </a:cubicBezTo>
                    <a:cubicBezTo>
                      <a:pt x="1077" y="341"/>
                      <a:pt x="916" y="177"/>
                      <a:pt x="699" y="149"/>
                    </a:cubicBezTo>
                    <a:cubicBezTo>
                      <a:pt x="510" y="133"/>
                      <a:pt x="310" y="132"/>
                      <a:pt x="132" y="205"/>
                    </a:cubicBezTo>
                    <a:cubicBezTo>
                      <a:pt x="12" y="246"/>
                      <a:pt x="0" y="446"/>
                      <a:pt x="117" y="497"/>
                    </a:cubicBezTo>
                    <a:cubicBezTo>
                      <a:pt x="285" y="572"/>
                      <a:pt x="478" y="544"/>
                      <a:pt x="648" y="616"/>
                    </a:cubicBezTo>
                    <a:cubicBezTo>
                      <a:pt x="751" y="654"/>
                      <a:pt x="822" y="741"/>
                      <a:pt x="902" y="811"/>
                    </a:cubicBezTo>
                    <a:cubicBezTo>
                      <a:pt x="962" y="869"/>
                      <a:pt x="1030" y="919"/>
                      <a:pt x="1081" y="986"/>
                    </a:cubicBezTo>
                    <a:cubicBezTo>
                      <a:pt x="1146" y="1085"/>
                      <a:pt x="1169" y="1207"/>
                      <a:pt x="1176" y="1324"/>
                    </a:cubicBezTo>
                    <a:cubicBezTo>
                      <a:pt x="938" y="1362"/>
                      <a:pt x="825" y="1069"/>
                      <a:pt x="593" y="1076"/>
                    </a:cubicBezTo>
                    <a:cubicBezTo>
                      <a:pt x="465" y="1087"/>
                      <a:pt x="374" y="1199"/>
                      <a:pt x="332" y="1311"/>
                    </a:cubicBezTo>
                    <a:cubicBezTo>
                      <a:pt x="269" y="1444"/>
                      <a:pt x="365" y="1637"/>
                      <a:pt x="520" y="1639"/>
                    </a:cubicBezTo>
                    <a:cubicBezTo>
                      <a:pt x="629" y="1647"/>
                      <a:pt x="739" y="1658"/>
                      <a:pt x="845" y="1689"/>
                    </a:cubicBezTo>
                    <a:cubicBezTo>
                      <a:pt x="996" y="1731"/>
                      <a:pt x="1161" y="1768"/>
                      <a:pt x="1275" y="1885"/>
                    </a:cubicBezTo>
                    <a:cubicBezTo>
                      <a:pt x="1334" y="1942"/>
                      <a:pt x="1340" y="2030"/>
                      <a:pt x="1366" y="2104"/>
                    </a:cubicBezTo>
                    <a:cubicBezTo>
                      <a:pt x="1392" y="2202"/>
                      <a:pt x="1449" y="2289"/>
                      <a:pt x="1472" y="2389"/>
                    </a:cubicBezTo>
                    <a:cubicBezTo>
                      <a:pt x="1479" y="2471"/>
                      <a:pt x="1455" y="2553"/>
                      <a:pt x="1435" y="2632"/>
                    </a:cubicBezTo>
                    <a:cubicBezTo>
                      <a:pt x="1424" y="2693"/>
                      <a:pt x="1358" y="2729"/>
                      <a:pt x="1301" y="2713"/>
                    </a:cubicBezTo>
                    <a:cubicBezTo>
                      <a:pt x="1153" y="2699"/>
                      <a:pt x="1001" y="2634"/>
                      <a:pt x="855" y="2683"/>
                    </a:cubicBezTo>
                    <a:cubicBezTo>
                      <a:pt x="776" y="2715"/>
                      <a:pt x="769" y="2812"/>
                      <a:pt x="768" y="2885"/>
                    </a:cubicBezTo>
                    <a:cubicBezTo>
                      <a:pt x="761" y="3000"/>
                      <a:pt x="796" y="3143"/>
                      <a:pt x="914" y="3190"/>
                    </a:cubicBezTo>
                    <a:cubicBezTo>
                      <a:pt x="1031" y="3218"/>
                      <a:pt x="1153" y="3220"/>
                      <a:pt x="1270" y="3253"/>
                    </a:cubicBezTo>
                    <a:cubicBezTo>
                      <a:pt x="1560" y="3324"/>
                      <a:pt x="1817" y="3486"/>
                      <a:pt x="2102" y="3575"/>
                    </a:cubicBezTo>
                    <a:cubicBezTo>
                      <a:pt x="2294" y="3652"/>
                      <a:pt x="2506" y="3663"/>
                      <a:pt x="2694" y="37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80A1E64A-4ABF-4D3B-BB3F-C39A1DD08B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468" y="532"/>
                <a:ext cx="222" cy="566"/>
              </a:xfrm>
              <a:custGeom>
                <a:avLst/>
                <a:gdLst>
                  <a:gd name="T0" fmla="*/ 784 w 1630"/>
                  <a:gd name="T1" fmla="*/ 4029 h 4140"/>
                  <a:gd name="T2" fmla="*/ 1039 w 1630"/>
                  <a:gd name="T3" fmla="*/ 4140 h 4140"/>
                  <a:gd name="T4" fmla="*/ 1265 w 1630"/>
                  <a:gd name="T5" fmla="*/ 4006 h 4140"/>
                  <a:gd name="T6" fmla="*/ 1247 w 1630"/>
                  <a:gd name="T7" fmla="*/ 3764 h 4140"/>
                  <a:gd name="T8" fmla="*/ 1186 w 1630"/>
                  <a:gd name="T9" fmla="*/ 3555 h 4140"/>
                  <a:gd name="T10" fmla="*/ 1619 w 1630"/>
                  <a:gd name="T11" fmla="*/ 2887 h 4140"/>
                  <a:gd name="T12" fmla="*/ 1620 w 1630"/>
                  <a:gd name="T13" fmla="*/ 2508 h 4140"/>
                  <a:gd name="T14" fmla="*/ 1284 w 1630"/>
                  <a:gd name="T15" fmla="*/ 2245 h 4140"/>
                  <a:gd name="T16" fmla="*/ 876 w 1630"/>
                  <a:gd name="T17" fmla="*/ 2521 h 4140"/>
                  <a:gd name="T18" fmla="*/ 1067 w 1630"/>
                  <a:gd name="T19" fmla="*/ 2217 h 4140"/>
                  <a:gd name="T20" fmla="*/ 1053 w 1630"/>
                  <a:gd name="T21" fmla="*/ 2001 h 4140"/>
                  <a:gd name="T22" fmla="*/ 1147 w 1630"/>
                  <a:gd name="T23" fmla="*/ 1760 h 4140"/>
                  <a:gd name="T24" fmla="*/ 1157 w 1630"/>
                  <a:gd name="T25" fmla="*/ 1264 h 4140"/>
                  <a:gd name="T26" fmla="*/ 980 w 1630"/>
                  <a:gd name="T27" fmla="*/ 625 h 4140"/>
                  <a:gd name="T28" fmla="*/ 966 w 1630"/>
                  <a:gd name="T29" fmla="*/ 125 h 4140"/>
                  <a:gd name="T30" fmla="*/ 589 w 1630"/>
                  <a:gd name="T31" fmla="*/ 46 h 4140"/>
                  <a:gd name="T32" fmla="*/ 289 w 1630"/>
                  <a:gd name="T33" fmla="*/ 417 h 4140"/>
                  <a:gd name="T34" fmla="*/ 47 w 1630"/>
                  <a:gd name="T35" fmla="*/ 742 h 4140"/>
                  <a:gd name="T36" fmla="*/ 92 w 1630"/>
                  <a:gd name="T37" fmla="*/ 1113 h 4140"/>
                  <a:gd name="T38" fmla="*/ 138 w 1630"/>
                  <a:gd name="T39" fmla="*/ 1468 h 4140"/>
                  <a:gd name="T40" fmla="*/ 294 w 1630"/>
                  <a:gd name="T41" fmla="*/ 2153 h 4140"/>
                  <a:gd name="T42" fmla="*/ 447 w 1630"/>
                  <a:gd name="T43" fmla="*/ 2665 h 4140"/>
                  <a:gd name="T44" fmla="*/ 1109 w 1630"/>
                  <a:gd name="T45" fmla="*/ 2661 h 4140"/>
                  <a:gd name="T46" fmla="*/ 989 w 1630"/>
                  <a:gd name="T47" fmla="*/ 3256 h 4140"/>
                  <a:gd name="T48" fmla="*/ 810 w 1630"/>
                  <a:gd name="T49" fmla="*/ 3551 h 4140"/>
                  <a:gd name="T50" fmla="*/ 582 w 1630"/>
                  <a:gd name="T51" fmla="*/ 3493 h 4140"/>
                  <a:gd name="T52" fmla="*/ 346 w 1630"/>
                  <a:gd name="T53" fmla="*/ 3939 h 4140"/>
                  <a:gd name="T54" fmla="*/ 538 w 1630"/>
                  <a:gd name="T55" fmla="*/ 4077 h 4140"/>
                  <a:gd name="T56" fmla="*/ 784 w 1630"/>
                  <a:gd name="T57" fmla="*/ 4029 h 4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30" h="4140">
                    <a:moveTo>
                      <a:pt x="784" y="4029"/>
                    </a:moveTo>
                    <a:cubicBezTo>
                      <a:pt x="871" y="4060"/>
                      <a:pt x="956" y="4097"/>
                      <a:pt x="1039" y="4140"/>
                    </a:cubicBezTo>
                    <a:cubicBezTo>
                      <a:pt x="1120" y="4106"/>
                      <a:pt x="1196" y="4060"/>
                      <a:pt x="1265" y="4006"/>
                    </a:cubicBezTo>
                    <a:cubicBezTo>
                      <a:pt x="1267" y="3925"/>
                      <a:pt x="1282" y="3840"/>
                      <a:pt x="1247" y="3764"/>
                    </a:cubicBezTo>
                    <a:cubicBezTo>
                      <a:pt x="1223" y="3696"/>
                      <a:pt x="1168" y="3631"/>
                      <a:pt x="1186" y="3555"/>
                    </a:cubicBezTo>
                    <a:cubicBezTo>
                      <a:pt x="1260" y="3290"/>
                      <a:pt x="1546" y="3152"/>
                      <a:pt x="1619" y="2887"/>
                    </a:cubicBezTo>
                    <a:cubicBezTo>
                      <a:pt x="1630" y="2761"/>
                      <a:pt x="1624" y="2634"/>
                      <a:pt x="1620" y="2508"/>
                    </a:cubicBezTo>
                    <a:cubicBezTo>
                      <a:pt x="1582" y="2355"/>
                      <a:pt x="1434" y="2261"/>
                      <a:pt x="1284" y="2245"/>
                    </a:cubicBezTo>
                    <a:cubicBezTo>
                      <a:pt x="1165" y="2359"/>
                      <a:pt x="1042" y="2484"/>
                      <a:pt x="876" y="2521"/>
                    </a:cubicBezTo>
                    <a:cubicBezTo>
                      <a:pt x="902" y="2398"/>
                      <a:pt x="1033" y="2336"/>
                      <a:pt x="1067" y="2217"/>
                    </a:cubicBezTo>
                    <a:cubicBezTo>
                      <a:pt x="1066" y="2145"/>
                      <a:pt x="1052" y="2074"/>
                      <a:pt x="1053" y="2001"/>
                    </a:cubicBezTo>
                    <a:cubicBezTo>
                      <a:pt x="1071" y="1916"/>
                      <a:pt x="1149" y="1851"/>
                      <a:pt x="1147" y="1760"/>
                    </a:cubicBezTo>
                    <a:cubicBezTo>
                      <a:pt x="1153" y="1595"/>
                      <a:pt x="1182" y="1429"/>
                      <a:pt x="1157" y="1264"/>
                    </a:cubicBezTo>
                    <a:cubicBezTo>
                      <a:pt x="1124" y="1044"/>
                      <a:pt x="1018" y="844"/>
                      <a:pt x="980" y="625"/>
                    </a:cubicBezTo>
                    <a:cubicBezTo>
                      <a:pt x="948" y="460"/>
                      <a:pt x="1031" y="286"/>
                      <a:pt x="966" y="125"/>
                    </a:cubicBezTo>
                    <a:cubicBezTo>
                      <a:pt x="890" y="3"/>
                      <a:pt x="711" y="0"/>
                      <a:pt x="589" y="46"/>
                    </a:cubicBezTo>
                    <a:cubicBezTo>
                      <a:pt x="440" y="120"/>
                      <a:pt x="375" y="285"/>
                      <a:pt x="289" y="417"/>
                    </a:cubicBezTo>
                    <a:cubicBezTo>
                      <a:pt x="218" y="533"/>
                      <a:pt x="98" y="614"/>
                      <a:pt x="47" y="742"/>
                    </a:cubicBezTo>
                    <a:cubicBezTo>
                      <a:pt x="0" y="866"/>
                      <a:pt x="44" y="997"/>
                      <a:pt x="92" y="1113"/>
                    </a:cubicBezTo>
                    <a:cubicBezTo>
                      <a:pt x="146" y="1225"/>
                      <a:pt x="113" y="1351"/>
                      <a:pt x="138" y="1468"/>
                    </a:cubicBezTo>
                    <a:cubicBezTo>
                      <a:pt x="185" y="1697"/>
                      <a:pt x="237" y="1926"/>
                      <a:pt x="294" y="2153"/>
                    </a:cubicBezTo>
                    <a:cubicBezTo>
                      <a:pt x="335" y="2326"/>
                      <a:pt x="336" y="2519"/>
                      <a:pt x="447" y="2665"/>
                    </a:cubicBezTo>
                    <a:cubicBezTo>
                      <a:pt x="642" y="2821"/>
                      <a:pt x="895" y="2704"/>
                      <a:pt x="1109" y="2661"/>
                    </a:cubicBezTo>
                    <a:cubicBezTo>
                      <a:pt x="1194" y="2864"/>
                      <a:pt x="1083" y="3077"/>
                      <a:pt x="989" y="3256"/>
                    </a:cubicBezTo>
                    <a:cubicBezTo>
                      <a:pt x="956" y="3369"/>
                      <a:pt x="899" y="3472"/>
                      <a:pt x="810" y="3551"/>
                    </a:cubicBezTo>
                    <a:cubicBezTo>
                      <a:pt x="734" y="3531"/>
                      <a:pt x="660" y="3504"/>
                      <a:pt x="582" y="3493"/>
                    </a:cubicBezTo>
                    <a:cubicBezTo>
                      <a:pt x="414" y="3567"/>
                      <a:pt x="300" y="3754"/>
                      <a:pt x="346" y="3939"/>
                    </a:cubicBezTo>
                    <a:cubicBezTo>
                      <a:pt x="353" y="4034"/>
                      <a:pt x="455" y="4073"/>
                      <a:pt x="538" y="4077"/>
                    </a:cubicBezTo>
                    <a:cubicBezTo>
                      <a:pt x="623" y="4086"/>
                      <a:pt x="704" y="4055"/>
                      <a:pt x="784" y="40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55E60B72-0039-4905-97AF-CB3F1BC07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721" y="545"/>
                <a:ext cx="398" cy="519"/>
              </a:xfrm>
              <a:custGeom>
                <a:avLst/>
                <a:gdLst>
                  <a:gd name="T0" fmla="*/ 1498 w 2915"/>
                  <a:gd name="T1" fmla="*/ 3668 h 3794"/>
                  <a:gd name="T2" fmla="*/ 1929 w 2915"/>
                  <a:gd name="T3" fmla="*/ 3794 h 3794"/>
                  <a:gd name="T4" fmla="*/ 2276 w 2915"/>
                  <a:gd name="T5" fmla="*/ 3655 h 3794"/>
                  <a:gd name="T6" fmla="*/ 2284 w 2915"/>
                  <a:gd name="T7" fmla="*/ 3154 h 3794"/>
                  <a:gd name="T8" fmla="*/ 2214 w 2915"/>
                  <a:gd name="T9" fmla="*/ 2985 h 3794"/>
                  <a:gd name="T10" fmla="*/ 1984 w 2915"/>
                  <a:gd name="T11" fmla="*/ 2789 h 3794"/>
                  <a:gd name="T12" fmla="*/ 1572 w 2915"/>
                  <a:gd name="T13" fmla="*/ 2507 h 3794"/>
                  <a:gd name="T14" fmla="*/ 1427 w 2915"/>
                  <a:gd name="T15" fmla="*/ 2291 h 3794"/>
                  <a:gd name="T16" fmla="*/ 1143 w 2915"/>
                  <a:gd name="T17" fmla="*/ 2212 h 3794"/>
                  <a:gd name="T18" fmla="*/ 761 w 2915"/>
                  <a:gd name="T19" fmla="*/ 1896 h 3794"/>
                  <a:gd name="T20" fmla="*/ 871 w 2915"/>
                  <a:gd name="T21" fmla="*/ 1812 h 3794"/>
                  <a:gd name="T22" fmla="*/ 1200 w 2915"/>
                  <a:gd name="T23" fmla="*/ 1984 h 3794"/>
                  <a:gd name="T24" fmla="*/ 1453 w 2915"/>
                  <a:gd name="T25" fmla="*/ 2096 h 3794"/>
                  <a:gd name="T26" fmla="*/ 1681 w 2915"/>
                  <a:gd name="T27" fmla="*/ 2250 h 3794"/>
                  <a:gd name="T28" fmla="*/ 1871 w 2915"/>
                  <a:gd name="T29" fmla="*/ 2017 h 3794"/>
                  <a:gd name="T30" fmla="*/ 1578 w 2915"/>
                  <a:gd name="T31" fmla="*/ 1789 h 3794"/>
                  <a:gd name="T32" fmla="*/ 1626 w 2915"/>
                  <a:gd name="T33" fmla="*/ 1428 h 3794"/>
                  <a:gd name="T34" fmla="*/ 1590 w 2915"/>
                  <a:gd name="T35" fmla="*/ 1145 h 3794"/>
                  <a:gd name="T36" fmla="*/ 1550 w 2915"/>
                  <a:gd name="T37" fmla="*/ 766 h 3794"/>
                  <a:gd name="T38" fmla="*/ 1575 w 2915"/>
                  <a:gd name="T39" fmla="*/ 514 h 3794"/>
                  <a:gd name="T40" fmla="*/ 1673 w 2915"/>
                  <a:gd name="T41" fmla="*/ 437 h 3794"/>
                  <a:gd name="T42" fmla="*/ 2249 w 2915"/>
                  <a:gd name="T43" fmla="*/ 552 h 3794"/>
                  <a:gd name="T44" fmla="*/ 2336 w 2915"/>
                  <a:gd name="T45" fmla="*/ 955 h 3794"/>
                  <a:gd name="T46" fmla="*/ 2429 w 2915"/>
                  <a:gd name="T47" fmla="*/ 1010 h 3794"/>
                  <a:gd name="T48" fmla="*/ 2542 w 2915"/>
                  <a:gd name="T49" fmla="*/ 857 h 3794"/>
                  <a:gd name="T50" fmla="*/ 2603 w 2915"/>
                  <a:gd name="T51" fmla="*/ 594 h 3794"/>
                  <a:gd name="T52" fmla="*/ 2848 w 2915"/>
                  <a:gd name="T53" fmla="*/ 487 h 3794"/>
                  <a:gd name="T54" fmla="*/ 2915 w 2915"/>
                  <a:gd name="T55" fmla="*/ 332 h 3794"/>
                  <a:gd name="T56" fmla="*/ 2705 w 2915"/>
                  <a:gd name="T57" fmla="*/ 169 h 3794"/>
                  <a:gd name="T58" fmla="*/ 2173 w 2915"/>
                  <a:gd name="T59" fmla="*/ 244 h 3794"/>
                  <a:gd name="T60" fmla="*/ 1535 w 2915"/>
                  <a:gd name="T61" fmla="*/ 13 h 3794"/>
                  <a:gd name="T62" fmla="*/ 1444 w 2915"/>
                  <a:gd name="T63" fmla="*/ 97 h 3794"/>
                  <a:gd name="T64" fmla="*/ 1255 w 2915"/>
                  <a:gd name="T65" fmla="*/ 626 h 3794"/>
                  <a:gd name="T66" fmla="*/ 1364 w 2915"/>
                  <a:gd name="T67" fmla="*/ 1296 h 3794"/>
                  <a:gd name="T68" fmla="*/ 1227 w 2915"/>
                  <a:gd name="T69" fmla="*/ 1117 h 3794"/>
                  <a:gd name="T70" fmla="*/ 692 w 2915"/>
                  <a:gd name="T71" fmla="*/ 591 h 3794"/>
                  <a:gd name="T72" fmla="*/ 443 w 2915"/>
                  <a:gd name="T73" fmla="*/ 511 h 3794"/>
                  <a:gd name="T74" fmla="*/ 485 w 2915"/>
                  <a:gd name="T75" fmla="*/ 1039 h 3794"/>
                  <a:gd name="T76" fmla="*/ 737 w 2915"/>
                  <a:gd name="T77" fmla="*/ 1400 h 3794"/>
                  <a:gd name="T78" fmla="*/ 628 w 2915"/>
                  <a:gd name="T79" fmla="*/ 1613 h 3794"/>
                  <a:gd name="T80" fmla="*/ 644 w 2915"/>
                  <a:gd name="T81" fmla="*/ 1983 h 3794"/>
                  <a:gd name="T82" fmla="*/ 823 w 2915"/>
                  <a:gd name="T83" fmla="*/ 2192 h 3794"/>
                  <a:gd name="T84" fmla="*/ 857 w 2915"/>
                  <a:gd name="T85" fmla="*/ 2314 h 3794"/>
                  <a:gd name="T86" fmla="*/ 611 w 2915"/>
                  <a:gd name="T87" fmla="*/ 2495 h 3794"/>
                  <a:gd name="T88" fmla="*/ 618 w 2915"/>
                  <a:gd name="T89" fmla="*/ 2573 h 3794"/>
                  <a:gd name="T90" fmla="*/ 1217 w 2915"/>
                  <a:gd name="T91" fmla="*/ 2574 h 3794"/>
                  <a:gd name="T92" fmla="*/ 1677 w 2915"/>
                  <a:gd name="T93" fmla="*/ 2888 h 3794"/>
                  <a:gd name="T94" fmla="*/ 2027 w 2915"/>
                  <a:gd name="T95" fmla="*/ 3136 h 3794"/>
                  <a:gd name="T96" fmla="*/ 1894 w 2915"/>
                  <a:gd name="T97" fmla="*/ 3537 h 3794"/>
                  <a:gd name="T98" fmla="*/ 1714 w 2915"/>
                  <a:gd name="T99" fmla="*/ 3481 h 3794"/>
                  <a:gd name="T100" fmla="*/ 961 w 2915"/>
                  <a:gd name="T101" fmla="*/ 2967 h 3794"/>
                  <a:gd name="T102" fmla="*/ 586 w 2915"/>
                  <a:gd name="T103" fmla="*/ 2600 h 3794"/>
                  <a:gd name="T104" fmla="*/ 450 w 2915"/>
                  <a:gd name="T105" fmla="*/ 2240 h 3794"/>
                  <a:gd name="T106" fmla="*/ 133 w 2915"/>
                  <a:gd name="T107" fmla="*/ 2252 h 3794"/>
                  <a:gd name="T108" fmla="*/ 35 w 2915"/>
                  <a:gd name="T109" fmla="*/ 2851 h 3794"/>
                  <a:gd name="T110" fmla="*/ 256 w 2915"/>
                  <a:gd name="T111" fmla="*/ 3391 h 3794"/>
                  <a:gd name="T112" fmla="*/ 453 w 2915"/>
                  <a:gd name="T113" fmla="*/ 3660 h 3794"/>
                  <a:gd name="T114" fmla="*/ 570 w 2915"/>
                  <a:gd name="T115" fmla="*/ 3411 h 3794"/>
                  <a:gd name="T116" fmla="*/ 486 w 2915"/>
                  <a:gd name="T117" fmla="*/ 3066 h 3794"/>
                  <a:gd name="T118" fmla="*/ 712 w 2915"/>
                  <a:gd name="T119" fmla="*/ 3181 h 3794"/>
                  <a:gd name="T120" fmla="*/ 1498 w 2915"/>
                  <a:gd name="T121" fmla="*/ 3668 h 3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5" h="3794">
                    <a:moveTo>
                      <a:pt x="1498" y="3668"/>
                    </a:moveTo>
                    <a:cubicBezTo>
                      <a:pt x="1628" y="3749"/>
                      <a:pt x="1785" y="3753"/>
                      <a:pt x="1929" y="3794"/>
                    </a:cubicBezTo>
                    <a:cubicBezTo>
                      <a:pt x="2051" y="3788"/>
                      <a:pt x="2223" y="3792"/>
                      <a:pt x="2276" y="3655"/>
                    </a:cubicBezTo>
                    <a:cubicBezTo>
                      <a:pt x="2325" y="3493"/>
                      <a:pt x="2306" y="3319"/>
                      <a:pt x="2284" y="3154"/>
                    </a:cubicBezTo>
                    <a:cubicBezTo>
                      <a:pt x="2270" y="3095"/>
                      <a:pt x="2269" y="3022"/>
                      <a:pt x="2214" y="2985"/>
                    </a:cubicBezTo>
                    <a:cubicBezTo>
                      <a:pt x="2137" y="2920"/>
                      <a:pt x="2058" y="2857"/>
                      <a:pt x="1984" y="2789"/>
                    </a:cubicBezTo>
                    <a:cubicBezTo>
                      <a:pt x="1861" y="2674"/>
                      <a:pt x="1703" y="2610"/>
                      <a:pt x="1572" y="2507"/>
                    </a:cubicBezTo>
                    <a:cubicBezTo>
                      <a:pt x="1557" y="2418"/>
                      <a:pt x="1509" y="2333"/>
                      <a:pt x="1427" y="2291"/>
                    </a:cubicBezTo>
                    <a:cubicBezTo>
                      <a:pt x="1333" y="2260"/>
                      <a:pt x="1233" y="2253"/>
                      <a:pt x="1143" y="2212"/>
                    </a:cubicBezTo>
                    <a:cubicBezTo>
                      <a:pt x="990" y="2143"/>
                      <a:pt x="869" y="2022"/>
                      <a:pt x="761" y="1896"/>
                    </a:cubicBezTo>
                    <a:cubicBezTo>
                      <a:pt x="795" y="1866"/>
                      <a:pt x="832" y="1838"/>
                      <a:pt x="871" y="1812"/>
                    </a:cubicBezTo>
                    <a:cubicBezTo>
                      <a:pt x="1002" y="1814"/>
                      <a:pt x="1099" y="1913"/>
                      <a:pt x="1200" y="1984"/>
                    </a:cubicBezTo>
                    <a:cubicBezTo>
                      <a:pt x="1274" y="2040"/>
                      <a:pt x="1368" y="2061"/>
                      <a:pt x="1453" y="2096"/>
                    </a:cubicBezTo>
                    <a:cubicBezTo>
                      <a:pt x="1540" y="2129"/>
                      <a:pt x="1595" y="2214"/>
                      <a:pt x="1681" y="2250"/>
                    </a:cubicBezTo>
                    <a:cubicBezTo>
                      <a:pt x="1807" y="2291"/>
                      <a:pt x="1931" y="2131"/>
                      <a:pt x="1871" y="2017"/>
                    </a:cubicBezTo>
                    <a:cubicBezTo>
                      <a:pt x="1803" y="1906"/>
                      <a:pt x="1655" y="1888"/>
                      <a:pt x="1578" y="1789"/>
                    </a:cubicBezTo>
                    <a:cubicBezTo>
                      <a:pt x="1501" y="1671"/>
                      <a:pt x="1595" y="1545"/>
                      <a:pt x="1626" y="1428"/>
                    </a:cubicBezTo>
                    <a:cubicBezTo>
                      <a:pt x="1659" y="1333"/>
                      <a:pt x="1617" y="1236"/>
                      <a:pt x="1590" y="1145"/>
                    </a:cubicBezTo>
                    <a:cubicBezTo>
                      <a:pt x="1547" y="1023"/>
                      <a:pt x="1559" y="893"/>
                      <a:pt x="1550" y="766"/>
                    </a:cubicBezTo>
                    <a:cubicBezTo>
                      <a:pt x="1549" y="682"/>
                      <a:pt x="1535" y="592"/>
                      <a:pt x="1575" y="514"/>
                    </a:cubicBezTo>
                    <a:cubicBezTo>
                      <a:pt x="1600" y="481"/>
                      <a:pt x="1639" y="463"/>
                      <a:pt x="1673" y="437"/>
                    </a:cubicBezTo>
                    <a:cubicBezTo>
                      <a:pt x="1857" y="511"/>
                      <a:pt x="2063" y="487"/>
                      <a:pt x="2249" y="552"/>
                    </a:cubicBezTo>
                    <a:cubicBezTo>
                      <a:pt x="2362" y="655"/>
                      <a:pt x="2234" y="840"/>
                      <a:pt x="2336" y="955"/>
                    </a:cubicBezTo>
                    <a:cubicBezTo>
                      <a:pt x="2359" y="969"/>
                      <a:pt x="2406" y="996"/>
                      <a:pt x="2429" y="1010"/>
                    </a:cubicBezTo>
                    <a:cubicBezTo>
                      <a:pt x="2468" y="961"/>
                      <a:pt x="2512" y="914"/>
                      <a:pt x="2542" y="857"/>
                    </a:cubicBezTo>
                    <a:cubicBezTo>
                      <a:pt x="2581" y="774"/>
                      <a:pt x="2563" y="676"/>
                      <a:pt x="2603" y="594"/>
                    </a:cubicBezTo>
                    <a:cubicBezTo>
                      <a:pt x="2674" y="537"/>
                      <a:pt x="2769" y="530"/>
                      <a:pt x="2848" y="487"/>
                    </a:cubicBezTo>
                    <a:cubicBezTo>
                      <a:pt x="2888" y="446"/>
                      <a:pt x="2892" y="383"/>
                      <a:pt x="2915" y="332"/>
                    </a:cubicBezTo>
                    <a:cubicBezTo>
                      <a:pt x="2854" y="268"/>
                      <a:pt x="2800" y="181"/>
                      <a:pt x="2705" y="169"/>
                    </a:cubicBezTo>
                    <a:cubicBezTo>
                      <a:pt x="2522" y="141"/>
                      <a:pt x="2355" y="257"/>
                      <a:pt x="2173" y="244"/>
                    </a:cubicBezTo>
                    <a:cubicBezTo>
                      <a:pt x="1939" y="227"/>
                      <a:pt x="1775" y="0"/>
                      <a:pt x="1535" y="13"/>
                    </a:cubicBezTo>
                    <a:cubicBezTo>
                      <a:pt x="1481" y="0"/>
                      <a:pt x="1466" y="64"/>
                      <a:pt x="1444" y="97"/>
                    </a:cubicBezTo>
                    <a:cubicBezTo>
                      <a:pt x="1364" y="266"/>
                      <a:pt x="1288" y="441"/>
                      <a:pt x="1255" y="626"/>
                    </a:cubicBezTo>
                    <a:cubicBezTo>
                      <a:pt x="1214" y="860"/>
                      <a:pt x="1420" y="1059"/>
                      <a:pt x="1364" y="1296"/>
                    </a:cubicBezTo>
                    <a:cubicBezTo>
                      <a:pt x="1312" y="1242"/>
                      <a:pt x="1260" y="1185"/>
                      <a:pt x="1227" y="1117"/>
                    </a:cubicBezTo>
                    <a:cubicBezTo>
                      <a:pt x="1116" y="885"/>
                      <a:pt x="897" y="733"/>
                      <a:pt x="692" y="591"/>
                    </a:cubicBezTo>
                    <a:cubicBezTo>
                      <a:pt x="620" y="536"/>
                      <a:pt x="530" y="519"/>
                      <a:pt x="443" y="511"/>
                    </a:cubicBezTo>
                    <a:cubicBezTo>
                      <a:pt x="406" y="688"/>
                      <a:pt x="456" y="865"/>
                      <a:pt x="485" y="1039"/>
                    </a:cubicBezTo>
                    <a:cubicBezTo>
                      <a:pt x="519" y="1191"/>
                      <a:pt x="696" y="1253"/>
                      <a:pt x="737" y="1400"/>
                    </a:cubicBezTo>
                    <a:cubicBezTo>
                      <a:pt x="733" y="1482"/>
                      <a:pt x="662" y="1541"/>
                      <a:pt x="628" y="1613"/>
                    </a:cubicBezTo>
                    <a:cubicBezTo>
                      <a:pt x="554" y="1726"/>
                      <a:pt x="588" y="1870"/>
                      <a:pt x="644" y="1983"/>
                    </a:cubicBezTo>
                    <a:cubicBezTo>
                      <a:pt x="682" y="2069"/>
                      <a:pt x="769" y="2117"/>
                      <a:pt x="823" y="2192"/>
                    </a:cubicBezTo>
                    <a:cubicBezTo>
                      <a:pt x="836" y="2232"/>
                      <a:pt x="847" y="2273"/>
                      <a:pt x="857" y="2314"/>
                    </a:cubicBezTo>
                    <a:cubicBezTo>
                      <a:pt x="771" y="2369"/>
                      <a:pt x="672" y="2411"/>
                      <a:pt x="611" y="2495"/>
                    </a:cubicBezTo>
                    <a:cubicBezTo>
                      <a:pt x="613" y="2514"/>
                      <a:pt x="616" y="2553"/>
                      <a:pt x="618" y="2573"/>
                    </a:cubicBezTo>
                    <a:cubicBezTo>
                      <a:pt x="817" y="2605"/>
                      <a:pt x="1020" y="2510"/>
                      <a:pt x="1217" y="2574"/>
                    </a:cubicBezTo>
                    <a:cubicBezTo>
                      <a:pt x="1395" y="2637"/>
                      <a:pt x="1532" y="2773"/>
                      <a:pt x="1677" y="2888"/>
                    </a:cubicBezTo>
                    <a:cubicBezTo>
                      <a:pt x="1785" y="2982"/>
                      <a:pt x="1918" y="3041"/>
                      <a:pt x="2027" y="3136"/>
                    </a:cubicBezTo>
                    <a:cubicBezTo>
                      <a:pt x="2036" y="3279"/>
                      <a:pt x="2000" y="3435"/>
                      <a:pt x="1894" y="3537"/>
                    </a:cubicBezTo>
                    <a:cubicBezTo>
                      <a:pt x="1827" y="3549"/>
                      <a:pt x="1768" y="3512"/>
                      <a:pt x="1714" y="3481"/>
                    </a:cubicBezTo>
                    <a:cubicBezTo>
                      <a:pt x="1458" y="3316"/>
                      <a:pt x="1189" y="3169"/>
                      <a:pt x="961" y="2967"/>
                    </a:cubicBezTo>
                    <a:cubicBezTo>
                      <a:pt x="838" y="2841"/>
                      <a:pt x="668" y="2762"/>
                      <a:pt x="586" y="2600"/>
                    </a:cubicBezTo>
                    <a:cubicBezTo>
                      <a:pt x="508" y="2493"/>
                      <a:pt x="518" y="2349"/>
                      <a:pt x="450" y="2240"/>
                    </a:cubicBezTo>
                    <a:cubicBezTo>
                      <a:pt x="365" y="2169"/>
                      <a:pt x="199" y="2143"/>
                      <a:pt x="133" y="2252"/>
                    </a:cubicBezTo>
                    <a:cubicBezTo>
                      <a:pt x="30" y="2431"/>
                      <a:pt x="0" y="2648"/>
                      <a:pt x="35" y="2851"/>
                    </a:cubicBezTo>
                    <a:cubicBezTo>
                      <a:pt x="70" y="3044"/>
                      <a:pt x="162" y="3221"/>
                      <a:pt x="256" y="3391"/>
                    </a:cubicBezTo>
                    <a:cubicBezTo>
                      <a:pt x="311" y="3489"/>
                      <a:pt x="336" y="3616"/>
                      <a:pt x="453" y="3660"/>
                    </a:cubicBezTo>
                    <a:cubicBezTo>
                      <a:pt x="511" y="3588"/>
                      <a:pt x="577" y="3510"/>
                      <a:pt x="570" y="3411"/>
                    </a:cubicBezTo>
                    <a:cubicBezTo>
                      <a:pt x="558" y="3292"/>
                      <a:pt x="492" y="3186"/>
                      <a:pt x="486" y="3066"/>
                    </a:cubicBezTo>
                    <a:cubicBezTo>
                      <a:pt x="582" y="3048"/>
                      <a:pt x="643" y="3130"/>
                      <a:pt x="712" y="3181"/>
                    </a:cubicBezTo>
                    <a:cubicBezTo>
                      <a:pt x="956" y="3371"/>
                      <a:pt x="1231" y="3514"/>
                      <a:pt x="1498" y="36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28708DC7-A8B5-4F8A-A5A8-F59ED66951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879" y="561"/>
                <a:ext cx="544" cy="442"/>
              </a:xfrm>
              <a:custGeom>
                <a:avLst/>
                <a:gdLst>
                  <a:gd name="T0" fmla="*/ 2895 w 3984"/>
                  <a:gd name="T1" fmla="*/ 3124 h 3227"/>
                  <a:gd name="T2" fmla="*/ 3369 w 3984"/>
                  <a:gd name="T3" fmla="*/ 3207 h 3227"/>
                  <a:gd name="T4" fmla="*/ 3517 w 3984"/>
                  <a:gd name="T5" fmla="*/ 2972 h 3227"/>
                  <a:gd name="T6" fmla="*/ 3134 w 3984"/>
                  <a:gd name="T7" fmla="*/ 2669 h 3227"/>
                  <a:gd name="T8" fmla="*/ 2485 w 3984"/>
                  <a:gd name="T9" fmla="*/ 2211 h 3227"/>
                  <a:gd name="T10" fmla="*/ 2590 w 3984"/>
                  <a:gd name="T11" fmla="*/ 1873 h 3227"/>
                  <a:gd name="T12" fmla="*/ 2545 w 3984"/>
                  <a:gd name="T13" fmla="*/ 1359 h 3227"/>
                  <a:gd name="T14" fmla="*/ 2382 w 3984"/>
                  <a:gd name="T15" fmla="*/ 1166 h 3227"/>
                  <a:gd name="T16" fmla="*/ 2508 w 3984"/>
                  <a:gd name="T17" fmla="*/ 1041 h 3227"/>
                  <a:gd name="T18" fmla="*/ 3057 w 3984"/>
                  <a:gd name="T19" fmla="*/ 832 h 3227"/>
                  <a:gd name="T20" fmla="*/ 3728 w 3984"/>
                  <a:gd name="T21" fmla="*/ 733 h 3227"/>
                  <a:gd name="T22" fmla="*/ 3932 w 3984"/>
                  <a:gd name="T23" fmla="*/ 470 h 3227"/>
                  <a:gd name="T24" fmla="*/ 3727 w 3984"/>
                  <a:gd name="T25" fmla="*/ 390 h 3227"/>
                  <a:gd name="T26" fmla="*/ 3366 w 3984"/>
                  <a:gd name="T27" fmla="*/ 260 h 3227"/>
                  <a:gd name="T28" fmla="*/ 3023 w 3984"/>
                  <a:gd name="T29" fmla="*/ 90 h 3227"/>
                  <a:gd name="T30" fmla="*/ 2683 w 3984"/>
                  <a:gd name="T31" fmla="*/ 225 h 3227"/>
                  <a:gd name="T32" fmla="*/ 2156 w 3984"/>
                  <a:gd name="T33" fmla="*/ 580 h 3227"/>
                  <a:gd name="T34" fmla="*/ 1966 w 3984"/>
                  <a:gd name="T35" fmla="*/ 682 h 3227"/>
                  <a:gd name="T36" fmla="*/ 1774 w 3984"/>
                  <a:gd name="T37" fmla="*/ 616 h 3227"/>
                  <a:gd name="T38" fmla="*/ 1456 w 3984"/>
                  <a:gd name="T39" fmla="*/ 438 h 3227"/>
                  <a:gd name="T40" fmla="*/ 781 w 3984"/>
                  <a:gd name="T41" fmla="*/ 85 h 3227"/>
                  <a:gd name="T42" fmla="*/ 450 w 3984"/>
                  <a:gd name="T43" fmla="*/ 33 h 3227"/>
                  <a:gd name="T44" fmla="*/ 44 w 3984"/>
                  <a:gd name="T45" fmla="*/ 602 h 3227"/>
                  <a:gd name="T46" fmla="*/ 181 w 3984"/>
                  <a:gd name="T47" fmla="*/ 666 h 3227"/>
                  <a:gd name="T48" fmla="*/ 558 w 3984"/>
                  <a:gd name="T49" fmla="*/ 728 h 3227"/>
                  <a:gd name="T50" fmla="*/ 1134 w 3984"/>
                  <a:gd name="T51" fmla="*/ 980 h 3227"/>
                  <a:gd name="T52" fmla="*/ 1178 w 3984"/>
                  <a:gd name="T53" fmla="*/ 1152 h 3227"/>
                  <a:gd name="T54" fmla="*/ 538 w 3984"/>
                  <a:gd name="T55" fmla="*/ 1613 h 3227"/>
                  <a:gd name="T56" fmla="*/ 336 w 3984"/>
                  <a:gd name="T57" fmla="*/ 2434 h 3227"/>
                  <a:gd name="T58" fmla="*/ 622 w 3984"/>
                  <a:gd name="T59" fmla="*/ 2560 h 3227"/>
                  <a:gd name="T60" fmla="*/ 1647 w 3984"/>
                  <a:gd name="T61" fmla="*/ 2554 h 3227"/>
                  <a:gd name="T62" fmla="*/ 2132 w 3984"/>
                  <a:gd name="T63" fmla="*/ 2723 h 3227"/>
                  <a:gd name="T64" fmla="*/ 2895 w 3984"/>
                  <a:gd name="T65" fmla="*/ 3124 h 3227"/>
                  <a:gd name="T66" fmla="*/ 1809 w 3984"/>
                  <a:gd name="T67" fmla="*/ 2098 h 3227"/>
                  <a:gd name="T68" fmla="*/ 1136 w 3984"/>
                  <a:gd name="T69" fmla="*/ 1881 h 3227"/>
                  <a:gd name="T70" fmla="*/ 1074 w 3984"/>
                  <a:gd name="T71" fmla="*/ 1736 h 3227"/>
                  <a:gd name="T72" fmla="*/ 1746 w 3984"/>
                  <a:gd name="T73" fmla="*/ 1610 h 3227"/>
                  <a:gd name="T74" fmla="*/ 1965 w 3984"/>
                  <a:gd name="T75" fmla="*/ 1828 h 3227"/>
                  <a:gd name="T76" fmla="*/ 2117 w 3984"/>
                  <a:gd name="T77" fmla="*/ 2151 h 3227"/>
                  <a:gd name="T78" fmla="*/ 1809 w 3984"/>
                  <a:gd name="T79" fmla="*/ 2098 h 3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84" h="3227">
                    <a:moveTo>
                      <a:pt x="2895" y="3124"/>
                    </a:moveTo>
                    <a:cubicBezTo>
                      <a:pt x="3030" y="3227"/>
                      <a:pt x="3209" y="3223"/>
                      <a:pt x="3369" y="3207"/>
                    </a:cubicBezTo>
                    <a:cubicBezTo>
                      <a:pt x="3455" y="3163"/>
                      <a:pt x="3512" y="3068"/>
                      <a:pt x="3517" y="2972"/>
                    </a:cubicBezTo>
                    <a:cubicBezTo>
                      <a:pt x="3428" y="2830"/>
                      <a:pt x="3273" y="2752"/>
                      <a:pt x="3134" y="2669"/>
                    </a:cubicBezTo>
                    <a:cubicBezTo>
                      <a:pt x="2903" y="2538"/>
                      <a:pt x="2717" y="2341"/>
                      <a:pt x="2485" y="2211"/>
                    </a:cubicBezTo>
                    <a:cubicBezTo>
                      <a:pt x="2497" y="2090"/>
                      <a:pt x="2607" y="2000"/>
                      <a:pt x="2590" y="1873"/>
                    </a:cubicBezTo>
                    <a:cubicBezTo>
                      <a:pt x="2584" y="1701"/>
                      <a:pt x="2631" y="1518"/>
                      <a:pt x="2545" y="1359"/>
                    </a:cubicBezTo>
                    <a:cubicBezTo>
                      <a:pt x="2519" y="1274"/>
                      <a:pt x="2441" y="1226"/>
                      <a:pt x="2382" y="1166"/>
                    </a:cubicBezTo>
                    <a:cubicBezTo>
                      <a:pt x="2393" y="1103"/>
                      <a:pt x="2458" y="1072"/>
                      <a:pt x="2508" y="1041"/>
                    </a:cubicBezTo>
                    <a:cubicBezTo>
                      <a:pt x="2681" y="949"/>
                      <a:pt x="2866" y="880"/>
                      <a:pt x="3057" y="832"/>
                    </a:cubicBezTo>
                    <a:cubicBezTo>
                      <a:pt x="3277" y="777"/>
                      <a:pt x="3507" y="782"/>
                      <a:pt x="3728" y="733"/>
                    </a:cubicBezTo>
                    <a:cubicBezTo>
                      <a:pt x="3844" y="708"/>
                      <a:pt x="3984" y="606"/>
                      <a:pt x="3932" y="470"/>
                    </a:cubicBezTo>
                    <a:cubicBezTo>
                      <a:pt x="3876" y="418"/>
                      <a:pt x="3798" y="407"/>
                      <a:pt x="3727" y="390"/>
                    </a:cubicBezTo>
                    <a:cubicBezTo>
                      <a:pt x="3601" y="364"/>
                      <a:pt x="3474" y="332"/>
                      <a:pt x="3366" y="260"/>
                    </a:cubicBezTo>
                    <a:cubicBezTo>
                      <a:pt x="3257" y="195"/>
                      <a:pt x="3156" y="99"/>
                      <a:pt x="3023" y="90"/>
                    </a:cubicBezTo>
                    <a:cubicBezTo>
                      <a:pt x="2897" y="88"/>
                      <a:pt x="2774" y="140"/>
                      <a:pt x="2683" y="225"/>
                    </a:cubicBezTo>
                    <a:cubicBezTo>
                      <a:pt x="2528" y="372"/>
                      <a:pt x="2336" y="470"/>
                      <a:pt x="2156" y="580"/>
                    </a:cubicBezTo>
                    <a:cubicBezTo>
                      <a:pt x="2093" y="616"/>
                      <a:pt x="2034" y="659"/>
                      <a:pt x="1966" y="682"/>
                    </a:cubicBezTo>
                    <a:cubicBezTo>
                      <a:pt x="1894" y="691"/>
                      <a:pt x="1832" y="651"/>
                      <a:pt x="1774" y="616"/>
                    </a:cubicBezTo>
                    <a:cubicBezTo>
                      <a:pt x="1670" y="552"/>
                      <a:pt x="1555" y="508"/>
                      <a:pt x="1456" y="438"/>
                    </a:cubicBezTo>
                    <a:cubicBezTo>
                      <a:pt x="1246" y="292"/>
                      <a:pt x="1005" y="202"/>
                      <a:pt x="781" y="85"/>
                    </a:cubicBezTo>
                    <a:cubicBezTo>
                      <a:pt x="680" y="31"/>
                      <a:pt x="562" y="0"/>
                      <a:pt x="450" y="33"/>
                    </a:cubicBezTo>
                    <a:cubicBezTo>
                      <a:pt x="211" y="103"/>
                      <a:pt x="0" y="341"/>
                      <a:pt x="44" y="602"/>
                    </a:cubicBezTo>
                    <a:cubicBezTo>
                      <a:pt x="64" y="658"/>
                      <a:pt x="131" y="658"/>
                      <a:pt x="181" y="666"/>
                    </a:cubicBezTo>
                    <a:cubicBezTo>
                      <a:pt x="307" y="678"/>
                      <a:pt x="438" y="681"/>
                      <a:pt x="558" y="728"/>
                    </a:cubicBezTo>
                    <a:cubicBezTo>
                      <a:pt x="755" y="801"/>
                      <a:pt x="938" y="904"/>
                      <a:pt x="1134" y="980"/>
                    </a:cubicBezTo>
                    <a:cubicBezTo>
                      <a:pt x="1210" y="997"/>
                      <a:pt x="1230" y="1100"/>
                      <a:pt x="1178" y="1152"/>
                    </a:cubicBezTo>
                    <a:cubicBezTo>
                      <a:pt x="988" y="1338"/>
                      <a:pt x="707" y="1402"/>
                      <a:pt x="538" y="1613"/>
                    </a:cubicBezTo>
                    <a:cubicBezTo>
                      <a:pt x="340" y="1831"/>
                      <a:pt x="285" y="2151"/>
                      <a:pt x="336" y="2434"/>
                    </a:cubicBezTo>
                    <a:cubicBezTo>
                      <a:pt x="409" y="2515"/>
                      <a:pt x="521" y="2536"/>
                      <a:pt x="622" y="2560"/>
                    </a:cubicBezTo>
                    <a:cubicBezTo>
                      <a:pt x="960" y="2631"/>
                      <a:pt x="1307" y="2581"/>
                      <a:pt x="1647" y="2554"/>
                    </a:cubicBezTo>
                    <a:cubicBezTo>
                      <a:pt x="1828" y="2537"/>
                      <a:pt x="1971" y="2666"/>
                      <a:pt x="2132" y="2723"/>
                    </a:cubicBezTo>
                    <a:cubicBezTo>
                      <a:pt x="2403" y="2821"/>
                      <a:pt x="2664" y="2951"/>
                      <a:pt x="2895" y="3124"/>
                    </a:cubicBezTo>
                    <a:moveTo>
                      <a:pt x="1809" y="2098"/>
                    </a:moveTo>
                    <a:cubicBezTo>
                      <a:pt x="1605" y="1969"/>
                      <a:pt x="1350" y="1984"/>
                      <a:pt x="1136" y="1881"/>
                    </a:cubicBezTo>
                    <a:cubicBezTo>
                      <a:pt x="1081" y="1855"/>
                      <a:pt x="1086" y="1786"/>
                      <a:pt x="1074" y="1736"/>
                    </a:cubicBezTo>
                    <a:cubicBezTo>
                      <a:pt x="1293" y="1679"/>
                      <a:pt x="1512" y="1554"/>
                      <a:pt x="1746" y="1610"/>
                    </a:cubicBezTo>
                    <a:cubicBezTo>
                      <a:pt x="1854" y="1635"/>
                      <a:pt x="1916" y="1736"/>
                      <a:pt x="1965" y="1828"/>
                    </a:cubicBezTo>
                    <a:cubicBezTo>
                      <a:pt x="2016" y="1936"/>
                      <a:pt x="2111" y="2026"/>
                      <a:pt x="2117" y="2151"/>
                    </a:cubicBezTo>
                    <a:cubicBezTo>
                      <a:pt x="2012" y="2157"/>
                      <a:pt x="1901" y="2155"/>
                      <a:pt x="1809" y="20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6D4CD067-56F0-45F1-B1AB-A3F20816C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057" y="588"/>
                <a:ext cx="83" cy="101"/>
              </a:xfrm>
              <a:custGeom>
                <a:avLst/>
                <a:gdLst>
                  <a:gd name="T0" fmla="*/ 126 w 608"/>
                  <a:gd name="T1" fmla="*/ 712 h 735"/>
                  <a:gd name="T2" fmla="*/ 368 w 608"/>
                  <a:gd name="T3" fmla="*/ 573 h 735"/>
                  <a:gd name="T4" fmla="*/ 559 w 608"/>
                  <a:gd name="T5" fmla="*/ 370 h 735"/>
                  <a:gd name="T6" fmla="*/ 522 w 608"/>
                  <a:gd name="T7" fmla="*/ 83 h 735"/>
                  <a:gd name="T8" fmla="*/ 53 w 608"/>
                  <a:gd name="T9" fmla="*/ 153 h 735"/>
                  <a:gd name="T10" fmla="*/ 29 w 608"/>
                  <a:gd name="T11" fmla="*/ 333 h 735"/>
                  <a:gd name="T12" fmla="*/ 126 w 608"/>
                  <a:gd name="T13" fmla="*/ 712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8" h="735">
                    <a:moveTo>
                      <a:pt x="126" y="712"/>
                    </a:moveTo>
                    <a:cubicBezTo>
                      <a:pt x="235" y="735"/>
                      <a:pt x="293" y="631"/>
                      <a:pt x="368" y="573"/>
                    </a:cubicBezTo>
                    <a:cubicBezTo>
                      <a:pt x="436" y="511"/>
                      <a:pt x="515" y="454"/>
                      <a:pt x="559" y="370"/>
                    </a:cubicBezTo>
                    <a:cubicBezTo>
                      <a:pt x="608" y="277"/>
                      <a:pt x="575" y="166"/>
                      <a:pt x="522" y="83"/>
                    </a:cubicBezTo>
                    <a:cubicBezTo>
                      <a:pt x="376" y="0"/>
                      <a:pt x="157" y="9"/>
                      <a:pt x="53" y="153"/>
                    </a:cubicBezTo>
                    <a:cubicBezTo>
                      <a:pt x="18" y="205"/>
                      <a:pt x="0" y="274"/>
                      <a:pt x="29" y="333"/>
                    </a:cubicBezTo>
                    <a:cubicBezTo>
                      <a:pt x="77" y="455"/>
                      <a:pt x="105" y="583"/>
                      <a:pt x="126" y="7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3D4593E8-D795-44E7-BADE-40E3F162DB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631" y="588"/>
                <a:ext cx="288" cy="185"/>
              </a:xfrm>
              <a:custGeom>
                <a:avLst/>
                <a:gdLst>
                  <a:gd name="T0" fmla="*/ 1295 w 2109"/>
                  <a:gd name="T1" fmla="*/ 1314 h 1347"/>
                  <a:gd name="T2" fmla="*/ 1558 w 2109"/>
                  <a:gd name="T3" fmla="*/ 1163 h 1347"/>
                  <a:gd name="T4" fmla="*/ 1950 w 2109"/>
                  <a:gd name="T5" fmla="*/ 711 h 1347"/>
                  <a:gd name="T6" fmla="*/ 2100 w 2109"/>
                  <a:gd name="T7" fmla="*/ 363 h 1347"/>
                  <a:gd name="T8" fmla="*/ 1747 w 2109"/>
                  <a:gd name="T9" fmla="*/ 2 h 1347"/>
                  <a:gd name="T10" fmla="*/ 1501 w 2109"/>
                  <a:gd name="T11" fmla="*/ 81 h 1347"/>
                  <a:gd name="T12" fmla="*/ 1184 w 2109"/>
                  <a:gd name="T13" fmla="*/ 472 h 1347"/>
                  <a:gd name="T14" fmla="*/ 897 w 2109"/>
                  <a:gd name="T15" fmla="*/ 466 h 1347"/>
                  <a:gd name="T16" fmla="*/ 408 w 2109"/>
                  <a:gd name="T17" fmla="*/ 282 h 1347"/>
                  <a:gd name="T18" fmla="*/ 158 w 2109"/>
                  <a:gd name="T19" fmla="*/ 206 h 1347"/>
                  <a:gd name="T20" fmla="*/ 46 w 2109"/>
                  <a:gd name="T21" fmla="*/ 434 h 1347"/>
                  <a:gd name="T22" fmla="*/ 377 w 2109"/>
                  <a:gd name="T23" fmla="*/ 641 h 1347"/>
                  <a:gd name="T24" fmla="*/ 1056 w 2109"/>
                  <a:gd name="T25" fmla="*/ 877 h 1347"/>
                  <a:gd name="T26" fmla="*/ 1148 w 2109"/>
                  <a:gd name="T27" fmla="*/ 1181 h 1347"/>
                  <a:gd name="T28" fmla="*/ 1295 w 2109"/>
                  <a:gd name="T29" fmla="*/ 1314 h 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09" h="1347">
                    <a:moveTo>
                      <a:pt x="1295" y="1314"/>
                    </a:moveTo>
                    <a:cubicBezTo>
                      <a:pt x="1411" y="1347"/>
                      <a:pt x="1494" y="1243"/>
                      <a:pt x="1558" y="1163"/>
                    </a:cubicBezTo>
                    <a:cubicBezTo>
                      <a:pt x="1678" y="1003"/>
                      <a:pt x="1821" y="864"/>
                      <a:pt x="1950" y="711"/>
                    </a:cubicBezTo>
                    <a:cubicBezTo>
                      <a:pt x="2031" y="613"/>
                      <a:pt x="2109" y="497"/>
                      <a:pt x="2100" y="363"/>
                    </a:cubicBezTo>
                    <a:cubicBezTo>
                      <a:pt x="2106" y="173"/>
                      <a:pt x="1937" y="0"/>
                      <a:pt x="1747" y="2"/>
                    </a:cubicBezTo>
                    <a:cubicBezTo>
                      <a:pt x="1661" y="1"/>
                      <a:pt x="1554" y="2"/>
                      <a:pt x="1501" y="81"/>
                    </a:cubicBezTo>
                    <a:cubicBezTo>
                      <a:pt x="1410" y="222"/>
                      <a:pt x="1318" y="368"/>
                      <a:pt x="1184" y="472"/>
                    </a:cubicBezTo>
                    <a:cubicBezTo>
                      <a:pt x="1095" y="522"/>
                      <a:pt x="988" y="491"/>
                      <a:pt x="897" y="466"/>
                    </a:cubicBezTo>
                    <a:cubicBezTo>
                      <a:pt x="732" y="410"/>
                      <a:pt x="563" y="363"/>
                      <a:pt x="408" y="282"/>
                    </a:cubicBezTo>
                    <a:cubicBezTo>
                      <a:pt x="329" y="246"/>
                      <a:pt x="247" y="200"/>
                      <a:pt x="158" y="206"/>
                    </a:cubicBezTo>
                    <a:cubicBezTo>
                      <a:pt x="61" y="227"/>
                      <a:pt x="0" y="343"/>
                      <a:pt x="46" y="434"/>
                    </a:cubicBezTo>
                    <a:cubicBezTo>
                      <a:pt x="98" y="568"/>
                      <a:pt x="254" y="602"/>
                      <a:pt x="377" y="641"/>
                    </a:cubicBezTo>
                    <a:cubicBezTo>
                      <a:pt x="610" y="699"/>
                      <a:pt x="828" y="803"/>
                      <a:pt x="1056" y="877"/>
                    </a:cubicBezTo>
                    <a:cubicBezTo>
                      <a:pt x="1169" y="931"/>
                      <a:pt x="1134" y="1080"/>
                      <a:pt x="1148" y="1181"/>
                    </a:cubicBezTo>
                    <a:cubicBezTo>
                      <a:pt x="1135" y="1268"/>
                      <a:pt x="1232" y="1292"/>
                      <a:pt x="1295" y="13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1B2B3B67-F895-43FC-A903-DB53B07057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022" y="720"/>
                <a:ext cx="400" cy="389"/>
              </a:xfrm>
              <a:custGeom>
                <a:avLst/>
                <a:gdLst>
                  <a:gd name="T0" fmla="*/ 896 w 2925"/>
                  <a:gd name="T1" fmla="*/ 2628 h 2842"/>
                  <a:gd name="T2" fmla="*/ 1475 w 2925"/>
                  <a:gd name="T3" fmla="*/ 2825 h 2842"/>
                  <a:gd name="T4" fmla="*/ 1864 w 2925"/>
                  <a:gd name="T5" fmla="*/ 2755 h 2842"/>
                  <a:gd name="T6" fmla="*/ 1939 w 2925"/>
                  <a:gd name="T7" fmla="*/ 2469 h 2842"/>
                  <a:gd name="T8" fmla="*/ 1749 w 2925"/>
                  <a:gd name="T9" fmla="*/ 1908 h 2842"/>
                  <a:gd name="T10" fmla="*/ 1958 w 2925"/>
                  <a:gd name="T11" fmla="*/ 1550 h 2842"/>
                  <a:gd name="T12" fmla="*/ 2034 w 2925"/>
                  <a:gd name="T13" fmla="*/ 1293 h 2842"/>
                  <a:gd name="T14" fmla="*/ 2174 w 2925"/>
                  <a:gd name="T15" fmla="*/ 1239 h 2842"/>
                  <a:gd name="T16" fmla="*/ 2431 w 2925"/>
                  <a:gd name="T17" fmla="*/ 1387 h 2842"/>
                  <a:gd name="T18" fmla="*/ 2613 w 2925"/>
                  <a:gd name="T19" fmla="*/ 1315 h 2842"/>
                  <a:gd name="T20" fmla="*/ 2879 w 2925"/>
                  <a:gd name="T21" fmla="*/ 1302 h 2842"/>
                  <a:gd name="T22" fmla="*/ 2925 w 2925"/>
                  <a:gd name="T23" fmla="*/ 1182 h 2842"/>
                  <a:gd name="T24" fmla="*/ 2122 w 2925"/>
                  <a:gd name="T25" fmla="*/ 978 h 2842"/>
                  <a:gd name="T26" fmla="*/ 2025 w 2925"/>
                  <a:gd name="T27" fmla="*/ 745 h 2842"/>
                  <a:gd name="T28" fmla="*/ 1797 w 2925"/>
                  <a:gd name="T29" fmla="*/ 208 h 2842"/>
                  <a:gd name="T30" fmla="*/ 1468 w 2925"/>
                  <a:gd name="T31" fmla="*/ 40 h 2842"/>
                  <a:gd name="T32" fmla="*/ 697 w 2925"/>
                  <a:gd name="T33" fmla="*/ 82 h 2842"/>
                  <a:gd name="T34" fmla="*/ 403 w 2925"/>
                  <a:gd name="T35" fmla="*/ 315 h 2842"/>
                  <a:gd name="T36" fmla="*/ 1017 w 2925"/>
                  <a:gd name="T37" fmla="*/ 282 h 2842"/>
                  <a:gd name="T38" fmla="*/ 1697 w 2925"/>
                  <a:gd name="T39" fmla="*/ 452 h 2842"/>
                  <a:gd name="T40" fmla="*/ 1786 w 2925"/>
                  <a:gd name="T41" fmla="*/ 693 h 2842"/>
                  <a:gd name="T42" fmla="*/ 1716 w 2925"/>
                  <a:gd name="T43" fmla="*/ 914 h 2842"/>
                  <a:gd name="T44" fmla="*/ 840 w 2925"/>
                  <a:gd name="T45" fmla="*/ 798 h 2842"/>
                  <a:gd name="T46" fmla="*/ 74 w 2925"/>
                  <a:gd name="T47" fmla="*/ 756 h 2842"/>
                  <a:gd name="T48" fmla="*/ 12 w 2925"/>
                  <a:gd name="T49" fmla="*/ 885 h 2842"/>
                  <a:gd name="T50" fmla="*/ 176 w 2925"/>
                  <a:gd name="T51" fmla="*/ 1203 h 2842"/>
                  <a:gd name="T52" fmla="*/ 269 w 2925"/>
                  <a:gd name="T53" fmla="*/ 1202 h 2842"/>
                  <a:gd name="T54" fmla="*/ 488 w 2925"/>
                  <a:gd name="T55" fmla="*/ 1045 h 2842"/>
                  <a:gd name="T56" fmla="*/ 1425 w 2925"/>
                  <a:gd name="T57" fmla="*/ 1157 h 2842"/>
                  <a:gd name="T58" fmla="*/ 1710 w 2925"/>
                  <a:gd name="T59" fmla="*/ 1282 h 2842"/>
                  <a:gd name="T60" fmla="*/ 1648 w 2925"/>
                  <a:gd name="T61" fmla="*/ 1482 h 2842"/>
                  <a:gd name="T62" fmla="*/ 1443 w 2925"/>
                  <a:gd name="T63" fmla="*/ 1479 h 2842"/>
                  <a:gd name="T64" fmla="*/ 1421 w 2925"/>
                  <a:gd name="T65" fmla="*/ 1762 h 2842"/>
                  <a:gd name="T66" fmla="*/ 1582 w 2925"/>
                  <a:gd name="T67" fmla="*/ 2214 h 2842"/>
                  <a:gd name="T68" fmla="*/ 1158 w 2925"/>
                  <a:gd name="T69" fmla="*/ 2347 h 2842"/>
                  <a:gd name="T70" fmla="*/ 872 w 2925"/>
                  <a:gd name="T71" fmla="*/ 2255 h 2842"/>
                  <a:gd name="T72" fmla="*/ 738 w 2925"/>
                  <a:gd name="T73" fmla="*/ 2305 h 2842"/>
                  <a:gd name="T74" fmla="*/ 896 w 2925"/>
                  <a:gd name="T75" fmla="*/ 2628 h 2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25" h="2842">
                    <a:moveTo>
                      <a:pt x="896" y="2628"/>
                    </a:moveTo>
                    <a:cubicBezTo>
                      <a:pt x="1069" y="2737"/>
                      <a:pt x="1268" y="2818"/>
                      <a:pt x="1475" y="2825"/>
                    </a:cubicBezTo>
                    <a:cubicBezTo>
                      <a:pt x="1606" y="2839"/>
                      <a:pt x="1756" y="2842"/>
                      <a:pt x="1864" y="2755"/>
                    </a:cubicBezTo>
                    <a:cubicBezTo>
                      <a:pt x="1935" y="2679"/>
                      <a:pt x="1929" y="2566"/>
                      <a:pt x="1939" y="2469"/>
                    </a:cubicBezTo>
                    <a:cubicBezTo>
                      <a:pt x="1953" y="2258"/>
                      <a:pt x="1728" y="2120"/>
                      <a:pt x="1749" y="1908"/>
                    </a:cubicBezTo>
                    <a:cubicBezTo>
                      <a:pt x="1764" y="1764"/>
                      <a:pt x="1884" y="1665"/>
                      <a:pt x="1958" y="1550"/>
                    </a:cubicBezTo>
                    <a:cubicBezTo>
                      <a:pt x="2014" y="1475"/>
                      <a:pt x="2003" y="1377"/>
                      <a:pt x="2034" y="1293"/>
                    </a:cubicBezTo>
                    <a:cubicBezTo>
                      <a:pt x="2059" y="1240"/>
                      <a:pt x="2121" y="1228"/>
                      <a:pt x="2174" y="1239"/>
                    </a:cubicBezTo>
                    <a:cubicBezTo>
                      <a:pt x="2267" y="1276"/>
                      <a:pt x="2335" y="1358"/>
                      <a:pt x="2431" y="1387"/>
                    </a:cubicBezTo>
                    <a:cubicBezTo>
                      <a:pt x="2498" y="1384"/>
                      <a:pt x="2551" y="1336"/>
                      <a:pt x="2613" y="1315"/>
                    </a:cubicBezTo>
                    <a:cubicBezTo>
                      <a:pt x="2701" y="1299"/>
                      <a:pt x="2791" y="1323"/>
                      <a:pt x="2879" y="1302"/>
                    </a:cubicBezTo>
                    <a:cubicBezTo>
                      <a:pt x="2899" y="1264"/>
                      <a:pt x="2911" y="1223"/>
                      <a:pt x="2925" y="1182"/>
                    </a:cubicBezTo>
                    <a:cubicBezTo>
                      <a:pt x="2691" y="1019"/>
                      <a:pt x="2400" y="982"/>
                      <a:pt x="2122" y="978"/>
                    </a:cubicBezTo>
                    <a:cubicBezTo>
                      <a:pt x="2073" y="908"/>
                      <a:pt x="2031" y="832"/>
                      <a:pt x="2025" y="745"/>
                    </a:cubicBezTo>
                    <a:cubicBezTo>
                      <a:pt x="2009" y="546"/>
                      <a:pt x="1909" y="368"/>
                      <a:pt x="1797" y="208"/>
                    </a:cubicBezTo>
                    <a:cubicBezTo>
                      <a:pt x="1724" y="100"/>
                      <a:pt x="1590" y="59"/>
                      <a:pt x="1468" y="40"/>
                    </a:cubicBezTo>
                    <a:cubicBezTo>
                      <a:pt x="1210" y="0"/>
                      <a:pt x="953" y="60"/>
                      <a:pt x="697" y="82"/>
                    </a:cubicBezTo>
                    <a:cubicBezTo>
                      <a:pt x="560" y="81"/>
                      <a:pt x="454" y="198"/>
                      <a:pt x="403" y="315"/>
                    </a:cubicBezTo>
                    <a:cubicBezTo>
                      <a:pt x="607" y="313"/>
                      <a:pt x="814" y="318"/>
                      <a:pt x="1017" y="282"/>
                    </a:cubicBezTo>
                    <a:cubicBezTo>
                      <a:pt x="1256" y="257"/>
                      <a:pt x="1488" y="344"/>
                      <a:pt x="1697" y="452"/>
                    </a:cubicBezTo>
                    <a:cubicBezTo>
                      <a:pt x="1753" y="519"/>
                      <a:pt x="1771" y="609"/>
                      <a:pt x="1786" y="693"/>
                    </a:cubicBezTo>
                    <a:cubicBezTo>
                      <a:pt x="1799" y="772"/>
                      <a:pt x="1787" y="866"/>
                      <a:pt x="1716" y="914"/>
                    </a:cubicBezTo>
                    <a:cubicBezTo>
                      <a:pt x="1425" y="869"/>
                      <a:pt x="1133" y="827"/>
                      <a:pt x="840" y="798"/>
                    </a:cubicBezTo>
                    <a:cubicBezTo>
                      <a:pt x="588" y="747"/>
                      <a:pt x="329" y="713"/>
                      <a:pt x="74" y="756"/>
                    </a:cubicBezTo>
                    <a:cubicBezTo>
                      <a:pt x="52" y="798"/>
                      <a:pt x="27" y="840"/>
                      <a:pt x="12" y="885"/>
                    </a:cubicBezTo>
                    <a:cubicBezTo>
                      <a:pt x="0" y="1013"/>
                      <a:pt x="82" y="1124"/>
                      <a:pt x="176" y="1203"/>
                    </a:cubicBezTo>
                    <a:cubicBezTo>
                      <a:pt x="199" y="1202"/>
                      <a:pt x="245" y="1202"/>
                      <a:pt x="269" y="1202"/>
                    </a:cubicBezTo>
                    <a:cubicBezTo>
                      <a:pt x="327" y="1134"/>
                      <a:pt x="384" y="1038"/>
                      <a:pt x="488" y="1045"/>
                    </a:cubicBezTo>
                    <a:cubicBezTo>
                      <a:pt x="803" y="1046"/>
                      <a:pt x="1122" y="1065"/>
                      <a:pt x="1425" y="1157"/>
                    </a:cubicBezTo>
                    <a:cubicBezTo>
                      <a:pt x="1522" y="1190"/>
                      <a:pt x="1646" y="1192"/>
                      <a:pt x="1710" y="1282"/>
                    </a:cubicBezTo>
                    <a:cubicBezTo>
                      <a:pt x="1766" y="1350"/>
                      <a:pt x="1708" y="1440"/>
                      <a:pt x="1648" y="1482"/>
                    </a:cubicBezTo>
                    <a:cubicBezTo>
                      <a:pt x="1581" y="1503"/>
                      <a:pt x="1511" y="1475"/>
                      <a:pt x="1443" y="1479"/>
                    </a:cubicBezTo>
                    <a:cubicBezTo>
                      <a:pt x="1382" y="1560"/>
                      <a:pt x="1400" y="1670"/>
                      <a:pt x="1421" y="1762"/>
                    </a:cubicBezTo>
                    <a:cubicBezTo>
                      <a:pt x="1472" y="1914"/>
                      <a:pt x="1531" y="2063"/>
                      <a:pt x="1582" y="2214"/>
                    </a:cubicBezTo>
                    <a:cubicBezTo>
                      <a:pt x="1452" y="2288"/>
                      <a:pt x="1309" y="2344"/>
                      <a:pt x="1158" y="2347"/>
                    </a:cubicBezTo>
                    <a:cubicBezTo>
                      <a:pt x="1054" y="2347"/>
                      <a:pt x="967" y="2285"/>
                      <a:pt x="872" y="2255"/>
                    </a:cubicBezTo>
                    <a:cubicBezTo>
                      <a:pt x="821" y="2237"/>
                      <a:pt x="774" y="2275"/>
                      <a:pt x="738" y="2305"/>
                    </a:cubicBezTo>
                    <a:cubicBezTo>
                      <a:pt x="693" y="2434"/>
                      <a:pt x="796" y="2558"/>
                      <a:pt x="896" y="26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688FFCFC-B4F5-4E59-A884-8D999AC11E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7521" y="761"/>
                <a:ext cx="376" cy="217"/>
              </a:xfrm>
              <a:custGeom>
                <a:avLst/>
                <a:gdLst>
                  <a:gd name="T0" fmla="*/ 1103 w 2753"/>
                  <a:gd name="T1" fmla="*/ 1238 h 1588"/>
                  <a:gd name="T2" fmla="*/ 1495 w 2753"/>
                  <a:gd name="T3" fmla="*/ 1533 h 1588"/>
                  <a:gd name="T4" fmla="*/ 1969 w 2753"/>
                  <a:gd name="T5" fmla="*/ 1483 h 1588"/>
                  <a:gd name="T6" fmla="*/ 2249 w 2753"/>
                  <a:gd name="T7" fmla="*/ 1318 h 1588"/>
                  <a:gd name="T8" fmla="*/ 2247 w 2753"/>
                  <a:gd name="T9" fmla="*/ 1067 h 1588"/>
                  <a:gd name="T10" fmla="*/ 1933 w 2753"/>
                  <a:gd name="T11" fmla="*/ 778 h 1588"/>
                  <a:gd name="T12" fmla="*/ 2670 w 2753"/>
                  <a:gd name="T13" fmla="*/ 645 h 1588"/>
                  <a:gd name="T14" fmla="*/ 2690 w 2753"/>
                  <a:gd name="T15" fmla="*/ 348 h 1588"/>
                  <a:gd name="T16" fmla="*/ 2264 w 2753"/>
                  <a:gd name="T17" fmla="*/ 306 h 1588"/>
                  <a:gd name="T18" fmla="*/ 1939 w 2753"/>
                  <a:gd name="T19" fmla="*/ 140 h 1588"/>
                  <a:gd name="T20" fmla="*/ 1439 w 2753"/>
                  <a:gd name="T21" fmla="*/ 119 h 1588"/>
                  <a:gd name="T22" fmla="*/ 896 w 2753"/>
                  <a:gd name="T23" fmla="*/ 308 h 1588"/>
                  <a:gd name="T24" fmla="*/ 617 w 2753"/>
                  <a:gd name="T25" fmla="*/ 98 h 1588"/>
                  <a:gd name="T26" fmla="*/ 238 w 2753"/>
                  <a:gd name="T27" fmla="*/ 80 h 1588"/>
                  <a:gd name="T28" fmla="*/ 7 w 2753"/>
                  <a:gd name="T29" fmla="*/ 629 h 1588"/>
                  <a:gd name="T30" fmla="*/ 162 w 2753"/>
                  <a:gd name="T31" fmla="*/ 1041 h 1588"/>
                  <a:gd name="T32" fmla="*/ 543 w 2753"/>
                  <a:gd name="T33" fmla="*/ 1366 h 1588"/>
                  <a:gd name="T34" fmla="*/ 782 w 2753"/>
                  <a:gd name="T35" fmla="*/ 1487 h 1588"/>
                  <a:gd name="T36" fmla="*/ 1103 w 2753"/>
                  <a:gd name="T37" fmla="*/ 1238 h 1588"/>
                  <a:gd name="T38" fmla="*/ 1366 w 2753"/>
                  <a:gd name="T39" fmla="*/ 1038 h 1588"/>
                  <a:gd name="T40" fmla="*/ 1170 w 2753"/>
                  <a:gd name="T41" fmla="*/ 835 h 1588"/>
                  <a:gd name="T42" fmla="*/ 974 w 2753"/>
                  <a:gd name="T43" fmla="*/ 696 h 1588"/>
                  <a:gd name="T44" fmla="*/ 1252 w 2753"/>
                  <a:gd name="T45" fmla="*/ 666 h 1588"/>
                  <a:gd name="T46" fmla="*/ 1517 w 2753"/>
                  <a:gd name="T47" fmla="*/ 780 h 1588"/>
                  <a:gd name="T48" fmla="*/ 1366 w 2753"/>
                  <a:gd name="T49" fmla="*/ 1038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53" h="1588">
                    <a:moveTo>
                      <a:pt x="1103" y="1238"/>
                    </a:moveTo>
                    <a:cubicBezTo>
                      <a:pt x="1283" y="1259"/>
                      <a:pt x="1332" y="1480"/>
                      <a:pt x="1495" y="1533"/>
                    </a:cubicBezTo>
                    <a:cubicBezTo>
                      <a:pt x="1652" y="1588"/>
                      <a:pt x="1819" y="1538"/>
                      <a:pt x="1969" y="1483"/>
                    </a:cubicBezTo>
                    <a:cubicBezTo>
                      <a:pt x="2069" y="1443"/>
                      <a:pt x="2174" y="1399"/>
                      <a:pt x="2249" y="1318"/>
                    </a:cubicBezTo>
                    <a:cubicBezTo>
                      <a:pt x="2313" y="1248"/>
                      <a:pt x="2280" y="1144"/>
                      <a:pt x="2247" y="1067"/>
                    </a:cubicBezTo>
                    <a:cubicBezTo>
                      <a:pt x="2184" y="927"/>
                      <a:pt x="1996" y="917"/>
                      <a:pt x="1933" y="778"/>
                    </a:cubicBezTo>
                    <a:cubicBezTo>
                      <a:pt x="2156" y="640"/>
                      <a:pt x="2442" y="771"/>
                      <a:pt x="2670" y="645"/>
                    </a:cubicBezTo>
                    <a:cubicBezTo>
                      <a:pt x="2721" y="560"/>
                      <a:pt x="2753" y="434"/>
                      <a:pt x="2690" y="348"/>
                    </a:cubicBezTo>
                    <a:cubicBezTo>
                      <a:pt x="2562" y="273"/>
                      <a:pt x="2404" y="317"/>
                      <a:pt x="2264" y="306"/>
                    </a:cubicBezTo>
                    <a:cubicBezTo>
                      <a:pt x="2130" y="311"/>
                      <a:pt x="2065" y="161"/>
                      <a:pt x="1939" y="140"/>
                    </a:cubicBezTo>
                    <a:cubicBezTo>
                      <a:pt x="1778" y="102"/>
                      <a:pt x="1595" y="24"/>
                      <a:pt x="1439" y="119"/>
                    </a:cubicBezTo>
                    <a:cubicBezTo>
                      <a:pt x="1271" y="211"/>
                      <a:pt x="1102" y="360"/>
                      <a:pt x="896" y="308"/>
                    </a:cubicBezTo>
                    <a:cubicBezTo>
                      <a:pt x="800" y="242"/>
                      <a:pt x="726" y="146"/>
                      <a:pt x="617" y="98"/>
                    </a:cubicBezTo>
                    <a:cubicBezTo>
                      <a:pt x="502" y="39"/>
                      <a:pt x="352" y="0"/>
                      <a:pt x="238" y="80"/>
                    </a:cubicBezTo>
                    <a:cubicBezTo>
                      <a:pt x="59" y="198"/>
                      <a:pt x="1" y="426"/>
                      <a:pt x="7" y="629"/>
                    </a:cubicBezTo>
                    <a:cubicBezTo>
                      <a:pt x="0" y="779"/>
                      <a:pt x="50" y="937"/>
                      <a:pt x="162" y="1041"/>
                    </a:cubicBezTo>
                    <a:cubicBezTo>
                      <a:pt x="281" y="1158"/>
                      <a:pt x="448" y="1223"/>
                      <a:pt x="543" y="1366"/>
                    </a:cubicBezTo>
                    <a:cubicBezTo>
                      <a:pt x="593" y="1445"/>
                      <a:pt x="680" y="1524"/>
                      <a:pt x="782" y="1487"/>
                    </a:cubicBezTo>
                    <a:cubicBezTo>
                      <a:pt x="933" y="1464"/>
                      <a:pt x="940" y="1232"/>
                      <a:pt x="1103" y="1238"/>
                    </a:cubicBezTo>
                    <a:moveTo>
                      <a:pt x="1366" y="1038"/>
                    </a:moveTo>
                    <a:cubicBezTo>
                      <a:pt x="1298" y="972"/>
                      <a:pt x="1265" y="869"/>
                      <a:pt x="1170" y="835"/>
                    </a:cubicBezTo>
                    <a:cubicBezTo>
                      <a:pt x="1094" y="805"/>
                      <a:pt x="1026" y="759"/>
                      <a:pt x="974" y="696"/>
                    </a:cubicBezTo>
                    <a:cubicBezTo>
                      <a:pt x="1058" y="655"/>
                      <a:pt x="1164" y="604"/>
                      <a:pt x="1252" y="666"/>
                    </a:cubicBezTo>
                    <a:cubicBezTo>
                      <a:pt x="1334" y="718"/>
                      <a:pt x="1426" y="746"/>
                      <a:pt x="1517" y="780"/>
                    </a:cubicBezTo>
                    <a:cubicBezTo>
                      <a:pt x="1613" y="873"/>
                      <a:pt x="1497" y="1087"/>
                      <a:pt x="1366" y="10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3897A5C3-5325-49B9-B54C-5376EE4A25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1050" y="874"/>
                <a:ext cx="367" cy="285"/>
              </a:xfrm>
              <a:custGeom>
                <a:avLst/>
                <a:gdLst>
                  <a:gd name="T0" fmla="*/ 1456 w 2694"/>
                  <a:gd name="T1" fmla="*/ 2053 h 2084"/>
                  <a:gd name="T2" fmla="*/ 2268 w 2694"/>
                  <a:gd name="T3" fmla="*/ 1966 h 2084"/>
                  <a:gd name="T4" fmla="*/ 2620 w 2694"/>
                  <a:gd name="T5" fmla="*/ 1212 h 2084"/>
                  <a:gd name="T6" fmla="*/ 1410 w 2694"/>
                  <a:gd name="T7" fmla="*/ 44 h 2084"/>
                  <a:gd name="T8" fmla="*/ 883 w 2694"/>
                  <a:gd name="T9" fmla="*/ 11 h 2084"/>
                  <a:gd name="T10" fmla="*/ 419 w 2694"/>
                  <a:gd name="T11" fmla="*/ 104 h 2084"/>
                  <a:gd name="T12" fmla="*/ 43 w 2694"/>
                  <a:gd name="T13" fmla="*/ 548 h 2084"/>
                  <a:gd name="T14" fmla="*/ 380 w 2694"/>
                  <a:gd name="T15" fmla="*/ 1505 h 2084"/>
                  <a:gd name="T16" fmla="*/ 1456 w 2694"/>
                  <a:gd name="T17" fmla="*/ 2053 h 2084"/>
                  <a:gd name="T18" fmla="*/ 1429 w 2694"/>
                  <a:gd name="T19" fmla="*/ 1576 h 2084"/>
                  <a:gd name="T20" fmla="*/ 1001 w 2694"/>
                  <a:gd name="T21" fmla="*/ 1273 h 2084"/>
                  <a:gd name="T22" fmla="*/ 779 w 2694"/>
                  <a:gd name="T23" fmla="*/ 752 h 2084"/>
                  <a:gd name="T24" fmla="*/ 1249 w 2694"/>
                  <a:gd name="T25" fmla="*/ 495 h 2084"/>
                  <a:gd name="T26" fmla="*/ 1804 w 2694"/>
                  <a:gd name="T27" fmla="*/ 1029 h 2084"/>
                  <a:gd name="T28" fmla="*/ 1830 w 2694"/>
                  <a:gd name="T29" fmla="*/ 1484 h 2084"/>
                  <a:gd name="T30" fmla="*/ 1429 w 2694"/>
                  <a:gd name="T31" fmla="*/ 1576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94" h="2084">
                    <a:moveTo>
                      <a:pt x="1456" y="2053"/>
                    </a:moveTo>
                    <a:cubicBezTo>
                      <a:pt x="1728" y="2060"/>
                      <a:pt x="2014" y="2084"/>
                      <a:pt x="2268" y="1966"/>
                    </a:cubicBezTo>
                    <a:cubicBezTo>
                      <a:pt x="2548" y="1844"/>
                      <a:pt x="2694" y="1502"/>
                      <a:pt x="2620" y="1212"/>
                    </a:cubicBezTo>
                    <a:cubicBezTo>
                      <a:pt x="2513" y="617"/>
                      <a:pt x="1985" y="168"/>
                      <a:pt x="1410" y="44"/>
                    </a:cubicBezTo>
                    <a:cubicBezTo>
                      <a:pt x="1238" y="0"/>
                      <a:pt x="1059" y="12"/>
                      <a:pt x="883" y="11"/>
                    </a:cubicBezTo>
                    <a:cubicBezTo>
                      <a:pt x="723" y="7"/>
                      <a:pt x="565" y="44"/>
                      <a:pt x="419" y="104"/>
                    </a:cubicBezTo>
                    <a:cubicBezTo>
                      <a:pt x="233" y="181"/>
                      <a:pt x="78" y="346"/>
                      <a:pt x="43" y="548"/>
                    </a:cubicBezTo>
                    <a:cubicBezTo>
                      <a:pt x="0" y="897"/>
                      <a:pt x="153" y="1246"/>
                      <a:pt x="380" y="1505"/>
                    </a:cubicBezTo>
                    <a:cubicBezTo>
                      <a:pt x="647" y="1821"/>
                      <a:pt x="1044" y="2018"/>
                      <a:pt x="1456" y="2053"/>
                    </a:cubicBezTo>
                    <a:moveTo>
                      <a:pt x="1429" y="1576"/>
                    </a:moveTo>
                    <a:cubicBezTo>
                      <a:pt x="1252" y="1539"/>
                      <a:pt x="1106" y="1416"/>
                      <a:pt x="1001" y="1273"/>
                    </a:cubicBezTo>
                    <a:cubicBezTo>
                      <a:pt x="891" y="1118"/>
                      <a:pt x="813" y="939"/>
                      <a:pt x="779" y="752"/>
                    </a:cubicBezTo>
                    <a:cubicBezTo>
                      <a:pt x="792" y="528"/>
                      <a:pt x="1059" y="421"/>
                      <a:pt x="1249" y="495"/>
                    </a:cubicBezTo>
                    <a:cubicBezTo>
                      <a:pt x="1516" y="555"/>
                      <a:pt x="1698" y="791"/>
                      <a:pt x="1804" y="1029"/>
                    </a:cubicBezTo>
                    <a:cubicBezTo>
                      <a:pt x="1877" y="1165"/>
                      <a:pt x="1924" y="1349"/>
                      <a:pt x="1830" y="1484"/>
                    </a:cubicBezTo>
                    <a:cubicBezTo>
                      <a:pt x="1725" y="1579"/>
                      <a:pt x="1565" y="1626"/>
                      <a:pt x="1429" y="15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C3B5F97E-23A6-4995-9DE5-1A3222B604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427" y="875"/>
                <a:ext cx="347" cy="286"/>
              </a:xfrm>
              <a:custGeom>
                <a:avLst/>
                <a:gdLst>
                  <a:gd name="T0" fmla="*/ 524 w 2543"/>
                  <a:gd name="T1" fmla="*/ 1681 h 2089"/>
                  <a:gd name="T2" fmla="*/ 1473 w 2543"/>
                  <a:gd name="T3" fmla="*/ 2070 h 2089"/>
                  <a:gd name="T4" fmla="*/ 2030 w 2543"/>
                  <a:gd name="T5" fmla="*/ 2035 h 2089"/>
                  <a:gd name="T6" fmla="*/ 2498 w 2543"/>
                  <a:gd name="T7" fmla="*/ 1673 h 2089"/>
                  <a:gd name="T8" fmla="*/ 2543 w 2543"/>
                  <a:gd name="T9" fmla="*/ 1371 h 2089"/>
                  <a:gd name="T10" fmla="*/ 1846 w 2543"/>
                  <a:gd name="T11" fmla="*/ 1310 h 2089"/>
                  <a:gd name="T12" fmla="*/ 1785 w 2543"/>
                  <a:gd name="T13" fmla="*/ 1534 h 2089"/>
                  <a:gd name="T14" fmla="*/ 1583 w 2543"/>
                  <a:gd name="T15" fmla="*/ 1613 h 2089"/>
                  <a:gd name="T16" fmla="*/ 970 w 2543"/>
                  <a:gd name="T17" fmla="*/ 1239 h 2089"/>
                  <a:gd name="T18" fmla="*/ 790 w 2543"/>
                  <a:gd name="T19" fmla="*/ 734 h 2089"/>
                  <a:gd name="T20" fmla="*/ 960 w 2543"/>
                  <a:gd name="T21" fmla="*/ 510 h 2089"/>
                  <a:gd name="T22" fmla="*/ 1311 w 2543"/>
                  <a:gd name="T23" fmla="*/ 538 h 2089"/>
                  <a:gd name="T24" fmla="*/ 1636 w 2543"/>
                  <a:gd name="T25" fmla="*/ 850 h 2089"/>
                  <a:gd name="T26" fmla="*/ 2333 w 2543"/>
                  <a:gd name="T27" fmla="*/ 752 h 2089"/>
                  <a:gd name="T28" fmla="*/ 1017 w 2543"/>
                  <a:gd name="T29" fmla="*/ 25 h 2089"/>
                  <a:gd name="T30" fmla="*/ 295 w 2543"/>
                  <a:gd name="T31" fmla="*/ 187 h 2089"/>
                  <a:gd name="T32" fmla="*/ 50 w 2543"/>
                  <a:gd name="T33" fmla="*/ 834 h 2089"/>
                  <a:gd name="T34" fmla="*/ 524 w 2543"/>
                  <a:gd name="T35" fmla="*/ 1681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43" h="2089">
                    <a:moveTo>
                      <a:pt x="524" y="1681"/>
                    </a:moveTo>
                    <a:cubicBezTo>
                      <a:pt x="784" y="1913"/>
                      <a:pt x="1125" y="2050"/>
                      <a:pt x="1473" y="2070"/>
                    </a:cubicBezTo>
                    <a:cubicBezTo>
                      <a:pt x="1659" y="2070"/>
                      <a:pt x="1849" y="2089"/>
                      <a:pt x="2030" y="2035"/>
                    </a:cubicBezTo>
                    <a:cubicBezTo>
                      <a:pt x="2227" y="1987"/>
                      <a:pt x="2414" y="1863"/>
                      <a:pt x="2498" y="1673"/>
                    </a:cubicBezTo>
                    <a:cubicBezTo>
                      <a:pt x="2542" y="1579"/>
                      <a:pt x="2537" y="1473"/>
                      <a:pt x="2543" y="1371"/>
                    </a:cubicBezTo>
                    <a:cubicBezTo>
                      <a:pt x="2310" y="1358"/>
                      <a:pt x="2078" y="1330"/>
                      <a:pt x="1846" y="1310"/>
                    </a:cubicBezTo>
                    <a:cubicBezTo>
                      <a:pt x="1837" y="1386"/>
                      <a:pt x="1853" y="1481"/>
                      <a:pt x="1785" y="1534"/>
                    </a:cubicBezTo>
                    <a:cubicBezTo>
                      <a:pt x="1725" y="1577"/>
                      <a:pt x="1654" y="1601"/>
                      <a:pt x="1583" y="1613"/>
                    </a:cubicBezTo>
                    <a:cubicBezTo>
                      <a:pt x="1333" y="1598"/>
                      <a:pt x="1102" y="1450"/>
                      <a:pt x="970" y="1239"/>
                    </a:cubicBezTo>
                    <a:cubicBezTo>
                      <a:pt x="873" y="1089"/>
                      <a:pt x="787" y="917"/>
                      <a:pt x="790" y="734"/>
                    </a:cubicBezTo>
                    <a:cubicBezTo>
                      <a:pt x="789" y="632"/>
                      <a:pt x="862" y="538"/>
                      <a:pt x="960" y="510"/>
                    </a:cubicBezTo>
                    <a:cubicBezTo>
                      <a:pt x="1074" y="459"/>
                      <a:pt x="1202" y="493"/>
                      <a:pt x="1311" y="538"/>
                    </a:cubicBezTo>
                    <a:cubicBezTo>
                      <a:pt x="1452" y="601"/>
                      <a:pt x="1546" y="729"/>
                      <a:pt x="1636" y="850"/>
                    </a:cubicBezTo>
                    <a:cubicBezTo>
                      <a:pt x="1869" y="824"/>
                      <a:pt x="2103" y="800"/>
                      <a:pt x="2333" y="752"/>
                    </a:cubicBezTo>
                    <a:cubicBezTo>
                      <a:pt x="2077" y="286"/>
                      <a:pt x="1545" y="0"/>
                      <a:pt x="1017" y="25"/>
                    </a:cubicBezTo>
                    <a:cubicBezTo>
                      <a:pt x="769" y="14"/>
                      <a:pt x="504" y="40"/>
                      <a:pt x="295" y="187"/>
                    </a:cubicBezTo>
                    <a:cubicBezTo>
                      <a:pt x="91" y="326"/>
                      <a:pt x="0" y="597"/>
                      <a:pt x="50" y="834"/>
                    </a:cubicBezTo>
                    <a:cubicBezTo>
                      <a:pt x="100" y="1161"/>
                      <a:pt x="282" y="1459"/>
                      <a:pt x="524" y="16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8CB58FA-96B7-4594-B581-1EB0C26E470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71" y="882"/>
                <a:ext cx="345" cy="271"/>
              </a:xfrm>
              <a:custGeom>
                <a:avLst/>
                <a:gdLst>
                  <a:gd name="T0" fmla="*/ 1682 w 2527"/>
                  <a:gd name="T1" fmla="*/ 1979 h 1979"/>
                  <a:gd name="T2" fmla="*/ 2489 w 2527"/>
                  <a:gd name="T3" fmla="*/ 1978 h 1979"/>
                  <a:gd name="T4" fmla="*/ 2497 w 2527"/>
                  <a:gd name="T5" fmla="*/ 1060 h 1979"/>
                  <a:gd name="T6" fmla="*/ 2527 w 2527"/>
                  <a:gd name="T7" fmla="*/ 3 h 1979"/>
                  <a:gd name="T8" fmla="*/ 1790 w 2527"/>
                  <a:gd name="T9" fmla="*/ 3 h 1979"/>
                  <a:gd name="T10" fmla="*/ 1803 w 2527"/>
                  <a:gd name="T11" fmla="*/ 320 h 1979"/>
                  <a:gd name="T12" fmla="*/ 1060 w 2527"/>
                  <a:gd name="T13" fmla="*/ 320 h 1979"/>
                  <a:gd name="T14" fmla="*/ 828 w 2527"/>
                  <a:gd name="T15" fmla="*/ 4 h 1979"/>
                  <a:gd name="T16" fmla="*/ 0 w 2527"/>
                  <a:gd name="T17" fmla="*/ 5 h 1979"/>
                  <a:gd name="T18" fmla="*/ 1682 w 2527"/>
                  <a:gd name="T19" fmla="*/ 1979 h 1979"/>
                  <a:gd name="T20" fmla="*/ 1395 w 2527"/>
                  <a:gd name="T21" fmla="*/ 769 h 1979"/>
                  <a:gd name="T22" fmla="*/ 1822 w 2527"/>
                  <a:gd name="T23" fmla="*/ 767 h 1979"/>
                  <a:gd name="T24" fmla="*/ 1871 w 2527"/>
                  <a:gd name="T25" fmla="*/ 1415 h 1979"/>
                  <a:gd name="T26" fmla="*/ 1395 w 2527"/>
                  <a:gd name="T27" fmla="*/ 769 h 1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27" h="1979">
                    <a:moveTo>
                      <a:pt x="1682" y="1979"/>
                    </a:moveTo>
                    <a:cubicBezTo>
                      <a:pt x="1951" y="1977"/>
                      <a:pt x="2220" y="1979"/>
                      <a:pt x="2489" y="1978"/>
                    </a:cubicBezTo>
                    <a:cubicBezTo>
                      <a:pt x="2500" y="1672"/>
                      <a:pt x="2494" y="1366"/>
                      <a:pt x="2497" y="1060"/>
                    </a:cubicBezTo>
                    <a:cubicBezTo>
                      <a:pt x="2521" y="708"/>
                      <a:pt x="2519" y="355"/>
                      <a:pt x="2527" y="3"/>
                    </a:cubicBezTo>
                    <a:cubicBezTo>
                      <a:pt x="2281" y="3"/>
                      <a:pt x="2036" y="2"/>
                      <a:pt x="1790" y="3"/>
                    </a:cubicBezTo>
                    <a:cubicBezTo>
                      <a:pt x="1792" y="109"/>
                      <a:pt x="1796" y="215"/>
                      <a:pt x="1803" y="320"/>
                    </a:cubicBezTo>
                    <a:cubicBezTo>
                      <a:pt x="1555" y="320"/>
                      <a:pt x="1307" y="320"/>
                      <a:pt x="1060" y="320"/>
                    </a:cubicBezTo>
                    <a:cubicBezTo>
                      <a:pt x="982" y="215"/>
                      <a:pt x="903" y="111"/>
                      <a:pt x="828" y="4"/>
                    </a:cubicBezTo>
                    <a:cubicBezTo>
                      <a:pt x="552" y="3"/>
                      <a:pt x="276" y="0"/>
                      <a:pt x="0" y="5"/>
                    </a:cubicBezTo>
                    <a:cubicBezTo>
                      <a:pt x="557" y="666"/>
                      <a:pt x="1122" y="1320"/>
                      <a:pt x="1682" y="1979"/>
                    </a:cubicBezTo>
                    <a:moveTo>
                      <a:pt x="1395" y="769"/>
                    </a:moveTo>
                    <a:cubicBezTo>
                      <a:pt x="1537" y="768"/>
                      <a:pt x="1679" y="769"/>
                      <a:pt x="1822" y="767"/>
                    </a:cubicBezTo>
                    <a:cubicBezTo>
                      <a:pt x="1855" y="982"/>
                      <a:pt x="1865" y="1198"/>
                      <a:pt x="1871" y="1415"/>
                    </a:cubicBezTo>
                    <a:cubicBezTo>
                      <a:pt x="1719" y="1195"/>
                      <a:pt x="1553" y="985"/>
                      <a:pt x="1395" y="7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FC840B3E-65F2-4B28-A1EB-B1EE3D973CA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1162" y="945"/>
                <a:ext cx="141" cy="145"/>
              </a:xfrm>
              <a:custGeom>
                <a:avLst/>
                <a:gdLst>
                  <a:gd name="T0" fmla="*/ 564 w 1032"/>
                  <a:gd name="T1" fmla="*/ 1024 h 1059"/>
                  <a:gd name="T2" fmla="*/ 890 w 1032"/>
                  <a:gd name="T3" fmla="*/ 1015 h 1059"/>
                  <a:gd name="T4" fmla="*/ 1015 w 1032"/>
                  <a:gd name="T5" fmla="*/ 851 h 1059"/>
                  <a:gd name="T6" fmla="*/ 908 w 1032"/>
                  <a:gd name="T7" fmla="*/ 471 h 1059"/>
                  <a:gd name="T8" fmla="*/ 613 w 1032"/>
                  <a:gd name="T9" fmla="*/ 120 h 1059"/>
                  <a:gd name="T10" fmla="*/ 170 w 1032"/>
                  <a:gd name="T11" fmla="*/ 38 h 1059"/>
                  <a:gd name="T12" fmla="*/ 8 w 1032"/>
                  <a:gd name="T13" fmla="*/ 252 h 1059"/>
                  <a:gd name="T14" fmla="*/ 137 w 1032"/>
                  <a:gd name="T15" fmla="*/ 632 h 1059"/>
                  <a:gd name="T16" fmla="*/ 564 w 1032"/>
                  <a:gd name="T17" fmla="*/ 1024 h 1059"/>
                  <a:gd name="T18" fmla="*/ 607 w 1032"/>
                  <a:gd name="T19" fmla="*/ 898 h 1059"/>
                  <a:gd name="T20" fmla="*/ 158 w 1032"/>
                  <a:gd name="T21" fmla="*/ 353 h 1059"/>
                  <a:gd name="T22" fmla="*/ 210 w 1032"/>
                  <a:gd name="T23" fmla="*/ 165 h 1059"/>
                  <a:gd name="T24" fmla="*/ 767 w 1032"/>
                  <a:gd name="T25" fmla="*/ 492 h 1059"/>
                  <a:gd name="T26" fmla="*/ 884 w 1032"/>
                  <a:gd name="T27" fmla="*/ 851 h 1059"/>
                  <a:gd name="T28" fmla="*/ 607 w 1032"/>
                  <a:gd name="T29" fmla="*/ 898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2" h="1059">
                    <a:moveTo>
                      <a:pt x="564" y="1024"/>
                    </a:moveTo>
                    <a:cubicBezTo>
                      <a:pt x="670" y="1053"/>
                      <a:pt x="787" y="1059"/>
                      <a:pt x="890" y="1015"/>
                    </a:cubicBezTo>
                    <a:cubicBezTo>
                      <a:pt x="956" y="988"/>
                      <a:pt x="1014" y="926"/>
                      <a:pt x="1015" y="851"/>
                    </a:cubicBezTo>
                    <a:cubicBezTo>
                      <a:pt x="1032" y="715"/>
                      <a:pt x="967" y="589"/>
                      <a:pt x="908" y="471"/>
                    </a:cubicBezTo>
                    <a:cubicBezTo>
                      <a:pt x="838" y="334"/>
                      <a:pt x="741" y="207"/>
                      <a:pt x="613" y="120"/>
                    </a:cubicBezTo>
                    <a:cubicBezTo>
                      <a:pt x="485" y="32"/>
                      <a:pt x="320" y="0"/>
                      <a:pt x="170" y="38"/>
                    </a:cubicBezTo>
                    <a:cubicBezTo>
                      <a:pt x="73" y="57"/>
                      <a:pt x="0" y="154"/>
                      <a:pt x="8" y="252"/>
                    </a:cubicBezTo>
                    <a:cubicBezTo>
                      <a:pt x="13" y="388"/>
                      <a:pt x="76" y="513"/>
                      <a:pt x="137" y="632"/>
                    </a:cubicBezTo>
                    <a:cubicBezTo>
                      <a:pt x="228" y="805"/>
                      <a:pt x="373" y="964"/>
                      <a:pt x="564" y="1024"/>
                    </a:cubicBezTo>
                    <a:moveTo>
                      <a:pt x="607" y="898"/>
                    </a:moveTo>
                    <a:cubicBezTo>
                      <a:pt x="369" y="817"/>
                      <a:pt x="236" y="576"/>
                      <a:pt x="158" y="353"/>
                    </a:cubicBezTo>
                    <a:cubicBezTo>
                      <a:pt x="133" y="291"/>
                      <a:pt x="125" y="181"/>
                      <a:pt x="210" y="165"/>
                    </a:cubicBezTo>
                    <a:cubicBezTo>
                      <a:pt x="450" y="104"/>
                      <a:pt x="660" y="296"/>
                      <a:pt x="767" y="492"/>
                    </a:cubicBezTo>
                    <a:cubicBezTo>
                      <a:pt x="822" y="603"/>
                      <a:pt x="899" y="721"/>
                      <a:pt x="884" y="851"/>
                    </a:cubicBezTo>
                    <a:cubicBezTo>
                      <a:pt x="822" y="936"/>
                      <a:pt x="697" y="920"/>
                      <a:pt x="607" y="8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E3C5E9B1-C88D-4DF1-8A00-CEE24A7D4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872" y="979"/>
                <a:ext cx="47" cy="63"/>
              </a:xfrm>
              <a:custGeom>
                <a:avLst/>
                <a:gdLst>
                  <a:gd name="T0" fmla="*/ 0 w 345"/>
                  <a:gd name="T1" fmla="*/ 2 h 465"/>
                  <a:gd name="T2" fmla="*/ 345 w 345"/>
                  <a:gd name="T3" fmla="*/ 465 h 465"/>
                  <a:gd name="T4" fmla="*/ 314 w 345"/>
                  <a:gd name="T5" fmla="*/ 0 h 465"/>
                  <a:gd name="T6" fmla="*/ 0 w 345"/>
                  <a:gd name="T7" fmla="*/ 2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465">
                    <a:moveTo>
                      <a:pt x="0" y="2"/>
                    </a:moveTo>
                    <a:cubicBezTo>
                      <a:pt x="115" y="156"/>
                      <a:pt x="226" y="314"/>
                      <a:pt x="345" y="465"/>
                    </a:cubicBezTo>
                    <a:cubicBezTo>
                      <a:pt x="339" y="310"/>
                      <a:pt x="326" y="155"/>
                      <a:pt x="314" y="0"/>
                    </a:cubicBezTo>
                    <a:cubicBezTo>
                      <a:pt x="209" y="0"/>
                      <a:pt x="104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6B6E38A9-8496-4074-8B3E-4D37C1483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47" y="1196"/>
                <a:ext cx="1694" cy="121"/>
              </a:xfrm>
              <a:custGeom>
                <a:avLst/>
                <a:gdLst>
                  <a:gd name="T0" fmla="*/ 3 w 12410"/>
                  <a:gd name="T1" fmla="*/ 881 h 885"/>
                  <a:gd name="T2" fmla="*/ 12410 w 12410"/>
                  <a:gd name="T3" fmla="*/ 883 h 885"/>
                  <a:gd name="T4" fmla="*/ 12410 w 12410"/>
                  <a:gd name="T5" fmla="*/ 709 h 885"/>
                  <a:gd name="T6" fmla="*/ 12092 w 12410"/>
                  <a:gd name="T7" fmla="*/ 709 h 885"/>
                  <a:gd name="T8" fmla="*/ 12090 w 12410"/>
                  <a:gd name="T9" fmla="*/ 6 h 885"/>
                  <a:gd name="T10" fmla="*/ 345 w 12410"/>
                  <a:gd name="T11" fmla="*/ 3 h 885"/>
                  <a:gd name="T12" fmla="*/ 345 w 12410"/>
                  <a:gd name="T13" fmla="*/ 709 h 885"/>
                  <a:gd name="T14" fmla="*/ 0 w 12410"/>
                  <a:gd name="T15" fmla="*/ 709 h 885"/>
                  <a:gd name="T16" fmla="*/ 3 w 12410"/>
                  <a:gd name="T17" fmla="*/ 881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10" h="885">
                    <a:moveTo>
                      <a:pt x="3" y="881"/>
                    </a:moveTo>
                    <a:cubicBezTo>
                      <a:pt x="4138" y="885"/>
                      <a:pt x="8274" y="882"/>
                      <a:pt x="12410" y="883"/>
                    </a:cubicBezTo>
                    <a:cubicBezTo>
                      <a:pt x="12410" y="825"/>
                      <a:pt x="12410" y="767"/>
                      <a:pt x="12410" y="709"/>
                    </a:cubicBezTo>
                    <a:cubicBezTo>
                      <a:pt x="12304" y="709"/>
                      <a:pt x="12198" y="709"/>
                      <a:pt x="12092" y="709"/>
                    </a:cubicBezTo>
                    <a:cubicBezTo>
                      <a:pt x="12090" y="474"/>
                      <a:pt x="12094" y="240"/>
                      <a:pt x="12090" y="6"/>
                    </a:cubicBezTo>
                    <a:cubicBezTo>
                      <a:pt x="8175" y="0"/>
                      <a:pt x="4260" y="5"/>
                      <a:pt x="345" y="3"/>
                    </a:cubicBezTo>
                    <a:cubicBezTo>
                      <a:pt x="345" y="239"/>
                      <a:pt x="345" y="474"/>
                      <a:pt x="345" y="709"/>
                    </a:cubicBezTo>
                    <a:cubicBezTo>
                      <a:pt x="230" y="709"/>
                      <a:pt x="115" y="709"/>
                      <a:pt x="0" y="709"/>
                    </a:cubicBezTo>
                    <a:cubicBezTo>
                      <a:pt x="1" y="767"/>
                      <a:pt x="2" y="824"/>
                      <a:pt x="3" y="8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1CB61585-FE5C-4A17-8580-4EC7D0DBAC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230" y="1196"/>
                <a:ext cx="93" cy="116"/>
              </a:xfrm>
              <a:custGeom>
                <a:avLst/>
                <a:gdLst>
                  <a:gd name="T0" fmla="*/ 0 w 679"/>
                  <a:gd name="T1" fmla="*/ 849 h 849"/>
                  <a:gd name="T2" fmla="*/ 134 w 679"/>
                  <a:gd name="T3" fmla="*/ 849 h 849"/>
                  <a:gd name="T4" fmla="*/ 572 w 679"/>
                  <a:gd name="T5" fmla="*/ 147 h 849"/>
                  <a:gd name="T6" fmla="*/ 569 w 679"/>
                  <a:gd name="T7" fmla="*/ 849 h 849"/>
                  <a:gd name="T8" fmla="*/ 679 w 679"/>
                  <a:gd name="T9" fmla="*/ 849 h 849"/>
                  <a:gd name="T10" fmla="*/ 679 w 679"/>
                  <a:gd name="T11" fmla="*/ 0 h 849"/>
                  <a:gd name="T12" fmla="*/ 542 w 679"/>
                  <a:gd name="T13" fmla="*/ 8 h 849"/>
                  <a:gd name="T14" fmla="*/ 109 w 679"/>
                  <a:gd name="T15" fmla="*/ 705 h 849"/>
                  <a:gd name="T16" fmla="*/ 106 w 679"/>
                  <a:gd name="T17" fmla="*/ 2 h 849"/>
                  <a:gd name="T18" fmla="*/ 0 w 679"/>
                  <a:gd name="T19" fmla="*/ 2 h 849"/>
                  <a:gd name="T20" fmla="*/ 0 w 679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9" h="849">
                    <a:moveTo>
                      <a:pt x="0" y="849"/>
                    </a:moveTo>
                    <a:cubicBezTo>
                      <a:pt x="44" y="849"/>
                      <a:pt x="89" y="849"/>
                      <a:pt x="134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6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79" y="849"/>
                    </a:cubicBezTo>
                    <a:cubicBezTo>
                      <a:pt x="679" y="566"/>
                      <a:pt x="679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7"/>
                      <a:pt x="109" y="705"/>
                    </a:cubicBezTo>
                    <a:cubicBezTo>
                      <a:pt x="102" y="471"/>
                      <a:pt x="107" y="237"/>
                      <a:pt x="106" y="2"/>
                    </a:cubicBezTo>
                    <a:cubicBezTo>
                      <a:pt x="79" y="2"/>
                      <a:pt x="26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46322409-C26D-4863-BAA0-7827675AC1D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338" y="1196"/>
                <a:ext cx="101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4" y="562"/>
                      <a:pt x="642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6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2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1" name="Freeform 34">
                <a:extLst>
                  <a:ext uri="{FF2B5EF4-FFF2-40B4-BE49-F238E27FC236}">
                    <a16:creationId xmlns:a16="http://schemas.microsoft.com/office/drawing/2014/main" id="{C1C186DD-4AB6-48F1-A133-C07A25769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442" y="1195"/>
                <a:ext cx="85" cy="117"/>
              </a:xfrm>
              <a:custGeom>
                <a:avLst/>
                <a:gdLst>
                  <a:gd name="T0" fmla="*/ 0 w 624"/>
                  <a:gd name="T1" fmla="*/ 846 h 852"/>
                  <a:gd name="T2" fmla="*/ 533 w 624"/>
                  <a:gd name="T3" fmla="*/ 845 h 852"/>
                  <a:gd name="T4" fmla="*/ 624 w 624"/>
                  <a:gd name="T5" fmla="*/ 814 h 852"/>
                  <a:gd name="T6" fmla="*/ 345 w 624"/>
                  <a:gd name="T7" fmla="*/ 775 h 852"/>
                  <a:gd name="T8" fmla="*/ 345 w 624"/>
                  <a:gd name="T9" fmla="*/ 0 h 852"/>
                  <a:gd name="T10" fmla="*/ 240 w 624"/>
                  <a:gd name="T11" fmla="*/ 0 h 852"/>
                  <a:gd name="T12" fmla="*/ 240 w 624"/>
                  <a:gd name="T13" fmla="*/ 776 h 852"/>
                  <a:gd name="T14" fmla="*/ 0 w 624"/>
                  <a:gd name="T15" fmla="*/ 778 h 852"/>
                  <a:gd name="T16" fmla="*/ 0 w 624"/>
                  <a:gd name="T17" fmla="*/ 846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4" h="852">
                    <a:moveTo>
                      <a:pt x="0" y="846"/>
                    </a:moveTo>
                    <a:cubicBezTo>
                      <a:pt x="177" y="846"/>
                      <a:pt x="355" y="852"/>
                      <a:pt x="533" y="845"/>
                    </a:cubicBezTo>
                    <a:cubicBezTo>
                      <a:pt x="556" y="837"/>
                      <a:pt x="601" y="822"/>
                      <a:pt x="624" y="814"/>
                    </a:cubicBezTo>
                    <a:cubicBezTo>
                      <a:pt x="540" y="759"/>
                      <a:pt x="439" y="780"/>
                      <a:pt x="345" y="775"/>
                    </a:cubicBezTo>
                    <a:cubicBezTo>
                      <a:pt x="345" y="517"/>
                      <a:pt x="345" y="259"/>
                      <a:pt x="345" y="0"/>
                    </a:cubicBezTo>
                    <a:cubicBezTo>
                      <a:pt x="319" y="0"/>
                      <a:pt x="266" y="0"/>
                      <a:pt x="240" y="0"/>
                    </a:cubicBezTo>
                    <a:cubicBezTo>
                      <a:pt x="239" y="259"/>
                      <a:pt x="239" y="517"/>
                      <a:pt x="240" y="776"/>
                    </a:cubicBezTo>
                    <a:cubicBezTo>
                      <a:pt x="160" y="776"/>
                      <a:pt x="80" y="777"/>
                      <a:pt x="0" y="778"/>
                    </a:cubicBezTo>
                    <a:cubicBezTo>
                      <a:pt x="0" y="795"/>
                      <a:pt x="0" y="829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2" name="Freeform 35">
                <a:extLst>
                  <a:ext uri="{FF2B5EF4-FFF2-40B4-BE49-F238E27FC236}">
                    <a16:creationId xmlns:a16="http://schemas.microsoft.com/office/drawing/2014/main" id="{9F46FA5C-B7E8-419D-9096-8B8788E40E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526" y="1196"/>
                <a:ext cx="39" cy="116"/>
              </a:xfrm>
              <a:custGeom>
                <a:avLst/>
                <a:gdLst>
                  <a:gd name="T0" fmla="*/ 11 w 287"/>
                  <a:gd name="T1" fmla="*/ 847 h 847"/>
                  <a:gd name="T2" fmla="*/ 284 w 287"/>
                  <a:gd name="T3" fmla="*/ 846 h 847"/>
                  <a:gd name="T4" fmla="*/ 196 w 287"/>
                  <a:gd name="T5" fmla="*/ 728 h 847"/>
                  <a:gd name="T6" fmla="*/ 196 w 287"/>
                  <a:gd name="T7" fmla="*/ 119 h 847"/>
                  <a:gd name="T8" fmla="*/ 284 w 287"/>
                  <a:gd name="T9" fmla="*/ 2 h 847"/>
                  <a:gd name="T10" fmla="*/ 2 w 287"/>
                  <a:gd name="T11" fmla="*/ 1 h 847"/>
                  <a:gd name="T12" fmla="*/ 88 w 287"/>
                  <a:gd name="T13" fmla="*/ 118 h 847"/>
                  <a:gd name="T14" fmla="*/ 85 w 287"/>
                  <a:gd name="T15" fmla="*/ 731 h 847"/>
                  <a:gd name="T16" fmla="*/ 7 w 287"/>
                  <a:gd name="T17" fmla="*/ 754 h 847"/>
                  <a:gd name="T18" fmla="*/ 11 w 287"/>
                  <a:gd name="T19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" h="847">
                    <a:moveTo>
                      <a:pt x="11" y="847"/>
                    </a:moveTo>
                    <a:cubicBezTo>
                      <a:pt x="102" y="847"/>
                      <a:pt x="193" y="847"/>
                      <a:pt x="284" y="846"/>
                    </a:cubicBezTo>
                    <a:cubicBezTo>
                      <a:pt x="287" y="782"/>
                      <a:pt x="271" y="729"/>
                      <a:pt x="196" y="728"/>
                    </a:cubicBezTo>
                    <a:cubicBezTo>
                      <a:pt x="199" y="525"/>
                      <a:pt x="199" y="322"/>
                      <a:pt x="196" y="119"/>
                    </a:cubicBezTo>
                    <a:cubicBezTo>
                      <a:pt x="271" y="119"/>
                      <a:pt x="287" y="66"/>
                      <a:pt x="284" y="2"/>
                    </a:cubicBezTo>
                    <a:cubicBezTo>
                      <a:pt x="190" y="0"/>
                      <a:pt x="96" y="0"/>
                      <a:pt x="2" y="1"/>
                    </a:cubicBezTo>
                    <a:cubicBezTo>
                      <a:pt x="0" y="64"/>
                      <a:pt x="12" y="119"/>
                      <a:pt x="88" y="118"/>
                    </a:cubicBezTo>
                    <a:cubicBezTo>
                      <a:pt x="85" y="322"/>
                      <a:pt x="92" y="527"/>
                      <a:pt x="85" y="731"/>
                    </a:cubicBezTo>
                    <a:cubicBezTo>
                      <a:pt x="66" y="737"/>
                      <a:pt x="27" y="748"/>
                      <a:pt x="7" y="754"/>
                    </a:cubicBezTo>
                    <a:cubicBezTo>
                      <a:pt x="8" y="777"/>
                      <a:pt x="10" y="823"/>
                      <a:pt x="1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3" name="Freeform 36">
                <a:extLst>
                  <a:ext uri="{FF2B5EF4-FFF2-40B4-BE49-F238E27FC236}">
                    <a16:creationId xmlns:a16="http://schemas.microsoft.com/office/drawing/2014/main" id="{1935759F-EEF3-4926-A53B-52560ED69D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562" y="1192"/>
                <a:ext cx="123" cy="127"/>
              </a:xfrm>
              <a:custGeom>
                <a:avLst/>
                <a:gdLst>
                  <a:gd name="T0" fmla="*/ 332 w 900"/>
                  <a:gd name="T1" fmla="*/ 873 h 928"/>
                  <a:gd name="T2" fmla="*/ 768 w 900"/>
                  <a:gd name="T3" fmla="*/ 785 h 928"/>
                  <a:gd name="T4" fmla="*/ 821 w 900"/>
                  <a:gd name="T5" fmla="*/ 248 h 928"/>
                  <a:gd name="T6" fmla="*/ 293 w 900"/>
                  <a:gd name="T7" fmla="*/ 92 h 928"/>
                  <a:gd name="T8" fmla="*/ 332 w 900"/>
                  <a:gd name="T9" fmla="*/ 873 h 928"/>
                  <a:gd name="T10" fmla="*/ 431 w 900"/>
                  <a:gd name="T11" fmla="*/ 825 h 928"/>
                  <a:gd name="T12" fmla="*/ 204 w 900"/>
                  <a:gd name="T13" fmla="*/ 547 h 928"/>
                  <a:gd name="T14" fmla="*/ 293 w 900"/>
                  <a:gd name="T15" fmla="*/ 201 h 928"/>
                  <a:gd name="T16" fmla="*/ 701 w 900"/>
                  <a:gd name="T17" fmla="*/ 236 h 928"/>
                  <a:gd name="T18" fmla="*/ 726 w 900"/>
                  <a:gd name="T19" fmla="*/ 669 h 928"/>
                  <a:gd name="T20" fmla="*/ 431 w 900"/>
                  <a:gd name="T21" fmla="*/ 825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0" h="928">
                    <a:moveTo>
                      <a:pt x="332" y="873"/>
                    </a:moveTo>
                    <a:cubicBezTo>
                      <a:pt x="478" y="928"/>
                      <a:pt x="659" y="904"/>
                      <a:pt x="768" y="785"/>
                    </a:cubicBezTo>
                    <a:cubicBezTo>
                      <a:pt x="898" y="642"/>
                      <a:pt x="900" y="417"/>
                      <a:pt x="821" y="248"/>
                    </a:cubicBezTo>
                    <a:cubicBezTo>
                      <a:pt x="727" y="61"/>
                      <a:pt x="474" y="0"/>
                      <a:pt x="293" y="92"/>
                    </a:cubicBezTo>
                    <a:cubicBezTo>
                      <a:pt x="0" y="243"/>
                      <a:pt x="20" y="755"/>
                      <a:pt x="332" y="873"/>
                    </a:cubicBezTo>
                    <a:moveTo>
                      <a:pt x="431" y="825"/>
                    </a:moveTo>
                    <a:cubicBezTo>
                      <a:pt x="300" y="802"/>
                      <a:pt x="218" y="671"/>
                      <a:pt x="204" y="547"/>
                    </a:cubicBezTo>
                    <a:cubicBezTo>
                      <a:pt x="191" y="427"/>
                      <a:pt x="207" y="293"/>
                      <a:pt x="293" y="201"/>
                    </a:cubicBezTo>
                    <a:cubicBezTo>
                      <a:pt x="399" y="81"/>
                      <a:pt x="617" y="99"/>
                      <a:pt x="701" y="236"/>
                    </a:cubicBezTo>
                    <a:cubicBezTo>
                      <a:pt x="777" y="365"/>
                      <a:pt x="778" y="532"/>
                      <a:pt x="726" y="669"/>
                    </a:cubicBezTo>
                    <a:cubicBezTo>
                      <a:pt x="683" y="785"/>
                      <a:pt x="550" y="854"/>
                      <a:pt x="431" y="8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0461B38B-AD82-4245-A599-5CC8C2423F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702" y="1196"/>
                <a:ext cx="93" cy="116"/>
              </a:xfrm>
              <a:custGeom>
                <a:avLst/>
                <a:gdLst>
                  <a:gd name="T0" fmla="*/ 0 w 680"/>
                  <a:gd name="T1" fmla="*/ 849 h 849"/>
                  <a:gd name="T2" fmla="*/ 135 w 680"/>
                  <a:gd name="T3" fmla="*/ 849 h 849"/>
                  <a:gd name="T4" fmla="*/ 572 w 680"/>
                  <a:gd name="T5" fmla="*/ 147 h 849"/>
                  <a:gd name="T6" fmla="*/ 569 w 680"/>
                  <a:gd name="T7" fmla="*/ 849 h 849"/>
                  <a:gd name="T8" fmla="*/ 680 w 680"/>
                  <a:gd name="T9" fmla="*/ 849 h 849"/>
                  <a:gd name="T10" fmla="*/ 679 w 680"/>
                  <a:gd name="T11" fmla="*/ 0 h 849"/>
                  <a:gd name="T12" fmla="*/ 542 w 680"/>
                  <a:gd name="T13" fmla="*/ 8 h 849"/>
                  <a:gd name="T14" fmla="*/ 110 w 680"/>
                  <a:gd name="T15" fmla="*/ 705 h 849"/>
                  <a:gd name="T16" fmla="*/ 106 w 680"/>
                  <a:gd name="T17" fmla="*/ 2 h 849"/>
                  <a:gd name="T18" fmla="*/ 0 w 680"/>
                  <a:gd name="T19" fmla="*/ 2 h 849"/>
                  <a:gd name="T20" fmla="*/ 0 w 680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0" h="849">
                    <a:moveTo>
                      <a:pt x="0" y="849"/>
                    </a:moveTo>
                    <a:cubicBezTo>
                      <a:pt x="45" y="849"/>
                      <a:pt x="89" y="849"/>
                      <a:pt x="135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6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80" y="849"/>
                    </a:cubicBezTo>
                    <a:cubicBezTo>
                      <a:pt x="680" y="566"/>
                      <a:pt x="680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7"/>
                      <a:pt x="110" y="705"/>
                    </a:cubicBezTo>
                    <a:cubicBezTo>
                      <a:pt x="102" y="471"/>
                      <a:pt x="107" y="237"/>
                      <a:pt x="106" y="2"/>
                    </a:cubicBezTo>
                    <a:cubicBezTo>
                      <a:pt x="79" y="2"/>
                      <a:pt x="27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B7E5A0AE-5432-4148-AC60-343AA38980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2809" y="1196"/>
                <a:ext cx="102" cy="116"/>
              </a:xfrm>
              <a:custGeom>
                <a:avLst/>
                <a:gdLst>
                  <a:gd name="T0" fmla="*/ 316 w 747"/>
                  <a:gd name="T1" fmla="*/ 847 h 847"/>
                  <a:gd name="T2" fmla="*/ 432 w 747"/>
                  <a:gd name="T3" fmla="*/ 844 h 847"/>
                  <a:gd name="T4" fmla="*/ 747 w 747"/>
                  <a:gd name="T5" fmla="*/ 1 h 847"/>
                  <a:gd name="T6" fmla="*/ 626 w 747"/>
                  <a:gd name="T7" fmla="*/ 0 h 847"/>
                  <a:gd name="T8" fmla="*/ 544 w 747"/>
                  <a:gd name="T9" fmla="*/ 246 h 847"/>
                  <a:gd name="T10" fmla="*/ 199 w 747"/>
                  <a:gd name="T11" fmla="*/ 248 h 847"/>
                  <a:gd name="T12" fmla="*/ 120 w 747"/>
                  <a:gd name="T13" fmla="*/ 2 h 847"/>
                  <a:gd name="T14" fmla="*/ 0 w 747"/>
                  <a:gd name="T15" fmla="*/ 0 h 847"/>
                  <a:gd name="T16" fmla="*/ 316 w 747"/>
                  <a:gd name="T17" fmla="*/ 847 h 847"/>
                  <a:gd name="T18" fmla="*/ 370 w 747"/>
                  <a:gd name="T19" fmla="*/ 737 h 847"/>
                  <a:gd name="T20" fmla="*/ 231 w 747"/>
                  <a:gd name="T21" fmla="*/ 318 h 847"/>
                  <a:gd name="T22" fmla="*/ 508 w 747"/>
                  <a:gd name="T23" fmla="*/ 319 h 847"/>
                  <a:gd name="T24" fmla="*/ 370 w 747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7" h="847">
                    <a:moveTo>
                      <a:pt x="316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4" y="562"/>
                      <a:pt x="642" y="282"/>
                      <a:pt x="747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6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3" y="564"/>
                      <a:pt x="316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8" y="319"/>
                    </a:cubicBezTo>
                    <a:cubicBezTo>
                      <a:pt x="462" y="458"/>
                      <a:pt x="411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6" name="Freeform 39">
                <a:extLst>
                  <a:ext uri="{FF2B5EF4-FFF2-40B4-BE49-F238E27FC236}">
                    <a16:creationId xmlns:a16="http://schemas.microsoft.com/office/drawing/2014/main" id="{0F99892E-9960-4F25-B153-7893B7FC89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2926" y="1196"/>
                <a:ext cx="60" cy="116"/>
              </a:xfrm>
              <a:custGeom>
                <a:avLst/>
                <a:gdLst>
                  <a:gd name="T0" fmla="*/ 1 w 438"/>
                  <a:gd name="T1" fmla="*/ 848 h 848"/>
                  <a:gd name="T2" fmla="*/ 110 w 438"/>
                  <a:gd name="T3" fmla="*/ 846 h 848"/>
                  <a:gd name="T4" fmla="*/ 109 w 438"/>
                  <a:gd name="T5" fmla="*/ 71 h 848"/>
                  <a:gd name="T6" fmla="*/ 438 w 438"/>
                  <a:gd name="T7" fmla="*/ 70 h 848"/>
                  <a:gd name="T8" fmla="*/ 437 w 438"/>
                  <a:gd name="T9" fmla="*/ 2 h 848"/>
                  <a:gd name="T10" fmla="*/ 1 w 438"/>
                  <a:gd name="T11" fmla="*/ 1 h 848"/>
                  <a:gd name="T12" fmla="*/ 1 w 438"/>
                  <a:gd name="T13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8" h="848">
                    <a:moveTo>
                      <a:pt x="1" y="848"/>
                    </a:moveTo>
                    <a:cubicBezTo>
                      <a:pt x="28" y="847"/>
                      <a:pt x="82" y="846"/>
                      <a:pt x="110" y="846"/>
                    </a:cubicBezTo>
                    <a:cubicBezTo>
                      <a:pt x="108" y="588"/>
                      <a:pt x="109" y="329"/>
                      <a:pt x="109" y="71"/>
                    </a:cubicBezTo>
                    <a:cubicBezTo>
                      <a:pt x="218" y="71"/>
                      <a:pt x="328" y="71"/>
                      <a:pt x="438" y="70"/>
                    </a:cubicBezTo>
                    <a:cubicBezTo>
                      <a:pt x="437" y="53"/>
                      <a:pt x="437" y="19"/>
                      <a:pt x="437" y="2"/>
                    </a:cubicBezTo>
                    <a:cubicBezTo>
                      <a:pt x="292" y="0"/>
                      <a:pt x="146" y="0"/>
                      <a:pt x="1" y="1"/>
                    </a:cubicBezTo>
                    <a:cubicBezTo>
                      <a:pt x="1" y="283"/>
                      <a:pt x="0" y="566"/>
                      <a:pt x="1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7" name="Freeform 40">
                <a:extLst>
                  <a:ext uri="{FF2B5EF4-FFF2-40B4-BE49-F238E27FC236}">
                    <a16:creationId xmlns:a16="http://schemas.microsoft.com/office/drawing/2014/main" id="{504F8AEF-32A1-4EF2-8082-C24C7179E1C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033" y="1195"/>
                <a:ext cx="102" cy="117"/>
              </a:xfrm>
              <a:custGeom>
                <a:avLst/>
                <a:gdLst>
                  <a:gd name="T0" fmla="*/ 0 w 747"/>
                  <a:gd name="T1" fmla="*/ 0 h 855"/>
                  <a:gd name="T2" fmla="*/ 320 w 747"/>
                  <a:gd name="T3" fmla="*/ 855 h 855"/>
                  <a:gd name="T4" fmla="*/ 430 w 747"/>
                  <a:gd name="T5" fmla="*/ 851 h 855"/>
                  <a:gd name="T6" fmla="*/ 747 w 747"/>
                  <a:gd name="T7" fmla="*/ 3 h 855"/>
                  <a:gd name="T8" fmla="*/ 622 w 747"/>
                  <a:gd name="T9" fmla="*/ 12 h 855"/>
                  <a:gd name="T10" fmla="*/ 541 w 747"/>
                  <a:gd name="T11" fmla="*/ 254 h 855"/>
                  <a:gd name="T12" fmla="*/ 196 w 747"/>
                  <a:gd name="T13" fmla="*/ 250 h 855"/>
                  <a:gd name="T14" fmla="*/ 123 w 747"/>
                  <a:gd name="T15" fmla="*/ 20 h 855"/>
                  <a:gd name="T16" fmla="*/ 0 w 747"/>
                  <a:gd name="T17" fmla="*/ 0 h 855"/>
                  <a:gd name="T18" fmla="*/ 231 w 747"/>
                  <a:gd name="T19" fmla="*/ 323 h 855"/>
                  <a:gd name="T20" fmla="*/ 509 w 747"/>
                  <a:gd name="T21" fmla="*/ 323 h 855"/>
                  <a:gd name="T22" fmla="*/ 370 w 747"/>
                  <a:gd name="T23" fmla="*/ 740 h 855"/>
                  <a:gd name="T24" fmla="*/ 231 w 747"/>
                  <a:gd name="T25" fmla="*/ 323 h 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7" h="855">
                    <a:moveTo>
                      <a:pt x="0" y="0"/>
                    </a:moveTo>
                    <a:cubicBezTo>
                      <a:pt x="103" y="286"/>
                      <a:pt x="211" y="571"/>
                      <a:pt x="320" y="855"/>
                    </a:cubicBezTo>
                    <a:cubicBezTo>
                      <a:pt x="347" y="854"/>
                      <a:pt x="402" y="852"/>
                      <a:pt x="430" y="851"/>
                    </a:cubicBezTo>
                    <a:cubicBezTo>
                      <a:pt x="536" y="569"/>
                      <a:pt x="642" y="286"/>
                      <a:pt x="747" y="3"/>
                    </a:cubicBezTo>
                    <a:cubicBezTo>
                      <a:pt x="705" y="6"/>
                      <a:pt x="664" y="9"/>
                      <a:pt x="622" y="12"/>
                    </a:cubicBezTo>
                    <a:cubicBezTo>
                      <a:pt x="597" y="93"/>
                      <a:pt x="570" y="174"/>
                      <a:pt x="541" y="254"/>
                    </a:cubicBezTo>
                    <a:cubicBezTo>
                      <a:pt x="426" y="252"/>
                      <a:pt x="311" y="253"/>
                      <a:pt x="196" y="250"/>
                    </a:cubicBezTo>
                    <a:cubicBezTo>
                      <a:pt x="173" y="173"/>
                      <a:pt x="152" y="95"/>
                      <a:pt x="123" y="20"/>
                    </a:cubicBezTo>
                    <a:cubicBezTo>
                      <a:pt x="83" y="6"/>
                      <a:pt x="42" y="0"/>
                      <a:pt x="0" y="0"/>
                    </a:cubicBezTo>
                    <a:moveTo>
                      <a:pt x="231" y="323"/>
                    </a:moveTo>
                    <a:cubicBezTo>
                      <a:pt x="323" y="323"/>
                      <a:pt x="416" y="323"/>
                      <a:pt x="509" y="323"/>
                    </a:cubicBezTo>
                    <a:cubicBezTo>
                      <a:pt x="462" y="462"/>
                      <a:pt x="411" y="600"/>
                      <a:pt x="370" y="740"/>
                    </a:cubicBezTo>
                    <a:cubicBezTo>
                      <a:pt x="328" y="600"/>
                      <a:pt x="278" y="462"/>
                      <a:pt x="231" y="3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8" name="Freeform 41">
                <a:extLst>
                  <a:ext uri="{FF2B5EF4-FFF2-40B4-BE49-F238E27FC236}">
                    <a16:creationId xmlns:a16="http://schemas.microsoft.com/office/drawing/2014/main" id="{A6777E95-620F-4F79-904F-08E6C894C4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140" y="1190"/>
                <a:ext cx="78" cy="124"/>
              </a:xfrm>
              <a:custGeom>
                <a:avLst/>
                <a:gdLst>
                  <a:gd name="T0" fmla="*/ 150 w 575"/>
                  <a:gd name="T1" fmla="*/ 828 h 908"/>
                  <a:gd name="T2" fmla="*/ 536 w 575"/>
                  <a:gd name="T3" fmla="*/ 774 h 908"/>
                  <a:gd name="T4" fmla="*/ 188 w 575"/>
                  <a:gd name="T5" fmla="*/ 757 h 908"/>
                  <a:gd name="T6" fmla="*/ 166 w 575"/>
                  <a:gd name="T7" fmla="*/ 604 h 908"/>
                  <a:gd name="T8" fmla="*/ 500 w 575"/>
                  <a:gd name="T9" fmla="*/ 377 h 908"/>
                  <a:gd name="T10" fmla="*/ 471 w 575"/>
                  <a:gd name="T11" fmla="*/ 83 h 908"/>
                  <a:gd name="T12" fmla="*/ 62 w 575"/>
                  <a:gd name="T13" fmla="*/ 78 h 908"/>
                  <a:gd name="T14" fmla="*/ 21 w 575"/>
                  <a:gd name="T15" fmla="*/ 161 h 908"/>
                  <a:gd name="T16" fmla="*/ 352 w 575"/>
                  <a:gd name="T17" fmla="*/ 106 h 908"/>
                  <a:gd name="T18" fmla="*/ 403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8"/>
                    </a:moveTo>
                    <a:cubicBezTo>
                      <a:pt x="270" y="884"/>
                      <a:pt x="459" y="908"/>
                      <a:pt x="536" y="774"/>
                    </a:cubicBezTo>
                    <a:cubicBezTo>
                      <a:pt x="422" y="776"/>
                      <a:pt x="289" y="838"/>
                      <a:pt x="188" y="757"/>
                    </a:cubicBezTo>
                    <a:cubicBezTo>
                      <a:pt x="139" y="722"/>
                      <a:pt x="145" y="654"/>
                      <a:pt x="166" y="604"/>
                    </a:cubicBezTo>
                    <a:cubicBezTo>
                      <a:pt x="265" y="511"/>
                      <a:pt x="411" y="482"/>
                      <a:pt x="500" y="377"/>
                    </a:cubicBezTo>
                    <a:cubicBezTo>
                      <a:pt x="575" y="293"/>
                      <a:pt x="555" y="153"/>
                      <a:pt x="471" y="83"/>
                    </a:cubicBezTo>
                    <a:cubicBezTo>
                      <a:pt x="352" y="0"/>
                      <a:pt x="185" y="1"/>
                      <a:pt x="62" y="78"/>
                    </a:cubicBezTo>
                    <a:cubicBezTo>
                      <a:pt x="52" y="99"/>
                      <a:pt x="31" y="140"/>
                      <a:pt x="21" y="161"/>
                    </a:cubicBezTo>
                    <a:cubicBezTo>
                      <a:pt x="125" y="123"/>
                      <a:pt x="239" y="60"/>
                      <a:pt x="352" y="106"/>
                    </a:cubicBezTo>
                    <a:cubicBezTo>
                      <a:pt x="439" y="126"/>
                      <a:pt x="456" y="250"/>
                      <a:pt x="403" y="312"/>
                    </a:cubicBezTo>
                    <a:cubicBezTo>
                      <a:pt x="314" y="407"/>
                      <a:pt x="176" y="434"/>
                      <a:pt x="85" y="525"/>
                    </a:cubicBezTo>
                    <a:cubicBezTo>
                      <a:pt x="0" y="616"/>
                      <a:pt x="35" y="780"/>
                      <a:pt x="150" y="8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56284BC-B62C-4661-B2B8-B1972C45C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224" y="1195"/>
                <a:ext cx="81" cy="117"/>
              </a:xfrm>
              <a:custGeom>
                <a:avLst/>
                <a:gdLst>
                  <a:gd name="T0" fmla="*/ 19 w 597"/>
                  <a:gd name="T1" fmla="*/ 844 h 853"/>
                  <a:gd name="T2" fmla="*/ 597 w 597"/>
                  <a:gd name="T3" fmla="*/ 847 h 853"/>
                  <a:gd name="T4" fmla="*/ 597 w 597"/>
                  <a:gd name="T5" fmla="*/ 777 h 853"/>
                  <a:gd name="T6" fmla="*/ 354 w 597"/>
                  <a:gd name="T7" fmla="*/ 776 h 853"/>
                  <a:gd name="T8" fmla="*/ 354 w 597"/>
                  <a:gd name="T9" fmla="*/ 0 h 853"/>
                  <a:gd name="T10" fmla="*/ 248 w 597"/>
                  <a:gd name="T11" fmla="*/ 2 h 853"/>
                  <a:gd name="T12" fmla="*/ 249 w 597"/>
                  <a:gd name="T13" fmla="*/ 776 h 853"/>
                  <a:gd name="T14" fmla="*/ 0 w 597"/>
                  <a:gd name="T15" fmla="*/ 778 h 853"/>
                  <a:gd name="T16" fmla="*/ 19 w 597"/>
                  <a:gd name="T17" fmla="*/ 844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7" h="853">
                    <a:moveTo>
                      <a:pt x="19" y="844"/>
                    </a:moveTo>
                    <a:cubicBezTo>
                      <a:pt x="212" y="853"/>
                      <a:pt x="404" y="844"/>
                      <a:pt x="597" y="847"/>
                    </a:cubicBezTo>
                    <a:cubicBezTo>
                      <a:pt x="597" y="829"/>
                      <a:pt x="597" y="794"/>
                      <a:pt x="597" y="777"/>
                    </a:cubicBezTo>
                    <a:cubicBezTo>
                      <a:pt x="516" y="777"/>
                      <a:pt x="435" y="776"/>
                      <a:pt x="354" y="776"/>
                    </a:cubicBezTo>
                    <a:cubicBezTo>
                      <a:pt x="355" y="517"/>
                      <a:pt x="355" y="258"/>
                      <a:pt x="354" y="0"/>
                    </a:cubicBezTo>
                    <a:cubicBezTo>
                      <a:pt x="328" y="0"/>
                      <a:pt x="275" y="1"/>
                      <a:pt x="248" y="2"/>
                    </a:cubicBezTo>
                    <a:cubicBezTo>
                      <a:pt x="250" y="260"/>
                      <a:pt x="249" y="518"/>
                      <a:pt x="249" y="776"/>
                    </a:cubicBezTo>
                    <a:cubicBezTo>
                      <a:pt x="166" y="776"/>
                      <a:pt x="83" y="776"/>
                      <a:pt x="0" y="778"/>
                    </a:cubicBezTo>
                    <a:cubicBezTo>
                      <a:pt x="5" y="794"/>
                      <a:pt x="15" y="827"/>
                      <a:pt x="19" y="8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87B34692-1817-4443-BA8F-5D41F2AC12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321" y="1192"/>
                <a:ext cx="82" cy="120"/>
              </a:xfrm>
              <a:custGeom>
                <a:avLst/>
                <a:gdLst>
                  <a:gd name="T0" fmla="*/ 0 w 604"/>
                  <a:gd name="T1" fmla="*/ 847 h 873"/>
                  <a:gd name="T2" fmla="*/ 406 w 604"/>
                  <a:gd name="T3" fmla="*/ 813 h 873"/>
                  <a:gd name="T4" fmla="*/ 474 w 604"/>
                  <a:gd name="T5" fmla="*/ 505 h 873"/>
                  <a:gd name="T6" fmla="*/ 324 w 604"/>
                  <a:gd name="T7" fmla="*/ 408 h 873"/>
                  <a:gd name="T8" fmla="*/ 604 w 604"/>
                  <a:gd name="T9" fmla="*/ 0 h 873"/>
                  <a:gd name="T10" fmla="*/ 477 w 604"/>
                  <a:gd name="T11" fmla="*/ 1 h 873"/>
                  <a:gd name="T12" fmla="*/ 285 w 604"/>
                  <a:gd name="T13" fmla="*/ 341 h 873"/>
                  <a:gd name="T14" fmla="*/ 109 w 604"/>
                  <a:gd name="T15" fmla="*/ 395 h 873"/>
                  <a:gd name="T16" fmla="*/ 109 w 604"/>
                  <a:gd name="T17" fmla="*/ 2 h 873"/>
                  <a:gd name="T18" fmla="*/ 1 w 604"/>
                  <a:gd name="T19" fmla="*/ 0 h 873"/>
                  <a:gd name="T20" fmla="*/ 0 w 604"/>
                  <a:gd name="T21" fmla="*/ 847 h 873"/>
                  <a:gd name="T22" fmla="*/ 109 w 604"/>
                  <a:gd name="T23" fmla="*/ 778 h 873"/>
                  <a:gd name="T24" fmla="*/ 109 w 604"/>
                  <a:gd name="T25" fmla="*/ 456 h 873"/>
                  <a:gd name="T26" fmla="*/ 297 w 604"/>
                  <a:gd name="T27" fmla="*/ 468 h 873"/>
                  <a:gd name="T28" fmla="*/ 376 w 604"/>
                  <a:gd name="T29" fmla="*/ 714 h 873"/>
                  <a:gd name="T30" fmla="*/ 109 w 604"/>
                  <a:gd name="T31" fmla="*/ 778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4" h="873">
                    <a:moveTo>
                      <a:pt x="0" y="847"/>
                    </a:moveTo>
                    <a:cubicBezTo>
                      <a:pt x="135" y="839"/>
                      <a:pt x="280" y="873"/>
                      <a:pt x="406" y="813"/>
                    </a:cubicBezTo>
                    <a:cubicBezTo>
                      <a:pt x="518" y="759"/>
                      <a:pt x="537" y="603"/>
                      <a:pt x="474" y="505"/>
                    </a:cubicBezTo>
                    <a:cubicBezTo>
                      <a:pt x="437" y="456"/>
                      <a:pt x="377" y="435"/>
                      <a:pt x="324" y="408"/>
                    </a:cubicBezTo>
                    <a:cubicBezTo>
                      <a:pt x="465" y="313"/>
                      <a:pt x="510" y="135"/>
                      <a:pt x="604" y="0"/>
                    </a:cubicBezTo>
                    <a:cubicBezTo>
                      <a:pt x="572" y="0"/>
                      <a:pt x="509" y="1"/>
                      <a:pt x="477" y="1"/>
                    </a:cubicBezTo>
                    <a:cubicBezTo>
                      <a:pt x="414" y="114"/>
                      <a:pt x="363" y="237"/>
                      <a:pt x="285" y="341"/>
                    </a:cubicBezTo>
                    <a:cubicBezTo>
                      <a:pt x="243" y="397"/>
                      <a:pt x="168" y="386"/>
                      <a:pt x="109" y="395"/>
                    </a:cubicBezTo>
                    <a:cubicBezTo>
                      <a:pt x="108" y="264"/>
                      <a:pt x="108" y="133"/>
                      <a:pt x="109" y="2"/>
                    </a:cubicBezTo>
                    <a:cubicBezTo>
                      <a:pt x="82" y="1"/>
                      <a:pt x="28" y="0"/>
                      <a:pt x="1" y="0"/>
                    </a:cubicBezTo>
                    <a:cubicBezTo>
                      <a:pt x="0" y="282"/>
                      <a:pt x="0" y="564"/>
                      <a:pt x="0" y="847"/>
                    </a:cubicBezTo>
                    <a:moveTo>
                      <a:pt x="109" y="778"/>
                    </a:moveTo>
                    <a:cubicBezTo>
                      <a:pt x="108" y="671"/>
                      <a:pt x="108" y="564"/>
                      <a:pt x="109" y="456"/>
                    </a:cubicBezTo>
                    <a:cubicBezTo>
                      <a:pt x="171" y="459"/>
                      <a:pt x="235" y="456"/>
                      <a:pt x="297" y="468"/>
                    </a:cubicBezTo>
                    <a:cubicBezTo>
                      <a:pt x="390" y="505"/>
                      <a:pt x="422" y="631"/>
                      <a:pt x="376" y="714"/>
                    </a:cubicBezTo>
                    <a:cubicBezTo>
                      <a:pt x="314" y="800"/>
                      <a:pt x="198" y="772"/>
                      <a:pt x="109" y="7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1" name="Freeform 44">
                <a:extLst>
                  <a:ext uri="{FF2B5EF4-FFF2-40B4-BE49-F238E27FC236}">
                    <a16:creationId xmlns:a16="http://schemas.microsoft.com/office/drawing/2014/main" id="{3F69340D-E679-4BD2-B5F5-67493EFD4F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397" y="1192"/>
                <a:ext cx="124" cy="127"/>
              </a:xfrm>
              <a:custGeom>
                <a:avLst/>
                <a:gdLst>
                  <a:gd name="T0" fmla="*/ 355 w 907"/>
                  <a:gd name="T1" fmla="*/ 878 h 929"/>
                  <a:gd name="T2" fmla="*/ 782 w 907"/>
                  <a:gd name="T3" fmla="*/ 776 h 929"/>
                  <a:gd name="T4" fmla="*/ 826 w 907"/>
                  <a:gd name="T5" fmla="*/ 244 h 929"/>
                  <a:gd name="T6" fmla="*/ 291 w 907"/>
                  <a:gd name="T7" fmla="*/ 98 h 929"/>
                  <a:gd name="T8" fmla="*/ 355 w 907"/>
                  <a:gd name="T9" fmla="*/ 878 h 929"/>
                  <a:gd name="T10" fmla="*/ 390 w 907"/>
                  <a:gd name="T11" fmla="*/ 811 h 929"/>
                  <a:gd name="T12" fmla="*/ 257 w 907"/>
                  <a:gd name="T13" fmla="*/ 258 h 929"/>
                  <a:gd name="T14" fmla="*/ 685 w 907"/>
                  <a:gd name="T15" fmla="*/ 206 h 929"/>
                  <a:gd name="T16" fmla="*/ 744 w 907"/>
                  <a:gd name="T17" fmla="*/ 639 h 929"/>
                  <a:gd name="T18" fmla="*/ 390 w 907"/>
                  <a:gd name="T19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7" h="929">
                    <a:moveTo>
                      <a:pt x="355" y="878"/>
                    </a:moveTo>
                    <a:cubicBezTo>
                      <a:pt x="501" y="929"/>
                      <a:pt x="680" y="897"/>
                      <a:pt x="782" y="776"/>
                    </a:cubicBezTo>
                    <a:cubicBezTo>
                      <a:pt x="906" y="631"/>
                      <a:pt x="907" y="410"/>
                      <a:pt x="826" y="244"/>
                    </a:cubicBezTo>
                    <a:cubicBezTo>
                      <a:pt x="729" y="57"/>
                      <a:pt x="469" y="0"/>
                      <a:pt x="291" y="98"/>
                    </a:cubicBezTo>
                    <a:cubicBezTo>
                      <a:pt x="0" y="256"/>
                      <a:pt x="33" y="777"/>
                      <a:pt x="355" y="878"/>
                    </a:cubicBezTo>
                    <a:moveTo>
                      <a:pt x="390" y="811"/>
                    </a:moveTo>
                    <a:cubicBezTo>
                      <a:pt x="189" y="717"/>
                      <a:pt x="165" y="437"/>
                      <a:pt x="257" y="258"/>
                    </a:cubicBezTo>
                    <a:cubicBezTo>
                      <a:pt x="333" y="100"/>
                      <a:pt x="573" y="74"/>
                      <a:pt x="685" y="206"/>
                    </a:cubicBezTo>
                    <a:cubicBezTo>
                      <a:pt x="783" y="325"/>
                      <a:pt x="780" y="497"/>
                      <a:pt x="744" y="639"/>
                    </a:cubicBezTo>
                    <a:cubicBezTo>
                      <a:pt x="707" y="788"/>
                      <a:pt x="530" y="874"/>
                      <a:pt x="390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2" name="Freeform 45">
                <a:extLst>
                  <a:ext uri="{FF2B5EF4-FFF2-40B4-BE49-F238E27FC236}">
                    <a16:creationId xmlns:a16="http://schemas.microsoft.com/office/drawing/2014/main" id="{18AD738E-F33C-4E3F-8D02-FC7FB6F53C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538" y="1195"/>
                <a:ext cx="92" cy="117"/>
              </a:xfrm>
              <a:custGeom>
                <a:avLst/>
                <a:gdLst>
                  <a:gd name="T0" fmla="*/ 0 w 678"/>
                  <a:gd name="T1" fmla="*/ 846 h 849"/>
                  <a:gd name="T2" fmla="*/ 131 w 678"/>
                  <a:gd name="T3" fmla="*/ 849 h 849"/>
                  <a:gd name="T4" fmla="*/ 569 w 678"/>
                  <a:gd name="T5" fmla="*/ 145 h 849"/>
                  <a:gd name="T6" fmla="*/ 567 w 678"/>
                  <a:gd name="T7" fmla="*/ 847 h 849"/>
                  <a:gd name="T8" fmla="*/ 678 w 678"/>
                  <a:gd name="T9" fmla="*/ 847 h 849"/>
                  <a:gd name="T10" fmla="*/ 677 w 678"/>
                  <a:gd name="T11" fmla="*/ 1 h 849"/>
                  <a:gd name="T12" fmla="*/ 549 w 678"/>
                  <a:gd name="T13" fmla="*/ 0 h 849"/>
                  <a:gd name="T14" fmla="*/ 103 w 678"/>
                  <a:gd name="T15" fmla="*/ 703 h 849"/>
                  <a:gd name="T16" fmla="*/ 103 w 678"/>
                  <a:gd name="T17" fmla="*/ 0 h 849"/>
                  <a:gd name="T18" fmla="*/ 0 w 678"/>
                  <a:gd name="T19" fmla="*/ 0 h 849"/>
                  <a:gd name="T20" fmla="*/ 0 w 678"/>
                  <a:gd name="T21" fmla="*/ 846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8" h="849">
                    <a:moveTo>
                      <a:pt x="0" y="846"/>
                    </a:moveTo>
                    <a:cubicBezTo>
                      <a:pt x="33" y="847"/>
                      <a:pt x="98" y="848"/>
                      <a:pt x="131" y="849"/>
                    </a:cubicBezTo>
                    <a:cubicBezTo>
                      <a:pt x="278" y="615"/>
                      <a:pt x="426" y="381"/>
                      <a:pt x="569" y="145"/>
                    </a:cubicBezTo>
                    <a:cubicBezTo>
                      <a:pt x="564" y="379"/>
                      <a:pt x="567" y="613"/>
                      <a:pt x="567" y="847"/>
                    </a:cubicBezTo>
                    <a:cubicBezTo>
                      <a:pt x="595" y="847"/>
                      <a:pt x="650" y="847"/>
                      <a:pt x="678" y="847"/>
                    </a:cubicBezTo>
                    <a:cubicBezTo>
                      <a:pt x="677" y="565"/>
                      <a:pt x="677" y="283"/>
                      <a:pt x="677" y="1"/>
                    </a:cubicBezTo>
                    <a:cubicBezTo>
                      <a:pt x="634" y="1"/>
                      <a:pt x="591" y="0"/>
                      <a:pt x="549" y="0"/>
                    </a:cubicBezTo>
                    <a:cubicBezTo>
                      <a:pt x="400" y="234"/>
                      <a:pt x="249" y="467"/>
                      <a:pt x="103" y="703"/>
                    </a:cubicBezTo>
                    <a:cubicBezTo>
                      <a:pt x="104" y="469"/>
                      <a:pt x="103" y="235"/>
                      <a:pt x="103" y="0"/>
                    </a:cubicBezTo>
                    <a:cubicBezTo>
                      <a:pt x="77" y="0"/>
                      <a:pt x="26" y="0"/>
                      <a:pt x="0" y="0"/>
                    </a:cubicBezTo>
                    <a:cubicBezTo>
                      <a:pt x="0" y="282"/>
                      <a:pt x="0" y="564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3" name="Freeform 46">
                <a:extLst>
                  <a:ext uri="{FF2B5EF4-FFF2-40B4-BE49-F238E27FC236}">
                    <a16:creationId xmlns:a16="http://schemas.microsoft.com/office/drawing/2014/main" id="{328A1584-60E6-4E57-8723-EFFE1C4C551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3638" y="1192"/>
                <a:ext cx="123" cy="127"/>
              </a:xfrm>
              <a:custGeom>
                <a:avLst/>
                <a:gdLst>
                  <a:gd name="T0" fmla="*/ 355 w 907"/>
                  <a:gd name="T1" fmla="*/ 878 h 929"/>
                  <a:gd name="T2" fmla="*/ 782 w 907"/>
                  <a:gd name="T3" fmla="*/ 775 h 929"/>
                  <a:gd name="T4" fmla="*/ 826 w 907"/>
                  <a:gd name="T5" fmla="*/ 244 h 929"/>
                  <a:gd name="T6" fmla="*/ 290 w 907"/>
                  <a:gd name="T7" fmla="*/ 98 h 929"/>
                  <a:gd name="T8" fmla="*/ 355 w 907"/>
                  <a:gd name="T9" fmla="*/ 878 h 929"/>
                  <a:gd name="T10" fmla="*/ 390 w 907"/>
                  <a:gd name="T11" fmla="*/ 811 h 929"/>
                  <a:gd name="T12" fmla="*/ 209 w 907"/>
                  <a:gd name="T13" fmla="*/ 476 h 929"/>
                  <a:gd name="T14" fmla="*/ 345 w 907"/>
                  <a:gd name="T15" fmla="*/ 162 h 929"/>
                  <a:gd name="T16" fmla="*/ 727 w 907"/>
                  <a:gd name="T17" fmla="*/ 270 h 929"/>
                  <a:gd name="T18" fmla="*/ 725 w 907"/>
                  <a:gd name="T19" fmla="*/ 685 h 929"/>
                  <a:gd name="T20" fmla="*/ 390 w 907"/>
                  <a:gd name="T21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7" h="929">
                    <a:moveTo>
                      <a:pt x="355" y="878"/>
                    </a:moveTo>
                    <a:cubicBezTo>
                      <a:pt x="501" y="929"/>
                      <a:pt x="680" y="897"/>
                      <a:pt x="782" y="775"/>
                    </a:cubicBezTo>
                    <a:cubicBezTo>
                      <a:pt x="906" y="630"/>
                      <a:pt x="907" y="409"/>
                      <a:pt x="826" y="244"/>
                    </a:cubicBezTo>
                    <a:cubicBezTo>
                      <a:pt x="729" y="57"/>
                      <a:pt x="469" y="0"/>
                      <a:pt x="290" y="98"/>
                    </a:cubicBezTo>
                    <a:cubicBezTo>
                      <a:pt x="0" y="256"/>
                      <a:pt x="33" y="776"/>
                      <a:pt x="355" y="878"/>
                    </a:cubicBezTo>
                    <a:moveTo>
                      <a:pt x="390" y="811"/>
                    </a:moveTo>
                    <a:cubicBezTo>
                      <a:pt x="263" y="756"/>
                      <a:pt x="200" y="608"/>
                      <a:pt x="209" y="476"/>
                    </a:cubicBezTo>
                    <a:cubicBezTo>
                      <a:pt x="204" y="359"/>
                      <a:pt x="242" y="229"/>
                      <a:pt x="345" y="162"/>
                    </a:cubicBezTo>
                    <a:cubicBezTo>
                      <a:pt x="470" y="76"/>
                      <a:pt x="666" y="128"/>
                      <a:pt x="727" y="270"/>
                    </a:cubicBezTo>
                    <a:cubicBezTo>
                      <a:pt x="781" y="400"/>
                      <a:pt x="781" y="556"/>
                      <a:pt x="725" y="685"/>
                    </a:cubicBezTo>
                    <a:cubicBezTo>
                      <a:pt x="670" y="809"/>
                      <a:pt x="512" y="864"/>
                      <a:pt x="390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4" name="Freeform 47">
                <a:extLst>
                  <a:ext uri="{FF2B5EF4-FFF2-40B4-BE49-F238E27FC236}">
                    <a16:creationId xmlns:a16="http://schemas.microsoft.com/office/drawing/2014/main" id="{43CDFF57-AFD5-4315-93C9-9D146AD835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778" y="1195"/>
                <a:ext cx="117" cy="117"/>
              </a:xfrm>
              <a:custGeom>
                <a:avLst/>
                <a:gdLst>
                  <a:gd name="T0" fmla="*/ 0 w 854"/>
                  <a:gd name="T1" fmla="*/ 855 h 855"/>
                  <a:gd name="T2" fmla="*/ 147 w 854"/>
                  <a:gd name="T3" fmla="*/ 850 h 855"/>
                  <a:gd name="T4" fmla="*/ 428 w 854"/>
                  <a:gd name="T5" fmla="*/ 182 h 855"/>
                  <a:gd name="T6" fmla="*/ 719 w 854"/>
                  <a:gd name="T7" fmla="*/ 855 h 855"/>
                  <a:gd name="T8" fmla="*/ 854 w 854"/>
                  <a:gd name="T9" fmla="*/ 852 h 855"/>
                  <a:gd name="T10" fmla="*/ 854 w 854"/>
                  <a:gd name="T11" fmla="*/ 7 h 855"/>
                  <a:gd name="T12" fmla="*/ 748 w 854"/>
                  <a:gd name="T13" fmla="*/ 6 h 855"/>
                  <a:gd name="T14" fmla="*/ 748 w 854"/>
                  <a:gd name="T15" fmla="*/ 753 h 855"/>
                  <a:gd name="T16" fmla="*/ 457 w 854"/>
                  <a:gd name="T17" fmla="*/ 15 h 855"/>
                  <a:gd name="T18" fmla="*/ 405 w 854"/>
                  <a:gd name="T19" fmla="*/ 0 h 855"/>
                  <a:gd name="T20" fmla="*/ 97 w 854"/>
                  <a:gd name="T21" fmla="*/ 781 h 855"/>
                  <a:gd name="T22" fmla="*/ 101 w 854"/>
                  <a:gd name="T23" fmla="*/ 6 h 855"/>
                  <a:gd name="T24" fmla="*/ 0 w 854"/>
                  <a:gd name="T25" fmla="*/ 6 h 855"/>
                  <a:gd name="T26" fmla="*/ 0 w 854"/>
                  <a:gd name="T27" fmla="*/ 855 h 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4" h="855">
                    <a:moveTo>
                      <a:pt x="0" y="855"/>
                    </a:moveTo>
                    <a:cubicBezTo>
                      <a:pt x="49" y="853"/>
                      <a:pt x="98" y="852"/>
                      <a:pt x="147" y="850"/>
                    </a:cubicBezTo>
                    <a:cubicBezTo>
                      <a:pt x="235" y="625"/>
                      <a:pt x="342" y="408"/>
                      <a:pt x="428" y="182"/>
                    </a:cubicBezTo>
                    <a:cubicBezTo>
                      <a:pt x="518" y="409"/>
                      <a:pt x="620" y="632"/>
                      <a:pt x="719" y="855"/>
                    </a:cubicBezTo>
                    <a:cubicBezTo>
                      <a:pt x="763" y="854"/>
                      <a:pt x="808" y="853"/>
                      <a:pt x="854" y="852"/>
                    </a:cubicBezTo>
                    <a:cubicBezTo>
                      <a:pt x="853" y="570"/>
                      <a:pt x="853" y="289"/>
                      <a:pt x="854" y="7"/>
                    </a:cubicBezTo>
                    <a:cubicBezTo>
                      <a:pt x="827" y="7"/>
                      <a:pt x="774" y="6"/>
                      <a:pt x="748" y="6"/>
                    </a:cubicBezTo>
                    <a:cubicBezTo>
                      <a:pt x="748" y="255"/>
                      <a:pt x="747" y="504"/>
                      <a:pt x="748" y="753"/>
                    </a:cubicBezTo>
                    <a:cubicBezTo>
                      <a:pt x="656" y="505"/>
                      <a:pt x="559" y="259"/>
                      <a:pt x="457" y="15"/>
                    </a:cubicBezTo>
                    <a:cubicBezTo>
                      <a:pt x="444" y="11"/>
                      <a:pt x="418" y="4"/>
                      <a:pt x="405" y="0"/>
                    </a:cubicBezTo>
                    <a:cubicBezTo>
                      <a:pt x="293" y="256"/>
                      <a:pt x="184" y="515"/>
                      <a:pt x="97" y="781"/>
                    </a:cubicBezTo>
                    <a:cubicBezTo>
                      <a:pt x="105" y="523"/>
                      <a:pt x="99" y="265"/>
                      <a:pt x="101" y="6"/>
                    </a:cubicBezTo>
                    <a:cubicBezTo>
                      <a:pt x="76" y="6"/>
                      <a:pt x="25" y="6"/>
                      <a:pt x="0" y="6"/>
                    </a:cubicBezTo>
                    <a:cubicBezTo>
                      <a:pt x="0" y="289"/>
                      <a:pt x="0" y="572"/>
                      <a:pt x="0" y="8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A0005EBB-C39A-4D8F-AB94-CDA3AA9CF9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911" y="1196"/>
                <a:ext cx="38" cy="115"/>
              </a:xfrm>
              <a:custGeom>
                <a:avLst/>
                <a:gdLst>
                  <a:gd name="T0" fmla="*/ 5 w 276"/>
                  <a:gd name="T1" fmla="*/ 845 h 846"/>
                  <a:gd name="T2" fmla="*/ 272 w 276"/>
                  <a:gd name="T3" fmla="*/ 846 h 846"/>
                  <a:gd name="T4" fmla="*/ 276 w 276"/>
                  <a:gd name="T5" fmla="*/ 754 h 846"/>
                  <a:gd name="T6" fmla="*/ 195 w 276"/>
                  <a:gd name="T7" fmla="*/ 728 h 846"/>
                  <a:gd name="T8" fmla="*/ 195 w 276"/>
                  <a:gd name="T9" fmla="*/ 118 h 846"/>
                  <a:gd name="T10" fmla="*/ 276 w 276"/>
                  <a:gd name="T11" fmla="*/ 91 h 846"/>
                  <a:gd name="T12" fmla="*/ 272 w 276"/>
                  <a:gd name="T13" fmla="*/ 0 h 846"/>
                  <a:gd name="T14" fmla="*/ 5 w 276"/>
                  <a:gd name="T15" fmla="*/ 0 h 846"/>
                  <a:gd name="T16" fmla="*/ 0 w 276"/>
                  <a:gd name="T17" fmla="*/ 97 h 846"/>
                  <a:gd name="T18" fmla="*/ 86 w 276"/>
                  <a:gd name="T19" fmla="*/ 113 h 846"/>
                  <a:gd name="T20" fmla="*/ 86 w 276"/>
                  <a:gd name="T21" fmla="*/ 732 h 846"/>
                  <a:gd name="T22" fmla="*/ 0 w 276"/>
                  <a:gd name="T23" fmla="*/ 749 h 846"/>
                  <a:gd name="T24" fmla="*/ 5 w 276"/>
                  <a:gd name="T25" fmla="*/ 845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6" h="846">
                    <a:moveTo>
                      <a:pt x="5" y="845"/>
                    </a:moveTo>
                    <a:cubicBezTo>
                      <a:pt x="93" y="846"/>
                      <a:pt x="182" y="846"/>
                      <a:pt x="272" y="846"/>
                    </a:cubicBezTo>
                    <a:cubicBezTo>
                      <a:pt x="273" y="823"/>
                      <a:pt x="275" y="777"/>
                      <a:pt x="276" y="754"/>
                    </a:cubicBezTo>
                    <a:cubicBezTo>
                      <a:pt x="256" y="748"/>
                      <a:pt x="216" y="735"/>
                      <a:pt x="195" y="728"/>
                    </a:cubicBezTo>
                    <a:cubicBezTo>
                      <a:pt x="189" y="525"/>
                      <a:pt x="189" y="321"/>
                      <a:pt x="195" y="118"/>
                    </a:cubicBezTo>
                    <a:cubicBezTo>
                      <a:pt x="216" y="111"/>
                      <a:pt x="256" y="98"/>
                      <a:pt x="276" y="91"/>
                    </a:cubicBezTo>
                    <a:cubicBezTo>
                      <a:pt x="275" y="68"/>
                      <a:pt x="273" y="23"/>
                      <a:pt x="272" y="0"/>
                    </a:cubicBezTo>
                    <a:cubicBezTo>
                      <a:pt x="182" y="0"/>
                      <a:pt x="93" y="0"/>
                      <a:pt x="5" y="0"/>
                    </a:cubicBezTo>
                    <a:cubicBezTo>
                      <a:pt x="3" y="24"/>
                      <a:pt x="1" y="73"/>
                      <a:pt x="0" y="97"/>
                    </a:cubicBezTo>
                    <a:cubicBezTo>
                      <a:pt x="22" y="101"/>
                      <a:pt x="65" y="109"/>
                      <a:pt x="86" y="113"/>
                    </a:cubicBezTo>
                    <a:cubicBezTo>
                      <a:pt x="83" y="320"/>
                      <a:pt x="83" y="526"/>
                      <a:pt x="86" y="732"/>
                    </a:cubicBezTo>
                    <a:cubicBezTo>
                      <a:pt x="65" y="736"/>
                      <a:pt x="22" y="745"/>
                      <a:pt x="0" y="749"/>
                    </a:cubicBezTo>
                    <a:cubicBezTo>
                      <a:pt x="1" y="773"/>
                      <a:pt x="3" y="821"/>
                      <a:pt x="5" y="8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6" name="Freeform 49">
                <a:extLst>
                  <a:ext uri="{FF2B5EF4-FFF2-40B4-BE49-F238E27FC236}">
                    <a16:creationId xmlns:a16="http://schemas.microsoft.com/office/drawing/2014/main" id="{B7D8353B-4630-4939-BBC5-DC4B2EB969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3952" y="1186"/>
                <a:ext cx="97" cy="130"/>
              </a:xfrm>
              <a:custGeom>
                <a:avLst/>
                <a:gdLst>
                  <a:gd name="T0" fmla="*/ 105 w 706"/>
                  <a:gd name="T1" fmla="*/ 673 h 947"/>
                  <a:gd name="T2" fmla="*/ 706 w 706"/>
                  <a:gd name="T3" fmla="*/ 802 h 947"/>
                  <a:gd name="T4" fmla="*/ 382 w 706"/>
                  <a:gd name="T5" fmla="*/ 794 h 947"/>
                  <a:gd name="T6" fmla="*/ 163 w 706"/>
                  <a:gd name="T7" fmla="*/ 416 h 947"/>
                  <a:gd name="T8" fmla="*/ 401 w 706"/>
                  <a:gd name="T9" fmla="*/ 104 h 947"/>
                  <a:gd name="T10" fmla="*/ 695 w 706"/>
                  <a:gd name="T11" fmla="*/ 167 h 947"/>
                  <a:gd name="T12" fmla="*/ 236 w 706"/>
                  <a:gd name="T13" fmla="*/ 79 h 947"/>
                  <a:gd name="T14" fmla="*/ 105 w 706"/>
                  <a:gd name="T15" fmla="*/ 6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947">
                    <a:moveTo>
                      <a:pt x="105" y="673"/>
                    </a:moveTo>
                    <a:cubicBezTo>
                      <a:pt x="217" y="879"/>
                      <a:pt x="519" y="947"/>
                      <a:pt x="706" y="802"/>
                    </a:cubicBezTo>
                    <a:cubicBezTo>
                      <a:pt x="600" y="759"/>
                      <a:pt x="488" y="838"/>
                      <a:pt x="382" y="794"/>
                    </a:cubicBezTo>
                    <a:cubicBezTo>
                      <a:pt x="220" y="751"/>
                      <a:pt x="147" y="570"/>
                      <a:pt x="163" y="416"/>
                    </a:cubicBezTo>
                    <a:cubicBezTo>
                      <a:pt x="158" y="275"/>
                      <a:pt x="254" y="125"/>
                      <a:pt x="401" y="104"/>
                    </a:cubicBezTo>
                    <a:cubicBezTo>
                      <a:pt x="504" y="82"/>
                      <a:pt x="599" y="138"/>
                      <a:pt x="695" y="167"/>
                    </a:cubicBezTo>
                    <a:cubicBezTo>
                      <a:pt x="613" y="1"/>
                      <a:pt x="380" y="0"/>
                      <a:pt x="236" y="79"/>
                    </a:cubicBezTo>
                    <a:cubicBezTo>
                      <a:pt x="34" y="194"/>
                      <a:pt x="0" y="481"/>
                      <a:pt x="105" y="6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99ADDA97-07B4-45C6-9A42-AD899ED59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052" y="1196"/>
                <a:ext cx="102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2" y="845"/>
                      <a:pt x="432" y="844"/>
                    </a:cubicBezTo>
                    <a:cubicBezTo>
                      <a:pt x="534" y="562"/>
                      <a:pt x="641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5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2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F6B3048D-C688-4025-84BC-54F3AEA0CA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168" y="1196"/>
                <a:ext cx="60" cy="116"/>
              </a:xfrm>
              <a:custGeom>
                <a:avLst/>
                <a:gdLst>
                  <a:gd name="T0" fmla="*/ 1 w 437"/>
                  <a:gd name="T1" fmla="*/ 848 h 848"/>
                  <a:gd name="T2" fmla="*/ 109 w 437"/>
                  <a:gd name="T3" fmla="*/ 846 h 848"/>
                  <a:gd name="T4" fmla="*/ 108 w 437"/>
                  <a:gd name="T5" fmla="*/ 71 h 848"/>
                  <a:gd name="T6" fmla="*/ 437 w 437"/>
                  <a:gd name="T7" fmla="*/ 70 h 848"/>
                  <a:gd name="T8" fmla="*/ 437 w 437"/>
                  <a:gd name="T9" fmla="*/ 2 h 848"/>
                  <a:gd name="T10" fmla="*/ 0 w 437"/>
                  <a:gd name="T11" fmla="*/ 1 h 848"/>
                  <a:gd name="T12" fmla="*/ 1 w 437"/>
                  <a:gd name="T13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" h="848">
                    <a:moveTo>
                      <a:pt x="1" y="848"/>
                    </a:moveTo>
                    <a:cubicBezTo>
                      <a:pt x="28" y="847"/>
                      <a:pt x="82" y="846"/>
                      <a:pt x="109" y="846"/>
                    </a:cubicBezTo>
                    <a:cubicBezTo>
                      <a:pt x="107" y="587"/>
                      <a:pt x="109" y="329"/>
                      <a:pt x="108" y="71"/>
                    </a:cubicBezTo>
                    <a:cubicBezTo>
                      <a:pt x="218" y="71"/>
                      <a:pt x="327" y="71"/>
                      <a:pt x="437" y="70"/>
                    </a:cubicBezTo>
                    <a:cubicBezTo>
                      <a:pt x="437" y="53"/>
                      <a:pt x="437" y="19"/>
                      <a:pt x="437" y="2"/>
                    </a:cubicBezTo>
                    <a:cubicBezTo>
                      <a:pt x="291" y="0"/>
                      <a:pt x="146" y="0"/>
                      <a:pt x="0" y="1"/>
                    </a:cubicBezTo>
                    <a:cubicBezTo>
                      <a:pt x="0" y="283"/>
                      <a:pt x="0" y="566"/>
                      <a:pt x="1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6822B96C-2CED-41EA-9A56-05A1A45F5A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269" y="1192"/>
                <a:ext cx="123" cy="127"/>
              </a:xfrm>
              <a:custGeom>
                <a:avLst/>
                <a:gdLst>
                  <a:gd name="T0" fmla="*/ 354 w 906"/>
                  <a:gd name="T1" fmla="*/ 878 h 929"/>
                  <a:gd name="T2" fmla="*/ 782 w 906"/>
                  <a:gd name="T3" fmla="*/ 775 h 929"/>
                  <a:gd name="T4" fmla="*/ 825 w 906"/>
                  <a:gd name="T5" fmla="*/ 244 h 929"/>
                  <a:gd name="T6" fmla="*/ 290 w 906"/>
                  <a:gd name="T7" fmla="*/ 98 h 929"/>
                  <a:gd name="T8" fmla="*/ 354 w 906"/>
                  <a:gd name="T9" fmla="*/ 878 h 929"/>
                  <a:gd name="T10" fmla="*/ 389 w 906"/>
                  <a:gd name="T11" fmla="*/ 811 h 929"/>
                  <a:gd name="T12" fmla="*/ 208 w 906"/>
                  <a:gd name="T13" fmla="*/ 476 h 929"/>
                  <a:gd name="T14" fmla="*/ 344 w 906"/>
                  <a:gd name="T15" fmla="*/ 162 h 929"/>
                  <a:gd name="T16" fmla="*/ 726 w 906"/>
                  <a:gd name="T17" fmla="*/ 269 h 929"/>
                  <a:gd name="T18" fmla="*/ 725 w 906"/>
                  <a:gd name="T19" fmla="*/ 685 h 929"/>
                  <a:gd name="T20" fmla="*/ 389 w 906"/>
                  <a:gd name="T21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6" h="929">
                    <a:moveTo>
                      <a:pt x="354" y="878"/>
                    </a:moveTo>
                    <a:cubicBezTo>
                      <a:pt x="500" y="929"/>
                      <a:pt x="680" y="897"/>
                      <a:pt x="782" y="775"/>
                    </a:cubicBezTo>
                    <a:cubicBezTo>
                      <a:pt x="906" y="631"/>
                      <a:pt x="906" y="409"/>
                      <a:pt x="825" y="244"/>
                    </a:cubicBezTo>
                    <a:cubicBezTo>
                      <a:pt x="728" y="57"/>
                      <a:pt x="469" y="0"/>
                      <a:pt x="290" y="98"/>
                    </a:cubicBezTo>
                    <a:cubicBezTo>
                      <a:pt x="0" y="256"/>
                      <a:pt x="32" y="777"/>
                      <a:pt x="354" y="878"/>
                    </a:cubicBezTo>
                    <a:moveTo>
                      <a:pt x="389" y="811"/>
                    </a:moveTo>
                    <a:cubicBezTo>
                      <a:pt x="262" y="756"/>
                      <a:pt x="200" y="608"/>
                      <a:pt x="208" y="476"/>
                    </a:cubicBezTo>
                    <a:cubicBezTo>
                      <a:pt x="204" y="359"/>
                      <a:pt x="242" y="229"/>
                      <a:pt x="344" y="162"/>
                    </a:cubicBezTo>
                    <a:cubicBezTo>
                      <a:pt x="470" y="77"/>
                      <a:pt x="665" y="128"/>
                      <a:pt x="726" y="269"/>
                    </a:cubicBezTo>
                    <a:cubicBezTo>
                      <a:pt x="781" y="399"/>
                      <a:pt x="781" y="556"/>
                      <a:pt x="725" y="685"/>
                    </a:cubicBezTo>
                    <a:cubicBezTo>
                      <a:pt x="670" y="809"/>
                      <a:pt x="511" y="864"/>
                      <a:pt x="389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6E4FE480-F1C1-469E-B056-BEE0E71BDF3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409" y="1195"/>
                <a:ext cx="77" cy="120"/>
              </a:xfrm>
              <a:custGeom>
                <a:avLst/>
                <a:gdLst>
                  <a:gd name="T0" fmla="*/ 0 w 561"/>
                  <a:gd name="T1" fmla="*/ 872 h 878"/>
                  <a:gd name="T2" fmla="*/ 300 w 561"/>
                  <a:gd name="T3" fmla="*/ 868 h 878"/>
                  <a:gd name="T4" fmla="*/ 481 w 561"/>
                  <a:gd name="T5" fmla="*/ 661 h 878"/>
                  <a:gd name="T6" fmla="*/ 350 w 561"/>
                  <a:gd name="T7" fmla="*/ 465 h 878"/>
                  <a:gd name="T8" fmla="*/ 480 w 561"/>
                  <a:gd name="T9" fmla="*/ 386 h 878"/>
                  <a:gd name="T10" fmla="*/ 401 w 561"/>
                  <a:gd name="T11" fmla="*/ 61 h 878"/>
                  <a:gd name="T12" fmla="*/ 0 w 561"/>
                  <a:gd name="T13" fmla="*/ 26 h 878"/>
                  <a:gd name="T14" fmla="*/ 0 w 561"/>
                  <a:gd name="T15" fmla="*/ 872 h 878"/>
                  <a:gd name="T16" fmla="*/ 109 w 561"/>
                  <a:gd name="T17" fmla="*/ 805 h 878"/>
                  <a:gd name="T18" fmla="*/ 109 w 561"/>
                  <a:gd name="T19" fmla="*/ 480 h 878"/>
                  <a:gd name="T20" fmla="*/ 326 w 561"/>
                  <a:gd name="T21" fmla="*/ 529 h 878"/>
                  <a:gd name="T22" fmla="*/ 347 w 561"/>
                  <a:gd name="T23" fmla="*/ 750 h 878"/>
                  <a:gd name="T24" fmla="*/ 109 w 561"/>
                  <a:gd name="T25" fmla="*/ 805 h 878"/>
                  <a:gd name="T26" fmla="*/ 108 w 561"/>
                  <a:gd name="T27" fmla="*/ 415 h 878"/>
                  <a:gd name="T28" fmla="*/ 108 w 561"/>
                  <a:gd name="T29" fmla="*/ 94 h 878"/>
                  <a:gd name="T30" fmla="*/ 342 w 561"/>
                  <a:gd name="T31" fmla="*/ 123 h 878"/>
                  <a:gd name="T32" fmla="*/ 379 w 561"/>
                  <a:gd name="T33" fmla="*/ 358 h 878"/>
                  <a:gd name="T34" fmla="*/ 108 w 561"/>
                  <a:gd name="T35" fmla="*/ 415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1" h="878">
                    <a:moveTo>
                      <a:pt x="0" y="872"/>
                    </a:moveTo>
                    <a:cubicBezTo>
                      <a:pt x="100" y="871"/>
                      <a:pt x="200" y="878"/>
                      <a:pt x="300" y="868"/>
                    </a:cubicBezTo>
                    <a:cubicBezTo>
                      <a:pt x="401" y="855"/>
                      <a:pt x="493" y="767"/>
                      <a:pt x="481" y="661"/>
                    </a:cubicBezTo>
                    <a:cubicBezTo>
                      <a:pt x="485" y="572"/>
                      <a:pt x="424" y="504"/>
                      <a:pt x="350" y="465"/>
                    </a:cubicBezTo>
                    <a:cubicBezTo>
                      <a:pt x="394" y="442"/>
                      <a:pt x="443" y="423"/>
                      <a:pt x="480" y="386"/>
                    </a:cubicBezTo>
                    <a:cubicBezTo>
                      <a:pt x="561" y="285"/>
                      <a:pt x="518" y="115"/>
                      <a:pt x="401" y="61"/>
                    </a:cubicBezTo>
                    <a:cubicBezTo>
                      <a:pt x="276" y="0"/>
                      <a:pt x="133" y="33"/>
                      <a:pt x="0" y="26"/>
                    </a:cubicBezTo>
                    <a:cubicBezTo>
                      <a:pt x="0" y="308"/>
                      <a:pt x="0" y="590"/>
                      <a:pt x="0" y="872"/>
                    </a:cubicBezTo>
                    <a:moveTo>
                      <a:pt x="109" y="805"/>
                    </a:moveTo>
                    <a:cubicBezTo>
                      <a:pt x="108" y="697"/>
                      <a:pt x="108" y="589"/>
                      <a:pt x="109" y="480"/>
                    </a:cubicBezTo>
                    <a:cubicBezTo>
                      <a:pt x="181" y="488"/>
                      <a:pt x="269" y="470"/>
                      <a:pt x="326" y="529"/>
                    </a:cubicBezTo>
                    <a:cubicBezTo>
                      <a:pt x="376" y="588"/>
                      <a:pt x="386" y="683"/>
                      <a:pt x="347" y="750"/>
                    </a:cubicBezTo>
                    <a:cubicBezTo>
                      <a:pt x="288" y="819"/>
                      <a:pt x="187" y="796"/>
                      <a:pt x="109" y="805"/>
                    </a:cubicBezTo>
                    <a:moveTo>
                      <a:pt x="108" y="415"/>
                    </a:moveTo>
                    <a:cubicBezTo>
                      <a:pt x="108" y="308"/>
                      <a:pt x="108" y="201"/>
                      <a:pt x="108" y="94"/>
                    </a:cubicBezTo>
                    <a:cubicBezTo>
                      <a:pt x="186" y="101"/>
                      <a:pt x="272" y="80"/>
                      <a:pt x="342" y="123"/>
                    </a:cubicBezTo>
                    <a:cubicBezTo>
                      <a:pt x="423" y="168"/>
                      <a:pt x="428" y="288"/>
                      <a:pt x="379" y="358"/>
                    </a:cubicBezTo>
                    <a:cubicBezTo>
                      <a:pt x="310" y="434"/>
                      <a:pt x="199" y="410"/>
                      <a:pt x="108" y="4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06C9436E-2080-4F15-A0E7-5759CA112F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493" y="1190"/>
                <a:ext cx="80" cy="125"/>
              </a:xfrm>
              <a:custGeom>
                <a:avLst/>
                <a:gdLst>
                  <a:gd name="T0" fmla="*/ 150 w 590"/>
                  <a:gd name="T1" fmla="*/ 829 h 910"/>
                  <a:gd name="T2" fmla="*/ 536 w 590"/>
                  <a:gd name="T3" fmla="*/ 775 h 910"/>
                  <a:gd name="T4" fmla="*/ 189 w 590"/>
                  <a:gd name="T5" fmla="*/ 759 h 910"/>
                  <a:gd name="T6" fmla="*/ 166 w 590"/>
                  <a:gd name="T7" fmla="*/ 606 h 910"/>
                  <a:gd name="T8" fmla="*/ 516 w 590"/>
                  <a:gd name="T9" fmla="*/ 357 h 910"/>
                  <a:gd name="T10" fmla="*/ 394 w 590"/>
                  <a:gd name="T11" fmla="*/ 46 h 910"/>
                  <a:gd name="T12" fmla="*/ 21 w 590"/>
                  <a:gd name="T13" fmla="*/ 163 h 910"/>
                  <a:gd name="T14" fmla="*/ 352 w 590"/>
                  <a:gd name="T15" fmla="*/ 108 h 910"/>
                  <a:gd name="T16" fmla="*/ 403 w 590"/>
                  <a:gd name="T17" fmla="*/ 314 h 910"/>
                  <a:gd name="T18" fmla="*/ 85 w 590"/>
                  <a:gd name="T19" fmla="*/ 527 h 910"/>
                  <a:gd name="T20" fmla="*/ 150 w 590"/>
                  <a:gd name="T21" fmla="*/ 829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0" h="910">
                    <a:moveTo>
                      <a:pt x="150" y="829"/>
                    </a:moveTo>
                    <a:cubicBezTo>
                      <a:pt x="269" y="886"/>
                      <a:pt x="459" y="910"/>
                      <a:pt x="536" y="775"/>
                    </a:cubicBezTo>
                    <a:cubicBezTo>
                      <a:pt x="422" y="778"/>
                      <a:pt x="289" y="840"/>
                      <a:pt x="189" y="759"/>
                    </a:cubicBezTo>
                    <a:cubicBezTo>
                      <a:pt x="139" y="724"/>
                      <a:pt x="144" y="656"/>
                      <a:pt x="166" y="606"/>
                    </a:cubicBezTo>
                    <a:cubicBezTo>
                      <a:pt x="270" y="507"/>
                      <a:pt x="432" y="481"/>
                      <a:pt x="516" y="357"/>
                    </a:cubicBezTo>
                    <a:cubicBezTo>
                      <a:pt x="590" y="247"/>
                      <a:pt x="525" y="76"/>
                      <a:pt x="394" y="46"/>
                    </a:cubicBezTo>
                    <a:cubicBezTo>
                      <a:pt x="268" y="0"/>
                      <a:pt x="65" y="11"/>
                      <a:pt x="21" y="163"/>
                    </a:cubicBezTo>
                    <a:cubicBezTo>
                      <a:pt x="125" y="125"/>
                      <a:pt x="238" y="62"/>
                      <a:pt x="352" y="108"/>
                    </a:cubicBezTo>
                    <a:cubicBezTo>
                      <a:pt x="439" y="128"/>
                      <a:pt x="456" y="252"/>
                      <a:pt x="403" y="314"/>
                    </a:cubicBezTo>
                    <a:cubicBezTo>
                      <a:pt x="314" y="409"/>
                      <a:pt x="177" y="436"/>
                      <a:pt x="85" y="527"/>
                    </a:cubicBezTo>
                    <a:cubicBezTo>
                      <a:pt x="0" y="618"/>
                      <a:pt x="35" y="781"/>
                      <a:pt x="150" y="8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2" name="Freeform 55">
                <a:extLst>
                  <a:ext uri="{FF2B5EF4-FFF2-40B4-BE49-F238E27FC236}">
                    <a16:creationId xmlns:a16="http://schemas.microsoft.com/office/drawing/2014/main" id="{AEAB235E-197B-4B05-AAAD-91EFBEC7F0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587" y="1191"/>
                <a:ext cx="64" cy="121"/>
              </a:xfrm>
              <a:custGeom>
                <a:avLst/>
                <a:gdLst>
                  <a:gd name="T0" fmla="*/ 1 w 466"/>
                  <a:gd name="T1" fmla="*/ 847 h 880"/>
                  <a:gd name="T2" fmla="*/ 466 w 466"/>
                  <a:gd name="T3" fmla="*/ 812 h 880"/>
                  <a:gd name="T4" fmla="*/ 109 w 466"/>
                  <a:gd name="T5" fmla="*/ 777 h 880"/>
                  <a:gd name="T6" fmla="*/ 109 w 466"/>
                  <a:gd name="T7" fmla="*/ 459 h 880"/>
                  <a:gd name="T8" fmla="*/ 402 w 466"/>
                  <a:gd name="T9" fmla="*/ 458 h 880"/>
                  <a:gd name="T10" fmla="*/ 402 w 466"/>
                  <a:gd name="T11" fmla="*/ 390 h 880"/>
                  <a:gd name="T12" fmla="*/ 109 w 466"/>
                  <a:gd name="T13" fmla="*/ 388 h 880"/>
                  <a:gd name="T14" fmla="*/ 109 w 466"/>
                  <a:gd name="T15" fmla="*/ 71 h 880"/>
                  <a:gd name="T16" fmla="*/ 445 w 466"/>
                  <a:gd name="T17" fmla="*/ 71 h 880"/>
                  <a:gd name="T18" fmla="*/ 445 w 466"/>
                  <a:gd name="T19" fmla="*/ 1 h 880"/>
                  <a:gd name="T20" fmla="*/ 1 w 466"/>
                  <a:gd name="T21" fmla="*/ 1 h 880"/>
                  <a:gd name="T22" fmla="*/ 1 w 466"/>
                  <a:gd name="T23" fmla="*/ 847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6" h="880">
                    <a:moveTo>
                      <a:pt x="1" y="847"/>
                    </a:moveTo>
                    <a:cubicBezTo>
                      <a:pt x="155" y="835"/>
                      <a:pt x="320" y="880"/>
                      <a:pt x="466" y="812"/>
                    </a:cubicBezTo>
                    <a:cubicBezTo>
                      <a:pt x="355" y="754"/>
                      <a:pt x="227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3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7" y="0"/>
                      <a:pt x="148" y="0"/>
                      <a:pt x="1" y="1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3" name="Freeform 56">
                <a:extLst>
                  <a:ext uri="{FF2B5EF4-FFF2-40B4-BE49-F238E27FC236}">
                    <a16:creationId xmlns:a16="http://schemas.microsoft.com/office/drawing/2014/main" id="{D57D1311-D089-4871-8ED2-B81E4CA28D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669" y="1192"/>
                <a:ext cx="83" cy="120"/>
              </a:xfrm>
              <a:custGeom>
                <a:avLst/>
                <a:gdLst>
                  <a:gd name="T0" fmla="*/ 0 w 604"/>
                  <a:gd name="T1" fmla="*/ 847 h 873"/>
                  <a:gd name="T2" fmla="*/ 406 w 604"/>
                  <a:gd name="T3" fmla="*/ 813 h 873"/>
                  <a:gd name="T4" fmla="*/ 473 w 604"/>
                  <a:gd name="T5" fmla="*/ 505 h 873"/>
                  <a:gd name="T6" fmla="*/ 327 w 604"/>
                  <a:gd name="T7" fmla="*/ 412 h 873"/>
                  <a:gd name="T8" fmla="*/ 604 w 604"/>
                  <a:gd name="T9" fmla="*/ 0 h 873"/>
                  <a:gd name="T10" fmla="*/ 477 w 604"/>
                  <a:gd name="T11" fmla="*/ 1 h 873"/>
                  <a:gd name="T12" fmla="*/ 284 w 604"/>
                  <a:gd name="T13" fmla="*/ 341 h 873"/>
                  <a:gd name="T14" fmla="*/ 109 w 604"/>
                  <a:gd name="T15" fmla="*/ 395 h 873"/>
                  <a:gd name="T16" fmla="*/ 109 w 604"/>
                  <a:gd name="T17" fmla="*/ 2 h 873"/>
                  <a:gd name="T18" fmla="*/ 1 w 604"/>
                  <a:gd name="T19" fmla="*/ 0 h 873"/>
                  <a:gd name="T20" fmla="*/ 0 w 604"/>
                  <a:gd name="T21" fmla="*/ 847 h 873"/>
                  <a:gd name="T22" fmla="*/ 108 w 604"/>
                  <a:gd name="T23" fmla="*/ 778 h 873"/>
                  <a:gd name="T24" fmla="*/ 108 w 604"/>
                  <a:gd name="T25" fmla="*/ 456 h 873"/>
                  <a:gd name="T26" fmla="*/ 296 w 604"/>
                  <a:gd name="T27" fmla="*/ 468 h 873"/>
                  <a:gd name="T28" fmla="*/ 376 w 604"/>
                  <a:gd name="T29" fmla="*/ 714 h 873"/>
                  <a:gd name="T30" fmla="*/ 108 w 604"/>
                  <a:gd name="T31" fmla="*/ 778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4" h="873">
                    <a:moveTo>
                      <a:pt x="0" y="847"/>
                    </a:moveTo>
                    <a:cubicBezTo>
                      <a:pt x="135" y="839"/>
                      <a:pt x="279" y="873"/>
                      <a:pt x="406" y="813"/>
                    </a:cubicBezTo>
                    <a:cubicBezTo>
                      <a:pt x="518" y="759"/>
                      <a:pt x="537" y="603"/>
                      <a:pt x="473" y="505"/>
                    </a:cubicBezTo>
                    <a:cubicBezTo>
                      <a:pt x="438" y="456"/>
                      <a:pt x="378" y="438"/>
                      <a:pt x="327" y="412"/>
                    </a:cubicBezTo>
                    <a:cubicBezTo>
                      <a:pt x="461" y="309"/>
                      <a:pt x="511" y="137"/>
                      <a:pt x="604" y="0"/>
                    </a:cubicBezTo>
                    <a:cubicBezTo>
                      <a:pt x="572" y="0"/>
                      <a:pt x="509" y="1"/>
                      <a:pt x="477" y="1"/>
                    </a:cubicBezTo>
                    <a:cubicBezTo>
                      <a:pt x="413" y="114"/>
                      <a:pt x="363" y="237"/>
                      <a:pt x="284" y="341"/>
                    </a:cubicBezTo>
                    <a:cubicBezTo>
                      <a:pt x="243" y="397"/>
                      <a:pt x="168" y="386"/>
                      <a:pt x="109" y="395"/>
                    </a:cubicBezTo>
                    <a:cubicBezTo>
                      <a:pt x="108" y="264"/>
                      <a:pt x="108" y="133"/>
                      <a:pt x="109" y="2"/>
                    </a:cubicBezTo>
                    <a:cubicBezTo>
                      <a:pt x="82" y="1"/>
                      <a:pt x="28" y="0"/>
                      <a:pt x="1" y="0"/>
                    </a:cubicBezTo>
                    <a:cubicBezTo>
                      <a:pt x="0" y="282"/>
                      <a:pt x="0" y="564"/>
                      <a:pt x="0" y="847"/>
                    </a:cubicBezTo>
                    <a:moveTo>
                      <a:pt x="108" y="778"/>
                    </a:moveTo>
                    <a:cubicBezTo>
                      <a:pt x="108" y="671"/>
                      <a:pt x="108" y="564"/>
                      <a:pt x="108" y="456"/>
                    </a:cubicBezTo>
                    <a:cubicBezTo>
                      <a:pt x="170" y="459"/>
                      <a:pt x="234" y="456"/>
                      <a:pt x="296" y="468"/>
                    </a:cubicBezTo>
                    <a:cubicBezTo>
                      <a:pt x="390" y="505"/>
                      <a:pt x="422" y="631"/>
                      <a:pt x="376" y="714"/>
                    </a:cubicBezTo>
                    <a:cubicBezTo>
                      <a:pt x="314" y="800"/>
                      <a:pt x="198" y="772"/>
                      <a:pt x="108" y="7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4" name="Freeform 57">
                <a:extLst>
                  <a:ext uri="{FF2B5EF4-FFF2-40B4-BE49-F238E27FC236}">
                    <a16:creationId xmlns:a16="http://schemas.microsoft.com/office/drawing/2014/main" id="{5AF13D46-050A-4915-B158-A3C34056F5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752" y="1196"/>
                <a:ext cx="98" cy="116"/>
              </a:xfrm>
              <a:custGeom>
                <a:avLst/>
                <a:gdLst>
                  <a:gd name="T0" fmla="*/ 0 w 718"/>
                  <a:gd name="T1" fmla="*/ 848 h 848"/>
                  <a:gd name="T2" fmla="*/ 118 w 718"/>
                  <a:gd name="T3" fmla="*/ 848 h 848"/>
                  <a:gd name="T4" fmla="*/ 359 w 718"/>
                  <a:gd name="T5" fmla="*/ 113 h 848"/>
                  <a:gd name="T6" fmla="*/ 605 w 718"/>
                  <a:gd name="T7" fmla="*/ 848 h 848"/>
                  <a:gd name="T8" fmla="*/ 718 w 718"/>
                  <a:gd name="T9" fmla="*/ 848 h 848"/>
                  <a:gd name="T10" fmla="*/ 419 w 718"/>
                  <a:gd name="T11" fmla="*/ 5 h 848"/>
                  <a:gd name="T12" fmla="*/ 297 w 718"/>
                  <a:gd name="T13" fmla="*/ 0 h 848"/>
                  <a:gd name="T14" fmla="*/ 0 w 718"/>
                  <a:gd name="T15" fmla="*/ 84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8" h="848">
                    <a:moveTo>
                      <a:pt x="0" y="848"/>
                    </a:moveTo>
                    <a:cubicBezTo>
                      <a:pt x="30" y="848"/>
                      <a:pt x="89" y="848"/>
                      <a:pt x="118" y="848"/>
                    </a:cubicBezTo>
                    <a:cubicBezTo>
                      <a:pt x="196" y="602"/>
                      <a:pt x="287" y="361"/>
                      <a:pt x="359" y="113"/>
                    </a:cubicBezTo>
                    <a:cubicBezTo>
                      <a:pt x="433" y="361"/>
                      <a:pt x="524" y="603"/>
                      <a:pt x="605" y="848"/>
                    </a:cubicBezTo>
                    <a:cubicBezTo>
                      <a:pt x="633" y="848"/>
                      <a:pt x="690" y="848"/>
                      <a:pt x="718" y="848"/>
                    </a:cubicBezTo>
                    <a:cubicBezTo>
                      <a:pt x="619" y="567"/>
                      <a:pt x="516" y="287"/>
                      <a:pt x="419" y="5"/>
                    </a:cubicBezTo>
                    <a:cubicBezTo>
                      <a:pt x="378" y="4"/>
                      <a:pt x="337" y="2"/>
                      <a:pt x="297" y="0"/>
                    </a:cubicBezTo>
                    <a:cubicBezTo>
                      <a:pt x="200" y="284"/>
                      <a:pt x="96" y="565"/>
                      <a:pt x="0" y="8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CF80DE61-EFA2-4FDA-B49B-53AC06ED31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4851" y="1196"/>
                <a:ext cx="102" cy="116"/>
              </a:xfrm>
              <a:custGeom>
                <a:avLst/>
                <a:gdLst>
                  <a:gd name="T0" fmla="*/ 315 w 746"/>
                  <a:gd name="T1" fmla="*/ 847 h 847"/>
                  <a:gd name="T2" fmla="*/ 432 w 746"/>
                  <a:gd name="T3" fmla="*/ 844 h 847"/>
                  <a:gd name="T4" fmla="*/ 746 w 746"/>
                  <a:gd name="T5" fmla="*/ 1 h 847"/>
                  <a:gd name="T6" fmla="*/ 626 w 746"/>
                  <a:gd name="T7" fmla="*/ 0 h 847"/>
                  <a:gd name="T8" fmla="*/ 544 w 746"/>
                  <a:gd name="T9" fmla="*/ 246 h 847"/>
                  <a:gd name="T10" fmla="*/ 199 w 746"/>
                  <a:gd name="T11" fmla="*/ 248 h 847"/>
                  <a:gd name="T12" fmla="*/ 120 w 746"/>
                  <a:gd name="T13" fmla="*/ 2 h 847"/>
                  <a:gd name="T14" fmla="*/ 0 w 746"/>
                  <a:gd name="T15" fmla="*/ 0 h 847"/>
                  <a:gd name="T16" fmla="*/ 315 w 746"/>
                  <a:gd name="T17" fmla="*/ 847 h 847"/>
                  <a:gd name="T18" fmla="*/ 370 w 746"/>
                  <a:gd name="T19" fmla="*/ 737 h 847"/>
                  <a:gd name="T20" fmla="*/ 231 w 746"/>
                  <a:gd name="T21" fmla="*/ 318 h 847"/>
                  <a:gd name="T22" fmla="*/ 507 w 746"/>
                  <a:gd name="T23" fmla="*/ 319 h 847"/>
                  <a:gd name="T24" fmla="*/ 370 w 746"/>
                  <a:gd name="T25" fmla="*/ 73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6" h="847">
                    <a:moveTo>
                      <a:pt x="315" y="847"/>
                    </a:moveTo>
                    <a:cubicBezTo>
                      <a:pt x="354" y="846"/>
                      <a:pt x="393" y="845"/>
                      <a:pt x="432" y="844"/>
                    </a:cubicBezTo>
                    <a:cubicBezTo>
                      <a:pt x="533" y="561"/>
                      <a:pt x="642" y="282"/>
                      <a:pt x="746" y="1"/>
                    </a:cubicBezTo>
                    <a:cubicBezTo>
                      <a:pt x="716" y="1"/>
                      <a:pt x="656" y="0"/>
                      <a:pt x="626" y="0"/>
                    </a:cubicBezTo>
                    <a:cubicBezTo>
                      <a:pt x="598" y="82"/>
                      <a:pt x="571" y="164"/>
                      <a:pt x="544" y="246"/>
                    </a:cubicBezTo>
                    <a:cubicBezTo>
                      <a:pt x="429" y="248"/>
                      <a:pt x="314" y="248"/>
                      <a:pt x="199" y="248"/>
                    </a:cubicBezTo>
                    <a:cubicBezTo>
                      <a:pt x="172" y="166"/>
                      <a:pt x="145" y="84"/>
                      <a:pt x="120" y="2"/>
                    </a:cubicBezTo>
                    <a:cubicBezTo>
                      <a:pt x="90" y="1"/>
                      <a:pt x="30" y="1"/>
                      <a:pt x="0" y="0"/>
                    </a:cubicBezTo>
                    <a:cubicBezTo>
                      <a:pt x="103" y="283"/>
                      <a:pt x="213" y="564"/>
                      <a:pt x="315" y="847"/>
                    </a:cubicBezTo>
                    <a:moveTo>
                      <a:pt x="370" y="737"/>
                    </a:moveTo>
                    <a:cubicBezTo>
                      <a:pt x="328" y="596"/>
                      <a:pt x="278" y="457"/>
                      <a:pt x="231" y="318"/>
                    </a:cubicBezTo>
                    <a:cubicBezTo>
                      <a:pt x="323" y="318"/>
                      <a:pt x="415" y="318"/>
                      <a:pt x="507" y="319"/>
                    </a:cubicBezTo>
                    <a:cubicBezTo>
                      <a:pt x="461" y="458"/>
                      <a:pt x="410" y="596"/>
                      <a:pt x="370" y="7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6" name="Freeform 59">
                <a:extLst>
                  <a:ext uri="{FF2B5EF4-FFF2-40B4-BE49-F238E27FC236}">
                    <a16:creationId xmlns:a16="http://schemas.microsoft.com/office/drawing/2014/main" id="{FCBC1121-7BB8-497D-9AC7-B6EC259C75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4957" y="1196"/>
                <a:ext cx="82" cy="116"/>
              </a:xfrm>
              <a:custGeom>
                <a:avLst/>
                <a:gdLst>
                  <a:gd name="T0" fmla="*/ 0 w 597"/>
                  <a:gd name="T1" fmla="*/ 846 h 848"/>
                  <a:gd name="T2" fmla="*/ 597 w 597"/>
                  <a:gd name="T3" fmla="*/ 847 h 848"/>
                  <a:gd name="T4" fmla="*/ 597 w 597"/>
                  <a:gd name="T5" fmla="*/ 777 h 848"/>
                  <a:gd name="T6" fmla="*/ 354 w 597"/>
                  <a:gd name="T7" fmla="*/ 776 h 848"/>
                  <a:gd name="T8" fmla="*/ 354 w 597"/>
                  <a:gd name="T9" fmla="*/ 0 h 848"/>
                  <a:gd name="T10" fmla="*/ 248 w 597"/>
                  <a:gd name="T11" fmla="*/ 2 h 848"/>
                  <a:gd name="T12" fmla="*/ 249 w 597"/>
                  <a:gd name="T13" fmla="*/ 776 h 848"/>
                  <a:gd name="T14" fmla="*/ 19 w 597"/>
                  <a:gd name="T15" fmla="*/ 780 h 848"/>
                  <a:gd name="T16" fmla="*/ 0 w 597"/>
                  <a:gd name="T17" fmla="*/ 846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7" h="848">
                    <a:moveTo>
                      <a:pt x="0" y="846"/>
                    </a:moveTo>
                    <a:cubicBezTo>
                      <a:pt x="199" y="848"/>
                      <a:pt x="398" y="847"/>
                      <a:pt x="597" y="847"/>
                    </a:cubicBezTo>
                    <a:cubicBezTo>
                      <a:pt x="597" y="829"/>
                      <a:pt x="597" y="794"/>
                      <a:pt x="597" y="777"/>
                    </a:cubicBezTo>
                    <a:cubicBezTo>
                      <a:pt x="516" y="777"/>
                      <a:pt x="435" y="776"/>
                      <a:pt x="354" y="776"/>
                    </a:cubicBezTo>
                    <a:cubicBezTo>
                      <a:pt x="355" y="517"/>
                      <a:pt x="355" y="258"/>
                      <a:pt x="354" y="0"/>
                    </a:cubicBezTo>
                    <a:cubicBezTo>
                      <a:pt x="328" y="0"/>
                      <a:pt x="275" y="1"/>
                      <a:pt x="248" y="2"/>
                    </a:cubicBezTo>
                    <a:cubicBezTo>
                      <a:pt x="250" y="260"/>
                      <a:pt x="249" y="518"/>
                      <a:pt x="249" y="776"/>
                    </a:cubicBezTo>
                    <a:cubicBezTo>
                      <a:pt x="172" y="776"/>
                      <a:pt x="95" y="774"/>
                      <a:pt x="19" y="780"/>
                    </a:cubicBezTo>
                    <a:cubicBezTo>
                      <a:pt x="14" y="796"/>
                      <a:pt x="5" y="830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7" name="Freeform 60">
                <a:extLst>
                  <a:ext uri="{FF2B5EF4-FFF2-40B4-BE49-F238E27FC236}">
                    <a16:creationId xmlns:a16="http://schemas.microsoft.com/office/drawing/2014/main" id="{3D89F3F1-B800-4338-A3E4-95599B80758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034" y="1192"/>
                <a:ext cx="124" cy="127"/>
              </a:xfrm>
              <a:custGeom>
                <a:avLst/>
                <a:gdLst>
                  <a:gd name="T0" fmla="*/ 354 w 906"/>
                  <a:gd name="T1" fmla="*/ 878 h 929"/>
                  <a:gd name="T2" fmla="*/ 782 w 906"/>
                  <a:gd name="T3" fmla="*/ 775 h 929"/>
                  <a:gd name="T4" fmla="*/ 825 w 906"/>
                  <a:gd name="T5" fmla="*/ 244 h 929"/>
                  <a:gd name="T6" fmla="*/ 290 w 906"/>
                  <a:gd name="T7" fmla="*/ 98 h 929"/>
                  <a:gd name="T8" fmla="*/ 354 w 906"/>
                  <a:gd name="T9" fmla="*/ 878 h 929"/>
                  <a:gd name="T10" fmla="*/ 389 w 906"/>
                  <a:gd name="T11" fmla="*/ 811 h 929"/>
                  <a:gd name="T12" fmla="*/ 257 w 906"/>
                  <a:gd name="T13" fmla="*/ 258 h 929"/>
                  <a:gd name="T14" fmla="*/ 684 w 906"/>
                  <a:gd name="T15" fmla="*/ 206 h 929"/>
                  <a:gd name="T16" fmla="*/ 744 w 906"/>
                  <a:gd name="T17" fmla="*/ 639 h 929"/>
                  <a:gd name="T18" fmla="*/ 389 w 906"/>
                  <a:gd name="T19" fmla="*/ 811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6" h="929">
                    <a:moveTo>
                      <a:pt x="354" y="878"/>
                    </a:moveTo>
                    <a:cubicBezTo>
                      <a:pt x="500" y="929"/>
                      <a:pt x="680" y="897"/>
                      <a:pt x="782" y="775"/>
                    </a:cubicBezTo>
                    <a:cubicBezTo>
                      <a:pt x="906" y="631"/>
                      <a:pt x="906" y="409"/>
                      <a:pt x="825" y="244"/>
                    </a:cubicBezTo>
                    <a:cubicBezTo>
                      <a:pt x="728" y="57"/>
                      <a:pt x="469" y="0"/>
                      <a:pt x="290" y="98"/>
                    </a:cubicBezTo>
                    <a:cubicBezTo>
                      <a:pt x="0" y="256"/>
                      <a:pt x="32" y="777"/>
                      <a:pt x="354" y="878"/>
                    </a:cubicBezTo>
                    <a:moveTo>
                      <a:pt x="389" y="811"/>
                    </a:moveTo>
                    <a:cubicBezTo>
                      <a:pt x="188" y="717"/>
                      <a:pt x="165" y="437"/>
                      <a:pt x="257" y="258"/>
                    </a:cubicBezTo>
                    <a:cubicBezTo>
                      <a:pt x="333" y="100"/>
                      <a:pt x="572" y="74"/>
                      <a:pt x="684" y="206"/>
                    </a:cubicBezTo>
                    <a:cubicBezTo>
                      <a:pt x="782" y="325"/>
                      <a:pt x="780" y="497"/>
                      <a:pt x="744" y="639"/>
                    </a:cubicBezTo>
                    <a:cubicBezTo>
                      <a:pt x="706" y="788"/>
                      <a:pt x="529" y="874"/>
                      <a:pt x="389" y="8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8" name="Freeform 61">
                <a:extLst>
                  <a:ext uri="{FF2B5EF4-FFF2-40B4-BE49-F238E27FC236}">
                    <a16:creationId xmlns:a16="http://schemas.microsoft.com/office/drawing/2014/main" id="{DAF05655-42DF-47BE-82B1-A202DFD6F4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5175" y="1192"/>
                <a:ext cx="123" cy="120"/>
              </a:xfrm>
              <a:custGeom>
                <a:avLst/>
                <a:gdLst>
                  <a:gd name="T0" fmla="*/ 0 w 898"/>
                  <a:gd name="T1" fmla="*/ 848 h 874"/>
                  <a:gd name="T2" fmla="*/ 406 w 898"/>
                  <a:gd name="T3" fmla="*/ 814 h 874"/>
                  <a:gd name="T4" fmla="*/ 474 w 898"/>
                  <a:gd name="T5" fmla="*/ 506 h 874"/>
                  <a:gd name="T6" fmla="*/ 328 w 898"/>
                  <a:gd name="T7" fmla="*/ 413 h 874"/>
                  <a:gd name="T8" fmla="*/ 581 w 898"/>
                  <a:gd name="T9" fmla="*/ 34 h 874"/>
                  <a:gd name="T10" fmla="*/ 707 w 898"/>
                  <a:gd name="T11" fmla="*/ 129 h 874"/>
                  <a:gd name="T12" fmla="*/ 708 w 898"/>
                  <a:gd name="T13" fmla="*/ 734 h 874"/>
                  <a:gd name="T14" fmla="*/ 622 w 898"/>
                  <a:gd name="T15" fmla="*/ 751 h 874"/>
                  <a:gd name="T16" fmla="*/ 626 w 898"/>
                  <a:gd name="T17" fmla="*/ 848 h 874"/>
                  <a:gd name="T18" fmla="*/ 893 w 898"/>
                  <a:gd name="T19" fmla="*/ 848 h 874"/>
                  <a:gd name="T20" fmla="*/ 897 w 898"/>
                  <a:gd name="T21" fmla="*/ 756 h 874"/>
                  <a:gd name="T22" fmla="*/ 817 w 898"/>
                  <a:gd name="T23" fmla="*/ 730 h 874"/>
                  <a:gd name="T24" fmla="*/ 817 w 898"/>
                  <a:gd name="T25" fmla="*/ 120 h 874"/>
                  <a:gd name="T26" fmla="*/ 898 w 898"/>
                  <a:gd name="T27" fmla="*/ 93 h 874"/>
                  <a:gd name="T28" fmla="*/ 893 w 898"/>
                  <a:gd name="T29" fmla="*/ 1 h 874"/>
                  <a:gd name="T30" fmla="*/ 477 w 898"/>
                  <a:gd name="T31" fmla="*/ 2 h 874"/>
                  <a:gd name="T32" fmla="*/ 284 w 898"/>
                  <a:gd name="T33" fmla="*/ 342 h 874"/>
                  <a:gd name="T34" fmla="*/ 109 w 898"/>
                  <a:gd name="T35" fmla="*/ 396 h 874"/>
                  <a:gd name="T36" fmla="*/ 109 w 898"/>
                  <a:gd name="T37" fmla="*/ 3 h 874"/>
                  <a:gd name="T38" fmla="*/ 1 w 898"/>
                  <a:gd name="T39" fmla="*/ 1 h 874"/>
                  <a:gd name="T40" fmla="*/ 0 w 898"/>
                  <a:gd name="T41" fmla="*/ 848 h 874"/>
                  <a:gd name="T42" fmla="*/ 109 w 898"/>
                  <a:gd name="T43" fmla="*/ 779 h 874"/>
                  <a:gd name="T44" fmla="*/ 109 w 898"/>
                  <a:gd name="T45" fmla="*/ 457 h 874"/>
                  <a:gd name="T46" fmla="*/ 297 w 898"/>
                  <a:gd name="T47" fmla="*/ 469 h 874"/>
                  <a:gd name="T48" fmla="*/ 376 w 898"/>
                  <a:gd name="T49" fmla="*/ 715 h 874"/>
                  <a:gd name="T50" fmla="*/ 109 w 898"/>
                  <a:gd name="T51" fmla="*/ 779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8" h="874">
                    <a:moveTo>
                      <a:pt x="0" y="848"/>
                    </a:moveTo>
                    <a:cubicBezTo>
                      <a:pt x="135" y="840"/>
                      <a:pt x="280" y="874"/>
                      <a:pt x="406" y="814"/>
                    </a:cubicBezTo>
                    <a:cubicBezTo>
                      <a:pt x="518" y="760"/>
                      <a:pt x="537" y="604"/>
                      <a:pt x="474" y="506"/>
                    </a:cubicBezTo>
                    <a:cubicBezTo>
                      <a:pt x="438" y="457"/>
                      <a:pt x="379" y="439"/>
                      <a:pt x="328" y="413"/>
                    </a:cubicBezTo>
                    <a:cubicBezTo>
                      <a:pt x="453" y="318"/>
                      <a:pt x="501" y="162"/>
                      <a:pt x="581" y="34"/>
                    </a:cubicBezTo>
                    <a:cubicBezTo>
                      <a:pt x="623" y="65"/>
                      <a:pt x="663" y="99"/>
                      <a:pt x="707" y="129"/>
                    </a:cubicBezTo>
                    <a:cubicBezTo>
                      <a:pt x="706" y="330"/>
                      <a:pt x="704" y="532"/>
                      <a:pt x="708" y="734"/>
                    </a:cubicBezTo>
                    <a:cubicBezTo>
                      <a:pt x="687" y="738"/>
                      <a:pt x="643" y="747"/>
                      <a:pt x="622" y="751"/>
                    </a:cubicBezTo>
                    <a:cubicBezTo>
                      <a:pt x="623" y="775"/>
                      <a:pt x="625" y="823"/>
                      <a:pt x="626" y="848"/>
                    </a:cubicBezTo>
                    <a:cubicBezTo>
                      <a:pt x="715" y="848"/>
                      <a:pt x="804" y="848"/>
                      <a:pt x="893" y="848"/>
                    </a:cubicBezTo>
                    <a:cubicBezTo>
                      <a:pt x="894" y="825"/>
                      <a:pt x="896" y="779"/>
                      <a:pt x="897" y="756"/>
                    </a:cubicBezTo>
                    <a:cubicBezTo>
                      <a:pt x="877" y="750"/>
                      <a:pt x="837" y="737"/>
                      <a:pt x="817" y="730"/>
                    </a:cubicBezTo>
                    <a:cubicBezTo>
                      <a:pt x="811" y="527"/>
                      <a:pt x="811" y="323"/>
                      <a:pt x="817" y="120"/>
                    </a:cubicBezTo>
                    <a:cubicBezTo>
                      <a:pt x="837" y="113"/>
                      <a:pt x="877" y="100"/>
                      <a:pt x="898" y="93"/>
                    </a:cubicBezTo>
                    <a:cubicBezTo>
                      <a:pt x="896" y="70"/>
                      <a:pt x="894" y="24"/>
                      <a:pt x="893" y="1"/>
                    </a:cubicBezTo>
                    <a:cubicBezTo>
                      <a:pt x="754" y="0"/>
                      <a:pt x="616" y="11"/>
                      <a:pt x="477" y="2"/>
                    </a:cubicBezTo>
                    <a:cubicBezTo>
                      <a:pt x="413" y="115"/>
                      <a:pt x="363" y="238"/>
                      <a:pt x="284" y="342"/>
                    </a:cubicBezTo>
                    <a:cubicBezTo>
                      <a:pt x="243" y="398"/>
                      <a:pt x="168" y="387"/>
                      <a:pt x="109" y="396"/>
                    </a:cubicBezTo>
                    <a:cubicBezTo>
                      <a:pt x="108" y="265"/>
                      <a:pt x="108" y="134"/>
                      <a:pt x="109" y="3"/>
                    </a:cubicBezTo>
                    <a:cubicBezTo>
                      <a:pt x="82" y="2"/>
                      <a:pt x="28" y="1"/>
                      <a:pt x="1" y="1"/>
                    </a:cubicBezTo>
                    <a:cubicBezTo>
                      <a:pt x="0" y="283"/>
                      <a:pt x="0" y="565"/>
                      <a:pt x="0" y="848"/>
                    </a:cubicBezTo>
                    <a:moveTo>
                      <a:pt x="109" y="779"/>
                    </a:moveTo>
                    <a:cubicBezTo>
                      <a:pt x="108" y="672"/>
                      <a:pt x="108" y="565"/>
                      <a:pt x="109" y="457"/>
                    </a:cubicBezTo>
                    <a:cubicBezTo>
                      <a:pt x="171" y="460"/>
                      <a:pt x="234" y="457"/>
                      <a:pt x="297" y="469"/>
                    </a:cubicBezTo>
                    <a:cubicBezTo>
                      <a:pt x="390" y="506"/>
                      <a:pt x="422" y="631"/>
                      <a:pt x="376" y="715"/>
                    </a:cubicBezTo>
                    <a:cubicBezTo>
                      <a:pt x="314" y="801"/>
                      <a:pt x="198" y="773"/>
                      <a:pt x="109" y="7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69" name="Freeform 62">
                <a:extLst>
                  <a:ext uri="{FF2B5EF4-FFF2-40B4-BE49-F238E27FC236}">
                    <a16:creationId xmlns:a16="http://schemas.microsoft.com/office/drawing/2014/main" id="{E5AE4180-2E9A-4360-9812-98841EE7E4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315" y="1191"/>
                <a:ext cx="63" cy="121"/>
              </a:xfrm>
              <a:custGeom>
                <a:avLst/>
                <a:gdLst>
                  <a:gd name="T0" fmla="*/ 1 w 467"/>
                  <a:gd name="T1" fmla="*/ 847 h 879"/>
                  <a:gd name="T2" fmla="*/ 467 w 467"/>
                  <a:gd name="T3" fmla="*/ 812 h 879"/>
                  <a:gd name="T4" fmla="*/ 109 w 467"/>
                  <a:gd name="T5" fmla="*/ 777 h 879"/>
                  <a:gd name="T6" fmla="*/ 109 w 467"/>
                  <a:gd name="T7" fmla="*/ 459 h 879"/>
                  <a:gd name="T8" fmla="*/ 402 w 467"/>
                  <a:gd name="T9" fmla="*/ 458 h 879"/>
                  <a:gd name="T10" fmla="*/ 402 w 467"/>
                  <a:gd name="T11" fmla="*/ 390 h 879"/>
                  <a:gd name="T12" fmla="*/ 109 w 467"/>
                  <a:gd name="T13" fmla="*/ 388 h 879"/>
                  <a:gd name="T14" fmla="*/ 109 w 467"/>
                  <a:gd name="T15" fmla="*/ 71 h 879"/>
                  <a:gd name="T16" fmla="*/ 445 w 467"/>
                  <a:gd name="T17" fmla="*/ 71 h 879"/>
                  <a:gd name="T18" fmla="*/ 445 w 467"/>
                  <a:gd name="T19" fmla="*/ 1 h 879"/>
                  <a:gd name="T20" fmla="*/ 1 w 467"/>
                  <a:gd name="T21" fmla="*/ 1 h 879"/>
                  <a:gd name="T22" fmla="*/ 1 w 467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7" h="879">
                    <a:moveTo>
                      <a:pt x="1" y="847"/>
                    </a:moveTo>
                    <a:cubicBezTo>
                      <a:pt x="155" y="836"/>
                      <a:pt x="321" y="879"/>
                      <a:pt x="467" y="812"/>
                    </a:cubicBezTo>
                    <a:cubicBezTo>
                      <a:pt x="355" y="754"/>
                      <a:pt x="228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2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7" y="0"/>
                      <a:pt x="148" y="0"/>
                      <a:pt x="1" y="1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E13CDCEB-AEF8-471B-8ACA-DAF6997945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388" y="1194"/>
                <a:ext cx="78" cy="121"/>
              </a:xfrm>
              <a:custGeom>
                <a:avLst/>
                <a:gdLst>
                  <a:gd name="T0" fmla="*/ 29 w 574"/>
                  <a:gd name="T1" fmla="*/ 626 h 886"/>
                  <a:gd name="T2" fmla="*/ 258 w 574"/>
                  <a:gd name="T3" fmla="*/ 872 h 886"/>
                  <a:gd name="T4" fmla="*/ 520 w 574"/>
                  <a:gd name="T5" fmla="*/ 773 h 886"/>
                  <a:gd name="T6" fmla="*/ 203 w 574"/>
                  <a:gd name="T7" fmla="*/ 782 h 886"/>
                  <a:gd name="T8" fmla="*/ 162 w 574"/>
                  <a:gd name="T9" fmla="*/ 603 h 886"/>
                  <a:gd name="T10" fmla="*/ 497 w 574"/>
                  <a:gd name="T11" fmla="*/ 374 h 886"/>
                  <a:gd name="T12" fmla="*/ 407 w 574"/>
                  <a:gd name="T13" fmla="*/ 58 h 886"/>
                  <a:gd name="T14" fmla="*/ 0 w 574"/>
                  <a:gd name="T15" fmla="*/ 164 h 886"/>
                  <a:gd name="T16" fmla="*/ 350 w 574"/>
                  <a:gd name="T17" fmla="*/ 115 h 886"/>
                  <a:gd name="T18" fmla="*/ 343 w 574"/>
                  <a:gd name="T19" fmla="*/ 361 h 886"/>
                  <a:gd name="T20" fmla="*/ 29 w 574"/>
                  <a:gd name="T21" fmla="*/ 626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4" h="886">
                    <a:moveTo>
                      <a:pt x="29" y="626"/>
                    </a:moveTo>
                    <a:cubicBezTo>
                      <a:pt x="2" y="765"/>
                      <a:pt x="135" y="860"/>
                      <a:pt x="258" y="872"/>
                    </a:cubicBezTo>
                    <a:cubicBezTo>
                      <a:pt x="351" y="880"/>
                      <a:pt x="489" y="886"/>
                      <a:pt x="520" y="773"/>
                    </a:cubicBezTo>
                    <a:cubicBezTo>
                      <a:pt x="416" y="788"/>
                      <a:pt x="304" y="830"/>
                      <a:pt x="203" y="782"/>
                    </a:cubicBezTo>
                    <a:cubicBezTo>
                      <a:pt x="136" y="750"/>
                      <a:pt x="118" y="663"/>
                      <a:pt x="162" y="603"/>
                    </a:cubicBezTo>
                    <a:cubicBezTo>
                      <a:pt x="263" y="513"/>
                      <a:pt x="410" y="484"/>
                      <a:pt x="497" y="374"/>
                    </a:cubicBezTo>
                    <a:cubicBezTo>
                      <a:pt x="574" y="272"/>
                      <a:pt x="529" y="103"/>
                      <a:pt x="407" y="58"/>
                    </a:cubicBezTo>
                    <a:cubicBezTo>
                      <a:pt x="272" y="0"/>
                      <a:pt x="66" y="12"/>
                      <a:pt x="0" y="164"/>
                    </a:cubicBezTo>
                    <a:cubicBezTo>
                      <a:pt x="112" y="133"/>
                      <a:pt x="233" y="62"/>
                      <a:pt x="350" y="115"/>
                    </a:cubicBezTo>
                    <a:cubicBezTo>
                      <a:pt x="456" y="156"/>
                      <a:pt x="436" y="316"/>
                      <a:pt x="343" y="361"/>
                    </a:cubicBezTo>
                    <a:cubicBezTo>
                      <a:pt x="237" y="444"/>
                      <a:pt x="54" y="472"/>
                      <a:pt x="29" y="6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1" name="Freeform 64">
                <a:extLst>
                  <a:ext uri="{FF2B5EF4-FFF2-40B4-BE49-F238E27FC236}">
                    <a16:creationId xmlns:a16="http://schemas.microsoft.com/office/drawing/2014/main" id="{87AA5407-010C-40B0-A0D0-AF1D28947C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546" y="1186"/>
                <a:ext cx="97" cy="130"/>
              </a:xfrm>
              <a:custGeom>
                <a:avLst/>
                <a:gdLst>
                  <a:gd name="T0" fmla="*/ 105 w 706"/>
                  <a:gd name="T1" fmla="*/ 672 h 947"/>
                  <a:gd name="T2" fmla="*/ 706 w 706"/>
                  <a:gd name="T3" fmla="*/ 803 h 947"/>
                  <a:gd name="T4" fmla="*/ 506 w 706"/>
                  <a:gd name="T5" fmla="*/ 804 h 947"/>
                  <a:gd name="T6" fmla="*/ 187 w 706"/>
                  <a:gd name="T7" fmla="*/ 604 h 947"/>
                  <a:gd name="T8" fmla="*/ 323 w 706"/>
                  <a:gd name="T9" fmla="*/ 129 h 947"/>
                  <a:gd name="T10" fmla="*/ 697 w 706"/>
                  <a:gd name="T11" fmla="*/ 167 h 947"/>
                  <a:gd name="T12" fmla="*/ 237 w 706"/>
                  <a:gd name="T13" fmla="*/ 79 h 947"/>
                  <a:gd name="T14" fmla="*/ 105 w 706"/>
                  <a:gd name="T15" fmla="*/ 672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947">
                    <a:moveTo>
                      <a:pt x="105" y="672"/>
                    </a:moveTo>
                    <a:cubicBezTo>
                      <a:pt x="217" y="878"/>
                      <a:pt x="519" y="947"/>
                      <a:pt x="706" y="803"/>
                    </a:cubicBezTo>
                    <a:cubicBezTo>
                      <a:pt x="641" y="771"/>
                      <a:pt x="573" y="799"/>
                      <a:pt x="506" y="804"/>
                    </a:cubicBezTo>
                    <a:cubicBezTo>
                      <a:pt x="369" y="826"/>
                      <a:pt x="228" y="735"/>
                      <a:pt x="187" y="604"/>
                    </a:cubicBezTo>
                    <a:cubicBezTo>
                      <a:pt x="134" y="441"/>
                      <a:pt x="155" y="218"/>
                      <a:pt x="323" y="129"/>
                    </a:cubicBezTo>
                    <a:cubicBezTo>
                      <a:pt x="445" y="62"/>
                      <a:pt x="578" y="125"/>
                      <a:pt x="697" y="167"/>
                    </a:cubicBezTo>
                    <a:cubicBezTo>
                      <a:pt x="614" y="2"/>
                      <a:pt x="382" y="0"/>
                      <a:pt x="237" y="79"/>
                    </a:cubicBezTo>
                    <a:cubicBezTo>
                      <a:pt x="35" y="194"/>
                      <a:pt x="0" y="480"/>
                      <a:pt x="105" y="6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2127239C-1D9E-461F-9F8C-6163BFDA3A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659" y="1196"/>
                <a:ext cx="86" cy="116"/>
              </a:xfrm>
              <a:custGeom>
                <a:avLst/>
                <a:gdLst>
                  <a:gd name="T0" fmla="*/ 1 w 635"/>
                  <a:gd name="T1" fmla="*/ 847 h 847"/>
                  <a:gd name="T2" fmla="*/ 111 w 635"/>
                  <a:gd name="T3" fmla="*/ 847 h 847"/>
                  <a:gd name="T4" fmla="*/ 111 w 635"/>
                  <a:gd name="T5" fmla="*/ 459 h 847"/>
                  <a:gd name="T6" fmla="*/ 525 w 635"/>
                  <a:gd name="T7" fmla="*/ 459 h 847"/>
                  <a:gd name="T8" fmla="*/ 525 w 635"/>
                  <a:gd name="T9" fmla="*/ 847 h 847"/>
                  <a:gd name="T10" fmla="*/ 635 w 635"/>
                  <a:gd name="T11" fmla="*/ 847 h 847"/>
                  <a:gd name="T12" fmla="*/ 635 w 635"/>
                  <a:gd name="T13" fmla="*/ 0 h 847"/>
                  <a:gd name="T14" fmla="*/ 525 w 635"/>
                  <a:gd name="T15" fmla="*/ 1 h 847"/>
                  <a:gd name="T16" fmla="*/ 525 w 635"/>
                  <a:gd name="T17" fmla="*/ 388 h 847"/>
                  <a:gd name="T18" fmla="*/ 111 w 635"/>
                  <a:gd name="T19" fmla="*/ 388 h 847"/>
                  <a:gd name="T20" fmla="*/ 111 w 635"/>
                  <a:gd name="T21" fmla="*/ 1 h 847"/>
                  <a:gd name="T22" fmla="*/ 1 w 635"/>
                  <a:gd name="T23" fmla="*/ 0 h 847"/>
                  <a:gd name="T24" fmla="*/ 1 w 635"/>
                  <a:gd name="T25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5" h="847">
                    <a:moveTo>
                      <a:pt x="1" y="847"/>
                    </a:moveTo>
                    <a:cubicBezTo>
                      <a:pt x="28" y="847"/>
                      <a:pt x="83" y="847"/>
                      <a:pt x="111" y="847"/>
                    </a:cubicBezTo>
                    <a:cubicBezTo>
                      <a:pt x="111" y="718"/>
                      <a:pt x="111" y="589"/>
                      <a:pt x="111" y="459"/>
                    </a:cubicBezTo>
                    <a:cubicBezTo>
                      <a:pt x="249" y="459"/>
                      <a:pt x="387" y="459"/>
                      <a:pt x="525" y="459"/>
                    </a:cubicBezTo>
                    <a:cubicBezTo>
                      <a:pt x="525" y="589"/>
                      <a:pt x="525" y="718"/>
                      <a:pt x="525" y="847"/>
                    </a:cubicBezTo>
                    <a:cubicBezTo>
                      <a:pt x="553" y="847"/>
                      <a:pt x="608" y="847"/>
                      <a:pt x="635" y="847"/>
                    </a:cubicBezTo>
                    <a:cubicBezTo>
                      <a:pt x="635" y="565"/>
                      <a:pt x="635" y="283"/>
                      <a:pt x="635" y="0"/>
                    </a:cubicBezTo>
                    <a:cubicBezTo>
                      <a:pt x="608" y="0"/>
                      <a:pt x="553" y="1"/>
                      <a:pt x="525" y="1"/>
                    </a:cubicBezTo>
                    <a:cubicBezTo>
                      <a:pt x="525" y="130"/>
                      <a:pt x="525" y="259"/>
                      <a:pt x="525" y="388"/>
                    </a:cubicBezTo>
                    <a:cubicBezTo>
                      <a:pt x="387" y="389"/>
                      <a:pt x="249" y="389"/>
                      <a:pt x="111" y="388"/>
                    </a:cubicBezTo>
                    <a:cubicBezTo>
                      <a:pt x="111" y="259"/>
                      <a:pt x="111" y="130"/>
                      <a:pt x="111" y="1"/>
                    </a:cubicBezTo>
                    <a:cubicBezTo>
                      <a:pt x="83" y="1"/>
                      <a:pt x="28" y="0"/>
                      <a:pt x="1" y="0"/>
                    </a:cubicBezTo>
                    <a:cubicBezTo>
                      <a:pt x="0" y="283"/>
                      <a:pt x="0" y="565"/>
                      <a:pt x="1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3" name="Freeform 66">
                <a:extLst>
                  <a:ext uri="{FF2B5EF4-FFF2-40B4-BE49-F238E27FC236}">
                    <a16:creationId xmlns:a16="http://schemas.microsoft.com/office/drawing/2014/main" id="{EA41618B-5AFC-491D-943A-BBEA992403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763" y="1196"/>
                <a:ext cx="39" cy="116"/>
              </a:xfrm>
              <a:custGeom>
                <a:avLst/>
                <a:gdLst>
                  <a:gd name="T0" fmla="*/ 1 w 286"/>
                  <a:gd name="T1" fmla="*/ 846 h 847"/>
                  <a:gd name="T2" fmla="*/ 284 w 286"/>
                  <a:gd name="T3" fmla="*/ 846 h 847"/>
                  <a:gd name="T4" fmla="*/ 196 w 286"/>
                  <a:gd name="T5" fmla="*/ 728 h 847"/>
                  <a:gd name="T6" fmla="*/ 196 w 286"/>
                  <a:gd name="T7" fmla="*/ 119 h 847"/>
                  <a:gd name="T8" fmla="*/ 284 w 286"/>
                  <a:gd name="T9" fmla="*/ 2 h 847"/>
                  <a:gd name="T10" fmla="*/ 1 w 286"/>
                  <a:gd name="T11" fmla="*/ 1 h 847"/>
                  <a:gd name="T12" fmla="*/ 87 w 286"/>
                  <a:gd name="T13" fmla="*/ 118 h 847"/>
                  <a:gd name="T14" fmla="*/ 87 w 286"/>
                  <a:gd name="T15" fmla="*/ 730 h 847"/>
                  <a:gd name="T16" fmla="*/ 1 w 286"/>
                  <a:gd name="T17" fmla="*/ 846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847">
                    <a:moveTo>
                      <a:pt x="1" y="846"/>
                    </a:moveTo>
                    <a:cubicBezTo>
                      <a:pt x="95" y="847"/>
                      <a:pt x="189" y="847"/>
                      <a:pt x="284" y="846"/>
                    </a:cubicBezTo>
                    <a:cubicBezTo>
                      <a:pt x="286" y="782"/>
                      <a:pt x="270" y="729"/>
                      <a:pt x="196" y="728"/>
                    </a:cubicBezTo>
                    <a:cubicBezTo>
                      <a:pt x="198" y="525"/>
                      <a:pt x="198" y="322"/>
                      <a:pt x="196" y="119"/>
                    </a:cubicBezTo>
                    <a:cubicBezTo>
                      <a:pt x="271" y="119"/>
                      <a:pt x="286" y="66"/>
                      <a:pt x="284" y="2"/>
                    </a:cubicBezTo>
                    <a:cubicBezTo>
                      <a:pt x="189" y="0"/>
                      <a:pt x="95" y="0"/>
                      <a:pt x="1" y="1"/>
                    </a:cubicBezTo>
                    <a:cubicBezTo>
                      <a:pt x="0" y="64"/>
                      <a:pt x="11" y="119"/>
                      <a:pt x="87" y="118"/>
                    </a:cubicBezTo>
                    <a:cubicBezTo>
                      <a:pt x="87" y="322"/>
                      <a:pt x="87" y="526"/>
                      <a:pt x="87" y="730"/>
                    </a:cubicBezTo>
                    <a:cubicBezTo>
                      <a:pt x="11" y="729"/>
                      <a:pt x="0" y="784"/>
                      <a:pt x="1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4" name="Freeform 67">
                <a:extLst>
                  <a:ext uri="{FF2B5EF4-FFF2-40B4-BE49-F238E27FC236}">
                    <a16:creationId xmlns:a16="http://schemas.microsoft.com/office/drawing/2014/main" id="{077C2940-9F5D-455C-9644-7D228B4B24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818" y="1196"/>
                <a:ext cx="92" cy="116"/>
              </a:xfrm>
              <a:custGeom>
                <a:avLst/>
                <a:gdLst>
                  <a:gd name="T0" fmla="*/ 0 w 679"/>
                  <a:gd name="T1" fmla="*/ 849 h 849"/>
                  <a:gd name="T2" fmla="*/ 134 w 679"/>
                  <a:gd name="T3" fmla="*/ 849 h 849"/>
                  <a:gd name="T4" fmla="*/ 572 w 679"/>
                  <a:gd name="T5" fmla="*/ 147 h 849"/>
                  <a:gd name="T6" fmla="*/ 569 w 679"/>
                  <a:gd name="T7" fmla="*/ 849 h 849"/>
                  <a:gd name="T8" fmla="*/ 679 w 679"/>
                  <a:gd name="T9" fmla="*/ 849 h 849"/>
                  <a:gd name="T10" fmla="*/ 679 w 679"/>
                  <a:gd name="T11" fmla="*/ 0 h 849"/>
                  <a:gd name="T12" fmla="*/ 542 w 679"/>
                  <a:gd name="T13" fmla="*/ 8 h 849"/>
                  <a:gd name="T14" fmla="*/ 110 w 679"/>
                  <a:gd name="T15" fmla="*/ 705 h 849"/>
                  <a:gd name="T16" fmla="*/ 105 w 679"/>
                  <a:gd name="T17" fmla="*/ 2 h 849"/>
                  <a:gd name="T18" fmla="*/ 0 w 679"/>
                  <a:gd name="T19" fmla="*/ 2 h 849"/>
                  <a:gd name="T20" fmla="*/ 0 w 679"/>
                  <a:gd name="T21" fmla="*/ 849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9" h="849">
                    <a:moveTo>
                      <a:pt x="0" y="849"/>
                    </a:moveTo>
                    <a:cubicBezTo>
                      <a:pt x="44" y="849"/>
                      <a:pt x="89" y="849"/>
                      <a:pt x="134" y="849"/>
                    </a:cubicBezTo>
                    <a:cubicBezTo>
                      <a:pt x="280" y="615"/>
                      <a:pt x="427" y="382"/>
                      <a:pt x="572" y="147"/>
                    </a:cubicBezTo>
                    <a:cubicBezTo>
                      <a:pt x="565" y="381"/>
                      <a:pt x="570" y="615"/>
                      <a:pt x="569" y="849"/>
                    </a:cubicBezTo>
                    <a:cubicBezTo>
                      <a:pt x="597" y="849"/>
                      <a:pt x="652" y="849"/>
                      <a:pt x="679" y="849"/>
                    </a:cubicBezTo>
                    <a:cubicBezTo>
                      <a:pt x="679" y="566"/>
                      <a:pt x="679" y="283"/>
                      <a:pt x="679" y="0"/>
                    </a:cubicBezTo>
                    <a:cubicBezTo>
                      <a:pt x="633" y="2"/>
                      <a:pt x="587" y="5"/>
                      <a:pt x="542" y="8"/>
                    </a:cubicBezTo>
                    <a:cubicBezTo>
                      <a:pt x="404" y="244"/>
                      <a:pt x="244" y="466"/>
                      <a:pt x="110" y="705"/>
                    </a:cubicBezTo>
                    <a:cubicBezTo>
                      <a:pt x="101" y="471"/>
                      <a:pt x="107" y="236"/>
                      <a:pt x="105" y="2"/>
                    </a:cubicBezTo>
                    <a:cubicBezTo>
                      <a:pt x="79" y="2"/>
                      <a:pt x="26" y="2"/>
                      <a:pt x="0" y="2"/>
                    </a:cubicBezTo>
                    <a:cubicBezTo>
                      <a:pt x="0" y="285"/>
                      <a:pt x="0" y="567"/>
                      <a:pt x="0" y="8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E3BD9D03-22C3-4D5E-8F41-33F6F63B5E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938" y="1196"/>
                <a:ext cx="63" cy="116"/>
              </a:xfrm>
              <a:custGeom>
                <a:avLst/>
                <a:gdLst>
                  <a:gd name="T0" fmla="*/ 0 w 459"/>
                  <a:gd name="T1" fmla="*/ 850 h 850"/>
                  <a:gd name="T2" fmla="*/ 428 w 459"/>
                  <a:gd name="T3" fmla="*/ 850 h 850"/>
                  <a:gd name="T4" fmla="*/ 428 w 459"/>
                  <a:gd name="T5" fmla="*/ 780 h 850"/>
                  <a:gd name="T6" fmla="*/ 110 w 459"/>
                  <a:gd name="T7" fmla="*/ 779 h 850"/>
                  <a:gd name="T8" fmla="*/ 110 w 459"/>
                  <a:gd name="T9" fmla="*/ 462 h 850"/>
                  <a:gd name="T10" fmla="*/ 392 w 459"/>
                  <a:gd name="T11" fmla="*/ 459 h 850"/>
                  <a:gd name="T12" fmla="*/ 411 w 459"/>
                  <a:gd name="T13" fmla="*/ 392 h 850"/>
                  <a:gd name="T14" fmla="*/ 110 w 459"/>
                  <a:gd name="T15" fmla="*/ 391 h 850"/>
                  <a:gd name="T16" fmla="*/ 110 w 459"/>
                  <a:gd name="T17" fmla="*/ 74 h 850"/>
                  <a:gd name="T18" fmla="*/ 437 w 459"/>
                  <a:gd name="T19" fmla="*/ 67 h 850"/>
                  <a:gd name="T20" fmla="*/ 459 w 459"/>
                  <a:gd name="T21" fmla="*/ 9 h 850"/>
                  <a:gd name="T22" fmla="*/ 0 w 459"/>
                  <a:gd name="T23" fmla="*/ 4 h 850"/>
                  <a:gd name="T24" fmla="*/ 0 w 459"/>
                  <a:gd name="T25" fmla="*/ 85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9" h="850">
                    <a:moveTo>
                      <a:pt x="0" y="850"/>
                    </a:moveTo>
                    <a:cubicBezTo>
                      <a:pt x="142" y="850"/>
                      <a:pt x="285" y="850"/>
                      <a:pt x="428" y="850"/>
                    </a:cubicBezTo>
                    <a:cubicBezTo>
                      <a:pt x="428" y="832"/>
                      <a:pt x="428" y="797"/>
                      <a:pt x="428" y="780"/>
                    </a:cubicBezTo>
                    <a:cubicBezTo>
                      <a:pt x="321" y="780"/>
                      <a:pt x="216" y="780"/>
                      <a:pt x="110" y="779"/>
                    </a:cubicBezTo>
                    <a:cubicBezTo>
                      <a:pt x="110" y="674"/>
                      <a:pt x="110" y="568"/>
                      <a:pt x="110" y="462"/>
                    </a:cubicBezTo>
                    <a:cubicBezTo>
                      <a:pt x="204" y="462"/>
                      <a:pt x="297" y="466"/>
                      <a:pt x="392" y="459"/>
                    </a:cubicBezTo>
                    <a:cubicBezTo>
                      <a:pt x="396" y="442"/>
                      <a:pt x="406" y="409"/>
                      <a:pt x="411" y="392"/>
                    </a:cubicBezTo>
                    <a:cubicBezTo>
                      <a:pt x="310" y="391"/>
                      <a:pt x="210" y="392"/>
                      <a:pt x="110" y="391"/>
                    </a:cubicBezTo>
                    <a:cubicBezTo>
                      <a:pt x="110" y="286"/>
                      <a:pt x="110" y="180"/>
                      <a:pt x="110" y="74"/>
                    </a:cubicBezTo>
                    <a:cubicBezTo>
                      <a:pt x="219" y="72"/>
                      <a:pt x="328" y="82"/>
                      <a:pt x="437" y="67"/>
                    </a:cubicBezTo>
                    <a:cubicBezTo>
                      <a:pt x="443" y="53"/>
                      <a:pt x="454" y="24"/>
                      <a:pt x="459" y="9"/>
                    </a:cubicBezTo>
                    <a:cubicBezTo>
                      <a:pt x="306" y="0"/>
                      <a:pt x="153" y="4"/>
                      <a:pt x="0" y="4"/>
                    </a:cubicBezTo>
                    <a:cubicBezTo>
                      <a:pt x="0" y="286"/>
                      <a:pt x="0" y="568"/>
                      <a:pt x="0" y="8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6" name="Freeform 69">
                <a:extLst>
                  <a:ext uri="{FF2B5EF4-FFF2-40B4-BE49-F238E27FC236}">
                    <a16:creationId xmlns:a16="http://schemas.microsoft.com/office/drawing/2014/main" id="{DF3538ED-380A-45A2-AAC4-643E7FB8D4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010" y="1190"/>
                <a:ext cx="78" cy="124"/>
              </a:xfrm>
              <a:custGeom>
                <a:avLst/>
                <a:gdLst>
                  <a:gd name="T0" fmla="*/ 150 w 575"/>
                  <a:gd name="T1" fmla="*/ 827 h 908"/>
                  <a:gd name="T2" fmla="*/ 537 w 575"/>
                  <a:gd name="T3" fmla="*/ 774 h 908"/>
                  <a:gd name="T4" fmla="*/ 189 w 575"/>
                  <a:gd name="T5" fmla="*/ 757 h 908"/>
                  <a:gd name="T6" fmla="*/ 167 w 575"/>
                  <a:gd name="T7" fmla="*/ 605 h 908"/>
                  <a:gd name="T8" fmla="*/ 501 w 575"/>
                  <a:gd name="T9" fmla="*/ 377 h 908"/>
                  <a:gd name="T10" fmla="*/ 472 w 575"/>
                  <a:gd name="T11" fmla="*/ 83 h 908"/>
                  <a:gd name="T12" fmla="*/ 63 w 575"/>
                  <a:gd name="T13" fmla="*/ 78 h 908"/>
                  <a:gd name="T14" fmla="*/ 21 w 575"/>
                  <a:gd name="T15" fmla="*/ 161 h 908"/>
                  <a:gd name="T16" fmla="*/ 353 w 575"/>
                  <a:gd name="T17" fmla="*/ 106 h 908"/>
                  <a:gd name="T18" fmla="*/ 404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7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7"/>
                    </a:moveTo>
                    <a:cubicBezTo>
                      <a:pt x="270" y="884"/>
                      <a:pt x="459" y="908"/>
                      <a:pt x="537" y="774"/>
                    </a:cubicBezTo>
                    <a:cubicBezTo>
                      <a:pt x="422" y="776"/>
                      <a:pt x="289" y="838"/>
                      <a:pt x="189" y="757"/>
                    </a:cubicBezTo>
                    <a:cubicBezTo>
                      <a:pt x="140" y="722"/>
                      <a:pt x="145" y="654"/>
                      <a:pt x="167" y="605"/>
                    </a:cubicBezTo>
                    <a:cubicBezTo>
                      <a:pt x="264" y="510"/>
                      <a:pt x="411" y="483"/>
                      <a:pt x="501" y="377"/>
                    </a:cubicBezTo>
                    <a:cubicBezTo>
                      <a:pt x="575" y="293"/>
                      <a:pt x="556" y="152"/>
                      <a:pt x="472" y="83"/>
                    </a:cubicBezTo>
                    <a:cubicBezTo>
                      <a:pt x="352" y="0"/>
                      <a:pt x="185" y="1"/>
                      <a:pt x="63" y="78"/>
                    </a:cubicBezTo>
                    <a:cubicBezTo>
                      <a:pt x="53" y="98"/>
                      <a:pt x="32" y="140"/>
                      <a:pt x="21" y="161"/>
                    </a:cubicBezTo>
                    <a:cubicBezTo>
                      <a:pt x="126" y="123"/>
                      <a:pt x="239" y="60"/>
                      <a:pt x="353" y="106"/>
                    </a:cubicBezTo>
                    <a:cubicBezTo>
                      <a:pt x="440" y="126"/>
                      <a:pt x="456" y="250"/>
                      <a:pt x="404" y="312"/>
                    </a:cubicBezTo>
                    <a:cubicBezTo>
                      <a:pt x="315" y="407"/>
                      <a:pt x="177" y="434"/>
                      <a:pt x="85" y="525"/>
                    </a:cubicBezTo>
                    <a:cubicBezTo>
                      <a:pt x="0" y="616"/>
                      <a:pt x="35" y="780"/>
                      <a:pt x="150" y="8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7" name="Freeform 70">
                <a:extLst>
                  <a:ext uri="{FF2B5EF4-FFF2-40B4-BE49-F238E27FC236}">
                    <a16:creationId xmlns:a16="http://schemas.microsoft.com/office/drawing/2014/main" id="{957EAFD6-A06B-4AA4-A07C-7CE93938BB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104" y="1191"/>
                <a:ext cx="64" cy="121"/>
              </a:xfrm>
              <a:custGeom>
                <a:avLst/>
                <a:gdLst>
                  <a:gd name="T0" fmla="*/ 0 w 466"/>
                  <a:gd name="T1" fmla="*/ 847 h 879"/>
                  <a:gd name="T2" fmla="*/ 466 w 466"/>
                  <a:gd name="T3" fmla="*/ 812 h 879"/>
                  <a:gd name="T4" fmla="*/ 108 w 466"/>
                  <a:gd name="T5" fmla="*/ 777 h 879"/>
                  <a:gd name="T6" fmla="*/ 108 w 466"/>
                  <a:gd name="T7" fmla="*/ 459 h 879"/>
                  <a:gd name="T8" fmla="*/ 401 w 466"/>
                  <a:gd name="T9" fmla="*/ 458 h 879"/>
                  <a:gd name="T10" fmla="*/ 402 w 466"/>
                  <a:gd name="T11" fmla="*/ 390 h 879"/>
                  <a:gd name="T12" fmla="*/ 108 w 466"/>
                  <a:gd name="T13" fmla="*/ 388 h 879"/>
                  <a:gd name="T14" fmla="*/ 108 w 466"/>
                  <a:gd name="T15" fmla="*/ 71 h 879"/>
                  <a:gd name="T16" fmla="*/ 444 w 466"/>
                  <a:gd name="T17" fmla="*/ 71 h 879"/>
                  <a:gd name="T18" fmla="*/ 444 w 466"/>
                  <a:gd name="T19" fmla="*/ 1 h 879"/>
                  <a:gd name="T20" fmla="*/ 0 w 466"/>
                  <a:gd name="T21" fmla="*/ 1 h 879"/>
                  <a:gd name="T22" fmla="*/ 0 w 466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6" h="879">
                    <a:moveTo>
                      <a:pt x="0" y="847"/>
                    </a:moveTo>
                    <a:cubicBezTo>
                      <a:pt x="155" y="836"/>
                      <a:pt x="320" y="879"/>
                      <a:pt x="466" y="812"/>
                    </a:cubicBezTo>
                    <a:cubicBezTo>
                      <a:pt x="355" y="754"/>
                      <a:pt x="227" y="782"/>
                      <a:pt x="108" y="777"/>
                    </a:cubicBezTo>
                    <a:cubicBezTo>
                      <a:pt x="108" y="671"/>
                      <a:pt x="108" y="565"/>
                      <a:pt x="108" y="459"/>
                    </a:cubicBezTo>
                    <a:cubicBezTo>
                      <a:pt x="205" y="459"/>
                      <a:pt x="303" y="459"/>
                      <a:pt x="401" y="458"/>
                    </a:cubicBezTo>
                    <a:cubicBezTo>
                      <a:pt x="401" y="441"/>
                      <a:pt x="401" y="407"/>
                      <a:pt x="402" y="390"/>
                    </a:cubicBezTo>
                    <a:cubicBezTo>
                      <a:pt x="303" y="389"/>
                      <a:pt x="205" y="388"/>
                      <a:pt x="108" y="388"/>
                    </a:cubicBezTo>
                    <a:cubicBezTo>
                      <a:pt x="108" y="283"/>
                      <a:pt x="108" y="177"/>
                      <a:pt x="108" y="71"/>
                    </a:cubicBezTo>
                    <a:cubicBezTo>
                      <a:pt x="220" y="71"/>
                      <a:pt x="332" y="71"/>
                      <a:pt x="444" y="71"/>
                    </a:cubicBezTo>
                    <a:cubicBezTo>
                      <a:pt x="444" y="53"/>
                      <a:pt x="444" y="18"/>
                      <a:pt x="444" y="1"/>
                    </a:cubicBezTo>
                    <a:cubicBezTo>
                      <a:pt x="296" y="0"/>
                      <a:pt x="148" y="0"/>
                      <a:pt x="0" y="1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8" name="Freeform 71">
                <a:extLst>
                  <a:ext uri="{FF2B5EF4-FFF2-40B4-BE49-F238E27FC236}">
                    <a16:creationId xmlns:a16="http://schemas.microsoft.com/office/drawing/2014/main" id="{BDF22F87-F0B1-4A0D-A389-9CBCECE89B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217" y="1193"/>
                <a:ext cx="102" cy="121"/>
              </a:xfrm>
              <a:custGeom>
                <a:avLst/>
                <a:gdLst>
                  <a:gd name="T0" fmla="*/ 302 w 748"/>
                  <a:gd name="T1" fmla="*/ 824 h 885"/>
                  <a:gd name="T2" fmla="*/ 428 w 748"/>
                  <a:gd name="T3" fmla="*/ 873 h 885"/>
                  <a:gd name="T4" fmla="*/ 748 w 748"/>
                  <a:gd name="T5" fmla="*/ 18 h 885"/>
                  <a:gd name="T6" fmla="*/ 623 w 748"/>
                  <a:gd name="T7" fmla="*/ 27 h 885"/>
                  <a:gd name="T8" fmla="*/ 542 w 748"/>
                  <a:gd name="T9" fmla="*/ 269 h 885"/>
                  <a:gd name="T10" fmla="*/ 197 w 748"/>
                  <a:gd name="T11" fmla="*/ 265 h 885"/>
                  <a:gd name="T12" fmla="*/ 134 w 748"/>
                  <a:gd name="T13" fmla="*/ 62 h 885"/>
                  <a:gd name="T14" fmla="*/ 0 w 748"/>
                  <a:gd name="T15" fmla="*/ 15 h 885"/>
                  <a:gd name="T16" fmla="*/ 302 w 748"/>
                  <a:gd name="T17" fmla="*/ 824 h 885"/>
                  <a:gd name="T18" fmla="*/ 231 w 748"/>
                  <a:gd name="T19" fmla="*/ 338 h 885"/>
                  <a:gd name="T20" fmla="*/ 509 w 748"/>
                  <a:gd name="T21" fmla="*/ 338 h 885"/>
                  <a:gd name="T22" fmla="*/ 371 w 748"/>
                  <a:gd name="T23" fmla="*/ 755 h 885"/>
                  <a:gd name="T24" fmla="*/ 231 w 748"/>
                  <a:gd name="T25" fmla="*/ 338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8" h="885">
                    <a:moveTo>
                      <a:pt x="302" y="824"/>
                    </a:moveTo>
                    <a:cubicBezTo>
                      <a:pt x="313" y="885"/>
                      <a:pt x="385" y="862"/>
                      <a:pt x="428" y="873"/>
                    </a:cubicBezTo>
                    <a:cubicBezTo>
                      <a:pt x="534" y="588"/>
                      <a:pt x="642" y="303"/>
                      <a:pt x="748" y="18"/>
                    </a:cubicBezTo>
                    <a:cubicBezTo>
                      <a:pt x="706" y="21"/>
                      <a:pt x="664" y="24"/>
                      <a:pt x="623" y="27"/>
                    </a:cubicBezTo>
                    <a:cubicBezTo>
                      <a:pt x="598" y="109"/>
                      <a:pt x="571" y="189"/>
                      <a:pt x="542" y="269"/>
                    </a:cubicBezTo>
                    <a:cubicBezTo>
                      <a:pt x="426" y="267"/>
                      <a:pt x="312" y="268"/>
                      <a:pt x="197" y="265"/>
                    </a:cubicBezTo>
                    <a:cubicBezTo>
                      <a:pt x="177" y="197"/>
                      <a:pt x="157" y="129"/>
                      <a:pt x="134" y="62"/>
                    </a:cubicBezTo>
                    <a:cubicBezTo>
                      <a:pt x="123" y="0"/>
                      <a:pt x="41" y="29"/>
                      <a:pt x="0" y="15"/>
                    </a:cubicBezTo>
                    <a:cubicBezTo>
                      <a:pt x="98" y="286"/>
                      <a:pt x="200" y="555"/>
                      <a:pt x="302" y="824"/>
                    </a:cubicBezTo>
                    <a:moveTo>
                      <a:pt x="231" y="338"/>
                    </a:moveTo>
                    <a:cubicBezTo>
                      <a:pt x="324" y="338"/>
                      <a:pt x="416" y="338"/>
                      <a:pt x="509" y="338"/>
                    </a:cubicBezTo>
                    <a:cubicBezTo>
                      <a:pt x="463" y="477"/>
                      <a:pt x="412" y="614"/>
                      <a:pt x="371" y="755"/>
                    </a:cubicBezTo>
                    <a:cubicBezTo>
                      <a:pt x="329" y="614"/>
                      <a:pt x="279" y="477"/>
                      <a:pt x="231" y="3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79" name="Freeform 72">
                <a:extLst>
                  <a:ext uri="{FF2B5EF4-FFF2-40B4-BE49-F238E27FC236}">
                    <a16:creationId xmlns:a16="http://schemas.microsoft.com/office/drawing/2014/main" id="{C81FFBA5-02C2-4A14-8722-AF2107215E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315" y="1192"/>
                <a:ext cx="97" cy="124"/>
              </a:xfrm>
              <a:custGeom>
                <a:avLst/>
                <a:gdLst>
                  <a:gd name="T0" fmla="*/ 287 w 711"/>
                  <a:gd name="T1" fmla="*/ 823 h 902"/>
                  <a:gd name="T2" fmla="*/ 688 w 711"/>
                  <a:gd name="T3" fmla="*/ 833 h 902"/>
                  <a:gd name="T4" fmla="*/ 711 w 711"/>
                  <a:gd name="T5" fmla="*/ 768 h 902"/>
                  <a:gd name="T6" fmla="*/ 416 w 711"/>
                  <a:gd name="T7" fmla="*/ 796 h 902"/>
                  <a:gd name="T8" fmla="*/ 344 w 711"/>
                  <a:gd name="T9" fmla="*/ 132 h 902"/>
                  <a:gd name="T10" fmla="*/ 711 w 711"/>
                  <a:gd name="T11" fmla="*/ 180 h 902"/>
                  <a:gd name="T12" fmla="*/ 692 w 711"/>
                  <a:gd name="T13" fmla="*/ 97 h 902"/>
                  <a:gd name="T14" fmla="*/ 258 w 711"/>
                  <a:gd name="T15" fmla="*/ 82 h 902"/>
                  <a:gd name="T16" fmla="*/ 287 w 711"/>
                  <a:gd name="T17" fmla="*/ 823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1" h="902">
                    <a:moveTo>
                      <a:pt x="287" y="823"/>
                    </a:moveTo>
                    <a:cubicBezTo>
                      <a:pt x="408" y="889"/>
                      <a:pt x="566" y="902"/>
                      <a:pt x="688" y="833"/>
                    </a:cubicBezTo>
                    <a:cubicBezTo>
                      <a:pt x="694" y="816"/>
                      <a:pt x="706" y="784"/>
                      <a:pt x="711" y="768"/>
                    </a:cubicBezTo>
                    <a:cubicBezTo>
                      <a:pt x="615" y="790"/>
                      <a:pt x="514" y="825"/>
                      <a:pt x="416" y="796"/>
                    </a:cubicBezTo>
                    <a:cubicBezTo>
                      <a:pt x="140" y="716"/>
                      <a:pt x="108" y="275"/>
                      <a:pt x="344" y="132"/>
                    </a:cubicBezTo>
                    <a:cubicBezTo>
                      <a:pt x="464" y="65"/>
                      <a:pt x="605" y="107"/>
                      <a:pt x="711" y="180"/>
                    </a:cubicBezTo>
                    <a:cubicBezTo>
                      <a:pt x="704" y="152"/>
                      <a:pt x="698" y="125"/>
                      <a:pt x="692" y="97"/>
                    </a:cubicBezTo>
                    <a:cubicBezTo>
                      <a:pt x="562" y="17"/>
                      <a:pt x="391" y="0"/>
                      <a:pt x="258" y="82"/>
                    </a:cubicBezTo>
                    <a:cubicBezTo>
                      <a:pt x="0" y="240"/>
                      <a:pt x="20" y="684"/>
                      <a:pt x="287" y="8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5AFCEEC0-A081-49DA-B447-E157CAD07B6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419" y="1195"/>
                <a:ext cx="102" cy="119"/>
              </a:xfrm>
              <a:custGeom>
                <a:avLst/>
                <a:gdLst>
                  <a:gd name="T0" fmla="*/ 0 w 748"/>
                  <a:gd name="T1" fmla="*/ 15 h 870"/>
                  <a:gd name="T2" fmla="*/ 320 w 748"/>
                  <a:gd name="T3" fmla="*/ 870 h 870"/>
                  <a:gd name="T4" fmla="*/ 430 w 748"/>
                  <a:gd name="T5" fmla="*/ 866 h 870"/>
                  <a:gd name="T6" fmla="*/ 748 w 748"/>
                  <a:gd name="T7" fmla="*/ 18 h 870"/>
                  <a:gd name="T8" fmla="*/ 622 w 748"/>
                  <a:gd name="T9" fmla="*/ 27 h 870"/>
                  <a:gd name="T10" fmla="*/ 542 w 748"/>
                  <a:gd name="T11" fmla="*/ 269 h 870"/>
                  <a:gd name="T12" fmla="*/ 197 w 748"/>
                  <a:gd name="T13" fmla="*/ 265 h 870"/>
                  <a:gd name="T14" fmla="*/ 133 w 748"/>
                  <a:gd name="T15" fmla="*/ 62 h 870"/>
                  <a:gd name="T16" fmla="*/ 0 w 748"/>
                  <a:gd name="T17" fmla="*/ 15 h 870"/>
                  <a:gd name="T18" fmla="*/ 231 w 748"/>
                  <a:gd name="T19" fmla="*/ 338 h 870"/>
                  <a:gd name="T20" fmla="*/ 509 w 748"/>
                  <a:gd name="T21" fmla="*/ 338 h 870"/>
                  <a:gd name="T22" fmla="*/ 371 w 748"/>
                  <a:gd name="T23" fmla="*/ 756 h 870"/>
                  <a:gd name="T24" fmla="*/ 231 w 748"/>
                  <a:gd name="T25" fmla="*/ 338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8" h="870">
                    <a:moveTo>
                      <a:pt x="0" y="15"/>
                    </a:moveTo>
                    <a:cubicBezTo>
                      <a:pt x="104" y="301"/>
                      <a:pt x="211" y="586"/>
                      <a:pt x="320" y="870"/>
                    </a:cubicBezTo>
                    <a:cubicBezTo>
                      <a:pt x="348" y="869"/>
                      <a:pt x="402" y="867"/>
                      <a:pt x="430" y="866"/>
                    </a:cubicBezTo>
                    <a:cubicBezTo>
                      <a:pt x="536" y="584"/>
                      <a:pt x="642" y="301"/>
                      <a:pt x="748" y="18"/>
                    </a:cubicBezTo>
                    <a:cubicBezTo>
                      <a:pt x="705" y="21"/>
                      <a:pt x="664" y="24"/>
                      <a:pt x="622" y="27"/>
                    </a:cubicBezTo>
                    <a:cubicBezTo>
                      <a:pt x="597" y="108"/>
                      <a:pt x="571" y="189"/>
                      <a:pt x="542" y="269"/>
                    </a:cubicBezTo>
                    <a:cubicBezTo>
                      <a:pt x="426" y="267"/>
                      <a:pt x="311" y="268"/>
                      <a:pt x="197" y="265"/>
                    </a:cubicBezTo>
                    <a:cubicBezTo>
                      <a:pt x="176" y="197"/>
                      <a:pt x="157" y="129"/>
                      <a:pt x="133" y="62"/>
                    </a:cubicBezTo>
                    <a:cubicBezTo>
                      <a:pt x="123" y="0"/>
                      <a:pt x="41" y="29"/>
                      <a:pt x="0" y="15"/>
                    </a:cubicBezTo>
                    <a:moveTo>
                      <a:pt x="231" y="338"/>
                    </a:moveTo>
                    <a:cubicBezTo>
                      <a:pt x="323" y="338"/>
                      <a:pt x="416" y="338"/>
                      <a:pt x="509" y="338"/>
                    </a:cubicBezTo>
                    <a:cubicBezTo>
                      <a:pt x="463" y="477"/>
                      <a:pt x="411" y="615"/>
                      <a:pt x="371" y="756"/>
                    </a:cubicBezTo>
                    <a:cubicBezTo>
                      <a:pt x="329" y="615"/>
                      <a:pt x="278" y="477"/>
                      <a:pt x="231" y="3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68E64828-1758-4C30-A180-E604682C999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535" y="1194"/>
                <a:ext cx="96" cy="121"/>
              </a:xfrm>
              <a:custGeom>
                <a:avLst/>
                <a:gdLst>
                  <a:gd name="T0" fmla="*/ 0 w 704"/>
                  <a:gd name="T1" fmla="*/ 870 h 886"/>
                  <a:gd name="T2" fmla="*/ 392 w 704"/>
                  <a:gd name="T3" fmla="*/ 847 h 886"/>
                  <a:gd name="T4" fmla="*/ 664 w 704"/>
                  <a:gd name="T5" fmla="*/ 554 h 886"/>
                  <a:gd name="T6" fmla="*/ 474 w 704"/>
                  <a:gd name="T7" fmla="*/ 84 h 886"/>
                  <a:gd name="T8" fmla="*/ 0 w 704"/>
                  <a:gd name="T9" fmla="*/ 24 h 886"/>
                  <a:gd name="T10" fmla="*/ 0 w 704"/>
                  <a:gd name="T11" fmla="*/ 870 h 886"/>
                  <a:gd name="T12" fmla="*/ 110 w 704"/>
                  <a:gd name="T13" fmla="*/ 801 h 886"/>
                  <a:gd name="T14" fmla="*/ 110 w 704"/>
                  <a:gd name="T15" fmla="*/ 93 h 886"/>
                  <a:gd name="T16" fmla="*/ 389 w 704"/>
                  <a:gd name="T17" fmla="*/ 127 h 886"/>
                  <a:gd name="T18" fmla="*/ 559 w 704"/>
                  <a:gd name="T19" fmla="*/ 407 h 886"/>
                  <a:gd name="T20" fmla="*/ 457 w 704"/>
                  <a:gd name="T21" fmla="*/ 726 h 886"/>
                  <a:gd name="T22" fmla="*/ 110 w 704"/>
                  <a:gd name="T23" fmla="*/ 801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886">
                    <a:moveTo>
                      <a:pt x="0" y="870"/>
                    </a:moveTo>
                    <a:cubicBezTo>
                      <a:pt x="130" y="866"/>
                      <a:pt x="265" y="886"/>
                      <a:pt x="392" y="847"/>
                    </a:cubicBezTo>
                    <a:cubicBezTo>
                      <a:pt x="526" y="808"/>
                      <a:pt x="639" y="694"/>
                      <a:pt x="664" y="554"/>
                    </a:cubicBezTo>
                    <a:cubicBezTo>
                      <a:pt x="704" y="379"/>
                      <a:pt x="635" y="175"/>
                      <a:pt x="474" y="84"/>
                    </a:cubicBezTo>
                    <a:cubicBezTo>
                      <a:pt x="330" y="0"/>
                      <a:pt x="159" y="26"/>
                      <a:pt x="0" y="24"/>
                    </a:cubicBezTo>
                    <a:cubicBezTo>
                      <a:pt x="0" y="306"/>
                      <a:pt x="0" y="588"/>
                      <a:pt x="0" y="870"/>
                    </a:cubicBezTo>
                    <a:moveTo>
                      <a:pt x="110" y="801"/>
                    </a:moveTo>
                    <a:cubicBezTo>
                      <a:pt x="110" y="565"/>
                      <a:pt x="110" y="329"/>
                      <a:pt x="110" y="93"/>
                    </a:cubicBezTo>
                    <a:cubicBezTo>
                      <a:pt x="203" y="95"/>
                      <a:pt x="303" y="83"/>
                      <a:pt x="389" y="127"/>
                    </a:cubicBezTo>
                    <a:cubicBezTo>
                      <a:pt x="496" y="175"/>
                      <a:pt x="554" y="294"/>
                      <a:pt x="559" y="407"/>
                    </a:cubicBezTo>
                    <a:cubicBezTo>
                      <a:pt x="567" y="520"/>
                      <a:pt x="552" y="651"/>
                      <a:pt x="457" y="726"/>
                    </a:cubicBezTo>
                    <a:cubicBezTo>
                      <a:pt x="362" y="811"/>
                      <a:pt x="228" y="801"/>
                      <a:pt x="110" y="8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B6DB83C0-011D-4639-AE79-D2FB613964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649" y="1191"/>
                <a:ext cx="63" cy="121"/>
              </a:xfrm>
              <a:custGeom>
                <a:avLst/>
                <a:gdLst>
                  <a:gd name="T0" fmla="*/ 0 w 467"/>
                  <a:gd name="T1" fmla="*/ 847 h 879"/>
                  <a:gd name="T2" fmla="*/ 467 w 467"/>
                  <a:gd name="T3" fmla="*/ 812 h 879"/>
                  <a:gd name="T4" fmla="*/ 109 w 467"/>
                  <a:gd name="T5" fmla="*/ 777 h 879"/>
                  <a:gd name="T6" fmla="*/ 109 w 467"/>
                  <a:gd name="T7" fmla="*/ 459 h 879"/>
                  <a:gd name="T8" fmla="*/ 402 w 467"/>
                  <a:gd name="T9" fmla="*/ 458 h 879"/>
                  <a:gd name="T10" fmla="*/ 402 w 467"/>
                  <a:gd name="T11" fmla="*/ 390 h 879"/>
                  <a:gd name="T12" fmla="*/ 109 w 467"/>
                  <a:gd name="T13" fmla="*/ 388 h 879"/>
                  <a:gd name="T14" fmla="*/ 109 w 467"/>
                  <a:gd name="T15" fmla="*/ 71 h 879"/>
                  <a:gd name="T16" fmla="*/ 445 w 467"/>
                  <a:gd name="T17" fmla="*/ 71 h 879"/>
                  <a:gd name="T18" fmla="*/ 445 w 467"/>
                  <a:gd name="T19" fmla="*/ 1 h 879"/>
                  <a:gd name="T20" fmla="*/ 0 w 467"/>
                  <a:gd name="T21" fmla="*/ 1 h 879"/>
                  <a:gd name="T22" fmla="*/ 0 w 467"/>
                  <a:gd name="T23" fmla="*/ 847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7" h="879">
                    <a:moveTo>
                      <a:pt x="0" y="847"/>
                    </a:moveTo>
                    <a:cubicBezTo>
                      <a:pt x="155" y="836"/>
                      <a:pt x="320" y="879"/>
                      <a:pt x="467" y="812"/>
                    </a:cubicBezTo>
                    <a:cubicBezTo>
                      <a:pt x="355" y="754"/>
                      <a:pt x="228" y="782"/>
                      <a:pt x="109" y="777"/>
                    </a:cubicBezTo>
                    <a:cubicBezTo>
                      <a:pt x="108" y="671"/>
                      <a:pt x="108" y="565"/>
                      <a:pt x="109" y="459"/>
                    </a:cubicBezTo>
                    <a:cubicBezTo>
                      <a:pt x="206" y="459"/>
                      <a:pt x="304" y="459"/>
                      <a:pt x="402" y="458"/>
                    </a:cubicBezTo>
                    <a:cubicBezTo>
                      <a:pt x="402" y="441"/>
                      <a:pt x="402" y="407"/>
                      <a:pt x="402" y="390"/>
                    </a:cubicBezTo>
                    <a:cubicBezTo>
                      <a:pt x="304" y="389"/>
                      <a:pt x="206" y="388"/>
                      <a:pt x="109" y="388"/>
                    </a:cubicBezTo>
                    <a:cubicBezTo>
                      <a:pt x="108" y="283"/>
                      <a:pt x="108" y="177"/>
                      <a:pt x="109" y="71"/>
                    </a:cubicBezTo>
                    <a:cubicBezTo>
                      <a:pt x="220" y="71"/>
                      <a:pt x="332" y="71"/>
                      <a:pt x="445" y="71"/>
                    </a:cubicBezTo>
                    <a:cubicBezTo>
                      <a:pt x="445" y="53"/>
                      <a:pt x="445" y="18"/>
                      <a:pt x="445" y="1"/>
                    </a:cubicBezTo>
                    <a:cubicBezTo>
                      <a:pt x="296" y="0"/>
                      <a:pt x="148" y="0"/>
                      <a:pt x="0" y="1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08923F26-79CF-40DB-9F6A-3C0C0DE2F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731" y="1195"/>
                <a:ext cx="116" cy="121"/>
              </a:xfrm>
              <a:custGeom>
                <a:avLst/>
                <a:gdLst>
                  <a:gd name="T0" fmla="*/ 0 w 854"/>
                  <a:gd name="T1" fmla="*/ 882 h 882"/>
                  <a:gd name="T2" fmla="*/ 148 w 854"/>
                  <a:gd name="T3" fmla="*/ 876 h 882"/>
                  <a:gd name="T4" fmla="*/ 428 w 854"/>
                  <a:gd name="T5" fmla="*/ 209 h 882"/>
                  <a:gd name="T6" fmla="*/ 718 w 854"/>
                  <a:gd name="T7" fmla="*/ 882 h 882"/>
                  <a:gd name="T8" fmla="*/ 854 w 854"/>
                  <a:gd name="T9" fmla="*/ 879 h 882"/>
                  <a:gd name="T10" fmla="*/ 854 w 854"/>
                  <a:gd name="T11" fmla="*/ 34 h 882"/>
                  <a:gd name="T12" fmla="*/ 748 w 854"/>
                  <a:gd name="T13" fmla="*/ 33 h 882"/>
                  <a:gd name="T14" fmla="*/ 749 w 854"/>
                  <a:gd name="T15" fmla="*/ 781 h 882"/>
                  <a:gd name="T16" fmla="*/ 457 w 854"/>
                  <a:gd name="T17" fmla="*/ 41 h 882"/>
                  <a:gd name="T18" fmla="*/ 356 w 854"/>
                  <a:gd name="T19" fmla="*/ 131 h 882"/>
                  <a:gd name="T20" fmla="*/ 97 w 854"/>
                  <a:gd name="T21" fmla="*/ 808 h 882"/>
                  <a:gd name="T22" fmla="*/ 101 w 854"/>
                  <a:gd name="T23" fmla="*/ 33 h 882"/>
                  <a:gd name="T24" fmla="*/ 0 w 854"/>
                  <a:gd name="T25" fmla="*/ 33 h 882"/>
                  <a:gd name="T26" fmla="*/ 0 w 854"/>
                  <a:gd name="T27" fmla="*/ 882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4" h="882">
                    <a:moveTo>
                      <a:pt x="0" y="882"/>
                    </a:moveTo>
                    <a:cubicBezTo>
                      <a:pt x="49" y="880"/>
                      <a:pt x="98" y="879"/>
                      <a:pt x="148" y="876"/>
                    </a:cubicBezTo>
                    <a:cubicBezTo>
                      <a:pt x="236" y="652"/>
                      <a:pt x="343" y="435"/>
                      <a:pt x="428" y="209"/>
                    </a:cubicBezTo>
                    <a:cubicBezTo>
                      <a:pt x="518" y="436"/>
                      <a:pt x="620" y="658"/>
                      <a:pt x="718" y="882"/>
                    </a:cubicBezTo>
                    <a:cubicBezTo>
                      <a:pt x="763" y="881"/>
                      <a:pt x="808" y="880"/>
                      <a:pt x="854" y="879"/>
                    </a:cubicBezTo>
                    <a:cubicBezTo>
                      <a:pt x="853" y="597"/>
                      <a:pt x="853" y="316"/>
                      <a:pt x="854" y="34"/>
                    </a:cubicBezTo>
                    <a:cubicBezTo>
                      <a:pt x="828" y="34"/>
                      <a:pt x="775" y="33"/>
                      <a:pt x="748" y="33"/>
                    </a:cubicBezTo>
                    <a:cubicBezTo>
                      <a:pt x="748" y="283"/>
                      <a:pt x="747" y="532"/>
                      <a:pt x="749" y="781"/>
                    </a:cubicBezTo>
                    <a:cubicBezTo>
                      <a:pt x="657" y="533"/>
                      <a:pt x="559" y="286"/>
                      <a:pt x="457" y="41"/>
                    </a:cubicBezTo>
                    <a:cubicBezTo>
                      <a:pt x="392" y="0"/>
                      <a:pt x="375" y="89"/>
                      <a:pt x="356" y="131"/>
                    </a:cubicBezTo>
                    <a:cubicBezTo>
                      <a:pt x="273" y="358"/>
                      <a:pt x="167" y="576"/>
                      <a:pt x="97" y="808"/>
                    </a:cubicBezTo>
                    <a:cubicBezTo>
                      <a:pt x="105" y="550"/>
                      <a:pt x="99" y="292"/>
                      <a:pt x="101" y="33"/>
                    </a:cubicBezTo>
                    <a:cubicBezTo>
                      <a:pt x="76" y="33"/>
                      <a:pt x="25" y="33"/>
                      <a:pt x="0" y="33"/>
                    </a:cubicBezTo>
                    <a:cubicBezTo>
                      <a:pt x="0" y="316"/>
                      <a:pt x="0" y="599"/>
                      <a:pt x="0" y="8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F3C3609C-2096-4AA7-8359-3DED5D2E2E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6862" y="1195"/>
                <a:ext cx="87" cy="117"/>
              </a:xfrm>
              <a:custGeom>
                <a:avLst/>
                <a:gdLst>
                  <a:gd name="T0" fmla="*/ 0 w 642"/>
                  <a:gd name="T1" fmla="*/ 847 h 852"/>
                  <a:gd name="T2" fmla="*/ 119 w 642"/>
                  <a:gd name="T3" fmla="*/ 848 h 852"/>
                  <a:gd name="T4" fmla="*/ 319 w 642"/>
                  <a:gd name="T5" fmla="*/ 420 h 852"/>
                  <a:gd name="T6" fmla="*/ 538 w 642"/>
                  <a:gd name="T7" fmla="*/ 843 h 852"/>
                  <a:gd name="T8" fmla="*/ 642 w 642"/>
                  <a:gd name="T9" fmla="*/ 852 h 852"/>
                  <a:gd name="T10" fmla="*/ 416 w 642"/>
                  <a:gd name="T11" fmla="*/ 397 h 852"/>
                  <a:gd name="T12" fmla="*/ 374 w 642"/>
                  <a:gd name="T13" fmla="*/ 0 h 852"/>
                  <a:gd name="T14" fmla="*/ 263 w 642"/>
                  <a:gd name="T15" fmla="*/ 1 h 852"/>
                  <a:gd name="T16" fmla="*/ 256 w 642"/>
                  <a:gd name="T17" fmla="*/ 315 h 852"/>
                  <a:gd name="T18" fmla="*/ 0 w 642"/>
                  <a:gd name="T19" fmla="*/ 847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2" h="852">
                    <a:moveTo>
                      <a:pt x="0" y="847"/>
                    </a:moveTo>
                    <a:cubicBezTo>
                      <a:pt x="30" y="847"/>
                      <a:pt x="89" y="848"/>
                      <a:pt x="119" y="848"/>
                    </a:cubicBezTo>
                    <a:cubicBezTo>
                      <a:pt x="188" y="707"/>
                      <a:pt x="256" y="565"/>
                      <a:pt x="319" y="420"/>
                    </a:cubicBezTo>
                    <a:cubicBezTo>
                      <a:pt x="394" y="560"/>
                      <a:pt x="449" y="712"/>
                      <a:pt x="538" y="843"/>
                    </a:cubicBezTo>
                    <a:cubicBezTo>
                      <a:pt x="564" y="845"/>
                      <a:pt x="616" y="850"/>
                      <a:pt x="642" y="852"/>
                    </a:cubicBezTo>
                    <a:cubicBezTo>
                      <a:pt x="570" y="699"/>
                      <a:pt x="492" y="548"/>
                      <a:pt x="416" y="397"/>
                    </a:cubicBezTo>
                    <a:cubicBezTo>
                      <a:pt x="344" y="277"/>
                      <a:pt x="382" y="132"/>
                      <a:pt x="374" y="0"/>
                    </a:cubicBezTo>
                    <a:cubicBezTo>
                      <a:pt x="346" y="0"/>
                      <a:pt x="291" y="1"/>
                      <a:pt x="263" y="1"/>
                    </a:cubicBezTo>
                    <a:cubicBezTo>
                      <a:pt x="261" y="106"/>
                      <a:pt x="272" y="212"/>
                      <a:pt x="256" y="315"/>
                    </a:cubicBezTo>
                    <a:cubicBezTo>
                      <a:pt x="176" y="495"/>
                      <a:pt x="83" y="668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21921E32-23EA-4B41-8552-AF39FDB1AB8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 flipV="1">
                <a:off x="6988" y="1192"/>
                <a:ext cx="123" cy="127"/>
              </a:xfrm>
              <a:custGeom>
                <a:avLst/>
                <a:gdLst>
                  <a:gd name="T0" fmla="*/ 332 w 901"/>
                  <a:gd name="T1" fmla="*/ 873 h 928"/>
                  <a:gd name="T2" fmla="*/ 768 w 901"/>
                  <a:gd name="T3" fmla="*/ 785 h 928"/>
                  <a:gd name="T4" fmla="*/ 822 w 901"/>
                  <a:gd name="T5" fmla="*/ 248 h 928"/>
                  <a:gd name="T6" fmla="*/ 293 w 901"/>
                  <a:gd name="T7" fmla="*/ 92 h 928"/>
                  <a:gd name="T8" fmla="*/ 332 w 901"/>
                  <a:gd name="T9" fmla="*/ 873 h 928"/>
                  <a:gd name="T10" fmla="*/ 431 w 901"/>
                  <a:gd name="T11" fmla="*/ 825 h 928"/>
                  <a:gd name="T12" fmla="*/ 205 w 901"/>
                  <a:gd name="T13" fmla="*/ 547 h 928"/>
                  <a:gd name="T14" fmla="*/ 293 w 901"/>
                  <a:gd name="T15" fmla="*/ 201 h 928"/>
                  <a:gd name="T16" fmla="*/ 701 w 901"/>
                  <a:gd name="T17" fmla="*/ 236 h 928"/>
                  <a:gd name="T18" fmla="*/ 726 w 901"/>
                  <a:gd name="T19" fmla="*/ 669 h 928"/>
                  <a:gd name="T20" fmla="*/ 431 w 901"/>
                  <a:gd name="T21" fmla="*/ 825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1" h="928">
                    <a:moveTo>
                      <a:pt x="332" y="873"/>
                    </a:moveTo>
                    <a:cubicBezTo>
                      <a:pt x="478" y="928"/>
                      <a:pt x="660" y="904"/>
                      <a:pt x="768" y="785"/>
                    </a:cubicBezTo>
                    <a:cubicBezTo>
                      <a:pt x="899" y="642"/>
                      <a:pt x="901" y="417"/>
                      <a:pt x="822" y="248"/>
                    </a:cubicBezTo>
                    <a:cubicBezTo>
                      <a:pt x="727" y="61"/>
                      <a:pt x="474" y="0"/>
                      <a:pt x="293" y="92"/>
                    </a:cubicBezTo>
                    <a:cubicBezTo>
                      <a:pt x="0" y="243"/>
                      <a:pt x="20" y="756"/>
                      <a:pt x="332" y="873"/>
                    </a:cubicBezTo>
                    <a:moveTo>
                      <a:pt x="431" y="825"/>
                    </a:moveTo>
                    <a:cubicBezTo>
                      <a:pt x="300" y="801"/>
                      <a:pt x="218" y="671"/>
                      <a:pt x="205" y="547"/>
                    </a:cubicBezTo>
                    <a:cubicBezTo>
                      <a:pt x="192" y="427"/>
                      <a:pt x="207" y="292"/>
                      <a:pt x="293" y="201"/>
                    </a:cubicBezTo>
                    <a:cubicBezTo>
                      <a:pt x="399" y="81"/>
                      <a:pt x="617" y="99"/>
                      <a:pt x="701" y="236"/>
                    </a:cubicBezTo>
                    <a:cubicBezTo>
                      <a:pt x="778" y="365"/>
                      <a:pt x="778" y="531"/>
                      <a:pt x="726" y="669"/>
                    </a:cubicBezTo>
                    <a:cubicBezTo>
                      <a:pt x="684" y="784"/>
                      <a:pt x="550" y="855"/>
                      <a:pt x="431" y="8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A4FB61C8-97C7-4C44-AFD6-66511DC807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128" y="1196"/>
                <a:ext cx="58" cy="116"/>
              </a:xfrm>
              <a:custGeom>
                <a:avLst/>
                <a:gdLst>
                  <a:gd name="T0" fmla="*/ 0 w 428"/>
                  <a:gd name="T1" fmla="*/ 847 h 847"/>
                  <a:gd name="T2" fmla="*/ 428 w 428"/>
                  <a:gd name="T3" fmla="*/ 847 h 847"/>
                  <a:gd name="T4" fmla="*/ 428 w 428"/>
                  <a:gd name="T5" fmla="*/ 777 h 847"/>
                  <a:gd name="T6" fmla="*/ 111 w 428"/>
                  <a:gd name="T7" fmla="*/ 776 h 847"/>
                  <a:gd name="T8" fmla="*/ 111 w 428"/>
                  <a:gd name="T9" fmla="*/ 459 h 847"/>
                  <a:gd name="T10" fmla="*/ 392 w 428"/>
                  <a:gd name="T11" fmla="*/ 456 h 847"/>
                  <a:gd name="T12" fmla="*/ 412 w 428"/>
                  <a:gd name="T13" fmla="*/ 389 h 847"/>
                  <a:gd name="T14" fmla="*/ 111 w 428"/>
                  <a:gd name="T15" fmla="*/ 388 h 847"/>
                  <a:gd name="T16" fmla="*/ 111 w 428"/>
                  <a:gd name="T17" fmla="*/ 1 h 847"/>
                  <a:gd name="T18" fmla="*/ 0 w 428"/>
                  <a:gd name="T19" fmla="*/ 0 h 847"/>
                  <a:gd name="T20" fmla="*/ 0 w 428"/>
                  <a:gd name="T21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8" h="847">
                    <a:moveTo>
                      <a:pt x="0" y="847"/>
                    </a:moveTo>
                    <a:cubicBezTo>
                      <a:pt x="143" y="847"/>
                      <a:pt x="285" y="847"/>
                      <a:pt x="428" y="847"/>
                    </a:cubicBezTo>
                    <a:cubicBezTo>
                      <a:pt x="428" y="829"/>
                      <a:pt x="428" y="794"/>
                      <a:pt x="428" y="777"/>
                    </a:cubicBezTo>
                    <a:cubicBezTo>
                      <a:pt x="322" y="777"/>
                      <a:pt x="216" y="777"/>
                      <a:pt x="111" y="776"/>
                    </a:cubicBezTo>
                    <a:cubicBezTo>
                      <a:pt x="110" y="671"/>
                      <a:pt x="110" y="565"/>
                      <a:pt x="111" y="459"/>
                    </a:cubicBezTo>
                    <a:cubicBezTo>
                      <a:pt x="204" y="459"/>
                      <a:pt x="298" y="463"/>
                      <a:pt x="392" y="456"/>
                    </a:cubicBezTo>
                    <a:cubicBezTo>
                      <a:pt x="397" y="439"/>
                      <a:pt x="407" y="406"/>
                      <a:pt x="412" y="389"/>
                    </a:cubicBezTo>
                    <a:cubicBezTo>
                      <a:pt x="311" y="388"/>
                      <a:pt x="211" y="389"/>
                      <a:pt x="111" y="388"/>
                    </a:cubicBezTo>
                    <a:cubicBezTo>
                      <a:pt x="110" y="259"/>
                      <a:pt x="110" y="130"/>
                      <a:pt x="111" y="1"/>
                    </a:cubicBezTo>
                    <a:cubicBezTo>
                      <a:pt x="83" y="1"/>
                      <a:pt x="28" y="0"/>
                      <a:pt x="0" y="0"/>
                    </a:cubicBezTo>
                    <a:cubicBezTo>
                      <a:pt x="0" y="283"/>
                      <a:pt x="0" y="565"/>
                      <a:pt x="0" y="8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D663BD90-EBD0-4BBE-A2E9-CEB8667988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242" y="1195"/>
                <a:ext cx="79" cy="120"/>
              </a:xfrm>
              <a:custGeom>
                <a:avLst/>
                <a:gdLst>
                  <a:gd name="T0" fmla="*/ 40 w 580"/>
                  <a:gd name="T1" fmla="*/ 728 h 876"/>
                  <a:gd name="T2" fmla="*/ 292 w 580"/>
                  <a:gd name="T3" fmla="*/ 872 h 876"/>
                  <a:gd name="T4" fmla="*/ 520 w 580"/>
                  <a:gd name="T5" fmla="*/ 770 h 876"/>
                  <a:gd name="T6" fmla="*/ 203 w 580"/>
                  <a:gd name="T7" fmla="*/ 779 h 876"/>
                  <a:gd name="T8" fmla="*/ 161 w 580"/>
                  <a:gd name="T9" fmla="*/ 600 h 876"/>
                  <a:gd name="T10" fmla="*/ 496 w 580"/>
                  <a:gd name="T11" fmla="*/ 371 h 876"/>
                  <a:gd name="T12" fmla="*/ 384 w 580"/>
                  <a:gd name="T13" fmla="*/ 46 h 876"/>
                  <a:gd name="T14" fmla="*/ 0 w 580"/>
                  <a:gd name="T15" fmla="*/ 161 h 876"/>
                  <a:gd name="T16" fmla="*/ 350 w 580"/>
                  <a:gd name="T17" fmla="*/ 112 h 876"/>
                  <a:gd name="T18" fmla="*/ 384 w 580"/>
                  <a:gd name="T19" fmla="*/ 324 h 876"/>
                  <a:gd name="T20" fmla="*/ 82 w 580"/>
                  <a:gd name="T21" fmla="*/ 518 h 876"/>
                  <a:gd name="T22" fmla="*/ 40 w 580"/>
                  <a:gd name="T23" fmla="*/ 728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0" h="876">
                    <a:moveTo>
                      <a:pt x="40" y="728"/>
                    </a:moveTo>
                    <a:cubicBezTo>
                      <a:pt x="80" y="827"/>
                      <a:pt x="194" y="864"/>
                      <a:pt x="292" y="872"/>
                    </a:cubicBezTo>
                    <a:cubicBezTo>
                      <a:pt x="376" y="876"/>
                      <a:pt x="495" y="871"/>
                      <a:pt x="520" y="770"/>
                    </a:cubicBezTo>
                    <a:cubicBezTo>
                      <a:pt x="416" y="785"/>
                      <a:pt x="304" y="827"/>
                      <a:pt x="203" y="779"/>
                    </a:cubicBezTo>
                    <a:cubicBezTo>
                      <a:pt x="135" y="747"/>
                      <a:pt x="118" y="660"/>
                      <a:pt x="161" y="600"/>
                    </a:cubicBezTo>
                    <a:cubicBezTo>
                      <a:pt x="263" y="510"/>
                      <a:pt x="410" y="481"/>
                      <a:pt x="496" y="371"/>
                    </a:cubicBezTo>
                    <a:cubicBezTo>
                      <a:pt x="580" y="261"/>
                      <a:pt x="519" y="80"/>
                      <a:pt x="384" y="46"/>
                    </a:cubicBezTo>
                    <a:cubicBezTo>
                      <a:pt x="253" y="0"/>
                      <a:pt x="61" y="16"/>
                      <a:pt x="0" y="161"/>
                    </a:cubicBezTo>
                    <a:cubicBezTo>
                      <a:pt x="112" y="130"/>
                      <a:pt x="233" y="59"/>
                      <a:pt x="350" y="112"/>
                    </a:cubicBezTo>
                    <a:cubicBezTo>
                      <a:pt x="434" y="143"/>
                      <a:pt x="443" y="266"/>
                      <a:pt x="384" y="324"/>
                    </a:cubicBezTo>
                    <a:cubicBezTo>
                      <a:pt x="296" y="407"/>
                      <a:pt x="172" y="438"/>
                      <a:pt x="82" y="518"/>
                    </a:cubicBezTo>
                    <a:cubicBezTo>
                      <a:pt x="21" y="569"/>
                      <a:pt x="16" y="658"/>
                      <a:pt x="40" y="7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CEE61AB3-CBC4-4BA8-8546-0D582A2302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324" y="1187"/>
                <a:ext cx="94" cy="129"/>
              </a:xfrm>
              <a:custGeom>
                <a:avLst/>
                <a:gdLst>
                  <a:gd name="T0" fmla="*/ 89 w 692"/>
                  <a:gd name="T1" fmla="*/ 651 h 939"/>
                  <a:gd name="T2" fmla="*/ 656 w 692"/>
                  <a:gd name="T3" fmla="*/ 835 h 939"/>
                  <a:gd name="T4" fmla="*/ 682 w 692"/>
                  <a:gd name="T5" fmla="*/ 774 h 939"/>
                  <a:gd name="T6" fmla="*/ 330 w 692"/>
                  <a:gd name="T7" fmla="*/ 775 h 939"/>
                  <a:gd name="T8" fmla="*/ 159 w 692"/>
                  <a:gd name="T9" fmla="*/ 416 h 939"/>
                  <a:gd name="T10" fmla="*/ 397 w 692"/>
                  <a:gd name="T11" fmla="*/ 104 h 939"/>
                  <a:gd name="T12" fmla="*/ 692 w 692"/>
                  <a:gd name="T13" fmla="*/ 166 h 939"/>
                  <a:gd name="T14" fmla="*/ 233 w 692"/>
                  <a:gd name="T15" fmla="*/ 79 h 939"/>
                  <a:gd name="T16" fmla="*/ 89 w 692"/>
                  <a:gd name="T17" fmla="*/ 651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2" h="939">
                    <a:moveTo>
                      <a:pt x="89" y="651"/>
                    </a:moveTo>
                    <a:cubicBezTo>
                      <a:pt x="184" y="855"/>
                      <a:pt x="460" y="939"/>
                      <a:pt x="656" y="835"/>
                    </a:cubicBezTo>
                    <a:cubicBezTo>
                      <a:pt x="662" y="820"/>
                      <a:pt x="675" y="789"/>
                      <a:pt x="682" y="774"/>
                    </a:cubicBezTo>
                    <a:cubicBezTo>
                      <a:pt x="566" y="794"/>
                      <a:pt x="440" y="836"/>
                      <a:pt x="330" y="775"/>
                    </a:cubicBezTo>
                    <a:cubicBezTo>
                      <a:pt x="197" y="712"/>
                      <a:pt x="148" y="553"/>
                      <a:pt x="159" y="416"/>
                    </a:cubicBezTo>
                    <a:cubicBezTo>
                      <a:pt x="155" y="275"/>
                      <a:pt x="250" y="125"/>
                      <a:pt x="397" y="104"/>
                    </a:cubicBezTo>
                    <a:cubicBezTo>
                      <a:pt x="500" y="82"/>
                      <a:pt x="596" y="138"/>
                      <a:pt x="692" y="166"/>
                    </a:cubicBezTo>
                    <a:cubicBezTo>
                      <a:pt x="609" y="2"/>
                      <a:pt x="377" y="0"/>
                      <a:pt x="233" y="79"/>
                    </a:cubicBezTo>
                    <a:cubicBezTo>
                      <a:pt x="37" y="189"/>
                      <a:pt x="0" y="460"/>
                      <a:pt x="89" y="6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88270D6A-9F45-4D2A-A2BF-CB6CE39B0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424" y="1196"/>
                <a:ext cx="39" cy="116"/>
              </a:xfrm>
              <a:custGeom>
                <a:avLst/>
                <a:gdLst>
                  <a:gd name="T0" fmla="*/ 2 w 287"/>
                  <a:gd name="T1" fmla="*/ 846 h 847"/>
                  <a:gd name="T2" fmla="*/ 284 w 287"/>
                  <a:gd name="T3" fmla="*/ 846 h 847"/>
                  <a:gd name="T4" fmla="*/ 197 w 287"/>
                  <a:gd name="T5" fmla="*/ 728 h 847"/>
                  <a:gd name="T6" fmla="*/ 197 w 287"/>
                  <a:gd name="T7" fmla="*/ 119 h 847"/>
                  <a:gd name="T8" fmla="*/ 284 w 287"/>
                  <a:gd name="T9" fmla="*/ 2 h 847"/>
                  <a:gd name="T10" fmla="*/ 2 w 287"/>
                  <a:gd name="T11" fmla="*/ 1 h 847"/>
                  <a:gd name="T12" fmla="*/ 88 w 287"/>
                  <a:gd name="T13" fmla="*/ 118 h 847"/>
                  <a:gd name="T14" fmla="*/ 88 w 287"/>
                  <a:gd name="T15" fmla="*/ 730 h 847"/>
                  <a:gd name="T16" fmla="*/ 2 w 287"/>
                  <a:gd name="T17" fmla="*/ 846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7" h="847">
                    <a:moveTo>
                      <a:pt x="2" y="846"/>
                    </a:moveTo>
                    <a:cubicBezTo>
                      <a:pt x="96" y="847"/>
                      <a:pt x="190" y="847"/>
                      <a:pt x="284" y="846"/>
                    </a:cubicBezTo>
                    <a:cubicBezTo>
                      <a:pt x="287" y="782"/>
                      <a:pt x="271" y="729"/>
                      <a:pt x="197" y="728"/>
                    </a:cubicBezTo>
                    <a:cubicBezTo>
                      <a:pt x="199" y="525"/>
                      <a:pt x="199" y="322"/>
                      <a:pt x="197" y="119"/>
                    </a:cubicBezTo>
                    <a:cubicBezTo>
                      <a:pt x="271" y="119"/>
                      <a:pt x="287" y="66"/>
                      <a:pt x="284" y="2"/>
                    </a:cubicBezTo>
                    <a:cubicBezTo>
                      <a:pt x="190" y="0"/>
                      <a:pt x="96" y="0"/>
                      <a:pt x="2" y="1"/>
                    </a:cubicBezTo>
                    <a:cubicBezTo>
                      <a:pt x="0" y="64"/>
                      <a:pt x="12" y="119"/>
                      <a:pt x="88" y="118"/>
                    </a:cubicBezTo>
                    <a:cubicBezTo>
                      <a:pt x="88" y="322"/>
                      <a:pt x="88" y="526"/>
                      <a:pt x="88" y="730"/>
                    </a:cubicBezTo>
                    <a:cubicBezTo>
                      <a:pt x="12" y="729"/>
                      <a:pt x="0" y="784"/>
                      <a:pt x="2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98E5F57B-7259-47DB-B173-8AF23DF59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479" y="1196"/>
                <a:ext cx="63" cy="116"/>
              </a:xfrm>
              <a:custGeom>
                <a:avLst/>
                <a:gdLst>
                  <a:gd name="T0" fmla="*/ 1 w 460"/>
                  <a:gd name="T1" fmla="*/ 850 h 850"/>
                  <a:gd name="T2" fmla="*/ 429 w 460"/>
                  <a:gd name="T3" fmla="*/ 850 h 850"/>
                  <a:gd name="T4" fmla="*/ 429 w 460"/>
                  <a:gd name="T5" fmla="*/ 780 h 850"/>
                  <a:gd name="T6" fmla="*/ 111 w 460"/>
                  <a:gd name="T7" fmla="*/ 779 h 850"/>
                  <a:gd name="T8" fmla="*/ 111 w 460"/>
                  <a:gd name="T9" fmla="*/ 462 h 850"/>
                  <a:gd name="T10" fmla="*/ 392 w 460"/>
                  <a:gd name="T11" fmla="*/ 459 h 850"/>
                  <a:gd name="T12" fmla="*/ 412 w 460"/>
                  <a:gd name="T13" fmla="*/ 392 h 850"/>
                  <a:gd name="T14" fmla="*/ 111 w 460"/>
                  <a:gd name="T15" fmla="*/ 391 h 850"/>
                  <a:gd name="T16" fmla="*/ 111 w 460"/>
                  <a:gd name="T17" fmla="*/ 74 h 850"/>
                  <a:gd name="T18" fmla="*/ 438 w 460"/>
                  <a:gd name="T19" fmla="*/ 67 h 850"/>
                  <a:gd name="T20" fmla="*/ 460 w 460"/>
                  <a:gd name="T21" fmla="*/ 9 h 850"/>
                  <a:gd name="T22" fmla="*/ 1 w 460"/>
                  <a:gd name="T23" fmla="*/ 4 h 850"/>
                  <a:gd name="T24" fmla="*/ 1 w 460"/>
                  <a:gd name="T25" fmla="*/ 85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0" h="850">
                    <a:moveTo>
                      <a:pt x="1" y="850"/>
                    </a:moveTo>
                    <a:cubicBezTo>
                      <a:pt x="143" y="850"/>
                      <a:pt x="286" y="850"/>
                      <a:pt x="429" y="850"/>
                    </a:cubicBezTo>
                    <a:cubicBezTo>
                      <a:pt x="429" y="832"/>
                      <a:pt x="429" y="797"/>
                      <a:pt x="429" y="780"/>
                    </a:cubicBezTo>
                    <a:cubicBezTo>
                      <a:pt x="322" y="780"/>
                      <a:pt x="216" y="780"/>
                      <a:pt x="111" y="779"/>
                    </a:cubicBezTo>
                    <a:cubicBezTo>
                      <a:pt x="111" y="674"/>
                      <a:pt x="111" y="568"/>
                      <a:pt x="111" y="462"/>
                    </a:cubicBezTo>
                    <a:cubicBezTo>
                      <a:pt x="204" y="462"/>
                      <a:pt x="298" y="466"/>
                      <a:pt x="392" y="459"/>
                    </a:cubicBezTo>
                    <a:cubicBezTo>
                      <a:pt x="397" y="442"/>
                      <a:pt x="407" y="409"/>
                      <a:pt x="412" y="392"/>
                    </a:cubicBezTo>
                    <a:cubicBezTo>
                      <a:pt x="311" y="391"/>
                      <a:pt x="211" y="392"/>
                      <a:pt x="111" y="391"/>
                    </a:cubicBezTo>
                    <a:cubicBezTo>
                      <a:pt x="111" y="286"/>
                      <a:pt x="111" y="180"/>
                      <a:pt x="111" y="74"/>
                    </a:cubicBezTo>
                    <a:cubicBezTo>
                      <a:pt x="219" y="72"/>
                      <a:pt x="329" y="82"/>
                      <a:pt x="438" y="67"/>
                    </a:cubicBezTo>
                    <a:cubicBezTo>
                      <a:pt x="444" y="52"/>
                      <a:pt x="455" y="24"/>
                      <a:pt x="460" y="9"/>
                    </a:cubicBezTo>
                    <a:cubicBezTo>
                      <a:pt x="307" y="0"/>
                      <a:pt x="154" y="4"/>
                      <a:pt x="1" y="4"/>
                    </a:cubicBezTo>
                    <a:cubicBezTo>
                      <a:pt x="0" y="286"/>
                      <a:pt x="0" y="568"/>
                      <a:pt x="1" y="8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365432ED-1187-40ED-BA31-A3B9AE042D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559" y="1195"/>
                <a:ext cx="92" cy="117"/>
              </a:xfrm>
              <a:custGeom>
                <a:avLst/>
                <a:gdLst>
                  <a:gd name="T0" fmla="*/ 0 w 677"/>
                  <a:gd name="T1" fmla="*/ 846 h 849"/>
                  <a:gd name="T2" fmla="*/ 131 w 677"/>
                  <a:gd name="T3" fmla="*/ 849 h 849"/>
                  <a:gd name="T4" fmla="*/ 569 w 677"/>
                  <a:gd name="T5" fmla="*/ 145 h 849"/>
                  <a:gd name="T6" fmla="*/ 567 w 677"/>
                  <a:gd name="T7" fmla="*/ 847 h 849"/>
                  <a:gd name="T8" fmla="*/ 677 w 677"/>
                  <a:gd name="T9" fmla="*/ 847 h 849"/>
                  <a:gd name="T10" fmla="*/ 677 w 677"/>
                  <a:gd name="T11" fmla="*/ 1 h 849"/>
                  <a:gd name="T12" fmla="*/ 548 w 677"/>
                  <a:gd name="T13" fmla="*/ 0 h 849"/>
                  <a:gd name="T14" fmla="*/ 103 w 677"/>
                  <a:gd name="T15" fmla="*/ 703 h 849"/>
                  <a:gd name="T16" fmla="*/ 103 w 677"/>
                  <a:gd name="T17" fmla="*/ 0 h 849"/>
                  <a:gd name="T18" fmla="*/ 0 w 677"/>
                  <a:gd name="T19" fmla="*/ 0 h 849"/>
                  <a:gd name="T20" fmla="*/ 0 w 677"/>
                  <a:gd name="T21" fmla="*/ 846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7" h="849">
                    <a:moveTo>
                      <a:pt x="0" y="846"/>
                    </a:moveTo>
                    <a:cubicBezTo>
                      <a:pt x="33" y="847"/>
                      <a:pt x="98" y="848"/>
                      <a:pt x="131" y="849"/>
                    </a:cubicBezTo>
                    <a:cubicBezTo>
                      <a:pt x="278" y="615"/>
                      <a:pt x="426" y="381"/>
                      <a:pt x="569" y="145"/>
                    </a:cubicBezTo>
                    <a:cubicBezTo>
                      <a:pt x="564" y="379"/>
                      <a:pt x="567" y="613"/>
                      <a:pt x="567" y="847"/>
                    </a:cubicBezTo>
                    <a:cubicBezTo>
                      <a:pt x="595" y="847"/>
                      <a:pt x="650" y="847"/>
                      <a:pt x="677" y="847"/>
                    </a:cubicBezTo>
                    <a:cubicBezTo>
                      <a:pt x="677" y="565"/>
                      <a:pt x="677" y="283"/>
                      <a:pt x="677" y="1"/>
                    </a:cubicBezTo>
                    <a:cubicBezTo>
                      <a:pt x="634" y="1"/>
                      <a:pt x="591" y="0"/>
                      <a:pt x="548" y="0"/>
                    </a:cubicBezTo>
                    <a:cubicBezTo>
                      <a:pt x="400" y="234"/>
                      <a:pt x="249" y="467"/>
                      <a:pt x="103" y="703"/>
                    </a:cubicBezTo>
                    <a:cubicBezTo>
                      <a:pt x="103" y="469"/>
                      <a:pt x="103" y="235"/>
                      <a:pt x="103" y="0"/>
                    </a:cubicBezTo>
                    <a:cubicBezTo>
                      <a:pt x="77" y="0"/>
                      <a:pt x="26" y="0"/>
                      <a:pt x="0" y="0"/>
                    </a:cubicBezTo>
                    <a:cubicBezTo>
                      <a:pt x="0" y="282"/>
                      <a:pt x="0" y="564"/>
                      <a:pt x="0" y="8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F8954028-38F2-45E1-9A22-20FAB91844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666" y="1187"/>
                <a:ext cx="94" cy="129"/>
              </a:xfrm>
              <a:custGeom>
                <a:avLst/>
                <a:gdLst>
                  <a:gd name="T0" fmla="*/ 90 w 693"/>
                  <a:gd name="T1" fmla="*/ 651 h 939"/>
                  <a:gd name="T2" fmla="*/ 657 w 693"/>
                  <a:gd name="T3" fmla="*/ 835 h 939"/>
                  <a:gd name="T4" fmla="*/ 682 w 693"/>
                  <a:gd name="T5" fmla="*/ 774 h 939"/>
                  <a:gd name="T6" fmla="*/ 331 w 693"/>
                  <a:gd name="T7" fmla="*/ 775 h 939"/>
                  <a:gd name="T8" fmla="*/ 160 w 693"/>
                  <a:gd name="T9" fmla="*/ 416 h 939"/>
                  <a:gd name="T10" fmla="*/ 397 w 693"/>
                  <a:gd name="T11" fmla="*/ 104 h 939"/>
                  <a:gd name="T12" fmla="*/ 693 w 693"/>
                  <a:gd name="T13" fmla="*/ 167 h 939"/>
                  <a:gd name="T14" fmla="*/ 234 w 693"/>
                  <a:gd name="T15" fmla="*/ 79 h 939"/>
                  <a:gd name="T16" fmla="*/ 90 w 693"/>
                  <a:gd name="T17" fmla="*/ 651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3" h="939">
                    <a:moveTo>
                      <a:pt x="90" y="651"/>
                    </a:moveTo>
                    <a:cubicBezTo>
                      <a:pt x="184" y="855"/>
                      <a:pt x="461" y="939"/>
                      <a:pt x="657" y="835"/>
                    </a:cubicBezTo>
                    <a:cubicBezTo>
                      <a:pt x="663" y="820"/>
                      <a:pt x="676" y="789"/>
                      <a:pt x="682" y="774"/>
                    </a:cubicBezTo>
                    <a:cubicBezTo>
                      <a:pt x="567" y="794"/>
                      <a:pt x="441" y="836"/>
                      <a:pt x="331" y="775"/>
                    </a:cubicBezTo>
                    <a:cubicBezTo>
                      <a:pt x="198" y="712"/>
                      <a:pt x="149" y="553"/>
                      <a:pt x="160" y="416"/>
                    </a:cubicBezTo>
                    <a:cubicBezTo>
                      <a:pt x="155" y="275"/>
                      <a:pt x="251" y="125"/>
                      <a:pt x="397" y="104"/>
                    </a:cubicBezTo>
                    <a:cubicBezTo>
                      <a:pt x="501" y="82"/>
                      <a:pt x="596" y="138"/>
                      <a:pt x="693" y="167"/>
                    </a:cubicBezTo>
                    <a:cubicBezTo>
                      <a:pt x="610" y="1"/>
                      <a:pt x="377" y="0"/>
                      <a:pt x="234" y="79"/>
                    </a:cubicBezTo>
                    <a:cubicBezTo>
                      <a:pt x="38" y="189"/>
                      <a:pt x="0" y="460"/>
                      <a:pt x="90" y="6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0F1665D7-E888-4412-8241-5B3362ADBA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778" y="1196"/>
                <a:ext cx="63" cy="117"/>
              </a:xfrm>
              <a:custGeom>
                <a:avLst/>
                <a:gdLst>
                  <a:gd name="T0" fmla="*/ 0 w 460"/>
                  <a:gd name="T1" fmla="*/ 856 h 856"/>
                  <a:gd name="T2" fmla="*/ 428 w 460"/>
                  <a:gd name="T3" fmla="*/ 856 h 856"/>
                  <a:gd name="T4" fmla="*/ 428 w 460"/>
                  <a:gd name="T5" fmla="*/ 786 h 856"/>
                  <a:gd name="T6" fmla="*/ 110 w 460"/>
                  <a:gd name="T7" fmla="*/ 785 h 856"/>
                  <a:gd name="T8" fmla="*/ 110 w 460"/>
                  <a:gd name="T9" fmla="*/ 468 h 856"/>
                  <a:gd name="T10" fmla="*/ 411 w 460"/>
                  <a:gd name="T11" fmla="*/ 467 h 856"/>
                  <a:gd name="T12" fmla="*/ 392 w 460"/>
                  <a:gd name="T13" fmla="*/ 401 h 856"/>
                  <a:gd name="T14" fmla="*/ 110 w 460"/>
                  <a:gd name="T15" fmla="*/ 397 h 856"/>
                  <a:gd name="T16" fmla="*/ 110 w 460"/>
                  <a:gd name="T17" fmla="*/ 80 h 856"/>
                  <a:gd name="T18" fmla="*/ 460 w 460"/>
                  <a:gd name="T19" fmla="*/ 74 h 856"/>
                  <a:gd name="T20" fmla="*/ 437 w 460"/>
                  <a:gd name="T21" fmla="*/ 16 h 856"/>
                  <a:gd name="T22" fmla="*/ 0 w 460"/>
                  <a:gd name="T23" fmla="*/ 10 h 856"/>
                  <a:gd name="T24" fmla="*/ 0 w 460"/>
                  <a:gd name="T25" fmla="*/ 85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0" h="856">
                    <a:moveTo>
                      <a:pt x="0" y="856"/>
                    </a:moveTo>
                    <a:cubicBezTo>
                      <a:pt x="142" y="856"/>
                      <a:pt x="285" y="856"/>
                      <a:pt x="428" y="856"/>
                    </a:cubicBezTo>
                    <a:cubicBezTo>
                      <a:pt x="428" y="838"/>
                      <a:pt x="428" y="803"/>
                      <a:pt x="428" y="786"/>
                    </a:cubicBezTo>
                    <a:cubicBezTo>
                      <a:pt x="321" y="786"/>
                      <a:pt x="216" y="786"/>
                      <a:pt x="110" y="785"/>
                    </a:cubicBezTo>
                    <a:cubicBezTo>
                      <a:pt x="110" y="680"/>
                      <a:pt x="110" y="574"/>
                      <a:pt x="110" y="468"/>
                    </a:cubicBezTo>
                    <a:cubicBezTo>
                      <a:pt x="210" y="468"/>
                      <a:pt x="310" y="469"/>
                      <a:pt x="411" y="467"/>
                    </a:cubicBezTo>
                    <a:cubicBezTo>
                      <a:pt x="406" y="450"/>
                      <a:pt x="397" y="417"/>
                      <a:pt x="392" y="401"/>
                    </a:cubicBezTo>
                    <a:cubicBezTo>
                      <a:pt x="297" y="394"/>
                      <a:pt x="204" y="398"/>
                      <a:pt x="110" y="397"/>
                    </a:cubicBezTo>
                    <a:cubicBezTo>
                      <a:pt x="110" y="292"/>
                      <a:pt x="110" y="186"/>
                      <a:pt x="110" y="80"/>
                    </a:cubicBezTo>
                    <a:cubicBezTo>
                      <a:pt x="226" y="80"/>
                      <a:pt x="343" y="82"/>
                      <a:pt x="460" y="74"/>
                    </a:cubicBezTo>
                    <a:cubicBezTo>
                      <a:pt x="454" y="60"/>
                      <a:pt x="443" y="31"/>
                      <a:pt x="437" y="16"/>
                    </a:cubicBezTo>
                    <a:cubicBezTo>
                      <a:pt x="292" y="0"/>
                      <a:pt x="145" y="13"/>
                      <a:pt x="0" y="10"/>
                    </a:cubicBezTo>
                    <a:cubicBezTo>
                      <a:pt x="0" y="292"/>
                      <a:pt x="0" y="574"/>
                      <a:pt x="0" y="8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2335D173-EAA6-469C-A33F-1C48B9319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7849" y="1190"/>
                <a:ext cx="79" cy="124"/>
              </a:xfrm>
              <a:custGeom>
                <a:avLst/>
                <a:gdLst>
                  <a:gd name="T0" fmla="*/ 150 w 575"/>
                  <a:gd name="T1" fmla="*/ 827 h 908"/>
                  <a:gd name="T2" fmla="*/ 537 w 575"/>
                  <a:gd name="T3" fmla="*/ 774 h 908"/>
                  <a:gd name="T4" fmla="*/ 189 w 575"/>
                  <a:gd name="T5" fmla="*/ 757 h 908"/>
                  <a:gd name="T6" fmla="*/ 167 w 575"/>
                  <a:gd name="T7" fmla="*/ 604 h 908"/>
                  <a:gd name="T8" fmla="*/ 501 w 575"/>
                  <a:gd name="T9" fmla="*/ 377 h 908"/>
                  <a:gd name="T10" fmla="*/ 472 w 575"/>
                  <a:gd name="T11" fmla="*/ 83 h 908"/>
                  <a:gd name="T12" fmla="*/ 63 w 575"/>
                  <a:gd name="T13" fmla="*/ 78 h 908"/>
                  <a:gd name="T14" fmla="*/ 21 w 575"/>
                  <a:gd name="T15" fmla="*/ 161 h 908"/>
                  <a:gd name="T16" fmla="*/ 353 w 575"/>
                  <a:gd name="T17" fmla="*/ 106 h 908"/>
                  <a:gd name="T18" fmla="*/ 404 w 575"/>
                  <a:gd name="T19" fmla="*/ 312 h 908"/>
                  <a:gd name="T20" fmla="*/ 85 w 575"/>
                  <a:gd name="T21" fmla="*/ 525 h 908"/>
                  <a:gd name="T22" fmla="*/ 150 w 575"/>
                  <a:gd name="T23" fmla="*/ 827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908">
                    <a:moveTo>
                      <a:pt x="150" y="827"/>
                    </a:moveTo>
                    <a:cubicBezTo>
                      <a:pt x="270" y="884"/>
                      <a:pt x="459" y="908"/>
                      <a:pt x="537" y="774"/>
                    </a:cubicBezTo>
                    <a:cubicBezTo>
                      <a:pt x="422" y="776"/>
                      <a:pt x="289" y="838"/>
                      <a:pt x="189" y="757"/>
                    </a:cubicBezTo>
                    <a:cubicBezTo>
                      <a:pt x="140" y="722"/>
                      <a:pt x="145" y="653"/>
                      <a:pt x="167" y="604"/>
                    </a:cubicBezTo>
                    <a:cubicBezTo>
                      <a:pt x="265" y="511"/>
                      <a:pt x="411" y="482"/>
                      <a:pt x="501" y="377"/>
                    </a:cubicBezTo>
                    <a:cubicBezTo>
                      <a:pt x="575" y="294"/>
                      <a:pt x="556" y="153"/>
                      <a:pt x="472" y="83"/>
                    </a:cubicBezTo>
                    <a:cubicBezTo>
                      <a:pt x="352" y="0"/>
                      <a:pt x="185" y="1"/>
                      <a:pt x="63" y="78"/>
                    </a:cubicBezTo>
                    <a:cubicBezTo>
                      <a:pt x="52" y="99"/>
                      <a:pt x="32" y="140"/>
                      <a:pt x="21" y="161"/>
                    </a:cubicBezTo>
                    <a:cubicBezTo>
                      <a:pt x="126" y="123"/>
                      <a:pt x="239" y="60"/>
                      <a:pt x="353" y="106"/>
                    </a:cubicBezTo>
                    <a:cubicBezTo>
                      <a:pt x="440" y="126"/>
                      <a:pt x="456" y="250"/>
                      <a:pt x="404" y="312"/>
                    </a:cubicBezTo>
                    <a:cubicBezTo>
                      <a:pt x="315" y="407"/>
                      <a:pt x="177" y="434"/>
                      <a:pt x="85" y="525"/>
                    </a:cubicBezTo>
                    <a:cubicBezTo>
                      <a:pt x="0" y="615"/>
                      <a:pt x="35" y="780"/>
                      <a:pt x="150" y="8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7D589C28-9D1F-4021-B64E-FDE8E91898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5469" y="1292"/>
                <a:ext cx="23" cy="40"/>
              </a:xfrm>
              <a:custGeom>
                <a:avLst/>
                <a:gdLst>
                  <a:gd name="T0" fmla="*/ 68 w 170"/>
                  <a:gd name="T1" fmla="*/ 288 h 295"/>
                  <a:gd name="T2" fmla="*/ 170 w 170"/>
                  <a:gd name="T3" fmla="*/ 295 h 295"/>
                  <a:gd name="T4" fmla="*/ 77 w 170"/>
                  <a:gd name="T5" fmla="*/ 19 h 295"/>
                  <a:gd name="T6" fmla="*/ 0 w 170"/>
                  <a:gd name="T7" fmla="*/ 0 h 295"/>
                  <a:gd name="T8" fmla="*/ 68 w 170"/>
                  <a:gd name="T9" fmla="*/ 288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295">
                    <a:moveTo>
                      <a:pt x="68" y="288"/>
                    </a:moveTo>
                    <a:cubicBezTo>
                      <a:pt x="102" y="290"/>
                      <a:pt x="135" y="293"/>
                      <a:pt x="170" y="295"/>
                    </a:cubicBezTo>
                    <a:cubicBezTo>
                      <a:pt x="139" y="203"/>
                      <a:pt x="118" y="107"/>
                      <a:pt x="77" y="19"/>
                    </a:cubicBezTo>
                    <a:cubicBezTo>
                      <a:pt x="58" y="14"/>
                      <a:pt x="19" y="5"/>
                      <a:pt x="0" y="0"/>
                    </a:cubicBezTo>
                    <a:cubicBezTo>
                      <a:pt x="21" y="96"/>
                      <a:pt x="45" y="192"/>
                      <a:pt x="68" y="2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00"/>
              </a:p>
            </p:txBody>
          </p:sp>
        </p:grpSp>
        <p:sp>
          <p:nvSpPr>
            <p:cNvPr id="11" name="Freeform 90">
              <a:extLst>
                <a:ext uri="{FF2B5EF4-FFF2-40B4-BE49-F238E27FC236}">
                  <a16:creationId xmlns:a16="http://schemas.microsoft.com/office/drawing/2014/main" id="{CD054D5E-C37A-472F-B585-AA28D02E1809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513" y="1122"/>
              <a:ext cx="17" cy="18"/>
            </a:xfrm>
            <a:custGeom>
              <a:avLst/>
              <a:gdLst>
                <a:gd name="T0" fmla="*/ 28 w 127"/>
                <a:gd name="T1" fmla="*/ 107 h 132"/>
                <a:gd name="T2" fmla="*/ 65 w 127"/>
                <a:gd name="T3" fmla="*/ 0 h 132"/>
                <a:gd name="T4" fmla="*/ 28 w 127"/>
                <a:gd name="T5" fmla="*/ 10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132">
                  <a:moveTo>
                    <a:pt x="28" y="107"/>
                  </a:moveTo>
                  <a:cubicBezTo>
                    <a:pt x="82" y="132"/>
                    <a:pt x="127" y="9"/>
                    <a:pt x="65" y="0"/>
                  </a:cubicBezTo>
                  <a:cubicBezTo>
                    <a:pt x="25" y="13"/>
                    <a:pt x="0" y="73"/>
                    <a:pt x="28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8906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3" r:id="rId4"/>
    <p:sldLayoutId id="2147483665" r:id="rId5"/>
    <p:sldLayoutId id="2147483666" r:id="rId6"/>
    <p:sldLayoutId id="2147483651" r:id="rId7"/>
    <p:sldLayoutId id="2147483660" r:id="rId8"/>
    <p:sldLayoutId id="2147483654" r:id="rId9"/>
    <p:sldLayoutId id="2147483655" r:id="rId10"/>
    <p:sldLayoutId id="2147483650" r:id="rId11"/>
    <p:sldLayoutId id="2147483661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652" r:id="rId19"/>
    <p:sldLayoutId id="2147483681" r:id="rId20"/>
    <p:sldLayoutId id="2147483668" r:id="rId21"/>
    <p:sldLayoutId id="2147483669" r:id="rId22"/>
    <p:sldLayoutId id="2147483682" r:id="rId23"/>
    <p:sldLayoutId id="2147483670" r:id="rId24"/>
    <p:sldLayoutId id="2147483672" r:id="rId25"/>
    <p:sldLayoutId id="2147483671" r:id="rId26"/>
    <p:sldLayoutId id="2147483674" r:id="rId27"/>
    <p:sldLayoutId id="2147483673" r:id="rId28"/>
    <p:sldLayoutId id="2147483683" r:id="rId29"/>
    <p:sldLayoutId id="2147483667" r:id="rId30"/>
    <p:sldLayoutId id="2147483675" r:id="rId31"/>
    <p:sldLayoutId id="2147483684" r:id="rId32"/>
    <p:sldLayoutId id="2147483653" r:id="rId33"/>
    <p:sldLayoutId id="2147483676" r:id="rId34"/>
    <p:sldLayoutId id="2147483677" r:id="rId35"/>
    <p:sldLayoutId id="2147483679" r:id="rId36"/>
    <p:sldLayoutId id="2147483678" r:id="rId37"/>
    <p:sldLayoutId id="2147483680" r:id="rId38"/>
    <p:sldLayoutId id="2147483686" r:id="rId39"/>
    <p:sldLayoutId id="2147483685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700" r:id="rId53"/>
    <p:sldLayoutId id="2147483701" r:id="rId54"/>
    <p:sldLayoutId id="2147483699" r:id="rId55"/>
    <p:sldLayoutId id="2147483720" r:id="rId56"/>
    <p:sldLayoutId id="2147483702" r:id="rId57"/>
    <p:sldLayoutId id="2147483703" r:id="rId58"/>
    <p:sldLayoutId id="2147483710" r:id="rId59"/>
    <p:sldLayoutId id="2147483711" r:id="rId60"/>
    <p:sldLayoutId id="2147483712" r:id="rId61"/>
    <p:sldLayoutId id="2147483714" r:id="rId62"/>
    <p:sldLayoutId id="2147483715" r:id="rId63"/>
    <p:sldLayoutId id="2147483717" r:id="rId64"/>
    <p:sldLayoutId id="2147483713" r:id="rId65"/>
    <p:sldLayoutId id="2147483716" r:id="rId66"/>
    <p:sldLayoutId id="2147483719" r:id="rId67"/>
    <p:sldLayoutId id="2147483718" r:id="rId68"/>
    <p:sldLayoutId id="2147483721" r:id="rId69"/>
    <p:sldLayoutId id="2147483722" r:id="rId70"/>
    <p:sldLayoutId id="2147483723" r:id="rId71"/>
    <p:sldLayoutId id="2147483725" r:id="rId72"/>
    <p:sldLayoutId id="2147483724" r:id="rId73"/>
    <p:sldLayoutId id="2147483726" r:id="rId74"/>
    <p:sldLayoutId id="2147483727" r:id="rId75"/>
    <p:sldLayoutId id="2147483728" r:id="rId76"/>
    <p:sldLayoutId id="2147483729" r:id="rId77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42" indent="-361942" algn="l" defTabSz="914377" rtl="0" eaLnBrk="1" latinLnBrk="0" hangingPunct="1">
        <a:lnSpc>
          <a:spcPct val="150000"/>
        </a:lnSpc>
        <a:spcBef>
          <a:spcPts val="1000"/>
        </a:spcBef>
        <a:buFont typeface="Wingdings" panose="05000000000000000000" pitchFamily="2" charset="2"/>
        <a:buChar char="l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6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l"/>
        <a:defRPr sz="16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file:////Users/gbzhao/Desktop/DE.png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file:////Users/gbzhao/Desktop/DE.png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gif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ved=2ahUKEwid_4ae15feAhVOzKQKHVlnAY4QjRx6BAgBEAU&amp;url=https://www.redbubble.com/people/spacestuffplus/works/22534107-sdss-iii-collaboration-logo-for-light-colors?p=poster&amp;psig=AOvVaw2m2omunHD_9MWomg3lVetb&amp;ust=154021625410437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光盘, 电脑, 游戏机, 播放器&#10;&#10;描述已自动生成">
            <a:extLst>
              <a:ext uri="{FF2B5EF4-FFF2-40B4-BE49-F238E27FC236}">
                <a16:creationId xmlns:a16="http://schemas.microsoft.com/office/drawing/2014/main" id="{685BBA99-003B-F148-913B-581038B1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6096000" y="937556"/>
            <a:ext cx="6022426" cy="37037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29667E-20AC-DF47-9B8C-7C22B110C7CD}"/>
              </a:ext>
            </a:extLst>
          </p:cNvPr>
          <p:cNvSpPr/>
          <p:nvPr/>
        </p:nvSpPr>
        <p:spPr>
          <a:xfrm>
            <a:off x="1" y="4823461"/>
            <a:ext cx="12191980" cy="20345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0B280D0-80CA-3444-9EB3-4674C24A0344}"/>
              </a:ext>
            </a:extLst>
          </p:cNvPr>
          <p:cNvSpPr txBox="1">
            <a:spLocks/>
          </p:cNvSpPr>
          <p:nvPr/>
        </p:nvSpPr>
        <p:spPr>
          <a:xfrm>
            <a:off x="157735" y="4982967"/>
            <a:ext cx="6677407" cy="176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4100" dirty="0">
                <a:solidFill>
                  <a:schemeClr val="bg1"/>
                </a:solidFill>
                <a:latin typeface="+mn-lt"/>
              </a:rPr>
              <a:t>Cosmological implications of massive galaxy surveys</a:t>
            </a:r>
          </a:p>
          <a:p>
            <a:pPr>
              <a:spcAft>
                <a:spcPts val="600"/>
              </a:spcAft>
            </a:pPr>
            <a:endParaRPr lang="en-US" sz="2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A19DD2-9DBC-0847-8154-B6D1E3F79AE3}"/>
              </a:ext>
            </a:extLst>
          </p:cNvPr>
          <p:cNvSpPr txBox="1">
            <a:spLocks/>
          </p:cNvSpPr>
          <p:nvPr/>
        </p:nvSpPr>
        <p:spPr>
          <a:xfrm>
            <a:off x="7452360" y="5155653"/>
            <a:ext cx="4400549" cy="1388371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None/>
            </a:pPr>
            <a:r>
              <a:rPr lang="en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Gong-Bo Zhao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Astronomical Observatories, CAS July 25</a:t>
            </a:r>
            <a:r>
              <a:rPr lang="en-CN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C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A7186CE8-4E22-8C4A-8EDF-79DBB3D04FC4}"/>
              </a:ext>
            </a:extLst>
          </p:cNvPr>
          <p:cNvCxnSpPr/>
          <p:nvPr/>
        </p:nvCxnSpPr>
        <p:spPr>
          <a:xfrm>
            <a:off x="7143751" y="5212827"/>
            <a:ext cx="0" cy="11308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268A4C43-E53E-658F-0C55-71B1F616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2" y="890466"/>
            <a:ext cx="5999818" cy="3703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6630A4-720C-5B85-B1BD-A1B5AA946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5" y="937556"/>
            <a:ext cx="956330" cy="9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9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2AD8AEC6-62B2-D64D-BE22-79D020A5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43025"/>
            <a:ext cx="6172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D91E3F-0E75-184A-AD30-5570FD21C578}"/>
              </a:ext>
            </a:extLst>
          </p:cNvPr>
          <p:cNvSpPr/>
          <p:nvPr/>
        </p:nvSpPr>
        <p:spPr>
          <a:xfrm>
            <a:off x="9066214" y="4402138"/>
            <a:ext cx="200025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91" name="图片 2">
            <a:extLst>
              <a:ext uri="{FF2B5EF4-FFF2-40B4-BE49-F238E27FC236}">
                <a16:creationId xmlns:a16="http://schemas.microsoft.com/office/drawing/2014/main" id="{25A11093-9217-EC42-AE5B-BA24042E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994276"/>
            <a:ext cx="85566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文本框 8">
            <a:extLst>
              <a:ext uri="{FF2B5EF4-FFF2-40B4-BE49-F238E27FC236}">
                <a16:creationId xmlns:a16="http://schemas.microsoft.com/office/drawing/2014/main" id="{F1212114-9E77-3A44-B4AA-C57F4861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5283201"/>
            <a:ext cx="855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2100" b="1">
                <a:solidFill>
                  <a:srgbClr val="FFFF00"/>
                </a:solidFill>
                <a:cs typeface="Arial" panose="020B0604020202020204" pitchFamily="34" charset="0"/>
              </a:rPr>
              <a:t>100 x</a:t>
            </a:r>
            <a:endParaRPr kumimoji="1" lang="zh-CN" altLang="en-US" sz="21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7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2AD8AEC6-62B2-D64D-BE22-79D020A5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343025"/>
            <a:ext cx="6172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D91E3F-0E75-184A-AD30-5570FD21C578}"/>
              </a:ext>
            </a:extLst>
          </p:cNvPr>
          <p:cNvSpPr/>
          <p:nvPr/>
        </p:nvSpPr>
        <p:spPr>
          <a:xfrm>
            <a:off x="9066214" y="4402138"/>
            <a:ext cx="200025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91" name="图片 2">
            <a:extLst>
              <a:ext uri="{FF2B5EF4-FFF2-40B4-BE49-F238E27FC236}">
                <a16:creationId xmlns:a16="http://schemas.microsoft.com/office/drawing/2014/main" id="{25A11093-9217-EC42-AE5B-BA24042E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994276"/>
            <a:ext cx="855662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文本框 8">
            <a:extLst>
              <a:ext uri="{FF2B5EF4-FFF2-40B4-BE49-F238E27FC236}">
                <a16:creationId xmlns:a16="http://schemas.microsoft.com/office/drawing/2014/main" id="{F1212114-9E77-3A44-B4AA-C57F4861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5283201"/>
            <a:ext cx="855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2100" b="1">
                <a:solidFill>
                  <a:srgbClr val="FFFF00"/>
                </a:solidFill>
                <a:cs typeface="Arial" panose="020B0604020202020204" pitchFamily="34" charset="0"/>
              </a:rPr>
              <a:t>100 x</a:t>
            </a:r>
            <a:endParaRPr kumimoji="1" lang="zh-CN" altLang="en-US" sz="2100" b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1993" name="图片 9">
            <a:extLst>
              <a:ext uri="{FF2B5EF4-FFF2-40B4-BE49-F238E27FC236}">
                <a16:creationId xmlns:a16="http://schemas.microsoft.com/office/drawing/2014/main" id="{104D4650-4212-3C40-9900-2B5249CE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11137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文本框 10">
            <a:extLst>
              <a:ext uri="{FF2B5EF4-FFF2-40B4-BE49-F238E27FC236}">
                <a16:creationId xmlns:a16="http://schemas.microsoft.com/office/drawing/2014/main" id="{28E44930-4122-8742-B07E-06C3226B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2143126"/>
            <a:ext cx="12334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(1978)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5" name="图片 11">
            <a:extLst>
              <a:ext uri="{FF2B5EF4-FFF2-40B4-BE49-F238E27FC236}">
                <a16:creationId xmlns:a16="http://schemas.microsoft.com/office/drawing/2014/main" id="{5D55B1FB-DFC7-F546-96CA-9BF2EA17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54317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文本框 12">
            <a:extLst>
              <a:ext uri="{FF2B5EF4-FFF2-40B4-BE49-F238E27FC236}">
                <a16:creationId xmlns:a16="http://schemas.microsoft.com/office/drawing/2014/main" id="{5A89C8B0-5644-664A-A33E-C365E1DD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2574926"/>
            <a:ext cx="12334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(2006)</a:t>
            </a:r>
            <a:endParaRPr kumimoji="1" lang="zh-CN" altLang="en-US" sz="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7" name="图片 13">
            <a:extLst>
              <a:ext uri="{FF2B5EF4-FFF2-40B4-BE49-F238E27FC236}">
                <a16:creationId xmlns:a16="http://schemas.microsoft.com/office/drawing/2014/main" id="{0ADED663-1AF0-BD4E-BB92-E4381A68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9940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文本框 14">
            <a:extLst>
              <a:ext uri="{FF2B5EF4-FFF2-40B4-BE49-F238E27FC236}">
                <a16:creationId xmlns:a16="http://schemas.microsoft.com/office/drawing/2014/main" id="{9B521C02-8326-3E49-994B-AC09497A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3025776"/>
            <a:ext cx="24268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Cosmic Acceleration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(2011)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1999" name="图片 15">
            <a:extLst>
              <a:ext uri="{FF2B5EF4-FFF2-40B4-BE49-F238E27FC236}">
                <a16:creationId xmlns:a16="http://schemas.microsoft.com/office/drawing/2014/main" id="{5A23C667-36DE-BE47-915A-633B3502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20542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文本框 16">
            <a:extLst>
              <a:ext uri="{FF2B5EF4-FFF2-40B4-BE49-F238E27FC236}">
                <a16:creationId xmlns:a16="http://schemas.microsoft.com/office/drawing/2014/main" id="{079A5D0C-9276-7344-8DCE-D17CEA000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1" y="2085976"/>
            <a:ext cx="23952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Gravitational waves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(2017)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2001" name="图片 17">
            <a:extLst>
              <a:ext uri="{FF2B5EF4-FFF2-40B4-BE49-F238E27FC236}">
                <a16:creationId xmlns:a16="http://schemas.microsoft.com/office/drawing/2014/main" id="{8A85BEE0-F6F3-5342-8800-82114577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2460625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文本框 18">
            <a:extLst>
              <a:ext uri="{FF2B5EF4-FFF2-40B4-BE49-F238E27FC236}">
                <a16:creationId xmlns:a16="http://schemas.microsoft.com/office/drawing/2014/main" id="{002B71FD-DB22-0F4F-94DB-BF555EAD4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4" y="2492375"/>
            <a:ext cx="25825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Theoretical cosmology</a:t>
            </a:r>
            <a:r>
              <a:rPr kumimoji="1" lang="zh-CN" altLang="en-US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(2019)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7">
            <a:extLst>
              <a:ext uri="{FF2B5EF4-FFF2-40B4-BE49-F238E27FC236}">
                <a16:creationId xmlns:a16="http://schemas.microsoft.com/office/drawing/2014/main" id="{065A4B11-A4FA-5249-8868-5DA34AD6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1" y="2922814"/>
            <a:ext cx="37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8">
            <a:extLst>
              <a:ext uri="{FF2B5EF4-FFF2-40B4-BE49-F238E27FC236}">
                <a16:creationId xmlns:a16="http://schemas.microsoft.com/office/drawing/2014/main" id="{50328DC0-2149-B34A-A144-CC5620C5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2954564"/>
            <a:ext cx="16802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zh-CN" sz="1500" b="1" dirty="0">
                <a:solidFill>
                  <a:srgbClr val="FFFF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Black holes (2020)</a:t>
            </a:r>
            <a:endParaRPr kumimoji="1" lang="zh-CN" altLang="en-US" sz="1500" b="1" dirty="0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8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7E87457A-0BA6-534F-8CB0-FEBE393B5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106489"/>
            <a:ext cx="8845551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A228B2A3-7816-8D46-8F0A-438D54212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106490"/>
            <a:ext cx="1843088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C13FA527-7A1E-CF4E-B3EE-01D76198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40" y="2084390"/>
            <a:ext cx="10572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4">
            <a:extLst>
              <a:ext uri="{FF2B5EF4-FFF2-40B4-BE49-F238E27FC236}">
                <a16:creationId xmlns:a16="http://schemas.microsoft.com/office/drawing/2014/main" id="{CECBD6FD-9124-784D-84E4-8E4343191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376" y="1106490"/>
            <a:ext cx="2438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The accelerating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Universe!</a:t>
            </a:r>
            <a:endParaRPr kumimoji="0" lang="en-US" altLang="en-US" sz="3200" b="1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390" name="Rectangle 5">
            <a:extLst>
              <a:ext uri="{FF2B5EF4-FFF2-40B4-BE49-F238E27FC236}">
                <a16:creationId xmlns:a16="http://schemas.microsoft.com/office/drawing/2014/main" id="{BFD48397-9E31-CF48-A49C-3AF99C450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835" y="3117849"/>
            <a:ext cx="633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b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2011</a:t>
            </a:r>
            <a:endParaRPr kumimoji="0" lang="en-US" altLang="en-US" sz="1800" b="1">
              <a:solidFill>
                <a:srgbClr val="FFFF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8424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6">
            <a:extLst>
              <a:ext uri="{FF2B5EF4-FFF2-40B4-BE49-F238E27FC236}">
                <a16:creationId xmlns:a16="http://schemas.microsoft.com/office/drawing/2014/main" id="{56930309-F59D-B848-8070-9BCDD9AD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821" y="6553201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2E0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C7255BD-2189-2A41-8392-07366DC7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5" y="40950"/>
            <a:ext cx="78173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expansion of the Universe can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accelerate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0723A6-091E-D64E-BE7C-D6CD5022E96C}"/>
              </a:ext>
            </a:extLst>
          </p:cNvPr>
          <p:cNvGrpSpPr>
            <a:grpSpLocks/>
          </p:cNvGrpSpPr>
          <p:nvPr/>
        </p:nvGrpSpPr>
        <p:grpSpPr bwMode="auto">
          <a:xfrm>
            <a:off x="1955801" y="749300"/>
            <a:ext cx="4068763" cy="5048251"/>
            <a:chOff x="431128" y="749987"/>
            <a:chExt cx="4069435" cy="5047698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B245F37-B4FD-764E-B4BF-34D3F814CB1B}"/>
                </a:ext>
              </a:extLst>
            </p:cNvPr>
            <p:cNvSpPr/>
            <p:nvPr/>
          </p:nvSpPr>
          <p:spPr bwMode="auto">
            <a:xfrm rot="2231054">
              <a:off x="3790403" y="749987"/>
              <a:ext cx="231143" cy="403149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pic>
          <p:nvPicPr>
            <p:cNvPr id="17425" name="Picture 2" descr="Screen Shot 2013-02-13 at 下午4.46.54.png">
              <a:extLst>
                <a:ext uri="{FF2B5EF4-FFF2-40B4-BE49-F238E27FC236}">
                  <a16:creationId xmlns:a16="http://schemas.microsoft.com/office/drawing/2014/main" id="{2E655E3F-0876-8448-A18C-BBBCD061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140" y="5334135"/>
              <a:ext cx="210185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AF7790E-8A9D-F44B-8BEB-86462FC0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115" y="4738940"/>
              <a:ext cx="3231096" cy="43084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Dark Energy</a:t>
              </a:r>
              <a:r>
                <a:rPr lang="en-US" sz="2200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 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/>
              </a:endParaRPr>
            </a:p>
          </p:txBody>
        </p:sp>
        <p:sp>
          <p:nvSpPr>
            <p:cNvPr id="17427" name="Rectangle 17">
              <a:extLst>
                <a:ext uri="{FF2B5EF4-FFF2-40B4-BE49-F238E27FC236}">
                  <a16:creationId xmlns:a16="http://schemas.microsoft.com/office/drawing/2014/main" id="{1A3BB465-EF65-1E45-ACE3-3E21CC1A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28" y="1172215"/>
              <a:ext cx="4069435" cy="7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200">
                  <a:solidFill>
                    <a:srgbClr val="000090"/>
                  </a:solidFill>
                </a:rPr>
                <a:t>In GR, to add new 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‘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repulsive matter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’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, which contributes 70% total energy </a:t>
              </a:r>
              <a:endParaRPr kumimoji="0" lang="en-US" altLang="zh-CN" sz="2200">
                <a:solidFill>
                  <a:srgbClr val="008000"/>
                </a:solidFill>
              </a:endParaRPr>
            </a:p>
          </p:txBody>
        </p:sp>
        <p:pic>
          <p:nvPicPr>
            <p:cNvPr id="17428" name="Picture 3" descr="/Users/gbzhao/Desktop/DE.png">
              <a:extLst>
                <a:ext uri="{FF2B5EF4-FFF2-40B4-BE49-F238E27FC236}">
                  <a16:creationId xmlns:a16="http://schemas.microsoft.com/office/drawing/2014/main" id="{230791FB-C5BA-0940-A7FA-8ED15B65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715" y="2231256"/>
              <a:ext cx="2292350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7227E-EE4C-4841-9F58-64C327A1FDE8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750889"/>
            <a:ext cx="5659439" cy="5078412"/>
            <a:chOff x="4883150" y="750888"/>
            <a:chExt cx="5658731" cy="5078141"/>
          </a:xfrm>
        </p:grpSpPr>
        <p:pic>
          <p:nvPicPr>
            <p:cNvPr id="17413" name="Picture 3" descr="Screen Shot 2013-02-13 at 下午4.47.46.png">
              <a:extLst>
                <a:ext uri="{FF2B5EF4-FFF2-40B4-BE49-F238E27FC236}">
                  <a16:creationId xmlns:a16="http://schemas.microsoft.com/office/drawing/2014/main" id="{F81EC6C8-22B1-D149-BFA7-8B147346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03" y="5313107"/>
              <a:ext cx="2089602" cy="51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35F1A4E5-15C7-974B-A385-56DC94CF3D63}"/>
                </a:ext>
              </a:extLst>
            </p:cNvPr>
            <p:cNvSpPr/>
            <p:nvPr/>
          </p:nvSpPr>
          <p:spPr bwMode="auto">
            <a:xfrm rot="19299829">
              <a:off x="5101531" y="750888"/>
              <a:ext cx="231193" cy="403136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F378D7ED-F6E6-A14E-83C9-9DA791F5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38" y="4771809"/>
              <a:ext cx="3231747" cy="4308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 charset="0"/>
                </a:rPr>
                <a:t>Modified Gravity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E806A-1A69-E64D-A77C-5C0960ADA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150" y="1208944"/>
              <a:ext cx="3230159" cy="769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dirty="0">
                  <a:solidFill>
                    <a:srgbClr val="00009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To modify General Relativity</a:t>
              </a:r>
              <a:endParaRPr lang="en-US" sz="2200" dirty="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19" name="Group 4">
              <a:extLst>
                <a:ext uri="{FF2B5EF4-FFF2-40B4-BE49-F238E27FC236}">
                  <a16:creationId xmlns:a16="http://schemas.microsoft.com/office/drawing/2014/main" id="{7CE7EE2C-727E-C848-9DEB-E0038A37E7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6304" y="2268801"/>
              <a:ext cx="5535577" cy="2071620"/>
              <a:chOff x="5006304" y="2268801"/>
              <a:chExt cx="5535577" cy="2071620"/>
            </a:xfrm>
          </p:grpSpPr>
          <p:pic>
            <p:nvPicPr>
              <p:cNvPr id="17420" name="Picture 5" descr="dn13748-1_600.jpg">
                <a:extLst>
                  <a:ext uri="{FF2B5EF4-FFF2-40B4-BE49-F238E27FC236}">
                    <a16:creationId xmlns:a16="http://schemas.microsoft.com/office/drawing/2014/main" id="{065ACA58-0262-E94D-B575-E1EE1196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6304" y="2268801"/>
                <a:ext cx="3107409" cy="207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93D311-3558-5749-BC1D-FBDD923ABFA0}"/>
                  </a:ext>
                </a:extLst>
              </p:cNvPr>
              <p:cNvSpPr/>
              <p:nvPr/>
            </p:nvSpPr>
            <p:spPr>
              <a:xfrm>
                <a:off x="5970451" y="4092396"/>
                <a:ext cx="4571430" cy="2462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NASA/Jim Campbell/Aero-News Network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6">
            <a:extLst>
              <a:ext uri="{FF2B5EF4-FFF2-40B4-BE49-F238E27FC236}">
                <a16:creationId xmlns:a16="http://schemas.microsoft.com/office/drawing/2014/main" id="{56930309-F59D-B848-8070-9BCDD9AD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821" y="6553201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2E0EE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BC7255BD-2189-2A41-8392-07366DC7F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5" y="40950"/>
            <a:ext cx="781733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expansion of the Universe can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accelerate 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0723A6-091E-D64E-BE7C-D6CD5022E96C}"/>
              </a:ext>
            </a:extLst>
          </p:cNvPr>
          <p:cNvGrpSpPr>
            <a:grpSpLocks/>
          </p:cNvGrpSpPr>
          <p:nvPr/>
        </p:nvGrpSpPr>
        <p:grpSpPr bwMode="auto">
          <a:xfrm>
            <a:off x="1955801" y="749300"/>
            <a:ext cx="4068763" cy="5048251"/>
            <a:chOff x="431128" y="749987"/>
            <a:chExt cx="4069435" cy="5047698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B245F37-B4FD-764E-B4BF-34D3F814CB1B}"/>
                </a:ext>
              </a:extLst>
            </p:cNvPr>
            <p:cNvSpPr/>
            <p:nvPr/>
          </p:nvSpPr>
          <p:spPr bwMode="auto">
            <a:xfrm rot="2231054">
              <a:off x="3790403" y="749987"/>
              <a:ext cx="231143" cy="403149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pic>
          <p:nvPicPr>
            <p:cNvPr id="17425" name="Picture 2" descr="Screen Shot 2013-02-13 at 下午4.46.54.png">
              <a:extLst>
                <a:ext uri="{FF2B5EF4-FFF2-40B4-BE49-F238E27FC236}">
                  <a16:creationId xmlns:a16="http://schemas.microsoft.com/office/drawing/2014/main" id="{2E655E3F-0876-8448-A18C-BBBCD061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140" y="5334135"/>
              <a:ext cx="210185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AF7790E-8A9D-F44B-8BEB-86462FC0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115" y="4738940"/>
              <a:ext cx="3231096" cy="43084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Dark Energy</a:t>
              </a:r>
              <a:r>
                <a:rPr lang="en-US" sz="2200" dirty="0">
                  <a:solidFill>
                    <a:srgbClr val="000090"/>
                  </a:solidFill>
                  <a:ea typeface="ＭＳ Ｐゴシック" charset="0"/>
                  <a:cs typeface="Capitals"/>
                </a:rPr>
                <a:t> 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/>
              </a:endParaRPr>
            </a:p>
          </p:txBody>
        </p:sp>
        <p:sp>
          <p:nvSpPr>
            <p:cNvPr id="17427" name="Rectangle 17">
              <a:extLst>
                <a:ext uri="{FF2B5EF4-FFF2-40B4-BE49-F238E27FC236}">
                  <a16:creationId xmlns:a16="http://schemas.microsoft.com/office/drawing/2014/main" id="{1A3BB465-EF65-1E45-ACE3-3E21CC1A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28" y="1172215"/>
              <a:ext cx="4069435" cy="7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200">
                  <a:solidFill>
                    <a:srgbClr val="000090"/>
                  </a:solidFill>
                </a:rPr>
                <a:t>In GR, to add new 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‘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repulsive matter</a:t>
              </a:r>
              <a:r>
                <a:rPr kumimoji="0" lang="en-US" altLang="en-US" sz="2200">
                  <a:solidFill>
                    <a:srgbClr val="000090"/>
                  </a:solidFill>
                </a:rPr>
                <a:t>’</a:t>
              </a:r>
              <a:r>
                <a:rPr kumimoji="0" lang="en-US" altLang="zh-CN" sz="2200">
                  <a:solidFill>
                    <a:srgbClr val="000090"/>
                  </a:solidFill>
                </a:rPr>
                <a:t>, which contributes 70% total energy </a:t>
              </a:r>
              <a:endParaRPr kumimoji="0" lang="en-US" altLang="zh-CN" sz="2200">
                <a:solidFill>
                  <a:srgbClr val="008000"/>
                </a:solidFill>
              </a:endParaRPr>
            </a:p>
          </p:txBody>
        </p:sp>
        <p:pic>
          <p:nvPicPr>
            <p:cNvPr id="17428" name="Picture 3" descr="/Users/gbzhao/Desktop/DE.png">
              <a:extLst>
                <a:ext uri="{FF2B5EF4-FFF2-40B4-BE49-F238E27FC236}">
                  <a16:creationId xmlns:a16="http://schemas.microsoft.com/office/drawing/2014/main" id="{230791FB-C5BA-0940-A7FA-8ED15B65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715" y="2231256"/>
              <a:ext cx="2292350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7227E-EE4C-4841-9F58-64C327A1FDE8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750889"/>
            <a:ext cx="5659439" cy="5078412"/>
            <a:chOff x="4883150" y="750888"/>
            <a:chExt cx="5658731" cy="5078141"/>
          </a:xfrm>
        </p:grpSpPr>
        <p:pic>
          <p:nvPicPr>
            <p:cNvPr id="17413" name="Picture 3" descr="Screen Shot 2013-02-13 at 下午4.47.46.png">
              <a:extLst>
                <a:ext uri="{FF2B5EF4-FFF2-40B4-BE49-F238E27FC236}">
                  <a16:creationId xmlns:a16="http://schemas.microsoft.com/office/drawing/2014/main" id="{F81EC6C8-22B1-D149-BFA7-8B147346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03" y="5313107"/>
              <a:ext cx="2089602" cy="51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35F1A4E5-15C7-974B-A385-56DC94CF3D63}"/>
                </a:ext>
              </a:extLst>
            </p:cNvPr>
            <p:cNvSpPr/>
            <p:nvPr/>
          </p:nvSpPr>
          <p:spPr bwMode="auto">
            <a:xfrm rot="19299829">
              <a:off x="5101531" y="750888"/>
              <a:ext cx="231193" cy="403136"/>
            </a:xfrm>
            <a:prstGeom prst="downArrow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latin typeface="Perpetua" charset="0"/>
              </a:endParaRPr>
            </a:p>
          </p:txBody>
        </p:sp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F378D7ED-F6E6-A14E-83C9-9DA791F5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38" y="4771809"/>
              <a:ext cx="3231747" cy="4308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90"/>
                  </a:solidFill>
                  <a:ea typeface="ＭＳ Ｐゴシック" charset="0"/>
                  <a:cs typeface="Capitals" charset="0"/>
                </a:rPr>
                <a:t>Modified Gravity</a:t>
              </a:r>
              <a:endParaRPr lang="en-US" sz="2200" dirty="0">
                <a:solidFill>
                  <a:srgbClr val="008000"/>
                </a:solidFill>
                <a:ea typeface="ＭＳ Ｐゴシック" charset="0"/>
                <a:cs typeface="Capitals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E806A-1A69-E64D-A77C-5C0960ADA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150" y="1208944"/>
              <a:ext cx="3230159" cy="769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200" dirty="0">
                  <a:solidFill>
                    <a:srgbClr val="00009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To modify General Relativity</a:t>
              </a:r>
              <a:endParaRPr lang="en-US" sz="2200" dirty="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419" name="Group 4">
              <a:extLst>
                <a:ext uri="{FF2B5EF4-FFF2-40B4-BE49-F238E27FC236}">
                  <a16:creationId xmlns:a16="http://schemas.microsoft.com/office/drawing/2014/main" id="{7CE7EE2C-727E-C848-9DEB-E0038A37E7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6304" y="2268801"/>
              <a:ext cx="5535577" cy="2071620"/>
              <a:chOff x="5006304" y="2268801"/>
              <a:chExt cx="5535577" cy="2071620"/>
            </a:xfrm>
          </p:grpSpPr>
          <p:pic>
            <p:nvPicPr>
              <p:cNvPr id="17420" name="Picture 5" descr="dn13748-1_600.jpg">
                <a:extLst>
                  <a:ext uri="{FF2B5EF4-FFF2-40B4-BE49-F238E27FC236}">
                    <a16:creationId xmlns:a16="http://schemas.microsoft.com/office/drawing/2014/main" id="{065ACA58-0262-E94D-B575-E1EE11960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6304" y="2268801"/>
                <a:ext cx="3107409" cy="207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93D311-3558-5749-BC1D-FBDD923ABFA0}"/>
                  </a:ext>
                </a:extLst>
              </p:cNvPr>
              <p:cNvSpPr/>
              <p:nvPr/>
            </p:nvSpPr>
            <p:spPr>
              <a:xfrm>
                <a:off x="5970451" y="4092396"/>
                <a:ext cx="4571430" cy="24620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NASA/Jim Campbell/Aero-News Network</a:t>
                </a:r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0017BA7-9644-61D2-91C5-C6E3446C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786" y="5939740"/>
            <a:ext cx="7744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zh-CN" sz="2400" b="1" dirty="0">
                <a:latin typeface="Arial" panose="020B0604020202020204" pitchFamily="34" charset="0"/>
              </a:rPr>
              <a:t>      Galaxy surveys can break the dark degeneracy! 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2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B2DBF800-1F37-334D-8402-B929CA7B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>
            <a:extLst>
              <a:ext uri="{FF2B5EF4-FFF2-40B4-BE49-F238E27FC236}">
                <a16:creationId xmlns:a16="http://schemas.microsoft.com/office/drawing/2014/main" id="{43DCD939-38EA-1F4F-A57C-084B007A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5" y="4321175"/>
            <a:ext cx="2071687" cy="168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5590B6-5ECD-C54B-B254-04744A0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b="1">
              <a:solidFill>
                <a:schemeClr val="lt1"/>
              </a:solidFill>
              <a:latin typeface="Songti SC Black" charset="-122"/>
              <a:ea typeface="Songti SC Black" charset="-122"/>
              <a:cs typeface="Songti SC Black" charset="-12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E5011D-8912-CF42-8585-F97459E477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54214" y="3429002"/>
            <a:ext cx="1033463" cy="8921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BE5AFD-75B9-6548-B70C-30F3196001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11500" y="3429002"/>
            <a:ext cx="877888" cy="8921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8917C-6A7D-F647-B595-65F45EE94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5" y="4321175"/>
            <a:ext cx="2035175" cy="16843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b="1">
              <a:solidFill>
                <a:schemeClr val="lt1"/>
              </a:solidFill>
              <a:latin typeface="Songti SC Black" charset="-122"/>
              <a:ea typeface="Songti SC Black" charset="-122"/>
              <a:cs typeface="Songti SC Black" charset="-122"/>
            </a:endParaRPr>
          </a:p>
        </p:txBody>
      </p:sp>
      <p:sp>
        <p:nvSpPr>
          <p:cNvPr id="21511" name="文本框 6">
            <a:extLst>
              <a:ext uri="{FF2B5EF4-FFF2-40B4-BE49-F238E27FC236}">
                <a16:creationId xmlns:a16="http://schemas.microsoft.com/office/drawing/2014/main" id="{9975E8C8-1A3C-1849-825D-F4CDD018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2274889"/>
            <a:ext cx="8662987" cy="1200329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</a:rPr>
              <a:t>Massive redshift surveys as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</a:rPr>
              <a:t>a key cosmological probe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2" name="Picture 5" descr="Image result for SDSS-III BOSS">
            <a:hlinkClick r:id="rId4"/>
            <a:extLst>
              <a:ext uri="{FF2B5EF4-FFF2-40B4-BE49-F238E27FC236}">
                <a16:creationId xmlns:a16="http://schemas.microsoft.com/office/drawing/2014/main" id="{35A09FAA-9004-CD4F-946B-174D7FB6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9" y="5681666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3">
            <a:extLst>
              <a:ext uri="{FF2B5EF4-FFF2-40B4-BE49-F238E27FC236}">
                <a16:creationId xmlns:a16="http://schemas.microsoft.com/office/drawing/2014/main" id="{EBE915B1-AD8A-314A-987B-47FDBD87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238" y="5610225"/>
            <a:ext cx="116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3200" b="1">
                <a:latin typeface="SimHei" panose="02010609060101010101" pitchFamily="49" charset="-122"/>
                <a:ea typeface="SimHei" panose="02010609060101010101" pitchFamily="49" charset="-122"/>
              </a:rPr>
              <a:t>BOSS</a:t>
            </a:r>
            <a:endParaRPr kumimoji="0" lang="en-US" altLang="en-US" sz="3200" b="1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1514" name="Picture 6">
            <a:extLst>
              <a:ext uri="{FF2B5EF4-FFF2-40B4-BE49-F238E27FC236}">
                <a16:creationId xmlns:a16="http://schemas.microsoft.com/office/drawing/2014/main" id="{B98D73EC-311A-EB4C-91DE-F54FC8B2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6" y="3646490"/>
            <a:ext cx="28527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0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4E801-9B45-4D44-A6FE-A51BE24C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6014A1-E4FA-924C-93C1-25EB77A4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文本框 6">
            <a:extLst>
              <a:ext uri="{FF2B5EF4-FFF2-40B4-BE49-F238E27FC236}">
                <a16:creationId xmlns:a16="http://schemas.microsoft.com/office/drawing/2014/main" id="{D3B110A0-AF96-9249-910D-08DA86118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532" name="Group 2">
            <a:extLst>
              <a:ext uri="{FF2B5EF4-FFF2-40B4-BE49-F238E27FC236}">
                <a16:creationId xmlns:a16="http://schemas.microsoft.com/office/drawing/2014/main" id="{74D23607-49C6-5245-95B4-AB680044B0CB}"/>
              </a:ext>
            </a:extLst>
          </p:cNvPr>
          <p:cNvGrpSpPr>
            <a:grpSpLocks/>
          </p:cNvGrpSpPr>
          <p:nvPr/>
        </p:nvGrpSpPr>
        <p:grpSpPr bwMode="auto">
          <a:xfrm>
            <a:off x="1954213" y="1365251"/>
            <a:ext cx="2747963" cy="2351088"/>
            <a:chOff x="430787" y="2376868"/>
            <a:chExt cx="2748276" cy="2350581"/>
          </a:xfrm>
        </p:grpSpPr>
        <p:pic>
          <p:nvPicPr>
            <p:cNvPr id="22536" name="Picture 3">
              <a:extLst>
                <a:ext uri="{FF2B5EF4-FFF2-40B4-BE49-F238E27FC236}">
                  <a16:creationId xmlns:a16="http://schemas.microsoft.com/office/drawing/2014/main" id="{11D4A59A-F85B-3A46-B16B-E0778CEFA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TextBox 13">
              <a:extLst>
                <a:ext uri="{FF2B5EF4-FFF2-40B4-BE49-F238E27FC236}">
                  <a16:creationId xmlns:a16="http://schemas.microsoft.com/office/drawing/2014/main" id="{1755DAE5-FD32-AB40-B4DA-0E77AB88B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5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2533" name="Picture 3">
            <a:extLst>
              <a:ext uri="{FF2B5EF4-FFF2-40B4-BE49-F238E27FC236}">
                <a16:creationId xmlns:a16="http://schemas.microsoft.com/office/drawing/2014/main" id="{01050532-BA7E-664A-85FD-B646AC07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21">
            <a:extLst>
              <a:ext uri="{FF2B5EF4-FFF2-40B4-BE49-F238E27FC236}">
                <a16:creationId xmlns:a16="http://schemas.microsoft.com/office/drawing/2014/main" id="{7EEA5BDD-F6BF-BD4B-958F-4437A8177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8801B9A5-490E-6747-9FC1-4C43EABEC6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6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C8347-A3A8-AE40-970C-88CF0FDAB2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D12C19-C358-C445-B217-ADCAA203B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ABDCC00E-EE37-EE40-B95C-4B7FEBCA3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556" name="Group 2">
            <a:extLst>
              <a:ext uri="{FF2B5EF4-FFF2-40B4-BE49-F238E27FC236}">
                <a16:creationId xmlns:a16="http://schemas.microsoft.com/office/drawing/2014/main" id="{6BBEF142-5BF2-3443-A139-FAC78DFA4FF6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1"/>
            <a:ext cx="5518151" cy="2351088"/>
            <a:chOff x="430787" y="2376868"/>
            <a:chExt cx="5517973" cy="2350581"/>
          </a:xfrm>
        </p:grpSpPr>
        <p:pic>
          <p:nvPicPr>
            <p:cNvPr id="23563" name="Picture 3">
              <a:extLst>
                <a:ext uri="{FF2B5EF4-FFF2-40B4-BE49-F238E27FC236}">
                  <a16:creationId xmlns:a16="http://schemas.microsoft.com/office/drawing/2014/main" id="{FA1070CA-4E23-B34C-B7B5-8CAB0A2E6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2">
              <a:extLst>
                <a:ext uri="{FF2B5EF4-FFF2-40B4-BE49-F238E27FC236}">
                  <a16:creationId xmlns:a16="http://schemas.microsoft.com/office/drawing/2014/main" id="{D706148B-057A-554F-8CD2-331DBB12D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TextBox 13">
              <a:extLst>
                <a:ext uri="{FF2B5EF4-FFF2-40B4-BE49-F238E27FC236}">
                  <a16:creationId xmlns:a16="http://schemas.microsoft.com/office/drawing/2014/main" id="{E2EBFB92-7DC2-B24C-AE7D-C0D5AC84D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6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3566" name="TextBox 16">
              <a:extLst>
                <a:ext uri="{FF2B5EF4-FFF2-40B4-BE49-F238E27FC236}">
                  <a16:creationId xmlns:a16="http://schemas.microsoft.com/office/drawing/2014/main" id="{20554F20-B792-A240-8C3C-2084DBD79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3557" name="Picture 3">
            <a:extLst>
              <a:ext uri="{FF2B5EF4-FFF2-40B4-BE49-F238E27FC236}">
                <a16:creationId xmlns:a16="http://schemas.microsoft.com/office/drawing/2014/main" id="{233DCCA1-0B49-FF4D-A75B-1A8C9318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0">
            <a:extLst>
              <a:ext uri="{FF2B5EF4-FFF2-40B4-BE49-F238E27FC236}">
                <a16:creationId xmlns:a16="http://schemas.microsoft.com/office/drawing/2014/main" id="{1C07004C-774F-1942-975A-2BD31F96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21">
            <a:extLst>
              <a:ext uri="{FF2B5EF4-FFF2-40B4-BE49-F238E27FC236}">
                <a16:creationId xmlns:a16="http://schemas.microsoft.com/office/drawing/2014/main" id="{2DFDC219-D470-A24D-9237-4170F3A7F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3560" name="TextBox 22">
            <a:extLst>
              <a:ext uri="{FF2B5EF4-FFF2-40B4-BE49-F238E27FC236}">
                <a16:creationId xmlns:a16="http://schemas.microsoft.com/office/drawing/2014/main" id="{4508BE23-8438-054D-8213-BB7D90F6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45B65097-EFA9-BD4B-BF33-F8B61DF5A69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DEBC2D2A-45D5-FC43-A34B-7D0521E7E0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2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99B30-3E51-8B4D-B10B-0FBD9C8EB1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84DC2-63A4-A948-B352-68268719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文本框 6">
            <a:extLst>
              <a:ext uri="{FF2B5EF4-FFF2-40B4-BE49-F238E27FC236}">
                <a16:creationId xmlns:a16="http://schemas.microsoft.com/office/drawing/2014/main" id="{3A705198-EE73-9A42-BFF4-EC83B1C9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4580" name="Group 2">
            <a:extLst>
              <a:ext uri="{FF2B5EF4-FFF2-40B4-BE49-F238E27FC236}">
                <a16:creationId xmlns:a16="http://schemas.microsoft.com/office/drawing/2014/main" id="{8BA76024-8B3D-AC41-A147-49F60104F7E4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3"/>
            <a:ext cx="8413751" cy="2384425"/>
            <a:chOff x="430787" y="2376868"/>
            <a:chExt cx="8412807" cy="2383904"/>
          </a:xfrm>
        </p:grpSpPr>
        <p:pic>
          <p:nvPicPr>
            <p:cNvPr id="24590" name="Picture 3">
              <a:extLst>
                <a:ext uri="{FF2B5EF4-FFF2-40B4-BE49-F238E27FC236}">
                  <a16:creationId xmlns:a16="http://schemas.microsoft.com/office/drawing/2014/main" id="{A4B7561F-1CE0-8044-9F2F-448CF4232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2">
              <a:extLst>
                <a:ext uri="{FF2B5EF4-FFF2-40B4-BE49-F238E27FC236}">
                  <a16:creationId xmlns:a16="http://schemas.microsoft.com/office/drawing/2014/main" id="{BE2FEDD4-3478-F040-B827-337F447A7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2" name="TextBox 13">
              <a:extLst>
                <a:ext uri="{FF2B5EF4-FFF2-40B4-BE49-F238E27FC236}">
                  <a16:creationId xmlns:a16="http://schemas.microsoft.com/office/drawing/2014/main" id="{B47FBB5D-FA58-4F4A-B633-6CA9D6797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4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4593" name="TextBox 16">
              <a:extLst>
                <a:ext uri="{FF2B5EF4-FFF2-40B4-BE49-F238E27FC236}">
                  <a16:creationId xmlns:a16="http://schemas.microsoft.com/office/drawing/2014/main" id="{19AFF081-39BF-6845-A8ED-AE97F5572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pic>
          <p:nvPicPr>
            <p:cNvPr id="24594" name="Picture 17">
              <a:extLst>
                <a:ext uri="{FF2B5EF4-FFF2-40B4-BE49-F238E27FC236}">
                  <a16:creationId xmlns:a16="http://schemas.microsoft.com/office/drawing/2014/main" id="{829B668E-5B6F-BD45-A2D5-99EAA4231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804" y="2376868"/>
              <a:ext cx="2410790" cy="238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TextBox 18">
              <a:extLst>
                <a:ext uri="{FF2B5EF4-FFF2-40B4-BE49-F238E27FC236}">
                  <a16:creationId xmlns:a16="http://schemas.microsoft.com/office/drawing/2014/main" id="{1CFF8EFA-0517-D842-AC0F-DA7493164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9226" y="2376868"/>
              <a:ext cx="2383105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Free-streaming</a:t>
              </a:r>
            </a:p>
          </p:txBody>
        </p:sp>
      </p:grpSp>
      <p:pic>
        <p:nvPicPr>
          <p:cNvPr id="24581" name="Picture 15">
            <a:extLst>
              <a:ext uri="{FF2B5EF4-FFF2-40B4-BE49-F238E27FC236}">
                <a16:creationId xmlns:a16="http://schemas.microsoft.com/office/drawing/2014/main" id="{4B96C6D1-00C5-424B-8997-19E7D1A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7" y="4478341"/>
            <a:ext cx="23860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81269C75-C448-E643-91C4-6E557E4B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>
            <a:extLst>
              <a:ext uri="{FF2B5EF4-FFF2-40B4-BE49-F238E27FC236}">
                <a16:creationId xmlns:a16="http://schemas.microsoft.com/office/drawing/2014/main" id="{D08F0A5B-2CBA-6943-A1FA-F2480100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21">
            <a:extLst>
              <a:ext uri="{FF2B5EF4-FFF2-40B4-BE49-F238E27FC236}">
                <a16:creationId xmlns:a16="http://schemas.microsoft.com/office/drawing/2014/main" id="{19951614-CFBA-D948-87AF-13E9D3F1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4585" name="TextBox 22">
            <a:extLst>
              <a:ext uri="{FF2B5EF4-FFF2-40B4-BE49-F238E27FC236}">
                <a16:creationId xmlns:a16="http://schemas.microsoft.com/office/drawing/2014/main" id="{6F1B2A1C-8C92-D544-BD2E-977C7DC8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4586" name="TextBox 23">
            <a:extLst>
              <a:ext uri="{FF2B5EF4-FFF2-40B4-BE49-F238E27FC236}">
                <a16:creationId xmlns:a16="http://schemas.microsoft.com/office/drawing/2014/main" id="{07C60A95-48B2-AD44-B67F-D8D3ABDD7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7" y="6126164"/>
            <a:ext cx="23844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Neutrino masses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A0AFD4F8-713B-674A-8A8B-4F745B7CE5F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15C082FB-168F-7341-9FFE-65003C6E8F2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左箭头 2">
            <a:extLst>
              <a:ext uri="{FF2B5EF4-FFF2-40B4-BE49-F238E27FC236}">
                <a16:creationId xmlns:a16="http://schemas.microsoft.com/office/drawing/2014/main" id="{CCDF13C5-D6DB-C74E-871B-6B58F1774C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15401" y="3881439"/>
            <a:ext cx="523875" cy="431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1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A3473-45F7-854F-8921-ED006A70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F20A9B-E987-784E-949B-F613F608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7" y="3346450"/>
            <a:ext cx="123825" cy="825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文本框 6">
            <a:extLst>
              <a:ext uri="{FF2B5EF4-FFF2-40B4-BE49-F238E27FC236}">
                <a16:creationId xmlns:a16="http://schemas.microsoft.com/office/drawing/2014/main" id="{FDBD51A7-1BEC-6F4D-80FC-1E7A6AED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5" y="190500"/>
            <a:ext cx="8662987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Large z-surveys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</a:rPr>
              <a:t>a key probe of the Universe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604" name="Group 2">
            <a:extLst>
              <a:ext uri="{FF2B5EF4-FFF2-40B4-BE49-F238E27FC236}">
                <a16:creationId xmlns:a16="http://schemas.microsoft.com/office/drawing/2014/main" id="{11F07976-9FE1-6141-B40A-EA1705FFF728}"/>
              </a:ext>
            </a:extLst>
          </p:cNvPr>
          <p:cNvGrpSpPr>
            <a:grpSpLocks/>
          </p:cNvGrpSpPr>
          <p:nvPr/>
        </p:nvGrpSpPr>
        <p:grpSpPr bwMode="auto">
          <a:xfrm>
            <a:off x="1954214" y="1365253"/>
            <a:ext cx="8413751" cy="2384425"/>
            <a:chOff x="430787" y="2376868"/>
            <a:chExt cx="8412807" cy="2383904"/>
          </a:xfrm>
        </p:grpSpPr>
        <p:pic>
          <p:nvPicPr>
            <p:cNvPr id="25617" name="Picture 3">
              <a:extLst>
                <a:ext uri="{FF2B5EF4-FFF2-40B4-BE49-F238E27FC236}">
                  <a16:creationId xmlns:a16="http://schemas.microsoft.com/office/drawing/2014/main" id="{CC25DACC-585D-D348-A887-892F1F1CE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" y="2376869"/>
              <a:ext cx="2748274" cy="235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12">
              <a:extLst>
                <a:ext uri="{FF2B5EF4-FFF2-40B4-BE49-F238E27FC236}">
                  <a16:creationId xmlns:a16="http://schemas.microsoft.com/office/drawing/2014/main" id="{1FA3B707-9E2F-7041-AF58-BD9FEF297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535" y="2382148"/>
              <a:ext cx="2343225" cy="23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9" name="TextBox 13">
              <a:extLst>
                <a:ext uri="{FF2B5EF4-FFF2-40B4-BE49-F238E27FC236}">
                  <a16:creationId xmlns:a16="http://schemas.microsoft.com/office/drawing/2014/main" id="{11159457-17E3-6A42-A15B-CE193108E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7" y="2376868"/>
              <a:ext cx="2748274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BAO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25620" name="TextBox 16">
              <a:extLst>
                <a:ext uri="{FF2B5EF4-FFF2-40B4-BE49-F238E27FC236}">
                  <a16:creationId xmlns:a16="http://schemas.microsoft.com/office/drawing/2014/main" id="{235985D0-42F3-2241-8759-2F866CC1F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534" y="2376868"/>
              <a:ext cx="2343226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RSD</a:t>
              </a:r>
              <a:endParaRPr kumimoji="0" lang="en-US" altLang="en-US" sz="2400" b="1">
                <a:latin typeface="Times New Roman" panose="02020603050405020304" pitchFamily="18" charset="0"/>
              </a:endParaRPr>
            </a:p>
          </p:txBody>
        </p:sp>
        <p:pic>
          <p:nvPicPr>
            <p:cNvPr id="25621" name="Picture 17">
              <a:extLst>
                <a:ext uri="{FF2B5EF4-FFF2-40B4-BE49-F238E27FC236}">
                  <a16:creationId xmlns:a16="http://schemas.microsoft.com/office/drawing/2014/main" id="{5861AD4B-BB11-AD40-9E6E-BA4F5EA86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804" y="2376868"/>
              <a:ext cx="2410790" cy="238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2" name="TextBox 18">
              <a:extLst>
                <a:ext uri="{FF2B5EF4-FFF2-40B4-BE49-F238E27FC236}">
                  <a16:creationId xmlns:a16="http://schemas.microsoft.com/office/drawing/2014/main" id="{13224F31-16E6-DC4B-835A-177A0B16D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9226" y="2376868"/>
              <a:ext cx="2383105" cy="46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itchFamily="2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itchFamily="2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>
                  <a:latin typeface="Times New Roman" panose="02020603050405020304" pitchFamily="18" charset="0"/>
                </a:rPr>
                <a:t>Free-streaming</a:t>
              </a:r>
            </a:p>
          </p:txBody>
        </p:sp>
      </p:grpSp>
      <p:pic>
        <p:nvPicPr>
          <p:cNvPr id="25605" name="Picture 15">
            <a:extLst>
              <a:ext uri="{FF2B5EF4-FFF2-40B4-BE49-F238E27FC236}">
                <a16:creationId xmlns:a16="http://schemas.microsoft.com/office/drawing/2014/main" id="{CF80071D-E106-0C43-AAFC-F1F07827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7" y="4478341"/>
            <a:ext cx="23860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570FAF02-DF2D-9A4E-A459-5ACFAC38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4484689"/>
            <a:ext cx="25527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0">
            <a:extLst>
              <a:ext uri="{FF2B5EF4-FFF2-40B4-BE49-F238E27FC236}">
                <a16:creationId xmlns:a16="http://schemas.microsoft.com/office/drawing/2014/main" id="{A2ABD1EE-AFA0-8741-9252-A1E1E977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4478341"/>
            <a:ext cx="234315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21">
            <a:extLst>
              <a:ext uri="{FF2B5EF4-FFF2-40B4-BE49-F238E27FC236}">
                <a16:creationId xmlns:a16="http://schemas.microsoft.com/office/drawing/2014/main" id="{AB8F0BB7-83AE-CF4F-87FD-0CAF17F3F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6126164"/>
            <a:ext cx="25527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Dark Energy</a:t>
            </a:r>
          </a:p>
        </p:txBody>
      </p:sp>
      <p:sp>
        <p:nvSpPr>
          <p:cNvPr id="25609" name="TextBox 22">
            <a:extLst>
              <a:ext uri="{FF2B5EF4-FFF2-40B4-BE49-F238E27FC236}">
                <a16:creationId xmlns:a16="http://schemas.microsoft.com/office/drawing/2014/main" id="{AF086F1A-F72D-C44D-A39A-7CA8B3EE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4" y="6126164"/>
            <a:ext cx="23431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Modified Gravity</a:t>
            </a:r>
          </a:p>
        </p:txBody>
      </p:sp>
      <p:sp>
        <p:nvSpPr>
          <p:cNvPr id="25610" name="TextBox 23">
            <a:extLst>
              <a:ext uri="{FF2B5EF4-FFF2-40B4-BE49-F238E27FC236}">
                <a16:creationId xmlns:a16="http://schemas.microsoft.com/office/drawing/2014/main" id="{77424FFF-1716-BB40-B7A8-3403753F6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7" y="6126164"/>
            <a:ext cx="23844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b="1">
                <a:latin typeface="Times New Roman" panose="02020603050405020304" pitchFamily="18" charset="0"/>
              </a:rPr>
              <a:t>Neutrino masses</a:t>
            </a:r>
          </a:p>
        </p:txBody>
      </p:sp>
      <p:sp>
        <p:nvSpPr>
          <p:cNvPr id="25" name="左箭头 2">
            <a:extLst>
              <a:ext uri="{FF2B5EF4-FFF2-40B4-BE49-F238E27FC236}">
                <a16:creationId xmlns:a16="http://schemas.microsoft.com/office/drawing/2014/main" id="{C0F1D2BC-1768-F64D-919A-9FAF6D86205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408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左箭头 2">
            <a:extLst>
              <a:ext uri="{FF2B5EF4-FFF2-40B4-BE49-F238E27FC236}">
                <a16:creationId xmlns:a16="http://schemas.microsoft.com/office/drawing/2014/main" id="{1D601BEF-67AF-A84E-9143-ECB2D277223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39645" y="3882232"/>
            <a:ext cx="523875" cy="430213"/>
          </a:xfrm>
          <a:prstGeom prst="leftArrow">
            <a:avLst>
              <a:gd name="adj1" fmla="val 50000"/>
              <a:gd name="adj2" fmla="val 49999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左箭头 2">
            <a:extLst>
              <a:ext uri="{FF2B5EF4-FFF2-40B4-BE49-F238E27FC236}">
                <a16:creationId xmlns:a16="http://schemas.microsoft.com/office/drawing/2014/main" id="{C58AEFC0-435E-6541-A3F5-52C61C0E0A2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15401" y="3881439"/>
            <a:ext cx="523875" cy="431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zh-CN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22BA82E-21F3-0C4D-838A-4B6D24EC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90" y="2392365"/>
            <a:ext cx="3540125" cy="5413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Shaw’s prize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2014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A31CEE4-4F09-1E43-B648-348B2722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2" y="4913314"/>
            <a:ext cx="2773363" cy="84455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Nobel Prize</a:t>
            </a:r>
            <a:r>
              <a:rPr lang="zh-CN" altLang="en-US" sz="2800">
                <a:latin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2011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C43E1F-C6D3-024B-B642-28F86E364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453" y="4862514"/>
            <a:ext cx="2735263" cy="876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>
                <a:latin typeface="Times New Roman" panose="02020603050405020304" pitchFamily="18" charset="0"/>
              </a:rPr>
              <a:t>Nobel Prize</a:t>
            </a:r>
            <a:r>
              <a:rPr lang="zh-CN" altLang="en-US" sz="2800">
                <a:latin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</a:rPr>
              <a:t>2015</a:t>
            </a:r>
            <a:r>
              <a:rPr lang="en-US" altLang="zh-CN" sz="280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512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709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121A068A-B95F-A641-869D-2F9B2378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782765" y="1558927"/>
            <a:ext cx="27654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4B3827-1C7A-FA42-B32B-D819A33E2BBC}"/>
              </a:ext>
            </a:extLst>
          </p:cNvPr>
          <p:cNvGrpSpPr/>
          <p:nvPr/>
        </p:nvGrpSpPr>
        <p:grpSpPr>
          <a:xfrm rot="20192305">
            <a:off x="1969773" y="2363119"/>
            <a:ext cx="8355324" cy="1325880"/>
            <a:chOff x="697232" y="2305968"/>
            <a:chExt cx="8355324" cy="1325880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A4B334E-ECA5-CA47-845A-8C7FB6665ECC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715C046-9A8F-D648-9BC1-68D14F78F926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>
                <a:alpha val="90000"/>
              </a:srgbClr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2009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5378E07-BCC3-C54B-A941-E454F183722F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551BC21-43F2-044D-AC59-4CD82A3875C6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EF7C87-69F3-D340-8AAD-EB1BB2D2C074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463C4D-9DEC-0A4C-9DBB-A974C9D8385F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solidFill>
              <a:srgbClr val="00206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0C10B2EA-CB9B-2843-B33B-2BECFC1010EF}"/>
              </a:ext>
            </a:extLst>
          </p:cNvPr>
          <p:cNvSpPr/>
          <p:nvPr/>
        </p:nvSpPr>
        <p:spPr>
          <a:xfrm>
            <a:off x="6169240" y="3376247"/>
            <a:ext cx="4343443" cy="3131099"/>
          </a:xfrm>
          <a:prstGeom prst="flowChartAlternateProcess">
            <a:avLst/>
          </a:prstGeom>
          <a:blipFill dpi="0" rotWithShape="1">
            <a:blip r:embed="rId3"/>
            <a:srcRect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/>
              <a:t>SDSS-III</a:t>
            </a:r>
          </a:p>
          <a:p>
            <a:pPr algn="ctr" eaLnBrk="1" hangingPunct="1">
              <a:defRPr/>
            </a:pPr>
            <a:r>
              <a:rPr lang="en-US" altLang="zh-CN" sz="2800" b="1" dirty="0"/>
              <a:t>Baryon Oscillation Spectroscopic Survey (BOSS)</a:t>
            </a:r>
            <a:r>
              <a:rPr lang="zh-CN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</a:rPr>
              <a:t>(z&lt;0.6)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1.6M</a:t>
            </a:r>
            <a:r>
              <a:rPr lang="en-US" altLang="zh-CN" sz="2800" b="1" dirty="0">
                <a:latin typeface="Times New Roman" panose="02020603050405020304" pitchFamily="18" charset="0"/>
              </a:rPr>
              <a:t> LRGs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The largest in last decade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7A7874-D496-7F44-B78F-0A469087749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76590" y="3492502"/>
            <a:ext cx="479425" cy="765175"/>
          </a:xfrm>
          <a:prstGeom prst="straightConnector1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  <p:pic>
        <p:nvPicPr>
          <p:cNvPr id="26631" name="Picture 1">
            <a:extLst>
              <a:ext uri="{FF2B5EF4-FFF2-40B4-BE49-F238E27FC236}">
                <a16:creationId xmlns:a16="http://schemas.microsoft.com/office/drawing/2014/main" id="{6EF6E1A6-9E92-5942-BBA8-00F270768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5737"/>
            <a:ext cx="22606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2">
            <a:extLst>
              <a:ext uri="{FF2B5EF4-FFF2-40B4-BE49-F238E27FC236}">
                <a16:creationId xmlns:a16="http://schemas.microsoft.com/office/drawing/2014/main" id="{06831EA5-80A9-2140-B05A-64946493E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2154239"/>
            <a:ext cx="2170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000">
                <a:latin typeface="Times New Roman" panose="02020603050405020304" pitchFamily="18" charset="0"/>
              </a:rPr>
              <a:t>New Mexico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000">
                <a:latin typeface="Times New Roman" panose="02020603050405020304" pitchFamily="18" charset="0"/>
              </a:rPr>
              <a:t>2.5m</a:t>
            </a:r>
            <a:endParaRPr kumimoji="0"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2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EFA499C1-B471-F843-A6E1-A1DD598E5B4B}"/>
              </a:ext>
            </a:extLst>
          </p:cNvPr>
          <p:cNvSpPr/>
          <p:nvPr/>
        </p:nvSpPr>
        <p:spPr>
          <a:xfrm>
            <a:off x="3935357" y="3562659"/>
            <a:ext cx="6549439" cy="3013200"/>
          </a:xfrm>
          <a:prstGeom prst="flowChartAlternateProcess">
            <a:avLst/>
          </a:prstGeom>
          <a:blipFill>
            <a:blip r:embed="rId2"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>
                <a:cs typeface="Arial" panose="020B0604020202020204" pitchFamily="34" charset="0"/>
              </a:rPr>
              <a:t>SDSS-IV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cs typeface="Arial" panose="020B0604020202020204" pitchFamily="34" charset="0"/>
              </a:rPr>
              <a:t>extended BOSS (eBOSS)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1M </a:t>
            </a:r>
            <a:r>
              <a:rPr lang="en-US" altLang="zh-CN" sz="2800" b="1" dirty="0">
                <a:latin typeface="Times New Roman" panose="02020603050405020304" pitchFamily="18" charset="0"/>
              </a:rPr>
              <a:t>LRGs, ELGs and QSOs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(0.6&lt;z&lt;3.5)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The largest in the past 5 years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20A7D3DA-C0C9-9547-874D-55FED9F8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914653" y="414338"/>
            <a:ext cx="27654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DBB11CA-AF8A-E14C-9A07-2C942060BA64}"/>
              </a:ext>
            </a:extLst>
          </p:cNvPr>
          <p:cNvGrpSpPr/>
          <p:nvPr/>
        </p:nvGrpSpPr>
        <p:grpSpPr>
          <a:xfrm rot="20192305">
            <a:off x="1969773" y="2363119"/>
            <a:ext cx="8355324" cy="1325880"/>
            <a:chOff x="697232" y="2305968"/>
            <a:chExt cx="8355324" cy="1325880"/>
          </a:xfrm>
          <a:solidFill>
            <a:srgbClr val="002060"/>
          </a:solidFill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A479A7AB-BEAC-D24C-B50B-85ACE0558634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grpFill/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5FC4E8-E8F8-C147-9E27-F75B8E5E0BF4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2009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637CF1A-8251-694E-8B0E-AB30E82AF2BA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80130E-085E-9A44-B4EC-2A455D11B266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>
                  <a:ln w="9525"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C5D52D2-FFFE-5347-A433-DA378FCB2746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9167AF-D64A-784F-AB35-984019E93BFB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6FF90B-5B42-D14B-BC0F-E510233D1FF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57715" y="1506540"/>
            <a:ext cx="623887" cy="1787525"/>
          </a:xfrm>
          <a:prstGeom prst="straightConnector1">
            <a:avLst/>
          </a:prstGeom>
          <a:noFill/>
          <a:ln w="53975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38100" dist="25400" dir="5400000" algn="t" rotWithShape="0">
              <a:srgbClr val="80808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8420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A66BAE-AF7F-C043-AE0E-16685C28EBB3}"/>
              </a:ext>
            </a:extLst>
          </p:cNvPr>
          <p:cNvGrpSpPr/>
          <p:nvPr/>
        </p:nvGrpSpPr>
        <p:grpSpPr>
          <a:xfrm rot="20192305">
            <a:off x="1665659" y="2359963"/>
            <a:ext cx="9723889" cy="1325880"/>
            <a:chOff x="697232" y="2305968"/>
            <a:chExt cx="8355324" cy="1325880"/>
          </a:xfrm>
          <a:solidFill>
            <a:srgbClr val="002060"/>
          </a:solidFill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0464F6E2-89A5-7A4A-930C-D399E9B68BB5}"/>
                </a:ext>
              </a:extLst>
            </p:cNvPr>
            <p:cNvSpPr/>
            <p:nvPr/>
          </p:nvSpPr>
          <p:spPr>
            <a:xfrm>
              <a:off x="697232" y="2305968"/>
              <a:ext cx="8355324" cy="1325880"/>
            </a:xfrm>
            <a:prstGeom prst="rightArrow">
              <a:avLst/>
            </a:prstGeom>
            <a:grpFill/>
            <a:sp3d z="-227350" prstMaterial="matte"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F10D87-8E07-3542-B905-6E3C6BFECC92}"/>
                </a:ext>
              </a:extLst>
            </p:cNvPr>
            <p:cNvSpPr/>
            <p:nvPr/>
          </p:nvSpPr>
          <p:spPr>
            <a:xfrm>
              <a:off x="699677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65B910C-6A6B-D145-BDFC-813487A0BF5C}"/>
                </a:ext>
              </a:extLst>
            </p:cNvPr>
            <p:cNvSpPr/>
            <p:nvPr/>
          </p:nvSpPr>
          <p:spPr>
            <a:xfrm>
              <a:off x="2418884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D7B237D-E0C9-2C41-A7A6-DCB7542716D7}"/>
                </a:ext>
              </a:extLst>
            </p:cNvPr>
            <p:cNvSpPr/>
            <p:nvPr/>
          </p:nvSpPr>
          <p:spPr>
            <a:xfrm>
              <a:off x="4138091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2026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6A5C11-C3DC-764C-BADC-8F04D9AD19D8}"/>
                </a:ext>
              </a:extLst>
            </p:cNvPr>
            <p:cNvSpPr/>
            <p:nvPr/>
          </p:nvSpPr>
          <p:spPr>
            <a:xfrm>
              <a:off x="5857298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2027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CA9406-18D0-EF49-9103-E85D1A20B4EA}"/>
                </a:ext>
              </a:extLst>
            </p:cNvPr>
            <p:cNvSpPr/>
            <p:nvPr/>
          </p:nvSpPr>
          <p:spPr>
            <a:xfrm>
              <a:off x="7576505" y="2703732"/>
              <a:ext cx="1473605" cy="530352"/>
            </a:xfrm>
            <a:custGeom>
              <a:avLst/>
              <a:gdLst>
                <a:gd name="connsiteX0" fmla="*/ 0 w 1473605"/>
                <a:gd name="connsiteY0" fmla="*/ 88394 h 530352"/>
                <a:gd name="connsiteX1" fmla="*/ 88394 w 1473605"/>
                <a:gd name="connsiteY1" fmla="*/ 0 h 530352"/>
                <a:gd name="connsiteX2" fmla="*/ 1385211 w 1473605"/>
                <a:gd name="connsiteY2" fmla="*/ 0 h 530352"/>
                <a:gd name="connsiteX3" fmla="*/ 1473605 w 1473605"/>
                <a:gd name="connsiteY3" fmla="*/ 88394 h 530352"/>
                <a:gd name="connsiteX4" fmla="*/ 1473605 w 1473605"/>
                <a:gd name="connsiteY4" fmla="*/ 441958 h 530352"/>
                <a:gd name="connsiteX5" fmla="*/ 1385211 w 1473605"/>
                <a:gd name="connsiteY5" fmla="*/ 530352 h 530352"/>
                <a:gd name="connsiteX6" fmla="*/ 88394 w 1473605"/>
                <a:gd name="connsiteY6" fmla="*/ 530352 h 530352"/>
                <a:gd name="connsiteX7" fmla="*/ 0 w 1473605"/>
                <a:gd name="connsiteY7" fmla="*/ 441958 h 530352"/>
                <a:gd name="connsiteX8" fmla="*/ 0 w 1473605"/>
                <a:gd name="connsiteY8" fmla="*/ 88394 h 53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605" h="530352">
                  <a:moveTo>
                    <a:pt x="0" y="88394"/>
                  </a:moveTo>
                  <a:cubicBezTo>
                    <a:pt x="0" y="39575"/>
                    <a:pt x="39575" y="0"/>
                    <a:pt x="88394" y="0"/>
                  </a:cubicBezTo>
                  <a:lnTo>
                    <a:pt x="1385211" y="0"/>
                  </a:lnTo>
                  <a:cubicBezTo>
                    <a:pt x="1434030" y="0"/>
                    <a:pt x="1473605" y="39575"/>
                    <a:pt x="1473605" y="88394"/>
                  </a:cubicBezTo>
                  <a:lnTo>
                    <a:pt x="1473605" y="441958"/>
                  </a:lnTo>
                  <a:cubicBezTo>
                    <a:pt x="1473605" y="490777"/>
                    <a:pt x="1434030" y="530352"/>
                    <a:pt x="1385211" y="530352"/>
                  </a:cubicBezTo>
                  <a:lnTo>
                    <a:pt x="88394" y="530352"/>
                  </a:lnTo>
                  <a:cubicBezTo>
                    <a:pt x="39575" y="530352"/>
                    <a:pt x="0" y="490777"/>
                    <a:pt x="0" y="441958"/>
                  </a:cubicBezTo>
                  <a:lnTo>
                    <a:pt x="0" y="88394"/>
                  </a:lnTo>
                  <a:close/>
                </a:path>
              </a:pathLst>
            </a:custGeom>
            <a:grpFill/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lIns="132571" tIns="132571" rIns="132571" bIns="132571" spcCol="1270" anchor="ctr">
              <a:sp3d extrusionH="28000" prstMaterial="matte"/>
            </a:bodyPr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CN" sz="2800" b="1" dirty="0">
                  <a:ln w="9525"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2028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674" name="Group 13">
            <a:extLst>
              <a:ext uri="{FF2B5EF4-FFF2-40B4-BE49-F238E27FC236}">
                <a16:creationId xmlns:a16="http://schemas.microsoft.com/office/drawing/2014/main" id="{4DF7ED5B-5E8D-8C44-8F5E-7B9ABD086130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5149851"/>
            <a:ext cx="4754563" cy="1246188"/>
            <a:chOff x="3869660" y="4952851"/>
            <a:chExt cx="4753345" cy="1245930"/>
          </a:xfrm>
        </p:grpSpPr>
        <p:pic>
          <p:nvPicPr>
            <p:cNvPr id="28682" name="Picture 14">
              <a:extLst>
                <a:ext uri="{FF2B5EF4-FFF2-40B4-BE49-F238E27FC236}">
                  <a16:creationId xmlns:a16="http://schemas.microsoft.com/office/drawing/2014/main" id="{17FB75D4-C1F0-CB48-8F97-10F5BD889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661" y="4952851"/>
              <a:ext cx="4753344" cy="83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11E297-DB22-CC40-AAA4-82B8D58E5F99}"/>
                </a:ext>
              </a:extLst>
            </p:cNvPr>
            <p:cNvSpPr/>
            <p:nvPr/>
          </p:nvSpPr>
          <p:spPr>
            <a:xfrm>
              <a:off x="3869660" y="5789291"/>
              <a:ext cx="4753345" cy="40949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DESI, 4m</a:t>
              </a:r>
            </a:p>
          </p:txBody>
        </p:sp>
      </p:grpSp>
      <p:grpSp>
        <p:nvGrpSpPr>
          <p:cNvPr id="28675" name="Group 17">
            <a:extLst>
              <a:ext uri="{FF2B5EF4-FFF2-40B4-BE49-F238E27FC236}">
                <a16:creationId xmlns:a16="http://schemas.microsoft.com/office/drawing/2014/main" id="{78F12F00-5880-B547-B33C-230C2C5E3690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3213102"/>
            <a:ext cx="2540000" cy="1704975"/>
            <a:chOff x="3429591" y="1329881"/>
            <a:chExt cx="2540001" cy="1705629"/>
          </a:xfrm>
        </p:grpSpPr>
        <p:pic>
          <p:nvPicPr>
            <p:cNvPr id="28680" name="Picture 18">
              <a:extLst>
                <a:ext uri="{FF2B5EF4-FFF2-40B4-BE49-F238E27FC236}">
                  <a16:creationId xmlns:a16="http://schemas.microsoft.com/office/drawing/2014/main" id="{6DCD3F1E-11AA-A241-B9AE-282274EA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591" y="1329881"/>
              <a:ext cx="2540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EA403C-1ECC-C24B-8B16-5A4A8E6EB3E8}"/>
                </a:ext>
              </a:extLst>
            </p:cNvPr>
            <p:cNvSpPr/>
            <p:nvPr/>
          </p:nvSpPr>
          <p:spPr>
            <a:xfrm>
              <a:off x="3429591" y="2625778"/>
              <a:ext cx="2540001" cy="40973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PFS, 10m</a:t>
              </a:r>
            </a:p>
          </p:txBody>
        </p:sp>
      </p:grp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3470DA41-10AF-BE43-A5EF-4430695DAF67}"/>
              </a:ext>
            </a:extLst>
          </p:cNvPr>
          <p:cNvSpPr/>
          <p:nvPr/>
        </p:nvSpPr>
        <p:spPr>
          <a:xfrm>
            <a:off x="1803670" y="360024"/>
            <a:ext cx="5105556" cy="2128389"/>
          </a:xfrm>
          <a:prstGeom prst="flowChartAlternateProcess">
            <a:avLst/>
          </a:prstGeom>
          <a:blipFill>
            <a:blip r:embed="rId4"/>
            <a:tile tx="0" ty="0" sx="65000" sy="65000" flip="none" algn="ctr"/>
          </a:blipFill>
          <a:ln>
            <a:solidFill>
              <a:schemeClr val="accent1">
                <a:shade val="60000"/>
                <a:satMod val="1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 b="1" dirty="0"/>
              <a:t>DESI &amp; PFS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&gt;30M </a:t>
            </a:r>
            <a:r>
              <a:rPr lang="en-US" altLang="zh-CN" sz="2800" b="1" dirty="0">
                <a:latin typeface="Times New Roman" panose="02020603050405020304" pitchFamily="18" charset="0"/>
              </a:rPr>
              <a:t>LRGs, ELGs and QSOs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(0&lt;z&lt;3.5)</a:t>
            </a:r>
          </a:p>
          <a:p>
            <a:pPr algn="ctr" eaLnBrk="1" hangingPunct="1">
              <a:defRPr/>
            </a:pPr>
            <a:r>
              <a:rPr lang="en-US" altLang="zh-CN" sz="2800" b="1" dirty="0">
                <a:latin typeface="Times New Roman" panose="02020603050405020304" pitchFamily="18" charset="0"/>
              </a:rPr>
              <a:t>Largest ongoing surveys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7B8A87-7621-2183-0FF2-48D6157AB1FB}"/>
              </a:ext>
            </a:extLst>
          </p:cNvPr>
          <p:cNvSpPr txBox="1"/>
          <p:nvPr/>
        </p:nvSpPr>
        <p:spPr>
          <a:xfrm>
            <a:off x="5980386" y="339484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800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092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71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5B3B60-57CF-5C2E-70CE-933ADE7B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55" y="4080145"/>
            <a:ext cx="2897093" cy="19027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pic>
        <p:nvPicPr>
          <p:cNvPr id="28" name="图片 27" descr="图片包含 建筑, 大, 标志, 前&#10;&#10;描述已自动生成">
            <a:extLst>
              <a:ext uri="{FF2B5EF4-FFF2-40B4-BE49-F238E27FC236}">
                <a16:creationId xmlns:a16="http://schemas.microsoft.com/office/drawing/2014/main" id="{4E96B80B-608F-FD59-6679-2CE6FC4DE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10" y="3718813"/>
            <a:ext cx="2840426" cy="2188930"/>
          </a:xfrm>
          <a:prstGeom prst="rect">
            <a:avLst/>
          </a:prstGeom>
        </p:spPr>
      </p:pic>
      <p:pic>
        <p:nvPicPr>
          <p:cNvPr id="31" name="图片 30" descr="图片包含 建筑, 小, 桌子, 体育&#10;&#10;描述已自动生成">
            <a:extLst>
              <a:ext uri="{FF2B5EF4-FFF2-40B4-BE49-F238E27FC236}">
                <a16:creationId xmlns:a16="http://schemas.microsoft.com/office/drawing/2014/main" id="{FC1B7F98-AADB-C7D0-4AF7-F4B9F714F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32" y="3704750"/>
            <a:ext cx="1910080" cy="221705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20A3278-EB31-AE07-1262-32D963661A93}"/>
              </a:ext>
            </a:extLst>
          </p:cNvPr>
          <p:cNvSpPr/>
          <p:nvPr/>
        </p:nvSpPr>
        <p:spPr bwMode="auto">
          <a:xfrm>
            <a:off x="1157693" y="5953050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4MOST, 4m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DC9217C5-6309-7257-9761-A3E044409CDD}"/>
              </a:ext>
            </a:extLst>
          </p:cNvPr>
          <p:cNvSpPr/>
          <p:nvPr/>
        </p:nvSpPr>
        <p:spPr bwMode="auto">
          <a:xfrm>
            <a:off x="5088087" y="5953050"/>
            <a:ext cx="2655305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MegaMapper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, 6.5m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72E487DF-0E69-326D-729A-A23DECDA0EFF}"/>
              </a:ext>
            </a:extLst>
          </p:cNvPr>
          <p:cNvSpPr/>
          <p:nvPr/>
        </p:nvSpPr>
        <p:spPr bwMode="auto">
          <a:xfrm>
            <a:off x="9016832" y="5931228"/>
            <a:ext cx="191008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11E297-DB22-CC40-AAA4-82B8D58E5F99}"/>
              </a:ext>
            </a:extLst>
          </p:cNvPr>
          <p:cNvSpPr/>
          <p:nvPr/>
        </p:nvSpPr>
        <p:spPr bwMode="auto">
          <a:xfrm>
            <a:off x="4871914" y="2368281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MUST, 6.5m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F16BF5-F00F-C124-534C-F2A72A1D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871914" y="588935"/>
            <a:ext cx="2655305" cy="1779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91D584-846B-8E2B-417C-436F23F8D4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38714" y="588934"/>
            <a:ext cx="2655305" cy="177934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158E8E48-5C59-7850-CCC0-41CD96F280D9}"/>
              </a:ext>
            </a:extLst>
          </p:cNvPr>
          <p:cNvSpPr/>
          <p:nvPr/>
        </p:nvSpPr>
        <p:spPr bwMode="auto">
          <a:xfrm>
            <a:off x="1038714" y="2368281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CSST, 2m in space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45B3B60-57CF-5C2E-70CE-933ADE7B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17555" y="4080145"/>
            <a:ext cx="2897093" cy="19027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C3B3537-E6FC-E60C-4176-90C4F2E5E9C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611947" y="588934"/>
            <a:ext cx="2419020" cy="1779347"/>
          </a:xfrm>
          <a:prstGeom prst="rect">
            <a:avLst/>
          </a:prstGeom>
        </p:spPr>
      </p:pic>
      <p:pic>
        <p:nvPicPr>
          <p:cNvPr id="28" name="图片 27" descr="图片包含 建筑, 大, 标志, 前&#10;&#10;描述已自动生成">
            <a:extLst>
              <a:ext uri="{FF2B5EF4-FFF2-40B4-BE49-F238E27FC236}">
                <a16:creationId xmlns:a16="http://schemas.microsoft.com/office/drawing/2014/main" id="{4E96B80B-608F-FD59-6679-2CE6FC4DE99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10" y="3718813"/>
            <a:ext cx="2840426" cy="2188930"/>
          </a:xfrm>
          <a:prstGeom prst="rect">
            <a:avLst/>
          </a:prstGeom>
        </p:spPr>
      </p:pic>
      <p:pic>
        <p:nvPicPr>
          <p:cNvPr id="31" name="图片 30" descr="图片包含 建筑, 小, 桌子, 体育&#10;&#10;描述已自动生成">
            <a:extLst>
              <a:ext uri="{FF2B5EF4-FFF2-40B4-BE49-F238E27FC236}">
                <a16:creationId xmlns:a16="http://schemas.microsoft.com/office/drawing/2014/main" id="{FC1B7F98-AADB-C7D0-4AF7-F4B9F714F9C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32" y="3704750"/>
            <a:ext cx="1910080" cy="221705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29F2460-49B5-6239-C5E6-7394FF6DC676}"/>
              </a:ext>
            </a:extLst>
          </p:cNvPr>
          <p:cNvSpPr/>
          <p:nvPr/>
        </p:nvSpPr>
        <p:spPr bwMode="auto">
          <a:xfrm>
            <a:off x="8611948" y="2368281"/>
            <a:ext cx="2419020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ESST, 10+m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20A3278-EB31-AE07-1262-32D963661A93}"/>
              </a:ext>
            </a:extLst>
          </p:cNvPr>
          <p:cNvSpPr/>
          <p:nvPr/>
        </p:nvSpPr>
        <p:spPr bwMode="auto">
          <a:xfrm>
            <a:off x="1157693" y="5953050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4MOST, 4m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DC9217C5-6309-7257-9761-A3E044409CDD}"/>
              </a:ext>
            </a:extLst>
          </p:cNvPr>
          <p:cNvSpPr/>
          <p:nvPr/>
        </p:nvSpPr>
        <p:spPr bwMode="auto">
          <a:xfrm>
            <a:off x="5088087" y="5953050"/>
            <a:ext cx="2655305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MegaMapper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, 6.5m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72E487DF-0E69-326D-729A-A23DECDA0EFF}"/>
              </a:ext>
            </a:extLst>
          </p:cNvPr>
          <p:cNvSpPr/>
          <p:nvPr/>
        </p:nvSpPr>
        <p:spPr bwMode="auto">
          <a:xfrm>
            <a:off x="9016832" y="5931228"/>
            <a:ext cx="1910080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WST, 10+m</a:t>
            </a:r>
          </a:p>
        </p:txBody>
      </p:sp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E460A844-48E3-EFF6-E4CD-25F26A4C4C1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2" y="588934"/>
            <a:ext cx="539667" cy="361034"/>
          </a:xfrm>
          <a:prstGeom prst="rect">
            <a:avLst/>
          </a:prstGeom>
        </p:spPr>
      </p:pic>
      <p:pic>
        <p:nvPicPr>
          <p:cNvPr id="43" name="图片 42" descr="图片包含 背景图案&#10;&#10;描述已自动生成">
            <a:extLst>
              <a:ext uri="{FF2B5EF4-FFF2-40B4-BE49-F238E27FC236}">
                <a16:creationId xmlns:a16="http://schemas.microsoft.com/office/drawing/2014/main" id="{37050CEF-81DE-AFC5-41FD-0AE8D7FA263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00" y="588934"/>
            <a:ext cx="539667" cy="361034"/>
          </a:xfrm>
          <a:prstGeom prst="rect">
            <a:avLst/>
          </a:prstGeom>
        </p:spPr>
      </p:pic>
      <p:pic>
        <p:nvPicPr>
          <p:cNvPr id="44" name="图片 43" descr="图片包含 背景图案&#10;&#10;描述已自动生成">
            <a:extLst>
              <a:ext uri="{FF2B5EF4-FFF2-40B4-BE49-F238E27FC236}">
                <a16:creationId xmlns:a16="http://schemas.microsoft.com/office/drawing/2014/main" id="{75A1A599-A37D-99E4-B8FE-72C7F57EA6B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19" y="588934"/>
            <a:ext cx="539667" cy="3610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3DAB8F-F15C-ACE7-1CCB-611073DCB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8778" y="52137"/>
            <a:ext cx="8442158" cy="67537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CE5E41A-3C4C-FAAB-5A10-E64D0ACAA635}"/>
              </a:ext>
            </a:extLst>
          </p:cNvPr>
          <p:cNvSpPr txBox="1"/>
          <p:nvPr/>
        </p:nvSpPr>
        <p:spPr>
          <a:xfrm>
            <a:off x="4162228" y="5743566"/>
            <a:ext cx="3798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m at L2!!</a:t>
            </a:r>
          </a:p>
          <a:p>
            <a:pPr algn="ctr"/>
            <a:r>
              <a:rPr kumimoji="1"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1"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2010.06064</a:t>
            </a:r>
            <a:endParaRPr kumimoji="1"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7">
            <a:extLst>
              <a:ext uri="{FF2B5EF4-FFF2-40B4-BE49-F238E27FC236}">
                <a16:creationId xmlns:a16="http://schemas.microsoft.com/office/drawing/2014/main" id="{B69E6835-4F71-ED44-99AD-3CEF4A273707}"/>
              </a:ext>
            </a:extLst>
          </p:cNvPr>
          <p:cNvGrpSpPr>
            <a:grpSpLocks/>
          </p:cNvGrpSpPr>
          <p:nvPr/>
        </p:nvGrpSpPr>
        <p:grpSpPr bwMode="auto">
          <a:xfrm>
            <a:off x="1809751" y="254001"/>
            <a:ext cx="1866900" cy="1911351"/>
            <a:chOff x="255634" y="3567881"/>
            <a:chExt cx="884123" cy="923667"/>
          </a:xfrm>
        </p:grpSpPr>
        <p:pic>
          <p:nvPicPr>
            <p:cNvPr id="29725" name="Picture 8">
              <a:extLst>
                <a:ext uri="{FF2B5EF4-FFF2-40B4-BE49-F238E27FC236}">
                  <a16:creationId xmlns:a16="http://schemas.microsoft.com/office/drawing/2014/main" id="{6E46422A-25C4-444B-B6D5-9F0170D10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1899" y="3491616"/>
              <a:ext cx="731493" cy="884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C43045-AD95-CF40-B316-FEE882D70649}"/>
                </a:ext>
              </a:extLst>
            </p:cNvPr>
            <p:cNvSpPr/>
            <p:nvPr/>
          </p:nvSpPr>
          <p:spPr>
            <a:xfrm>
              <a:off x="255634" y="4227643"/>
              <a:ext cx="884123" cy="26390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sz="28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LSS survey</a:t>
              </a:r>
            </a:p>
          </p:txBody>
        </p:sp>
      </p:grpSp>
      <p:grpSp>
        <p:nvGrpSpPr>
          <p:cNvPr id="29698" name="组合 6">
            <a:extLst>
              <a:ext uri="{FF2B5EF4-FFF2-40B4-BE49-F238E27FC236}">
                <a16:creationId xmlns:a16="http://schemas.microsoft.com/office/drawing/2014/main" id="{26773409-1FFE-D04C-ADA2-82E2928ED7A8}"/>
              </a:ext>
            </a:extLst>
          </p:cNvPr>
          <p:cNvGrpSpPr>
            <a:grpSpLocks/>
          </p:cNvGrpSpPr>
          <p:nvPr/>
        </p:nvGrpSpPr>
        <p:grpSpPr bwMode="auto">
          <a:xfrm>
            <a:off x="1784352" y="2697163"/>
            <a:ext cx="1903413" cy="1776412"/>
            <a:chOff x="2596434" y="2565223"/>
            <a:chExt cx="1982017" cy="1861322"/>
          </a:xfrm>
        </p:grpSpPr>
        <p:pic>
          <p:nvPicPr>
            <p:cNvPr id="29723" name="Picture 11">
              <a:extLst>
                <a:ext uri="{FF2B5EF4-FFF2-40B4-BE49-F238E27FC236}">
                  <a16:creationId xmlns:a16="http://schemas.microsoft.com/office/drawing/2014/main" id="{5D26F58B-F728-BD44-8883-BEED2A78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434" y="2565223"/>
              <a:ext cx="1982017" cy="151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F4D55B-6F50-634D-A3D5-7DB6B978C64D}"/>
                </a:ext>
              </a:extLst>
            </p:cNvPr>
            <p:cNvSpPr/>
            <p:nvPr/>
          </p:nvSpPr>
          <p:spPr>
            <a:xfrm>
              <a:off x="2637761" y="3907570"/>
              <a:ext cx="1882832" cy="5189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1000">
                  <a:solidFill>
                    <a:srgbClr val="FFFF00"/>
                  </a:solidFill>
                  <a:latin typeface="Perpetua" charset="0"/>
                  <a:ea typeface="宋体" charset="-122"/>
                </a:rPr>
                <a:t> </a:t>
              </a:r>
              <a:r>
                <a:rPr lang="en-US" altLang="zh-CN" sz="2800">
                  <a:solidFill>
                    <a:schemeClr val="bg1"/>
                  </a:solidFill>
                  <a:latin typeface="Symbol" charset="2"/>
                </a:rPr>
                <a:t>x</a:t>
              </a:r>
              <a:r>
                <a:rPr lang="en-US" altLang="zh-CN" sz="2800">
                  <a:solidFill>
                    <a:schemeClr val="bg1"/>
                  </a:solidFill>
                  <a:latin typeface="Times New Roman" charset="0"/>
                </a:rPr>
                <a:t>(s), P(k)</a:t>
              </a:r>
              <a:endParaRPr lang="en-US" altLang="en-US" sz="280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29699" name="Group 27">
            <a:extLst>
              <a:ext uri="{FF2B5EF4-FFF2-40B4-BE49-F238E27FC236}">
                <a16:creationId xmlns:a16="http://schemas.microsoft.com/office/drawing/2014/main" id="{F1F072EE-15B4-994A-A2F5-CB2D6C4385F7}"/>
              </a:ext>
            </a:extLst>
          </p:cNvPr>
          <p:cNvGrpSpPr>
            <a:grpSpLocks/>
          </p:cNvGrpSpPr>
          <p:nvPr/>
        </p:nvGrpSpPr>
        <p:grpSpPr bwMode="auto">
          <a:xfrm>
            <a:off x="6192838" y="950914"/>
            <a:ext cx="4233863" cy="5078412"/>
            <a:chOff x="4669083" y="1577715"/>
            <a:chExt cx="4232870" cy="5078266"/>
          </a:xfrm>
        </p:grpSpPr>
        <p:grpSp>
          <p:nvGrpSpPr>
            <p:cNvPr id="29713" name="Group 13">
              <a:extLst>
                <a:ext uri="{FF2B5EF4-FFF2-40B4-BE49-F238E27FC236}">
                  <a16:creationId xmlns:a16="http://schemas.microsoft.com/office/drawing/2014/main" id="{215DC127-D530-524C-A360-E9E6F8882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9674" y="2509224"/>
              <a:ext cx="1986388" cy="2055692"/>
              <a:chOff x="4748481" y="2175798"/>
              <a:chExt cx="897210" cy="887497"/>
            </a:xfrm>
          </p:grpSpPr>
          <p:pic>
            <p:nvPicPr>
              <p:cNvPr id="29721" name="Picture 3">
                <a:extLst>
                  <a:ext uri="{FF2B5EF4-FFF2-40B4-BE49-F238E27FC236}">
                    <a16:creationId xmlns:a16="http://schemas.microsoft.com/office/drawing/2014/main" id="{0362A147-2637-4C43-AD8E-258365140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481" y="2175798"/>
                <a:ext cx="897210" cy="626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A5FD053-92EA-F84E-9BC2-88793AB220D6}"/>
                  </a:ext>
                </a:extLst>
              </p:cNvPr>
              <p:cNvSpPr/>
              <p:nvPr/>
            </p:nvSpPr>
            <p:spPr>
              <a:xfrm>
                <a:off x="4748279" y="2798233"/>
                <a:ext cx="897524" cy="265229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769" tIns="24385" rIns="48769" bIns="24385" anchor="ctr"/>
              <a:lstStyle/>
              <a:p>
                <a:pPr algn="ctr" eaLnBrk="1" hangingPunct="1"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Dark Energy</a:t>
                </a:r>
              </a:p>
            </p:txBody>
          </p:sp>
        </p:grpSp>
        <p:grpSp>
          <p:nvGrpSpPr>
            <p:cNvPr id="29714" name="Group 16">
              <a:extLst>
                <a:ext uri="{FF2B5EF4-FFF2-40B4-BE49-F238E27FC236}">
                  <a16:creationId xmlns:a16="http://schemas.microsoft.com/office/drawing/2014/main" id="{4B2B4D8B-1142-5F42-8DBF-63C0837E09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6092" y="2507695"/>
              <a:ext cx="1898065" cy="2057221"/>
              <a:chOff x="4748480" y="3617436"/>
              <a:chExt cx="901385" cy="907506"/>
            </a:xfrm>
          </p:grpSpPr>
          <p:pic>
            <p:nvPicPr>
              <p:cNvPr id="29719" name="Picture 17">
                <a:extLst>
                  <a:ext uri="{FF2B5EF4-FFF2-40B4-BE49-F238E27FC236}">
                    <a16:creationId xmlns:a16="http://schemas.microsoft.com/office/drawing/2014/main" id="{25953BAE-82CD-5F46-AD39-950D11149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480" y="3617436"/>
                <a:ext cx="899954" cy="64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E1E9F4E-56D3-3440-9F56-ED7038CE844E}"/>
                  </a:ext>
                </a:extLst>
              </p:cNvPr>
              <p:cNvSpPr/>
              <p:nvPr/>
            </p:nvSpPr>
            <p:spPr>
              <a:xfrm>
                <a:off x="4750313" y="4259708"/>
                <a:ext cx="899191" cy="26540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769" tIns="24385" rIns="48769" bIns="24385" anchor="ctr"/>
              <a:lstStyle/>
              <a:p>
                <a:pPr algn="ctr" eaLnBrk="1" hangingPunct="1"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Modified Gravity</a:t>
                </a:r>
              </a:p>
            </p:txBody>
          </p:sp>
        </p:grpSp>
        <p:pic>
          <p:nvPicPr>
            <p:cNvPr id="29715" name="Picture 19">
              <a:extLst>
                <a:ext uri="{FF2B5EF4-FFF2-40B4-BE49-F238E27FC236}">
                  <a16:creationId xmlns:a16="http://schemas.microsoft.com/office/drawing/2014/main" id="{A83E73E7-849E-F949-AC67-ABB00393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541" y="5626459"/>
              <a:ext cx="1306814" cy="90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9">
              <a:extLst>
                <a:ext uri="{FF2B5EF4-FFF2-40B4-BE49-F238E27FC236}">
                  <a16:creationId xmlns:a16="http://schemas.microsoft.com/office/drawing/2014/main" id="{EEC588DC-0052-514D-920E-608564E6455A}"/>
                </a:ext>
              </a:extLst>
            </p:cNvPr>
            <p:cNvSpPr/>
            <p:nvPr/>
          </p:nvSpPr>
          <p:spPr>
            <a:xfrm>
              <a:off x="4669083" y="1577715"/>
              <a:ext cx="4232870" cy="3111411"/>
            </a:xfrm>
            <a:prstGeom prst="rect">
              <a:avLst/>
            </a:prstGeom>
            <a:noFill/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1" lang="zh-CN" altLang="en-US"/>
            </a:p>
          </p:txBody>
        </p:sp>
        <p:sp>
          <p:nvSpPr>
            <p:cNvPr id="23" name="Rounded Rectangle 61">
              <a:extLst>
                <a:ext uri="{FF2B5EF4-FFF2-40B4-BE49-F238E27FC236}">
                  <a16:creationId xmlns:a16="http://schemas.microsoft.com/office/drawing/2014/main" id="{253102A0-7D4E-8941-94CE-A37D485BEEAA}"/>
                </a:ext>
              </a:extLst>
            </p:cNvPr>
            <p:cNvSpPr/>
            <p:nvPr/>
          </p:nvSpPr>
          <p:spPr>
            <a:xfrm>
              <a:off x="4894455" y="1726936"/>
              <a:ext cx="3805933" cy="59370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altLang="zh-CN" sz="2800" dirty="0">
                  <a:latin typeface="Times New Roman" charset="0"/>
                  <a:ea typeface="Times New Roman" charset="0"/>
                  <a:cs typeface="Times New Roman" charset="0"/>
                </a:rPr>
                <a:t>Cosmic acceleration</a:t>
              </a:r>
            </a:p>
          </p:txBody>
        </p:sp>
        <p:sp>
          <p:nvSpPr>
            <p:cNvPr id="24" name="矩形 50">
              <a:extLst>
                <a:ext uri="{FF2B5EF4-FFF2-40B4-BE49-F238E27FC236}">
                  <a16:creationId xmlns:a16="http://schemas.microsoft.com/office/drawing/2014/main" id="{571A22C2-2FF2-3E49-ADCC-DAA1BA598EEB}"/>
                </a:ext>
              </a:extLst>
            </p:cNvPr>
            <p:cNvSpPr/>
            <p:nvPr/>
          </p:nvSpPr>
          <p:spPr>
            <a:xfrm>
              <a:off x="4673844" y="4951055"/>
              <a:ext cx="4228109" cy="1704926"/>
            </a:xfrm>
            <a:prstGeom prst="rect">
              <a:avLst/>
            </a:prstGeom>
            <a:noFill/>
            <a:ln w="476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1" lang="zh-CN" altLang="en-US"/>
            </a:p>
          </p:txBody>
        </p:sp>
      </p:grpSp>
      <p:grpSp>
        <p:nvGrpSpPr>
          <p:cNvPr id="29700" name="Group 24">
            <a:extLst>
              <a:ext uri="{FF2B5EF4-FFF2-40B4-BE49-F238E27FC236}">
                <a16:creationId xmlns:a16="http://schemas.microsoft.com/office/drawing/2014/main" id="{549067D1-81D2-E149-A728-D6B1B7BF9FB4}"/>
              </a:ext>
            </a:extLst>
          </p:cNvPr>
          <p:cNvGrpSpPr>
            <a:grpSpLocks/>
          </p:cNvGrpSpPr>
          <p:nvPr/>
        </p:nvGrpSpPr>
        <p:grpSpPr bwMode="auto">
          <a:xfrm>
            <a:off x="1809753" y="4999038"/>
            <a:ext cx="1814513" cy="1530351"/>
            <a:chOff x="3011636" y="3564327"/>
            <a:chExt cx="978027" cy="911001"/>
          </a:xfrm>
        </p:grpSpPr>
        <p:pic>
          <p:nvPicPr>
            <p:cNvPr id="29711" name="Picture 25">
              <a:extLst>
                <a:ext uri="{FF2B5EF4-FFF2-40B4-BE49-F238E27FC236}">
                  <a16:creationId xmlns:a16="http://schemas.microsoft.com/office/drawing/2014/main" id="{F23ED9BD-EFD8-D840-BA14-FA3002F2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636" y="3564327"/>
              <a:ext cx="978027" cy="91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25">
              <a:extLst>
                <a:ext uri="{FF2B5EF4-FFF2-40B4-BE49-F238E27FC236}">
                  <a16:creationId xmlns:a16="http://schemas.microsoft.com/office/drawing/2014/main" id="{325C6A3F-EF88-E44A-B959-9CF1D772876B}"/>
                </a:ext>
              </a:extLst>
            </p:cNvPr>
            <p:cNvSpPr/>
            <p:nvPr/>
          </p:nvSpPr>
          <p:spPr>
            <a:xfrm>
              <a:off x="3018481" y="4218282"/>
              <a:ext cx="965192" cy="2570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69" tIns="24385" rIns="48769" bIns="24385" anchor="ctr"/>
            <a:lstStyle/>
            <a:p>
              <a:pPr algn="ctr" eaLnBrk="1" hangingPunct="1">
                <a:defRPr/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rPr>
                <a:t>BAO, RSD</a:t>
              </a:r>
            </a:p>
          </p:txBody>
        </p:sp>
      </p:grpSp>
      <p:sp>
        <p:nvSpPr>
          <p:cNvPr id="29" name="Down Arrow 28">
            <a:extLst>
              <a:ext uri="{FF2B5EF4-FFF2-40B4-BE49-F238E27FC236}">
                <a16:creationId xmlns:a16="http://schemas.microsoft.com/office/drawing/2014/main" id="{70FDBBCC-C664-2A48-BEB3-683AD0FC5393}"/>
              </a:ext>
            </a:extLst>
          </p:cNvPr>
          <p:cNvSpPr/>
          <p:nvPr/>
        </p:nvSpPr>
        <p:spPr>
          <a:xfrm>
            <a:off x="2616201" y="2228852"/>
            <a:ext cx="223839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C7A6D901-F7D1-3046-84FD-515A4F05B054}"/>
              </a:ext>
            </a:extLst>
          </p:cNvPr>
          <p:cNvSpPr/>
          <p:nvPr/>
        </p:nvSpPr>
        <p:spPr>
          <a:xfrm>
            <a:off x="2605090" y="4530727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310B9A-8138-2C45-997E-D2AB63758D68}"/>
              </a:ext>
            </a:extLst>
          </p:cNvPr>
          <p:cNvSpPr/>
          <p:nvPr/>
        </p:nvSpPr>
        <p:spPr>
          <a:xfrm>
            <a:off x="4440240" y="1508127"/>
            <a:ext cx="1138237" cy="3776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Model</a:t>
            </a: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Sim.</a:t>
            </a: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</a:rPr>
              <a:t>Stat.</a:t>
            </a:r>
          </a:p>
        </p:txBody>
      </p:sp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2FD0BAC9-26E9-FF4F-AF2E-E19832C96EAE}"/>
              </a:ext>
            </a:extLst>
          </p:cNvPr>
          <p:cNvSpPr/>
          <p:nvPr/>
        </p:nvSpPr>
        <p:spPr>
          <a:xfrm>
            <a:off x="6470650" y="4408490"/>
            <a:ext cx="3805239" cy="5048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769" tIns="24385" rIns="48769" bIns="24385" anchor="ctr"/>
          <a:lstStyle/>
          <a:p>
            <a:pPr algn="ctr" eaLnBrk="1" hangingPunct="1">
              <a:defRPr/>
            </a:pPr>
            <a:r>
              <a:rPr lang="en-US" altLang="zh-CN" sz="2800">
                <a:latin typeface="Times New Roman" charset="0"/>
                <a:ea typeface="Times New Roman" charset="0"/>
                <a:cs typeface="Times New Roman" charset="0"/>
              </a:rPr>
              <a:t>Neutrino masses</a:t>
            </a:r>
            <a:endParaRPr lang="en-US" altLang="zh-CN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9705" name="Picture 17">
            <a:extLst>
              <a:ext uri="{FF2B5EF4-FFF2-40B4-BE49-F238E27FC236}">
                <a16:creationId xmlns:a16="http://schemas.microsoft.com/office/drawing/2014/main" id="{E6530F1F-6CA2-3C47-99A7-D95D5ACE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8" y="5021265"/>
            <a:ext cx="14144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8F5B667-79C8-D44F-BADA-9959EA1E545A}"/>
              </a:ext>
            </a:extLst>
          </p:cNvPr>
          <p:cNvSpPr/>
          <p:nvPr/>
        </p:nvSpPr>
        <p:spPr>
          <a:xfrm rot="16200000">
            <a:off x="3879057" y="3344069"/>
            <a:ext cx="222251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5CA6BFCE-273B-2547-B556-C368EF082527}"/>
              </a:ext>
            </a:extLst>
          </p:cNvPr>
          <p:cNvSpPr/>
          <p:nvPr/>
        </p:nvSpPr>
        <p:spPr>
          <a:xfrm rot="14208404">
            <a:off x="3878264" y="5219701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CFD7A723-8D7D-624D-A495-9BCF89931820}"/>
              </a:ext>
            </a:extLst>
          </p:cNvPr>
          <p:cNvSpPr/>
          <p:nvPr/>
        </p:nvSpPr>
        <p:spPr>
          <a:xfrm rot="18147623">
            <a:off x="3892552" y="1470025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3CDDE6C1-C754-C94F-9DCB-D87E1C3AAAF2}"/>
              </a:ext>
            </a:extLst>
          </p:cNvPr>
          <p:cNvSpPr/>
          <p:nvPr/>
        </p:nvSpPr>
        <p:spPr>
          <a:xfrm rot="16200000">
            <a:off x="5773740" y="2955927"/>
            <a:ext cx="223837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F8DE4172-61E4-D946-9BD5-FC89ED6B2753}"/>
              </a:ext>
            </a:extLst>
          </p:cNvPr>
          <p:cNvSpPr/>
          <p:nvPr/>
        </p:nvSpPr>
        <p:spPr>
          <a:xfrm rot="16200000">
            <a:off x="5772150" y="4456113"/>
            <a:ext cx="223839" cy="411163"/>
          </a:xfrm>
          <a:prstGeom prst="downArrow">
            <a:avLst/>
          </a:prstGeom>
          <a:solidFill>
            <a:srgbClr val="26179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14356"/>
      </p:ext>
    </p:extLst>
  </p:cSld>
  <p:clrMapOvr>
    <a:masterClrMapping/>
  </p:clrMapOvr>
  <p:transition spd="slow" advTm="672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的截图&#10;&#10;描述已自动生成">
            <a:extLst>
              <a:ext uri="{FF2B5EF4-FFF2-40B4-BE49-F238E27FC236}">
                <a16:creationId xmlns:a16="http://schemas.microsoft.com/office/drawing/2014/main" id="{CE793E3D-CDEE-9548-AA54-4FA02A0B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3" y="888752"/>
            <a:ext cx="3981451" cy="5080496"/>
          </a:xfrm>
          <a:prstGeom prst="rect">
            <a:avLst/>
          </a:prstGeom>
        </p:spPr>
      </p:pic>
      <p:pic>
        <p:nvPicPr>
          <p:cNvPr id="5" name="图片 4" descr="图片包含 户外, 男人, 飞机, 桌子&#10;&#10;描述已自动生成">
            <a:extLst>
              <a:ext uri="{FF2B5EF4-FFF2-40B4-BE49-F238E27FC236}">
                <a16:creationId xmlns:a16="http://schemas.microsoft.com/office/drawing/2014/main" id="{EDA4F258-7C98-B84B-8E7F-4D69178E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59" y="928758"/>
            <a:ext cx="6250608" cy="50004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1056C0-15F1-484B-BA29-62A66084F538}"/>
              </a:ext>
            </a:extLst>
          </p:cNvPr>
          <p:cNvSpPr txBox="1"/>
          <p:nvPr/>
        </p:nvSpPr>
        <p:spPr>
          <a:xfrm>
            <a:off x="788669" y="6183630"/>
            <a:ext cx="341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 (2014-2020)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CDEEE0-CDB3-D043-962C-038258F50B8E}"/>
              </a:ext>
            </a:extLst>
          </p:cNvPr>
          <p:cNvSpPr txBox="1"/>
          <p:nvPr/>
        </p:nvSpPr>
        <p:spPr>
          <a:xfrm>
            <a:off x="5634991" y="6183630"/>
            <a:ext cx="604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m SDSS telescope @ New Mexico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47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2CBA1C-C321-724C-9DE8-EF6927C4D5A1}"/>
              </a:ext>
            </a:extLst>
          </p:cNvPr>
          <p:cNvSpPr txBox="1"/>
          <p:nvPr/>
        </p:nvSpPr>
        <p:spPr>
          <a:xfrm>
            <a:off x="1977390" y="1055090"/>
            <a:ext cx="856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 released on July 20, 2020 in 20+ papers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89FFE83F-029B-304E-BA11-E628FEFB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" y="2013408"/>
            <a:ext cx="9391651" cy="41464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EE8E96-79EF-6D47-AEDB-1B71E11AED0E}"/>
              </a:ext>
            </a:extLst>
          </p:cNvPr>
          <p:cNvSpPr txBox="1"/>
          <p:nvPr/>
        </p:nvSpPr>
        <p:spPr>
          <a:xfrm>
            <a:off x="10538461" y="6298085"/>
            <a:ext cx="208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sdss.org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3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BA3085-47C7-9945-80F5-614D8CD61372}"/>
              </a:ext>
            </a:extLst>
          </p:cNvPr>
          <p:cNvSpPr txBox="1"/>
          <p:nvPr/>
        </p:nvSpPr>
        <p:spPr>
          <a:xfrm>
            <a:off x="2892289" y="864705"/>
            <a:ext cx="562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</a:t>
            </a:r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tracers</a:t>
            </a:r>
            <a:endParaRPr kumimoji="1"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A7E739-8F00-EC40-B63E-386390E90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23" y="1625374"/>
            <a:ext cx="3568939" cy="45345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B231E9-B3E0-E948-A137-90525EF2022F}"/>
              </a:ext>
            </a:extLst>
          </p:cNvPr>
          <p:cNvSpPr txBox="1"/>
          <p:nvPr/>
        </p:nvSpPr>
        <p:spPr>
          <a:xfrm>
            <a:off x="1590039" y="2004898"/>
            <a:ext cx="51939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Lyman-a forest </a:t>
            </a:r>
          </a:p>
          <a:p>
            <a:pPr algn="l"/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quasars </a:t>
            </a: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Line Galaxies (ELGs)</a:t>
            </a: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Luminous Red Galaxies (LRGs)</a:t>
            </a:r>
          </a:p>
          <a:p>
            <a:pPr algn="l"/>
            <a:endParaRPr kumimoji="1"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6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2074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F8533-3C9F-484A-91DA-E5C5D66710F2}"/>
              </a:ext>
            </a:extLst>
          </p:cNvPr>
          <p:cNvSpPr txBox="1"/>
          <p:nvPr/>
        </p:nvSpPr>
        <p:spPr>
          <a:xfrm>
            <a:off x="1562183" y="1022224"/>
            <a:ext cx="8794679" cy="511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(k-space): D</a:t>
            </a:r>
            <a:r>
              <a:rPr lang="en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Mattia et al</a:t>
            </a:r>
            <a:r>
              <a:rPr lang="en-CN" sz="2000" b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2007.09008</a:t>
            </a:r>
            <a:endParaRPr lang="en-US" sz="2000" b="1" dirty="0">
              <a:solidFill>
                <a:srgbClr val="3A87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(s-space): </a:t>
            </a:r>
            <a:r>
              <a:rPr lang="en-US" altLang="zh-CN" sz="2000" b="1" dirty="0" err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Tamone</a:t>
            </a:r>
            <a:r>
              <a:rPr lang="en-CN" altLang="zh-CN" sz="2000" b="1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2007.0900</a:t>
            </a:r>
            <a:r>
              <a:rPr lang="en-US" altLang="zh-CN" sz="2000" b="1" dirty="0">
                <a:solidFill>
                  <a:srgbClr val="3A87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CN" sz="2000" b="1" dirty="0">
              <a:solidFill>
                <a:srgbClr val="3A87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LRG (k-space): Gil-Marin</a:t>
            </a:r>
            <a:r>
              <a:rPr lang="en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en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2007.08994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LRG (s-space): Bautista</a:t>
            </a:r>
            <a:r>
              <a:rPr lang="en-CN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N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</a:t>
            </a:r>
            <a:r>
              <a:rPr lang="en-US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x</a:t>
            </a: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LRG (k-space): G-B. Zhao </a:t>
            </a:r>
            <a:r>
              <a:rPr lang="en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CN" sz="20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2007.09011</a:t>
            </a:r>
            <a:endParaRPr lang="en-US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 </a:t>
            </a:r>
            <a:r>
              <a:rPr lang="en-US" altLang="zh-CN" sz="2000" b="1" dirty="0">
                <a:solidFill>
                  <a:srgbClr val="92D050"/>
                </a:solidFill>
                <a:cs typeface="Times New Roman" panose="02020603050405020304" pitchFamily="18" charset="0"/>
              </a:rPr>
              <a:t>x</a:t>
            </a: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LRG (s-space): Y. Wang </a:t>
            </a:r>
            <a:r>
              <a:rPr lang="en-CN" altLang="zh-CN" sz="20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al, 2007.0901</a:t>
            </a:r>
            <a:r>
              <a:rPr lang="en-US" altLang="zh-CN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CN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(k-space)</a:t>
            </a: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Neveux et al</a:t>
            </a:r>
            <a:r>
              <a:rPr lang="en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2007.08999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QSO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(s-space)</a:t>
            </a: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</a:t>
            </a:r>
            <a:r>
              <a:rPr lang="en-CN" altLang="zh-C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(s-space): du Mas des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Bourboux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2007.08995</a:t>
            </a:r>
            <a:endParaRPr lang="en-C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</a:t>
            </a:r>
            <a:r>
              <a:rPr lang="en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implications: Alam et al, </a:t>
            </a:r>
            <a:r>
              <a:rPr lang="en-C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2007.08991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altLang="zh-CN" sz="2000" b="1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Mocks</a:t>
            </a:r>
            <a:r>
              <a:rPr lang="en-US" altLang="zh-CN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Catalog papers</a:t>
            </a:r>
            <a:endParaRPr lang="en-CN" sz="2000" b="1" dirty="0">
              <a:solidFill>
                <a:srgbClr val="FF4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91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9B70940-0284-B24E-9FF4-93409765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" y="939726"/>
            <a:ext cx="10195560" cy="57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70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474509EA-0A0C-F948-92F5-D94F38D95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9" y="1719195"/>
            <a:ext cx="9994900" cy="47117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E212BC1-6240-1949-91AE-6C6CA93CFFAD}"/>
              </a:ext>
            </a:extLst>
          </p:cNvPr>
          <p:cNvSpPr txBox="1"/>
          <p:nvPr/>
        </p:nvSpPr>
        <p:spPr>
          <a:xfrm>
            <a:off x="3035590" y="871529"/>
            <a:ext cx="562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eBOSS footprint</a:t>
            </a:r>
            <a:endParaRPr kumimoji="1"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089253-F52E-C247-ABE9-19AB15B7961E}"/>
              </a:ext>
            </a:extLst>
          </p:cNvPr>
          <p:cNvSpPr txBox="1"/>
          <p:nvPr/>
        </p:nvSpPr>
        <p:spPr>
          <a:xfrm>
            <a:off x="10256294" y="6447565"/>
            <a:ext cx="206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Zhao+,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86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4360583-DE1E-A44D-A386-484DE84F46D7}"/>
              </a:ext>
            </a:extLst>
          </p:cNvPr>
          <p:cNvSpPr/>
          <p:nvPr/>
        </p:nvSpPr>
        <p:spPr>
          <a:xfrm>
            <a:off x="261005" y="1346695"/>
            <a:ext cx="3345788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Luminous Red Galaxies (LRGs)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 &lt; z &lt; 1.0,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0.77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~9500 deg</a:t>
            </a:r>
            <a:r>
              <a:rPr kumimoji="1"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~400 K spectra</a:t>
            </a:r>
          </a:p>
        </p:txBody>
      </p:sp>
      <p:pic>
        <p:nvPicPr>
          <p:cNvPr id="15" name="图片 14" descr="图片包含 游戏机, 光盘&#10;&#10;描述已自动生成">
            <a:extLst>
              <a:ext uri="{FF2B5EF4-FFF2-40B4-BE49-F238E27FC236}">
                <a16:creationId xmlns:a16="http://schemas.microsoft.com/office/drawing/2014/main" id="{D6541A92-7C84-4D41-96D4-7FF485F50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748279"/>
            <a:ext cx="3184352" cy="28315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8DCC287-778D-1246-92D4-2560C6E3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35" y="818156"/>
            <a:ext cx="3184352" cy="27616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3B9765-9B9E-ED4B-B050-6F8D3CC7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6" y="4218485"/>
            <a:ext cx="2964333" cy="24525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94BA43-5599-8442-BE1B-775225C4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93" y="4207585"/>
            <a:ext cx="2754572" cy="24525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926959B-6C46-1E45-8EC7-B9E9B727A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16" y="4218485"/>
            <a:ext cx="2742037" cy="24525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FBDB0DF-8200-A445-8CE8-2C07C2455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5263" y="4196685"/>
            <a:ext cx="2749227" cy="24743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9EBD11C-AA4A-694E-8A5F-EA800C4DBB69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Bautista+, 2020; Gil-Marin+,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3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8357276-6BD5-5E42-BCA8-EFB7289AA717}"/>
              </a:ext>
            </a:extLst>
          </p:cNvPr>
          <p:cNvSpPr/>
          <p:nvPr/>
        </p:nvSpPr>
        <p:spPr>
          <a:xfrm>
            <a:off x="409841" y="1346695"/>
            <a:ext cx="3191899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line Galaxies (ELGs)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 &lt; z &lt; 1.1, </a:t>
            </a:r>
            <a:r>
              <a:rPr kumimoji="1"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0.845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~730 deg</a:t>
            </a:r>
            <a:r>
              <a:rPr kumimoji="1" lang="en-US" altLang="zh-CN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~170 K spectra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937328B-242E-104A-9E9A-B2FAF5D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86" y="888466"/>
            <a:ext cx="3015967" cy="2615617"/>
          </a:xfrm>
          <a:prstGeom prst="rect">
            <a:avLst/>
          </a:prstGeom>
        </p:spPr>
      </p:pic>
      <p:pic>
        <p:nvPicPr>
          <p:cNvPr id="11" name="图片 10" descr="地图的截图&#10;&#10;描述已自动生成">
            <a:extLst>
              <a:ext uri="{FF2B5EF4-FFF2-40B4-BE49-F238E27FC236}">
                <a16:creationId xmlns:a16="http://schemas.microsoft.com/office/drawing/2014/main" id="{FE94D308-EF0B-6F44-8EB4-1158DD54A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57" y="443182"/>
            <a:ext cx="3330055" cy="33300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B81B95-486F-3849-A2C1-C4A02329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2" y="4141727"/>
            <a:ext cx="3024211" cy="25080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5CEC86E-7F80-5B44-B5B4-A5BA4E52B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77" y="4130467"/>
            <a:ext cx="2810908" cy="2519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C78D3F-11FE-0C48-8F2C-C6F5D9A7D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35" y="4177225"/>
            <a:ext cx="2942535" cy="24258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1FA4BD-9615-654C-9845-73CCF41B6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267" y="4177225"/>
            <a:ext cx="2653223" cy="2425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09CDD5C-CDED-DA48-99E2-EB876681BF64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Mattia+, 2020; </a:t>
            </a:r>
            <a:r>
              <a:rPr kumimoji="1"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Tamone</a:t>
            </a:r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6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8A41172-9C5E-4540-91A0-CC0445435B15}"/>
              </a:ext>
            </a:extLst>
          </p:cNvPr>
          <p:cNvSpPr/>
          <p:nvPr/>
        </p:nvSpPr>
        <p:spPr>
          <a:xfrm>
            <a:off x="524756" y="1343989"/>
            <a:ext cx="2839239" cy="1704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quasars (QSOs)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 &lt; z &lt; 2.2, </a:t>
            </a:r>
            <a:r>
              <a:rPr kumimoji="1" lang="en-US" altLang="zh-CN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zh-CN" b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1.48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~4700 deg</a:t>
            </a:r>
            <a:r>
              <a:rPr kumimoji="1" lang="en-US" altLang="zh-CN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~340 K spectra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8FAC3-8EEB-984D-8BC2-D0D8DBC6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74" y="1049515"/>
            <a:ext cx="2813557" cy="23976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13E727-289F-6F47-91EB-3751F4DA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" y="4231730"/>
            <a:ext cx="2900789" cy="24057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4FC49B-C8B5-244C-9177-C687A0AEC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420" y="4231731"/>
            <a:ext cx="2759185" cy="2472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AE112B-0DA0-C045-AD3F-98EBF3570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231" y="4231731"/>
            <a:ext cx="2989251" cy="23976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0C454A-A2B1-E141-B323-82A9FA505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729" y="4196785"/>
            <a:ext cx="2759185" cy="24325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图片 15" descr="地图的截图&#10;&#10;描述已自动生成">
            <a:extLst>
              <a:ext uri="{FF2B5EF4-FFF2-40B4-BE49-F238E27FC236}">
                <a16:creationId xmlns:a16="http://schemas.microsoft.com/office/drawing/2014/main" id="{908C0443-4B18-634E-B452-46A3365E6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24" y="1096312"/>
            <a:ext cx="5541115" cy="239764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12643EE-2745-824D-917F-B9F07F4281F5}"/>
              </a:ext>
            </a:extLst>
          </p:cNvPr>
          <p:cNvSpPr txBox="1"/>
          <p:nvPr/>
        </p:nvSpPr>
        <p:spPr>
          <a:xfrm>
            <a:off x="572570" y="3327096"/>
            <a:ext cx="2862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Hou+, 2020; </a:t>
            </a:r>
            <a:r>
              <a:rPr lang="en-CN" altLang="zh-CN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Neveux</a:t>
            </a:r>
            <a:r>
              <a:rPr kumimoji="1"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+, 2020</a:t>
            </a:r>
            <a:endParaRPr kumimoji="1" lang="zh-CN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6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E1576BB-ADB9-F54D-AA5E-B1E78B6B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75" y="2062423"/>
            <a:ext cx="9245600" cy="39751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1CC816-384E-3941-8E20-D2F52E2D5046}"/>
              </a:ext>
            </a:extLst>
          </p:cNvPr>
          <p:cNvSpPr/>
          <p:nvPr/>
        </p:nvSpPr>
        <p:spPr>
          <a:xfrm>
            <a:off x="4652755" y="1087987"/>
            <a:ext cx="2886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overlap</a:t>
            </a:r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EB260E0-2F84-ED4A-9FA0-0E95742F4B30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9152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50FB11-5DBF-424B-A61B-D628CD046D10}"/>
              </a:ext>
            </a:extLst>
          </p:cNvPr>
          <p:cNvSpPr/>
          <p:nvPr/>
        </p:nvSpPr>
        <p:spPr>
          <a:xfrm>
            <a:off x="4585965" y="776887"/>
            <a:ext cx="2614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</a:t>
            </a:r>
            <a:r>
              <a:rPr kumimoji="1"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</a:t>
            </a:r>
            <a:endParaRPr lang="zh-CN" altLang="en-US" sz="2800" b="1" dirty="0"/>
          </a:p>
        </p:txBody>
      </p:sp>
      <p:pic>
        <p:nvPicPr>
          <p:cNvPr id="5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BDF4DE1-5084-804A-A3B1-96A62D680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7" y="1628581"/>
            <a:ext cx="6828791" cy="49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4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0AFA8F-963A-2040-AADB-AD6CB8F0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6" y="643469"/>
            <a:ext cx="798719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3966E9-6D2C-0F44-A5A3-8641A6384DA8}"/>
              </a:ext>
            </a:extLst>
          </p:cNvPr>
          <p:cNvSpPr/>
          <p:nvPr/>
        </p:nvSpPr>
        <p:spPr>
          <a:xfrm>
            <a:off x="1937983" y="5472753"/>
            <a:ext cx="6571397" cy="74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81918D-65ED-7A4F-AC47-E3392638CE8E}"/>
              </a:ext>
            </a:extLst>
          </p:cNvPr>
          <p:cNvSpPr/>
          <p:nvPr/>
        </p:nvSpPr>
        <p:spPr>
          <a:xfrm>
            <a:off x="8318311" y="5534167"/>
            <a:ext cx="2835359" cy="548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705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0AFA8F-963A-2040-AADB-AD6CB8F0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6" y="643469"/>
            <a:ext cx="798719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5046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7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3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4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5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2E631F-CF30-F245-ADAC-AD924F55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2" y="643469"/>
            <a:ext cx="7282439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2" y="6453145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58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78052A-6A14-4248-B91C-CF3B3295E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914400"/>
            <a:ext cx="8890000" cy="5486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D42881F-90A6-724B-BDA4-C30A295FB146}"/>
              </a:ext>
            </a:extLst>
          </p:cNvPr>
          <p:cNvSpPr/>
          <p:nvPr/>
        </p:nvSpPr>
        <p:spPr>
          <a:xfrm>
            <a:off x="10541000" y="6400800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204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DF6D0F-728B-E942-AB41-FE1F9ADB4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1" y="1219200"/>
            <a:ext cx="9131300" cy="4419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3C09654-FE8D-C641-9756-D549CEC85320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0868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ACBC50-12EC-AB4C-9F1B-E6A30337D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1" y="1447800"/>
            <a:ext cx="10071100" cy="3962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BF166C5-60FF-AB49-830B-DB385912AEFF}"/>
              </a:ext>
            </a:extLst>
          </p:cNvPr>
          <p:cNvSpPr/>
          <p:nvPr/>
        </p:nvSpPr>
        <p:spPr>
          <a:xfrm>
            <a:off x="10232859" y="6304073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GBZ+,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745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372077-7FAC-8347-A699-B095AF7F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8382000" cy="4114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5AE63E-93F0-D94F-8654-B6BFA4EB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5929952"/>
            <a:ext cx="11226800" cy="45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1597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8B2BF542-7D8B-2559-1916-7E28CB050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first detection of BAO from galaxy-ellipticity correlations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437F3-ABAC-F2D7-78CA-27FBD973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41011"/>
            <a:ext cx="5715000" cy="4813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D82826-9275-AE2D-37AB-D1D5940D34C1}"/>
              </a:ext>
            </a:extLst>
          </p:cNvPr>
          <p:cNvSpPr txBox="1"/>
          <p:nvPr/>
        </p:nvSpPr>
        <p:spPr>
          <a:xfrm>
            <a:off x="4540526" y="6258070"/>
            <a:ext cx="619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d’Assignies</a:t>
            </a:r>
            <a:r>
              <a:rPr lang="en" altLang="zh-C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D. et al. 2021  </a:t>
            </a:r>
            <a:endParaRPr lang="en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35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701A8-114C-D3FB-EF22-B63C74F11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8" y="1139149"/>
            <a:ext cx="6070254" cy="45001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6572E1-F2BC-A6FD-4665-377D89730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20" y="1139149"/>
            <a:ext cx="5060122" cy="45001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049F5E-9E27-9E4A-9F78-0D583003C282}"/>
              </a:ext>
            </a:extLst>
          </p:cNvPr>
          <p:cNvSpPr txBox="1"/>
          <p:nvPr/>
        </p:nvSpPr>
        <p:spPr>
          <a:xfrm>
            <a:off x="2911453" y="6072809"/>
            <a:ext cx="69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Xu, Jing, GBZ et al, Nature Astronomy (2023)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33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13893E7-F699-A5D0-62E8-28FFF19118F5}"/>
              </a:ext>
            </a:extLst>
          </p:cNvPr>
          <p:cNvSpPr txBox="1"/>
          <p:nvPr/>
        </p:nvSpPr>
        <p:spPr>
          <a:xfrm>
            <a:off x="9538287" y="6341706"/>
            <a:ext cx="364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paper: 2503.14738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1AF84DD6-6717-4A37-D424-6477C2D26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study of dynamical dark gravity using DESI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5" name="图片 4" descr="图形用户界面, 图表, 图示, 箱线图&#10;&#10;AI 生成的内容可能不正确。">
            <a:extLst>
              <a:ext uri="{FF2B5EF4-FFF2-40B4-BE49-F238E27FC236}">
                <a16:creationId xmlns:a16="http://schemas.microsoft.com/office/drawing/2014/main" id="{19E90C08-D586-AE8F-8EB7-FA447868E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083310"/>
            <a:ext cx="7772400" cy="50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2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3E2748-4E5E-DCC4-60AA-278413F4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1BDA39B-2EA2-12F2-179D-01F10F8E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8676" y="781125"/>
            <a:ext cx="4391412" cy="51579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097505A-B076-9B04-03F6-99A4CE32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3171" y="761515"/>
            <a:ext cx="4408109" cy="51775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5672F79-C2CE-003E-F032-6BDC3FA26375}"/>
              </a:ext>
            </a:extLst>
          </p:cNvPr>
          <p:cNvSpPr txBox="1"/>
          <p:nvPr/>
        </p:nvSpPr>
        <p:spPr>
          <a:xfrm>
            <a:off x="4638625" y="862405"/>
            <a:ext cx="676718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w(a) = w</a:t>
            </a:r>
            <a:r>
              <a:rPr kumimoji="1" lang="en-US" altLang="zh-CN" sz="319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+w</a:t>
            </a:r>
            <a:r>
              <a:rPr kumimoji="1" lang="en-US" altLang="zh-CN" sz="319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zh-C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(1-a)</a:t>
            </a:r>
            <a:endParaRPr kumimoji="1" lang="zh-CN" altLang="en-US" sz="3199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6E3CC7-6002-1BA6-CEB7-767395C6A75D}"/>
              </a:ext>
            </a:extLst>
          </p:cNvPr>
          <p:cNvSpPr/>
          <p:nvPr/>
        </p:nvSpPr>
        <p:spPr>
          <a:xfrm>
            <a:off x="745880" y="5876705"/>
            <a:ext cx="863895" cy="215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344210-84A8-345F-A2CA-2DB047760310}"/>
              </a:ext>
            </a:extLst>
          </p:cNvPr>
          <p:cNvSpPr txBox="1"/>
          <p:nvPr/>
        </p:nvSpPr>
        <p:spPr>
          <a:xfrm>
            <a:off x="1679610" y="579542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DR1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E95581-E0BA-6C2B-F903-2079367C89B2}"/>
              </a:ext>
            </a:extLst>
          </p:cNvPr>
          <p:cNvSpPr/>
          <p:nvPr/>
        </p:nvSpPr>
        <p:spPr>
          <a:xfrm>
            <a:off x="3276946" y="5876705"/>
            <a:ext cx="863895" cy="2159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31F3A2-FFCE-0CA2-BDED-694C03439103}"/>
              </a:ext>
            </a:extLst>
          </p:cNvPr>
          <p:cNvSpPr txBox="1"/>
          <p:nvPr/>
        </p:nvSpPr>
        <p:spPr>
          <a:xfrm>
            <a:off x="4188642" y="5795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5E6519-0847-9A28-2C6D-52A4CF2E9B49}"/>
              </a:ext>
            </a:extLst>
          </p:cNvPr>
          <p:cNvSpPr/>
          <p:nvPr/>
        </p:nvSpPr>
        <p:spPr>
          <a:xfrm>
            <a:off x="745880" y="6317943"/>
            <a:ext cx="863895" cy="215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7D07BE5-72CF-4D2E-989C-2BEFBC72982C}"/>
              </a:ext>
            </a:extLst>
          </p:cNvPr>
          <p:cNvSpPr txBox="1"/>
          <p:nvPr/>
        </p:nvSpPr>
        <p:spPr>
          <a:xfrm>
            <a:off x="1679610" y="6236663"/>
            <a:ext cx="160872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DR1+SN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9260921-7C1C-2A97-8B6E-2A671ACE6029}"/>
              </a:ext>
            </a:extLst>
          </p:cNvPr>
          <p:cNvSpPr/>
          <p:nvPr/>
        </p:nvSpPr>
        <p:spPr>
          <a:xfrm>
            <a:off x="3276946" y="6317943"/>
            <a:ext cx="863895" cy="21597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580BD2-7E2C-C291-3BDA-3978A43E613C}"/>
              </a:ext>
            </a:extLst>
          </p:cNvPr>
          <p:cNvSpPr txBox="1"/>
          <p:nvPr/>
        </p:nvSpPr>
        <p:spPr>
          <a:xfrm>
            <a:off x="4188642" y="6236662"/>
            <a:ext cx="1601350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DR1+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SN3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7B80AD3-EFE9-E9A1-05F2-9F50149EECAD}"/>
              </a:ext>
            </a:extLst>
          </p:cNvPr>
          <p:cNvSpPr/>
          <p:nvPr/>
        </p:nvSpPr>
        <p:spPr>
          <a:xfrm>
            <a:off x="6451238" y="5876705"/>
            <a:ext cx="863895" cy="215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1A98E79-3F2A-94A2-5D26-7339AA5334C4}"/>
              </a:ext>
            </a:extLst>
          </p:cNvPr>
          <p:cNvSpPr txBox="1"/>
          <p:nvPr/>
        </p:nvSpPr>
        <p:spPr>
          <a:xfrm>
            <a:off x="7384969" y="579542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 DR2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BB2920B-C23B-AE47-4533-79F3FAC1E9CB}"/>
              </a:ext>
            </a:extLst>
          </p:cNvPr>
          <p:cNvSpPr/>
          <p:nvPr/>
        </p:nvSpPr>
        <p:spPr>
          <a:xfrm>
            <a:off x="8982304" y="5876705"/>
            <a:ext cx="863895" cy="2159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F662E18-6D88-AAF9-1710-71C387103790}"/>
              </a:ext>
            </a:extLst>
          </p:cNvPr>
          <p:cNvSpPr txBox="1"/>
          <p:nvPr/>
        </p:nvSpPr>
        <p:spPr>
          <a:xfrm>
            <a:off x="9894000" y="5795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2EB32A8-5344-24F2-AFED-A4460CCC9D9C}"/>
              </a:ext>
            </a:extLst>
          </p:cNvPr>
          <p:cNvSpPr/>
          <p:nvPr/>
        </p:nvSpPr>
        <p:spPr>
          <a:xfrm>
            <a:off x="6451238" y="6317943"/>
            <a:ext cx="863895" cy="215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1B26A2E-C39B-BB36-B149-DC1CD197E79E}"/>
              </a:ext>
            </a:extLst>
          </p:cNvPr>
          <p:cNvSpPr txBox="1"/>
          <p:nvPr/>
        </p:nvSpPr>
        <p:spPr>
          <a:xfrm>
            <a:off x="7384968" y="6236663"/>
            <a:ext cx="160872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3FE4BAE-B45F-F277-03B7-8B9272033338}"/>
              </a:ext>
            </a:extLst>
          </p:cNvPr>
          <p:cNvSpPr/>
          <p:nvPr/>
        </p:nvSpPr>
        <p:spPr>
          <a:xfrm>
            <a:off x="8982304" y="6317943"/>
            <a:ext cx="863895" cy="21597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EEA9CE1-B945-7355-5320-E656145FE232}"/>
              </a:ext>
            </a:extLst>
          </p:cNvPr>
          <p:cNvSpPr txBox="1"/>
          <p:nvPr/>
        </p:nvSpPr>
        <p:spPr>
          <a:xfrm>
            <a:off x="9894000" y="6236662"/>
            <a:ext cx="1601350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DR2+</a:t>
            </a:r>
            <a:r>
              <a:rPr kumimoji="1" lang="en-US" altLang="zh-CN" b="1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SN3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6F0C3428-1AA4-88FA-EFEC-2360809B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189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2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study of dynamical dark gravity using DESI</a:t>
            </a:r>
            <a:endParaRPr lang="zh-CN" alt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6307CCF-F954-AEDB-8759-77215902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C764F-3FE6-E116-B2A2-91C46A0D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ways to study dynamics of dark energy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AD7EB1-7B92-47EC-A4B2-4B4FEBD43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Indirect: get features of w(z) directly from distance measurements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cheap; no data combination needed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no w(z) derived</a:t>
            </a:r>
          </a:p>
          <a:p>
            <a:pPr marL="0" indent="0">
              <a:buNone/>
            </a:pPr>
            <a:endParaRPr kumimoji="1"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81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0709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F1FA94-3D3F-1AAA-459F-7BC9D541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11C608-A2D6-C1A0-5600-6E087EC1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ways to study dynamics of dark energy</a:t>
            </a:r>
            <a:endParaRPr kumimoji="1"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57E378-AC1D-59A0-9121-5C19EE9CA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Indirect: get features of w(z) directly from distance measurements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cheap; no data combination needed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no w(z) derived</a:t>
            </a:r>
          </a:p>
          <a:p>
            <a:pPr marL="0" indent="0">
              <a:buNone/>
            </a:pPr>
            <a:endParaRPr kumimoji="1"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Direct: reconstruct w(z) from observations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✓: show w(z) with details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✗: expensive; usually requires datasets to be combined</a:t>
            </a:r>
          </a:p>
          <a:p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4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B05A3F-BBDC-2EED-3A83-E220F23E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Probing dynamical DE from distance measurements</a:t>
            </a:r>
            <a:br>
              <a:rPr kumimoji="1"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(Gu et al, 2404.06303; Wang et al, 2404.06310)</a:t>
            </a:r>
            <a:endParaRPr kumimoji="1"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图表, 图示, 示意图&#10;&#10;中度可信度描述已自动生成">
            <a:extLst>
              <a:ext uri="{FF2B5EF4-FFF2-40B4-BE49-F238E27FC236}">
                <a16:creationId xmlns:a16="http://schemas.microsoft.com/office/drawing/2014/main" id="{6AEC4AFE-98DF-C63A-BF0E-DEF17176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5" y="2233312"/>
            <a:ext cx="7772400" cy="10525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15F931-0AF0-8F66-7870-046D6F3F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0" y="4118482"/>
            <a:ext cx="11243845" cy="10077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1EF425C-89E6-1C91-BC42-04B81BF99C5B}"/>
              </a:ext>
            </a:extLst>
          </p:cNvPr>
          <p:cNvSpPr txBox="1"/>
          <p:nvPr/>
        </p:nvSpPr>
        <p:spPr>
          <a:xfrm>
            <a:off x="9922476" y="2574902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(Zhu et al, 2015)</a:t>
            </a:r>
            <a:endParaRPr kumimoji="1"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徽标&#10;&#10;描述已自动生成">
            <a:extLst>
              <a:ext uri="{FF2B5EF4-FFF2-40B4-BE49-F238E27FC236}">
                <a16:creationId xmlns:a16="http://schemas.microsoft.com/office/drawing/2014/main" id="{2397B150-26B7-2EC4-5653-3F0C83A3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5654042"/>
            <a:ext cx="431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6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1C48E7-8312-290F-EF1A-E9FB05EA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319" y="674046"/>
            <a:ext cx="6667362" cy="71557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19B16F-D586-F14F-4417-B1F6BC12EBF3}"/>
              </a:ext>
            </a:extLst>
          </p:cNvPr>
          <p:cNvGrpSpPr/>
          <p:nvPr/>
        </p:nvGrpSpPr>
        <p:grpSpPr>
          <a:xfrm>
            <a:off x="214986" y="1683745"/>
            <a:ext cx="11762028" cy="656801"/>
            <a:chOff x="202629" y="1152405"/>
            <a:chExt cx="11762028" cy="6568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3C1B67-610F-C08A-3186-B6210702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629" y="1187573"/>
              <a:ext cx="6934654" cy="621633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D413DE1-E771-19D7-B724-E598B4A19EB8}"/>
                </a:ext>
              </a:extLst>
            </p:cNvPr>
            <p:cNvGrpSpPr/>
            <p:nvPr/>
          </p:nvGrpSpPr>
          <p:grpSpPr>
            <a:xfrm>
              <a:off x="7492887" y="1152405"/>
              <a:ext cx="4471770" cy="607786"/>
              <a:chOff x="3694670" y="2018905"/>
              <a:chExt cx="4471770" cy="607786"/>
            </a:xfrm>
          </p:grpSpPr>
          <p:pic>
            <p:nvPicPr>
              <p:cNvPr id="9" name="图片 8" descr="图片包含 形状&#10;&#10;描述已自动生成">
                <a:extLst>
                  <a:ext uri="{FF2B5EF4-FFF2-40B4-BE49-F238E27FC236}">
                    <a16:creationId xmlns:a16="http://schemas.microsoft.com/office/drawing/2014/main" id="{CD83321B-32C1-594E-EA30-2CFED29A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4670" y="2100638"/>
                <a:ext cx="1662326" cy="526053"/>
              </a:xfrm>
              <a:prstGeom prst="rect">
                <a:avLst/>
              </a:prstGeom>
            </p:spPr>
          </p:pic>
          <p:pic>
            <p:nvPicPr>
              <p:cNvPr id="10" name="图片 9" descr="图片包含 图标&#10;&#10;描述已自动生成">
                <a:extLst>
                  <a:ext uri="{FF2B5EF4-FFF2-40B4-BE49-F238E27FC236}">
                    <a16:creationId xmlns:a16="http://schemas.microsoft.com/office/drawing/2014/main" id="{EADA9A2B-8FA7-49EF-2F1C-FB3815912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6996" y="2018905"/>
                <a:ext cx="2809444" cy="605287"/>
              </a:xfrm>
              <a:prstGeom prst="rect">
                <a:avLst/>
              </a:prstGeom>
            </p:spPr>
          </p:pic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784F430-18C1-1ACB-B6B3-E44C099C8574}"/>
              </a:ext>
            </a:extLst>
          </p:cNvPr>
          <p:cNvSpPr/>
          <p:nvPr/>
        </p:nvSpPr>
        <p:spPr>
          <a:xfrm>
            <a:off x="123568" y="333632"/>
            <a:ext cx="11890517" cy="21130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2797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, 信件&#10;&#10;描述已自动生成">
            <a:extLst>
              <a:ext uri="{FF2B5EF4-FFF2-40B4-BE49-F238E27FC236}">
                <a16:creationId xmlns:a16="http://schemas.microsoft.com/office/drawing/2014/main" id="{F414B701-9F37-7FDA-731D-E3B2CB0F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09" y="3092256"/>
            <a:ext cx="10140404" cy="35118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1C48E7-8312-290F-EF1A-E9FB05EA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19" y="674046"/>
            <a:ext cx="6667362" cy="71557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19B16F-D586-F14F-4417-B1F6BC12EBF3}"/>
              </a:ext>
            </a:extLst>
          </p:cNvPr>
          <p:cNvGrpSpPr/>
          <p:nvPr/>
        </p:nvGrpSpPr>
        <p:grpSpPr>
          <a:xfrm>
            <a:off x="214986" y="1683745"/>
            <a:ext cx="11762028" cy="656801"/>
            <a:chOff x="202629" y="1152405"/>
            <a:chExt cx="11762028" cy="6568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3C1B67-610F-C08A-3186-B6210702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29" y="1187573"/>
              <a:ext cx="6934654" cy="621633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D413DE1-E771-19D7-B724-E598B4A19EB8}"/>
                </a:ext>
              </a:extLst>
            </p:cNvPr>
            <p:cNvGrpSpPr/>
            <p:nvPr/>
          </p:nvGrpSpPr>
          <p:grpSpPr>
            <a:xfrm>
              <a:off x="7492887" y="1152405"/>
              <a:ext cx="4471770" cy="607786"/>
              <a:chOff x="3694670" y="2018905"/>
              <a:chExt cx="4471770" cy="607786"/>
            </a:xfrm>
          </p:grpSpPr>
          <p:pic>
            <p:nvPicPr>
              <p:cNvPr id="9" name="图片 8" descr="图片包含 形状&#10;&#10;描述已自动生成">
                <a:extLst>
                  <a:ext uri="{FF2B5EF4-FFF2-40B4-BE49-F238E27FC236}">
                    <a16:creationId xmlns:a16="http://schemas.microsoft.com/office/drawing/2014/main" id="{CD83321B-32C1-594E-EA30-2CFED29A8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670" y="2100638"/>
                <a:ext cx="1662326" cy="526053"/>
              </a:xfrm>
              <a:prstGeom prst="rect">
                <a:avLst/>
              </a:prstGeom>
            </p:spPr>
          </p:pic>
          <p:pic>
            <p:nvPicPr>
              <p:cNvPr id="10" name="图片 9" descr="图片包含 图标&#10;&#10;描述已自动生成">
                <a:extLst>
                  <a:ext uri="{FF2B5EF4-FFF2-40B4-BE49-F238E27FC236}">
                    <a16:creationId xmlns:a16="http://schemas.microsoft.com/office/drawing/2014/main" id="{EADA9A2B-8FA7-49EF-2F1C-FB3815912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6996" y="2018905"/>
                <a:ext cx="2809444" cy="605287"/>
              </a:xfrm>
              <a:prstGeom prst="rect">
                <a:avLst/>
              </a:prstGeom>
            </p:spPr>
          </p:pic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784F430-18C1-1ACB-B6B3-E44C099C8574}"/>
              </a:ext>
            </a:extLst>
          </p:cNvPr>
          <p:cNvSpPr/>
          <p:nvPr/>
        </p:nvSpPr>
        <p:spPr>
          <a:xfrm>
            <a:off x="123568" y="333632"/>
            <a:ext cx="11890517" cy="21130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E09527-7D76-43B1-1E83-94901022D43B}"/>
              </a:ext>
            </a:extLst>
          </p:cNvPr>
          <p:cNvSpPr/>
          <p:nvPr/>
        </p:nvSpPr>
        <p:spPr>
          <a:xfrm>
            <a:off x="123567" y="2787051"/>
            <a:ext cx="11890517" cy="381709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6082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文本&#10;&#10;中度可信度描述已自动生成">
            <a:extLst>
              <a:ext uri="{FF2B5EF4-FFF2-40B4-BE49-F238E27FC236}">
                <a16:creationId xmlns:a16="http://schemas.microsoft.com/office/drawing/2014/main" id="{53D710C0-1371-77EE-C326-D3985E78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26" y="1188994"/>
            <a:ext cx="2711761" cy="1082971"/>
          </a:xfrm>
          <a:prstGeom prst="rect">
            <a:avLst/>
          </a:prstGeom>
        </p:spPr>
      </p:pic>
      <p:pic>
        <p:nvPicPr>
          <p:cNvPr id="10" name="图片 9" descr="图片包含 文本&#10;&#10;描述已自动生成">
            <a:extLst>
              <a:ext uri="{FF2B5EF4-FFF2-40B4-BE49-F238E27FC236}">
                <a16:creationId xmlns:a16="http://schemas.microsoft.com/office/drawing/2014/main" id="{E03BA91A-634A-2713-0E04-BAD71DA3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33" y="2698211"/>
            <a:ext cx="1638300" cy="1270000"/>
          </a:xfrm>
          <a:prstGeom prst="rect">
            <a:avLst/>
          </a:prstGeom>
        </p:spPr>
      </p:pic>
      <p:pic>
        <p:nvPicPr>
          <p:cNvPr id="12" name="图片 11" descr="图示&#10;&#10;低可信度描述已自动生成">
            <a:extLst>
              <a:ext uri="{FF2B5EF4-FFF2-40B4-BE49-F238E27FC236}">
                <a16:creationId xmlns:a16="http://schemas.microsoft.com/office/drawing/2014/main" id="{3C724D6D-FD2C-5E63-88F5-7D030DA6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87" y="4270725"/>
            <a:ext cx="2768600" cy="1143000"/>
          </a:xfrm>
          <a:prstGeom prst="rect">
            <a:avLst/>
          </a:prstGeom>
        </p:spPr>
      </p:pic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D94664BC-4EFA-C21A-732D-A1FB1AF97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232" y="707731"/>
            <a:ext cx="8430387" cy="51990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2F5F41B-6C24-E50F-3F38-3D8F8B2A7F03}"/>
              </a:ext>
            </a:extLst>
          </p:cNvPr>
          <p:cNvSpPr txBox="1"/>
          <p:nvPr/>
        </p:nvSpPr>
        <p:spPr>
          <a:xfrm>
            <a:off x="1383527" y="6150269"/>
            <a:ext cx="1018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Gu, Wang, Wang, GBZ, et al [DESI collaboration], 2504.06118, to appear in </a:t>
            </a:r>
            <a:r>
              <a:rPr kumimoji="1"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 </a:t>
            </a:r>
            <a:endParaRPr kumimoji="1" lang="zh-C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91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6">
            <a:extLst>
              <a:ext uri="{FF2B5EF4-FFF2-40B4-BE49-F238E27FC236}">
                <a16:creationId xmlns:a16="http://schemas.microsoft.com/office/drawing/2014/main" id="{08F4CA8B-4BC4-C9CE-CC56-86B12803A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83" y="136525"/>
            <a:ext cx="9233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Reconstructing the evolution history of dark energy</a:t>
            </a:r>
          </a:p>
        </p:txBody>
      </p:sp>
      <p:pic>
        <p:nvPicPr>
          <p:cNvPr id="77828" name="Picture 5" descr="Screen shot 2012-02-29 at 11.35.16.png">
            <a:extLst>
              <a:ext uri="{FF2B5EF4-FFF2-40B4-BE49-F238E27FC236}">
                <a16:creationId xmlns:a16="http://schemas.microsoft.com/office/drawing/2014/main" id="{48FCDC4E-DDC8-5D45-1CA6-FBFA26910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628776"/>
            <a:ext cx="81010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Screen shot 2012-02-29 at 11.35.43.png">
            <a:extLst>
              <a:ext uri="{FF2B5EF4-FFF2-40B4-BE49-F238E27FC236}">
                <a16:creationId xmlns:a16="http://schemas.microsoft.com/office/drawing/2014/main" id="{D7FE4651-8BCC-179E-68D5-FA7FE31C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522539"/>
            <a:ext cx="279717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7" descr="Screen shot 2012-02-29 at 11.35.55.png">
            <a:extLst>
              <a:ext uri="{FF2B5EF4-FFF2-40B4-BE49-F238E27FC236}">
                <a16:creationId xmlns:a16="http://schemas.microsoft.com/office/drawing/2014/main" id="{ABBC3717-4FDE-F63A-25DB-B2289202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573463"/>
            <a:ext cx="78120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 descr="Screen shot 2012-02-29 at 11.36.30.png">
            <a:extLst>
              <a:ext uri="{FF2B5EF4-FFF2-40B4-BE49-F238E27FC236}">
                <a16:creationId xmlns:a16="http://schemas.microsoft.com/office/drawing/2014/main" id="{CE169B05-BBB4-2999-3176-7ED7DDD5A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941888"/>
            <a:ext cx="687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extBox 9">
            <a:extLst>
              <a:ext uri="{FF2B5EF4-FFF2-40B4-BE49-F238E27FC236}">
                <a16:creationId xmlns:a16="http://schemas.microsoft.com/office/drawing/2014/main" id="{402C28E5-9D0F-1DCE-278C-168FC6CF0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97" y="802540"/>
            <a:ext cx="588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Crittenden,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Pogosian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GBZ (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CPZ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JCAP 2009)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Crittenden, GBZ,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Pogosian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Samushia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Zhang (JCAP 2012)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, 信件&#10;&#10;描述已自动生成">
            <a:extLst>
              <a:ext uri="{FF2B5EF4-FFF2-40B4-BE49-F238E27FC236}">
                <a16:creationId xmlns:a16="http://schemas.microsoft.com/office/drawing/2014/main" id="{A6CB5932-8493-21CF-2CCC-0A7108BC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4" y="1591977"/>
            <a:ext cx="10613651" cy="42551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D7450C-327A-0DCE-72EF-4749DB51E644}"/>
              </a:ext>
            </a:extLst>
          </p:cNvPr>
          <p:cNvSpPr txBox="1"/>
          <p:nvPr/>
        </p:nvSpPr>
        <p:spPr>
          <a:xfrm>
            <a:off x="252248" y="341982"/>
            <a:ext cx="11761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Theory-motivated correlated prior on w(z) (</a:t>
            </a:r>
            <a:r>
              <a:rPr kumimoji="1"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Raveri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1703.05297)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48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图表&#10;&#10;描述已自动生成">
            <a:extLst>
              <a:ext uri="{FF2B5EF4-FFF2-40B4-BE49-F238E27FC236}">
                <a16:creationId xmlns:a16="http://schemas.microsoft.com/office/drawing/2014/main" id="{25CACDB3-ED58-F18E-911C-CE860933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9" y="170439"/>
            <a:ext cx="7164986" cy="61477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11B8CEF-A44E-C5DE-492E-D4A840748871}"/>
              </a:ext>
            </a:extLst>
          </p:cNvPr>
          <p:cNvSpPr txBox="1"/>
          <p:nvPr/>
        </p:nvSpPr>
        <p:spPr>
          <a:xfrm>
            <a:off x="4520478" y="631822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Raveri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1703.05297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868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BADBABE-5E3B-DD58-E34C-649F5B66F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06" y="1157451"/>
            <a:ext cx="9472797" cy="2029885"/>
          </a:xfrm>
          <a:prstGeom prst="rect">
            <a:avLst/>
          </a:prstGeom>
        </p:spPr>
      </p:pic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FCBD6CAB-F498-BDFB-3DE9-80DC722F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75" y="3670665"/>
            <a:ext cx="9161849" cy="22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4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AD2908F7-4AEA-266A-73E9-2ADFDDF8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" y="787196"/>
            <a:ext cx="11300742" cy="5091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36E1E1-ACB1-E62D-4ACE-9226910CF881}"/>
              </a:ext>
            </a:extLst>
          </p:cNvPr>
          <p:cNvSpPr txBox="1"/>
          <p:nvPr/>
        </p:nvSpPr>
        <p:spPr>
          <a:xfrm>
            <a:off x="1383527" y="6150269"/>
            <a:ext cx="1018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Gu, Wang, Wang, GBZ, et al [DESI collaboration], 2504.06118, to appear in </a:t>
            </a:r>
            <a:r>
              <a:rPr kumimoji="1"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Astronomy </a:t>
            </a:r>
            <a:endParaRPr kumimoji="1" lang="zh-C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5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737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4380EDB5-F1CB-B0AC-09AF-C8F6BC4E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6" y="454512"/>
            <a:ext cx="10026870" cy="52555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B9A090-2C65-C4CD-B6AA-FB685F4895F0}"/>
              </a:ext>
            </a:extLst>
          </p:cNvPr>
          <p:cNvSpPr txBox="1"/>
          <p:nvPr/>
        </p:nvSpPr>
        <p:spPr>
          <a:xfrm>
            <a:off x="2333297" y="5990897"/>
            <a:ext cx="735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Goldstein,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Celoria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Schmidt,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2507.16970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39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8E1A0653-4570-9577-7B14-06B18862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4" y="479816"/>
            <a:ext cx="10515600" cy="622866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C02AB6-2022-36C1-DD26-EAEA1D6C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723" y="-9815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Evidence</a:t>
            </a:r>
            <a:endParaRPr kumimoji="1"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72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0D31341-3BFF-9849-A621-48BE2F554CB2}"/>
              </a:ext>
            </a:extLst>
          </p:cNvPr>
          <p:cNvSpPr txBox="1"/>
          <p:nvPr/>
        </p:nvSpPr>
        <p:spPr>
          <a:xfrm>
            <a:off x="3134436" y="515352"/>
            <a:ext cx="592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next steps</a:t>
            </a:r>
            <a:endParaRPr kumimoji="1"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F609DF-86DC-5244-8292-3298E92CF594}"/>
              </a:ext>
            </a:extLst>
          </p:cNvPr>
          <p:cNvSpPr txBox="1"/>
          <p:nvPr/>
        </p:nvSpPr>
        <p:spPr>
          <a:xfrm>
            <a:off x="545912" y="1330656"/>
            <a:ext cx="10952328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 BAO data show interesting signs of new physics, awaiting confirmation of Y5 and later observations;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statistical errors get reduced, more work is needed to mitigate the systematics;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statistics (MFs, wavelets, </a:t>
            </a:r>
            <a:r>
              <a:rPr kumimoji="1"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new ideas (tests of parity, </a:t>
            </a:r>
            <a:r>
              <a:rPr kumimoji="1"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kumimoji="1"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are needed to probe new physics from future galaxy surveys. </a:t>
            </a:r>
          </a:p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1"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8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756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6AEB994C-F551-AB41-B773-3F6AC77C371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780464" y="5100637"/>
            <a:ext cx="1851025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2" name="Picture 6">
            <a:extLst>
              <a:ext uri="{FF2B5EF4-FFF2-40B4-BE49-F238E27FC236}">
                <a16:creationId xmlns:a16="http://schemas.microsoft.com/office/drawing/2014/main" id="{05D6D842-EB86-3047-95BE-CA7D4BAF4CB1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4235450"/>
            <a:ext cx="2390775" cy="20018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102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">
            <a:extLst>
              <a:ext uri="{FF2B5EF4-FFF2-40B4-BE49-F238E27FC236}">
                <a16:creationId xmlns:a16="http://schemas.microsoft.com/office/drawing/2014/main" id="{2A3156BC-420E-E949-AEEB-ED1A9C5E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869951"/>
            <a:ext cx="7886700" cy="6350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Multiple cosmological probes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FA4702-836C-3241-B450-9775B8567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040" y="2822577"/>
            <a:ext cx="179863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CMB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E6FADDA-F2B4-CF4A-9905-379DC38C910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55801" y="4995070"/>
            <a:ext cx="1281113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2CB3272-9ABF-4440-8377-1E27DEEB7D0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886825" y="2822577"/>
            <a:ext cx="2129517" cy="269875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6AEB994C-F551-AB41-B773-3F6AC77C371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780464" y="5100637"/>
            <a:ext cx="1851025" cy="271463"/>
          </a:xfrm>
        </p:spPr>
        <p:txBody>
          <a:bodyPr/>
          <a:lstStyle/>
          <a:p>
            <a:pPr algn="ctr"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9" name="Picture Placeholder 1">
            <a:extLst>
              <a:ext uri="{FF2B5EF4-FFF2-40B4-BE49-F238E27FC236}">
                <a16:creationId xmlns:a16="http://schemas.microsoft.com/office/drawing/2014/main" id="{145D7AC5-5FC6-114D-9639-BCCAB9FD8B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5235"/>
          <a:stretch>
            <a:fillRect/>
          </a:stretch>
        </p:blipFill>
        <p:spPr>
          <a:xfrm>
            <a:off x="3554415" y="1933575"/>
            <a:ext cx="2390775" cy="2001839"/>
          </a:xfrm>
          <a:blipFill dpi="0" rotWithShape="1">
            <a:srcRect l="5235" r="5235"/>
          </a:blipFill>
          <a:ln>
            <a:miter lim="800000"/>
            <a:headEnd/>
            <a:tailEnd/>
          </a:ln>
        </p:spPr>
      </p:pic>
      <p:pic>
        <p:nvPicPr>
          <p:cNvPr id="37900" name="Picture Placeholder 6">
            <a:extLst>
              <a:ext uri="{FF2B5EF4-FFF2-40B4-BE49-F238E27FC236}">
                <a16:creationId xmlns:a16="http://schemas.microsoft.com/office/drawing/2014/main" id="{7DBC472D-2022-1643-8CF3-9BA6889054F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1933575"/>
            <a:ext cx="2390775" cy="2001839"/>
          </a:xfrm>
          <a:blipFill dpi="0" rotWithShape="1">
            <a:srcRect t="18585" b="18585"/>
          </a:blipFill>
          <a:ln>
            <a:miter lim="800000"/>
            <a:headEnd/>
            <a:tailEnd/>
          </a:ln>
        </p:spPr>
      </p:pic>
      <p:pic>
        <p:nvPicPr>
          <p:cNvPr id="37901" name="Picture Placeholder 2">
            <a:extLst>
              <a:ext uri="{FF2B5EF4-FFF2-40B4-BE49-F238E27FC236}">
                <a16:creationId xmlns:a16="http://schemas.microsoft.com/office/drawing/2014/main" id="{04AC8BB0-9C15-954C-85A3-DE98552536F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554415" y="4235450"/>
            <a:ext cx="2390775" cy="2001839"/>
          </a:xfrm>
          <a:blipFill dpi="0" rotWithShape="1">
            <a:srcRect l="5170" r="5170"/>
          </a:blipFill>
          <a:ln>
            <a:miter lim="800000"/>
            <a:headEnd/>
            <a:tailEnd/>
          </a:ln>
        </p:spPr>
      </p:pic>
      <p:pic>
        <p:nvPicPr>
          <p:cNvPr id="37902" name="Picture 6">
            <a:extLst>
              <a:ext uri="{FF2B5EF4-FFF2-40B4-BE49-F238E27FC236}">
                <a16:creationId xmlns:a16="http://schemas.microsoft.com/office/drawing/2014/main" id="{05D6D842-EB86-3047-95BE-CA7D4BAF4CB1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18585"/>
          <a:stretch>
            <a:fillRect/>
          </a:stretch>
        </p:blipFill>
        <p:spPr>
          <a:xfrm>
            <a:off x="6246815" y="4235450"/>
            <a:ext cx="2390775" cy="20018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图片 2">
            <a:extLst>
              <a:ext uri="{FF2B5EF4-FFF2-40B4-BE49-F238E27FC236}">
                <a16:creationId xmlns:a16="http://schemas.microsoft.com/office/drawing/2014/main" id="{F9F7420E-F7E3-B746-BF91-C3226B2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4679949"/>
            <a:ext cx="8572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05890-033F-0C41-8E63-A0707D0DFFEA}"/>
              </a:ext>
            </a:extLst>
          </p:cNvPr>
          <p:cNvSpPr txBox="1"/>
          <p:nvPr/>
        </p:nvSpPr>
        <p:spPr>
          <a:xfrm>
            <a:off x="3904458" y="5673956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2011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5" name="图片 2">
            <a:extLst>
              <a:ext uri="{FF2B5EF4-FFF2-40B4-BE49-F238E27FC236}">
                <a16:creationId xmlns:a16="http://schemas.microsoft.com/office/drawing/2014/main" id="{D3E1954D-4E60-EC47-88E3-D1A9DA34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3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7FD525-5AA7-DE44-8E58-2C2D8F713243}"/>
              </a:ext>
            </a:extLst>
          </p:cNvPr>
          <p:cNvSpPr txBox="1"/>
          <p:nvPr/>
        </p:nvSpPr>
        <p:spPr>
          <a:xfrm>
            <a:off x="3892553" y="3400425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>
                <a:solidFill>
                  <a:schemeClr val="accent1"/>
                </a:solidFill>
                <a:latin typeface="+mn-ea"/>
              </a:rPr>
              <a:t>1978, 2006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7" name="图片 2">
            <a:extLst>
              <a:ext uri="{FF2B5EF4-FFF2-40B4-BE49-F238E27FC236}">
                <a16:creationId xmlns:a16="http://schemas.microsoft.com/office/drawing/2014/main" id="{76CE3844-402B-D746-AB94-454937F4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2535237"/>
            <a:ext cx="855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DE7B4D-E35B-0943-A881-1C49D7A57E14}"/>
              </a:ext>
            </a:extLst>
          </p:cNvPr>
          <p:cNvSpPr txBox="1"/>
          <p:nvPr/>
        </p:nvSpPr>
        <p:spPr>
          <a:xfrm>
            <a:off x="6650039" y="3430589"/>
            <a:ext cx="1408112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2017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37909" name="Picture 7">
            <a:extLst>
              <a:ext uri="{FF2B5EF4-FFF2-40B4-BE49-F238E27FC236}">
                <a16:creationId xmlns:a16="http://schemas.microsoft.com/office/drawing/2014/main" id="{6058B59C-819E-FA40-84C6-EC24C86D8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90" y="4679949"/>
            <a:ext cx="8540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DE42CF-BF2D-704F-9C3B-591A46F02F67}"/>
              </a:ext>
            </a:extLst>
          </p:cNvPr>
          <p:cNvSpPr txBox="1"/>
          <p:nvPr/>
        </p:nvSpPr>
        <p:spPr>
          <a:xfrm>
            <a:off x="6670678" y="5564188"/>
            <a:ext cx="1408113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500" b="1" dirty="0">
                <a:solidFill>
                  <a:schemeClr val="accent1"/>
                </a:solidFill>
                <a:latin typeface="+mn-ea"/>
              </a:rPr>
              <a:t>2014</a:t>
            </a:r>
            <a:endParaRPr lang="en-US" sz="1500" b="1" dirty="0">
              <a:solidFill>
                <a:schemeClr val="accent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271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国台">
      <a:dk1>
        <a:sysClr val="windowText" lastClr="000000"/>
      </a:dk1>
      <a:lt1>
        <a:sysClr val="window" lastClr="FFFFFF"/>
      </a:lt1>
      <a:dk2>
        <a:srgbClr val="2E4EC9"/>
      </a:dk2>
      <a:lt2>
        <a:srgbClr val="DBEFF9"/>
      </a:lt2>
      <a:accent1>
        <a:srgbClr val="3AC2FE"/>
      </a:accent1>
      <a:accent2>
        <a:srgbClr val="3AB2FE"/>
      </a:accent2>
      <a:accent3>
        <a:srgbClr val="3898FC"/>
      </a:accent3>
      <a:accent4>
        <a:srgbClr val="3A87FD"/>
      </a:accent4>
      <a:accent5>
        <a:srgbClr val="395AFA"/>
      </a:accent5>
      <a:accent6>
        <a:srgbClr val="FFC000"/>
      </a:accent6>
      <a:hlink>
        <a:srgbClr val="FFC000"/>
      </a:hlink>
      <a:folHlink>
        <a:srgbClr val="0BD0D9"/>
      </a:folHlink>
    </a:clrScheme>
    <a:fontScheme name="清晰兼容">
      <a:majorFont>
        <a:latin typeface="Impact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accent1"/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2493</TotalTime>
  <Words>1151</Words>
  <Application>Microsoft Macintosh PowerPoint</Application>
  <PresentationFormat>宽屏</PresentationFormat>
  <Paragraphs>257</Paragraphs>
  <Slides>62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4" baseType="lpstr">
      <vt:lpstr>SimHei</vt:lpstr>
      <vt:lpstr>楷体</vt:lpstr>
      <vt:lpstr>ＭＳ Ｐゴシック</vt:lpstr>
      <vt:lpstr>Songti SC Black</vt:lpstr>
      <vt:lpstr>Arial</vt:lpstr>
      <vt:lpstr>Calibri</vt:lpstr>
      <vt:lpstr>Impact</vt:lpstr>
      <vt:lpstr>Perpetua</vt:lpstr>
      <vt:lpstr>Symbol</vt:lpstr>
      <vt:lpstr>Times New Roman</vt:lpstr>
      <vt:lpstr>Wingdings</vt:lpstr>
      <vt:lpstr>Office 主题​​</vt:lpstr>
      <vt:lpstr>PowerPoint 演示文稿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Multiple cosmological probes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Two ways to study dynamics of dark energy</vt:lpstr>
      <vt:lpstr>Two ways to study dynamics of dark energy</vt:lpstr>
      <vt:lpstr>Probing dynamical DE from distance measurements (Gu et al, 2404.06303; Wang et al, 2404.06310)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Bayesian Evidence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Qete</dc:creator>
  <cp:lastModifiedBy>f015323</cp:lastModifiedBy>
  <cp:revision>159</cp:revision>
  <dcterms:created xsi:type="dcterms:W3CDTF">2020-09-01T16:43:39Z</dcterms:created>
  <dcterms:modified xsi:type="dcterms:W3CDTF">2025-07-24T15:15:52Z</dcterms:modified>
</cp:coreProperties>
</file>