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9"/>
  </p:notesMasterIdLst>
  <p:handoutMasterIdLst>
    <p:handoutMasterId r:id="rId10"/>
  </p:handoutMasterIdLst>
  <p:sldIdLst>
    <p:sldId id="3232" r:id="rId5"/>
    <p:sldId id="2732" r:id="rId6"/>
    <p:sldId id="3230" r:id="rId7"/>
    <p:sldId id="3229" r:id="rId8"/>
  </p:sldIdLst>
  <p:sldSz cx="12192000" cy="6858000"/>
  <p:notesSz cx="9144000" cy="6858000"/>
  <p:defaultTextStyle>
    <a:defPPr>
      <a:defRPr lang="en-US"/>
    </a:defPPr>
    <a:lvl1pPr algn="l" rtl="0" fontAlgn="base">
      <a:spcBef>
        <a:spcPct val="0"/>
      </a:spcBef>
      <a:spcAft>
        <a:spcPct val="0"/>
      </a:spcAft>
      <a:defRPr sz="1800" kern="1200">
        <a:solidFill>
          <a:schemeClr val="tx1"/>
        </a:solidFill>
        <a:latin typeface="Helvetica" pitchFamily="1" charset="0"/>
        <a:ea typeface="ＭＳ Ｐゴシック" pitchFamily="1" charset="-128"/>
        <a:cs typeface="ＭＳ Ｐゴシック" pitchFamily="1" charset="-128"/>
      </a:defRPr>
    </a:lvl1pPr>
    <a:lvl2pPr marL="405216" algn="l" rtl="0" fontAlgn="base">
      <a:spcBef>
        <a:spcPct val="0"/>
      </a:spcBef>
      <a:spcAft>
        <a:spcPct val="0"/>
      </a:spcAft>
      <a:defRPr sz="1800" kern="1200">
        <a:solidFill>
          <a:schemeClr val="tx1"/>
        </a:solidFill>
        <a:latin typeface="Helvetica" pitchFamily="1" charset="0"/>
        <a:ea typeface="ＭＳ Ｐゴシック" pitchFamily="1" charset="-128"/>
        <a:cs typeface="ＭＳ Ｐゴシック" pitchFamily="1" charset="-128"/>
      </a:defRPr>
    </a:lvl2pPr>
    <a:lvl3pPr marL="810433" algn="l" rtl="0" fontAlgn="base">
      <a:spcBef>
        <a:spcPct val="0"/>
      </a:spcBef>
      <a:spcAft>
        <a:spcPct val="0"/>
      </a:spcAft>
      <a:defRPr sz="1800" kern="1200">
        <a:solidFill>
          <a:schemeClr val="tx1"/>
        </a:solidFill>
        <a:latin typeface="Helvetica" pitchFamily="1" charset="0"/>
        <a:ea typeface="ＭＳ Ｐゴシック" pitchFamily="1" charset="-128"/>
        <a:cs typeface="ＭＳ Ｐゴシック" pitchFamily="1" charset="-128"/>
      </a:defRPr>
    </a:lvl3pPr>
    <a:lvl4pPr marL="1215649" algn="l" rtl="0" fontAlgn="base">
      <a:spcBef>
        <a:spcPct val="0"/>
      </a:spcBef>
      <a:spcAft>
        <a:spcPct val="0"/>
      </a:spcAft>
      <a:defRPr sz="1800" kern="1200">
        <a:solidFill>
          <a:schemeClr val="tx1"/>
        </a:solidFill>
        <a:latin typeface="Helvetica" pitchFamily="1" charset="0"/>
        <a:ea typeface="ＭＳ Ｐゴシック" pitchFamily="1" charset="-128"/>
        <a:cs typeface="ＭＳ Ｐゴシック" pitchFamily="1" charset="-128"/>
      </a:defRPr>
    </a:lvl4pPr>
    <a:lvl5pPr marL="1620865" algn="l" rtl="0" fontAlgn="base">
      <a:spcBef>
        <a:spcPct val="0"/>
      </a:spcBef>
      <a:spcAft>
        <a:spcPct val="0"/>
      </a:spcAft>
      <a:defRPr sz="1800" kern="1200">
        <a:solidFill>
          <a:schemeClr val="tx1"/>
        </a:solidFill>
        <a:latin typeface="Helvetica" pitchFamily="1" charset="0"/>
        <a:ea typeface="ＭＳ Ｐゴシック" pitchFamily="1" charset="-128"/>
        <a:cs typeface="ＭＳ Ｐゴシック" pitchFamily="1" charset="-128"/>
      </a:defRPr>
    </a:lvl5pPr>
    <a:lvl6pPr marL="2026082" algn="l" defTabSz="405216" rtl="0" eaLnBrk="1" latinLnBrk="0" hangingPunct="1">
      <a:defRPr sz="1800" kern="1200">
        <a:solidFill>
          <a:schemeClr val="tx1"/>
        </a:solidFill>
        <a:latin typeface="Helvetica" pitchFamily="1" charset="0"/>
        <a:ea typeface="ＭＳ Ｐゴシック" pitchFamily="1" charset="-128"/>
        <a:cs typeface="ＭＳ Ｐゴシック" pitchFamily="1" charset="-128"/>
      </a:defRPr>
    </a:lvl6pPr>
    <a:lvl7pPr marL="2431298" algn="l" defTabSz="405216" rtl="0" eaLnBrk="1" latinLnBrk="0" hangingPunct="1">
      <a:defRPr sz="1800" kern="1200">
        <a:solidFill>
          <a:schemeClr val="tx1"/>
        </a:solidFill>
        <a:latin typeface="Helvetica" pitchFamily="1" charset="0"/>
        <a:ea typeface="ＭＳ Ｐゴシック" pitchFamily="1" charset="-128"/>
        <a:cs typeface="ＭＳ Ｐゴシック" pitchFamily="1" charset="-128"/>
      </a:defRPr>
    </a:lvl7pPr>
    <a:lvl8pPr marL="2836515" algn="l" defTabSz="405216" rtl="0" eaLnBrk="1" latinLnBrk="0" hangingPunct="1">
      <a:defRPr sz="1800" kern="1200">
        <a:solidFill>
          <a:schemeClr val="tx1"/>
        </a:solidFill>
        <a:latin typeface="Helvetica" pitchFamily="1" charset="0"/>
        <a:ea typeface="ＭＳ Ｐゴシック" pitchFamily="1" charset="-128"/>
        <a:cs typeface="ＭＳ Ｐゴシック" pitchFamily="1" charset="-128"/>
      </a:defRPr>
    </a:lvl8pPr>
    <a:lvl9pPr marL="3241731" algn="l" defTabSz="405216" rtl="0" eaLnBrk="1" latinLnBrk="0" hangingPunct="1">
      <a:defRPr sz="1800" kern="1200">
        <a:solidFill>
          <a:schemeClr val="tx1"/>
        </a:solidFill>
        <a:latin typeface="Helvetica" pitchFamily="1" charset="0"/>
        <a:ea typeface="ＭＳ Ｐゴシック" pitchFamily="1" charset="-128"/>
        <a:cs typeface="ＭＳ Ｐゴシック" pitchFamily="1"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Rg st="1" end="109"/>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5FF"/>
    <a:srgbClr val="FF9F82"/>
    <a:srgbClr val="22FF31"/>
    <a:srgbClr val="1CE7FF"/>
    <a:srgbClr val="1C951F"/>
    <a:srgbClr val="FF8581"/>
    <a:srgbClr val="FF0000"/>
    <a:srgbClr val="FF2F39"/>
    <a:srgbClr val="FF1E30"/>
    <a:srgbClr val="FF5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19" autoAdjust="0"/>
    <p:restoredTop sz="89118" autoAdjust="0"/>
  </p:normalViewPr>
  <p:slideViewPr>
    <p:cSldViewPr>
      <p:cViewPr varScale="1">
        <p:scale>
          <a:sx n="102" d="100"/>
          <a:sy n="102" d="100"/>
        </p:scale>
        <p:origin x="224" y="392"/>
      </p:cViewPr>
      <p:guideLst>
        <p:guide orient="horz" pos="2160"/>
        <p:guide pos="3840"/>
      </p:guideLst>
    </p:cSldViewPr>
  </p:slideViewPr>
  <p:outlineViewPr>
    <p:cViewPr>
      <p:scale>
        <a:sx n="33" d="100"/>
        <a:sy n="33" d="100"/>
      </p:scale>
      <p:origin x="0" y="8696"/>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77" d="100"/>
          <a:sy n="77" d="100"/>
        </p:scale>
        <p:origin x="-1552" y="-10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 charset="0"/>
              </a:defRPr>
            </a:lvl1pPr>
          </a:lstStyle>
          <a:p>
            <a:pPr>
              <a:defRPr/>
            </a:pPr>
            <a:endParaRPr lang="en-US"/>
          </a:p>
        </p:txBody>
      </p:sp>
      <p:sp>
        <p:nvSpPr>
          <p:cNvPr id="8195"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 charset="0"/>
              </a:defRPr>
            </a:lvl1pPr>
          </a:lstStyle>
          <a:p>
            <a:pPr>
              <a:defRPr/>
            </a:pPr>
            <a:endParaRPr lang="en-US"/>
          </a:p>
        </p:txBody>
      </p:sp>
      <p:sp>
        <p:nvSpPr>
          <p:cNvPr id="8196"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 charset="0"/>
              </a:defRPr>
            </a:lvl1pPr>
          </a:lstStyle>
          <a:p>
            <a:pPr>
              <a:defRPr/>
            </a:pPr>
            <a:endParaRPr lang="en-US"/>
          </a:p>
        </p:txBody>
      </p:sp>
      <p:sp>
        <p:nvSpPr>
          <p:cNvPr id="8197"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 charset="0"/>
              </a:defRPr>
            </a:lvl1pPr>
          </a:lstStyle>
          <a:p>
            <a:pPr>
              <a:defRPr/>
            </a:pPr>
            <a:fld id="{5D1F2373-68BE-524B-9229-C170FF0C03BA}" type="slidenum">
              <a:rPr lang="en-US"/>
              <a:pPr>
                <a:defRPr/>
              </a:pPr>
              <a:t>‹#›</a:t>
            </a:fld>
            <a:endParaRPr lang="en-US"/>
          </a:p>
        </p:txBody>
      </p:sp>
    </p:spTree>
    <p:extLst>
      <p:ext uri="{BB962C8B-B14F-4D97-AF65-F5344CB8AC3E}">
        <p14:creationId xmlns:p14="http://schemas.microsoft.com/office/powerpoint/2010/main" val="198019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 charset="0"/>
              </a:defRPr>
            </a:lvl1pPr>
          </a:lstStyle>
          <a:p>
            <a:pPr>
              <a:defRPr/>
            </a:pPr>
            <a:endParaRPr lang="en-US"/>
          </a:p>
        </p:txBody>
      </p:sp>
      <p:sp>
        <p:nvSpPr>
          <p:cNvPr id="6147"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287588" y="514350"/>
            <a:ext cx="4570412" cy="25717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 charset="0"/>
              </a:defRPr>
            </a:lvl1pPr>
          </a:lstStyle>
          <a:p>
            <a:pPr>
              <a:defRPr/>
            </a:pPr>
            <a:endParaRPr lang="en-US"/>
          </a:p>
        </p:txBody>
      </p:sp>
      <p:sp>
        <p:nvSpPr>
          <p:cNvPr id="6151"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pitchFamily="1" charset="0"/>
              </a:defRPr>
            </a:lvl1pPr>
          </a:lstStyle>
          <a:p>
            <a:pPr>
              <a:defRPr/>
            </a:pPr>
            <a:fld id="{D8E801A9-2AA2-FA4A-90DB-4BA82C5BB312}" type="slidenum">
              <a:rPr lang="en-US"/>
              <a:pPr>
                <a:defRPr/>
              </a:pPr>
              <a:t>‹#›</a:t>
            </a:fld>
            <a:endParaRPr lang="en-US"/>
          </a:p>
        </p:txBody>
      </p:sp>
    </p:spTree>
    <p:extLst>
      <p:ext uri="{BB962C8B-B14F-4D97-AF65-F5344CB8AC3E}">
        <p14:creationId xmlns:p14="http://schemas.microsoft.com/office/powerpoint/2010/main" val="15503809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charset="0"/>
        <a:ea typeface="ＭＳ Ｐゴシック" charset="-128"/>
        <a:cs typeface="ＭＳ Ｐゴシック" charset="-128"/>
      </a:defRPr>
    </a:lvl1pPr>
    <a:lvl2pPr marL="405216" algn="l" rtl="0" eaLnBrk="0" fontAlgn="base" hangingPunct="0">
      <a:spcBef>
        <a:spcPct val="30000"/>
      </a:spcBef>
      <a:spcAft>
        <a:spcPct val="0"/>
      </a:spcAft>
      <a:defRPr sz="1100" kern="1200">
        <a:solidFill>
          <a:schemeClr val="tx1"/>
        </a:solidFill>
        <a:latin typeface="Times" charset="0"/>
        <a:ea typeface="ＭＳ Ｐゴシック" charset="-128"/>
        <a:cs typeface="+mn-cs"/>
      </a:defRPr>
    </a:lvl2pPr>
    <a:lvl3pPr marL="810433" algn="l" rtl="0" eaLnBrk="0" fontAlgn="base" hangingPunct="0">
      <a:spcBef>
        <a:spcPct val="30000"/>
      </a:spcBef>
      <a:spcAft>
        <a:spcPct val="0"/>
      </a:spcAft>
      <a:defRPr sz="1100" kern="1200">
        <a:solidFill>
          <a:schemeClr val="tx1"/>
        </a:solidFill>
        <a:latin typeface="Times" charset="0"/>
        <a:ea typeface="ＭＳ Ｐゴシック" charset="-128"/>
        <a:cs typeface="+mn-cs"/>
      </a:defRPr>
    </a:lvl3pPr>
    <a:lvl4pPr marL="1215649" algn="l" rtl="0" eaLnBrk="0" fontAlgn="base" hangingPunct="0">
      <a:spcBef>
        <a:spcPct val="30000"/>
      </a:spcBef>
      <a:spcAft>
        <a:spcPct val="0"/>
      </a:spcAft>
      <a:defRPr sz="1100" kern="1200">
        <a:solidFill>
          <a:schemeClr val="tx1"/>
        </a:solidFill>
        <a:latin typeface="Times" charset="0"/>
        <a:ea typeface="ＭＳ Ｐゴシック" charset="-128"/>
        <a:cs typeface="+mn-cs"/>
      </a:defRPr>
    </a:lvl4pPr>
    <a:lvl5pPr marL="1620865" algn="l" rtl="0" eaLnBrk="0" fontAlgn="base" hangingPunct="0">
      <a:spcBef>
        <a:spcPct val="30000"/>
      </a:spcBef>
      <a:spcAft>
        <a:spcPct val="0"/>
      </a:spcAft>
      <a:defRPr sz="1100" kern="1200">
        <a:solidFill>
          <a:schemeClr val="tx1"/>
        </a:solidFill>
        <a:latin typeface="Times" charset="0"/>
        <a:ea typeface="ＭＳ Ｐゴシック" charset="-128"/>
        <a:cs typeface="+mn-cs"/>
      </a:defRPr>
    </a:lvl5pPr>
    <a:lvl6pPr marL="2026082" algn="l" defTabSz="405216" rtl="0" eaLnBrk="1" latinLnBrk="0" hangingPunct="1">
      <a:defRPr sz="1100" kern="1200">
        <a:solidFill>
          <a:schemeClr val="tx1"/>
        </a:solidFill>
        <a:latin typeface="+mn-lt"/>
        <a:ea typeface="+mn-ea"/>
        <a:cs typeface="+mn-cs"/>
      </a:defRPr>
    </a:lvl6pPr>
    <a:lvl7pPr marL="2431298" algn="l" defTabSz="405216" rtl="0" eaLnBrk="1" latinLnBrk="0" hangingPunct="1">
      <a:defRPr sz="1100" kern="1200">
        <a:solidFill>
          <a:schemeClr val="tx1"/>
        </a:solidFill>
        <a:latin typeface="+mn-lt"/>
        <a:ea typeface="+mn-ea"/>
        <a:cs typeface="+mn-cs"/>
      </a:defRPr>
    </a:lvl7pPr>
    <a:lvl8pPr marL="2836515" algn="l" defTabSz="405216" rtl="0" eaLnBrk="1" latinLnBrk="0" hangingPunct="1">
      <a:defRPr sz="1100" kern="1200">
        <a:solidFill>
          <a:schemeClr val="tx1"/>
        </a:solidFill>
        <a:latin typeface="+mn-lt"/>
        <a:ea typeface="+mn-ea"/>
        <a:cs typeface="+mn-cs"/>
      </a:defRPr>
    </a:lvl8pPr>
    <a:lvl9pPr marL="3241731" algn="l" defTabSz="40521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B3314-AC3A-2905-829D-A38C664EF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97CCA8-A14B-4FB0-DDA7-7EBF8EE243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A763D-1F01-0A1F-242F-D4F9488779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D2D57F-6E68-D0C9-FDF6-79C7CB8451D4}"/>
              </a:ext>
            </a:extLst>
          </p:cNvPr>
          <p:cNvSpPr>
            <a:spLocks noGrp="1"/>
          </p:cNvSpPr>
          <p:nvPr>
            <p:ph type="sldNum" sz="quarter" idx="5"/>
          </p:nvPr>
        </p:nvSpPr>
        <p:spPr/>
        <p:txBody>
          <a:bodyPr/>
          <a:lstStyle/>
          <a:p>
            <a:pPr>
              <a:defRPr/>
            </a:pPr>
            <a:fld id="{D8E801A9-2AA2-FA4A-90DB-4BA82C5BB312}" type="slidenum">
              <a:rPr lang="en-US" smtClean="0"/>
              <a:pPr>
                <a:defRPr/>
              </a:pPr>
              <a:t>2</a:t>
            </a:fld>
            <a:endParaRPr lang="en-US"/>
          </a:p>
        </p:txBody>
      </p:sp>
    </p:spTree>
    <p:extLst>
      <p:ext uri="{BB962C8B-B14F-4D97-AF65-F5344CB8AC3E}">
        <p14:creationId xmlns:p14="http://schemas.microsoft.com/office/powerpoint/2010/main" val="3765020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09600" y="1600206"/>
            <a:ext cx="10972800" cy="4525963"/>
          </a:xfrm>
          <a:prstGeom prst="rect">
            <a:avLst/>
          </a:prstGeom>
        </p:spPr>
        <p:txBody>
          <a:bodyPr vert="horz" lIns="81043" tIns="40522" rIns="81043" bIns="4052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txBox="1">
            <a:spLocks/>
          </p:cNvSpPr>
          <p:nvPr userDrawn="1"/>
        </p:nvSpPr>
        <p:spPr>
          <a:xfrm>
            <a:off x="11568608" y="6453337"/>
            <a:ext cx="1117600" cy="349820"/>
          </a:xfrm>
          <a:prstGeom prst="rect">
            <a:avLst/>
          </a:prstGeom>
        </p:spPr>
        <p:txBody>
          <a:bodyPr lIns="81043" tIns="40522" rIns="81043" bIns="40522"/>
          <a:lstStyle>
            <a:defPPr>
              <a:defRPr lang="de-DE"/>
            </a:defPPr>
            <a:lvl1pPr algn="l" rtl="0" eaLnBrk="0" fontAlgn="base" hangingPunct="0">
              <a:spcBef>
                <a:spcPct val="0"/>
              </a:spcBef>
              <a:spcAft>
                <a:spcPct val="0"/>
              </a:spcAft>
              <a:defRPr sz="2000" i="1" kern="1200">
                <a:solidFill>
                  <a:schemeClr val="tx1"/>
                </a:solidFill>
                <a:latin typeface="Arial" charset="0"/>
                <a:ea typeface="+mn-ea"/>
                <a:cs typeface="+mn-cs"/>
              </a:defRPr>
            </a:lvl1pPr>
            <a:lvl2pPr marL="457200" algn="l" rtl="0" eaLnBrk="0" fontAlgn="base" hangingPunct="0">
              <a:spcBef>
                <a:spcPct val="0"/>
              </a:spcBef>
              <a:spcAft>
                <a:spcPct val="0"/>
              </a:spcAft>
              <a:defRPr sz="2400" i="1" kern="1200">
                <a:solidFill>
                  <a:schemeClr val="tx1"/>
                </a:solidFill>
                <a:latin typeface="Arial" charset="0"/>
                <a:ea typeface="+mn-ea"/>
                <a:cs typeface="+mn-cs"/>
              </a:defRPr>
            </a:lvl2pPr>
            <a:lvl3pPr marL="914400" algn="l" rtl="0" eaLnBrk="0" fontAlgn="base" hangingPunct="0">
              <a:spcBef>
                <a:spcPct val="0"/>
              </a:spcBef>
              <a:spcAft>
                <a:spcPct val="0"/>
              </a:spcAft>
              <a:defRPr sz="2400" i="1" kern="1200">
                <a:solidFill>
                  <a:schemeClr val="tx1"/>
                </a:solidFill>
                <a:latin typeface="Arial" charset="0"/>
                <a:ea typeface="+mn-ea"/>
                <a:cs typeface="+mn-cs"/>
              </a:defRPr>
            </a:lvl3pPr>
            <a:lvl4pPr marL="1371600" algn="l" rtl="0" eaLnBrk="0" fontAlgn="base" hangingPunct="0">
              <a:spcBef>
                <a:spcPct val="0"/>
              </a:spcBef>
              <a:spcAft>
                <a:spcPct val="0"/>
              </a:spcAft>
              <a:defRPr sz="2400" i="1" kern="1200">
                <a:solidFill>
                  <a:schemeClr val="tx1"/>
                </a:solidFill>
                <a:latin typeface="Arial" charset="0"/>
                <a:ea typeface="+mn-ea"/>
                <a:cs typeface="+mn-cs"/>
              </a:defRPr>
            </a:lvl4pPr>
            <a:lvl5pPr marL="1828800" algn="l" rtl="0" eaLnBrk="0" fontAlgn="base" hangingPunct="0">
              <a:spcBef>
                <a:spcPct val="0"/>
              </a:spcBef>
              <a:spcAft>
                <a:spcPct val="0"/>
              </a:spcAft>
              <a:defRPr sz="2400" i="1" kern="1200">
                <a:solidFill>
                  <a:schemeClr val="tx1"/>
                </a:solidFill>
                <a:latin typeface="Arial" charset="0"/>
                <a:ea typeface="+mn-ea"/>
                <a:cs typeface="+mn-cs"/>
              </a:defRPr>
            </a:lvl5pPr>
            <a:lvl6pPr marL="2286000" algn="l" defTabSz="457200" rtl="0" eaLnBrk="1" latinLnBrk="0" hangingPunct="1">
              <a:defRPr sz="2400" i="1" kern="1200">
                <a:solidFill>
                  <a:schemeClr val="tx1"/>
                </a:solidFill>
                <a:latin typeface="Arial" charset="0"/>
                <a:ea typeface="+mn-ea"/>
                <a:cs typeface="+mn-cs"/>
              </a:defRPr>
            </a:lvl6pPr>
            <a:lvl7pPr marL="2743200" algn="l" defTabSz="457200" rtl="0" eaLnBrk="1" latinLnBrk="0" hangingPunct="1">
              <a:defRPr sz="2400" i="1" kern="1200">
                <a:solidFill>
                  <a:schemeClr val="tx1"/>
                </a:solidFill>
                <a:latin typeface="Arial" charset="0"/>
                <a:ea typeface="+mn-ea"/>
                <a:cs typeface="+mn-cs"/>
              </a:defRPr>
            </a:lvl7pPr>
            <a:lvl8pPr marL="3200400" algn="l" defTabSz="457200" rtl="0" eaLnBrk="1" latinLnBrk="0" hangingPunct="1">
              <a:defRPr sz="2400" i="1" kern="1200">
                <a:solidFill>
                  <a:schemeClr val="tx1"/>
                </a:solidFill>
                <a:latin typeface="Arial" charset="0"/>
                <a:ea typeface="+mn-ea"/>
                <a:cs typeface="+mn-cs"/>
              </a:defRPr>
            </a:lvl8pPr>
            <a:lvl9pPr marL="3657600" algn="l" defTabSz="457200" rtl="0" eaLnBrk="1" latinLnBrk="0" hangingPunct="1">
              <a:defRPr sz="2400" i="1" kern="1200">
                <a:solidFill>
                  <a:schemeClr val="tx1"/>
                </a:solidFill>
                <a:latin typeface="Arial" charset="0"/>
                <a:ea typeface="+mn-ea"/>
                <a:cs typeface="+mn-cs"/>
              </a:defRPr>
            </a:lvl9pPr>
          </a:lstStyle>
          <a:p>
            <a:fld id="{328B4A77-1565-194F-91EA-1609F360758B}" type="slidenum">
              <a:rPr lang="en-US" sz="1400" smtClean="0"/>
              <a:pPr/>
              <a:t>‹#›</a:t>
            </a:fld>
            <a:endParaRPr lang="en-US"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24"/>
            <a:ext cx="2743200" cy="57451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11" y="381024"/>
            <a:ext cx="8042031" cy="5745163"/>
          </a:xfrm>
          <a:prstGeom prst="rect">
            <a:avLst/>
          </a:prstGeom>
        </p:spPr>
        <p:txBody>
          <a:bodyPr vert="eaVert" lIns="81043" tIns="40522" rIns="81043" bIns="4052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22"/>
            <a:ext cx="10363200" cy="1362076"/>
          </a:xfrm>
        </p:spPr>
        <p:txBody>
          <a:bodyPr anchor="t"/>
          <a:lstStyle>
            <a:lvl1pPr algn="l">
              <a:defRPr sz="3500" b="1" cap="all"/>
            </a:lvl1pPr>
          </a:lstStyle>
          <a:p>
            <a:r>
              <a:rPr lang="en-GB"/>
              <a:t>Click to edit Master title style</a:t>
            </a:r>
            <a:endParaRPr lang="en-US"/>
          </a:p>
        </p:txBody>
      </p:sp>
      <p:sp>
        <p:nvSpPr>
          <p:cNvPr id="3" name="Text Placeholder 2"/>
          <p:cNvSpPr>
            <a:spLocks noGrp="1"/>
          </p:cNvSpPr>
          <p:nvPr>
            <p:ph type="body" idx="1"/>
          </p:nvPr>
        </p:nvSpPr>
        <p:spPr>
          <a:xfrm>
            <a:off x="963247" y="2906713"/>
            <a:ext cx="10363200" cy="1500187"/>
          </a:xfrm>
          <a:prstGeom prst="rect">
            <a:avLst/>
          </a:prstGeom>
        </p:spPr>
        <p:txBody>
          <a:bodyPr vert="horz" lIns="81043" tIns="40522" rIns="81043" bIns="40522" anchor="b"/>
          <a:lstStyle>
            <a:lvl1pPr marL="0" indent="0">
              <a:buNone/>
              <a:defRPr sz="1800"/>
            </a:lvl1pPr>
            <a:lvl2pPr marL="405216" indent="0">
              <a:buNone/>
              <a:defRPr sz="1600"/>
            </a:lvl2pPr>
            <a:lvl3pPr marL="810433" indent="0">
              <a:buNone/>
              <a:defRPr sz="1400"/>
            </a:lvl3pPr>
            <a:lvl4pPr marL="1215649" indent="0">
              <a:buNone/>
              <a:defRPr sz="1200"/>
            </a:lvl4pPr>
            <a:lvl5pPr marL="1620865" indent="0">
              <a:buNone/>
              <a:defRPr sz="1200"/>
            </a:lvl5pPr>
            <a:lvl6pPr marL="2026082" indent="0">
              <a:buNone/>
              <a:defRPr sz="1200"/>
            </a:lvl6pPr>
            <a:lvl7pPr marL="2431298" indent="0">
              <a:buNone/>
              <a:defRPr sz="1200"/>
            </a:lvl7pPr>
            <a:lvl8pPr marL="2836515" indent="0">
              <a:buNone/>
              <a:defRPr sz="1200"/>
            </a:lvl8pPr>
            <a:lvl9pPr marL="3241731" indent="0">
              <a:buNone/>
              <a:defRPr sz="1200"/>
            </a:lvl9pPr>
          </a:lstStyle>
          <a:p>
            <a:pPr lvl="0"/>
            <a:r>
              <a:rPr lang="en-GB"/>
              <a:t>Click to edit Master text styles</a:t>
            </a:r>
          </a:p>
        </p:txBody>
      </p:sp>
      <p:sp>
        <p:nvSpPr>
          <p:cNvPr id="7" name="Date Placeholder 3"/>
          <p:cNvSpPr txBox="1">
            <a:spLocks/>
          </p:cNvSpPr>
          <p:nvPr userDrawn="1"/>
        </p:nvSpPr>
        <p:spPr>
          <a:xfrm>
            <a:off x="11568608" y="6453337"/>
            <a:ext cx="1117600" cy="349820"/>
          </a:xfrm>
          <a:prstGeom prst="rect">
            <a:avLst/>
          </a:prstGeom>
        </p:spPr>
        <p:txBody>
          <a:bodyPr lIns="81043" tIns="40522" rIns="81043" bIns="40522"/>
          <a:lstStyle>
            <a:defPPr>
              <a:defRPr lang="de-DE"/>
            </a:defPPr>
            <a:lvl1pPr algn="l" rtl="0" eaLnBrk="0" fontAlgn="base" hangingPunct="0">
              <a:spcBef>
                <a:spcPct val="0"/>
              </a:spcBef>
              <a:spcAft>
                <a:spcPct val="0"/>
              </a:spcAft>
              <a:defRPr sz="2000" i="1" kern="1200">
                <a:solidFill>
                  <a:schemeClr val="tx1"/>
                </a:solidFill>
                <a:latin typeface="Arial" charset="0"/>
                <a:ea typeface="+mn-ea"/>
                <a:cs typeface="+mn-cs"/>
              </a:defRPr>
            </a:lvl1pPr>
            <a:lvl2pPr marL="457200" algn="l" rtl="0" eaLnBrk="0" fontAlgn="base" hangingPunct="0">
              <a:spcBef>
                <a:spcPct val="0"/>
              </a:spcBef>
              <a:spcAft>
                <a:spcPct val="0"/>
              </a:spcAft>
              <a:defRPr sz="2400" i="1" kern="1200">
                <a:solidFill>
                  <a:schemeClr val="tx1"/>
                </a:solidFill>
                <a:latin typeface="Arial" charset="0"/>
                <a:ea typeface="+mn-ea"/>
                <a:cs typeface="+mn-cs"/>
              </a:defRPr>
            </a:lvl2pPr>
            <a:lvl3pPr marL="914400" algn="l" rtl="0" eaLnBrk="0" fontAlgn="base" hangingPunct="0">
              <a:spcBef>
                <a:spcPct val="0"/>
              </a:spcBef>
              <a:spcAft>
                <a:spcPct val="0"/>
              </a:spcAft>
              <a:defRPr sz="2400" i="1" kern="1200">
                <a:solidFill>
                  <a:schemeClr val="tx1"/>
                </a:solidFill>
                <a:latin typeface="Arial" charset="0"/>
                <a:ea typeface="+mn-ea"/>
                <a:cs typeface="+mn-cs"/>
              </a:defRPr>
            </a:lvl3pPr>
            <a:lvl4pPr marL="1371600" algn="l" rtl="0" eaLnBrk="0" fontAlgn="base" hangingPunct="0">
              <a:spcBef>
                <a:spcPct val="0"/>
              </a:spcBef>
              <a:spcAft>
                <a:spcPct val="0"/>
              </a:spcAft>
              <a:defRPr sz="2400" i="1" kern="1200">
                <a:solidFill>
                  <a:schemeClr val="tx1"/>
                </a:solidFill>
                <a:latin typeface="Arial" charset="0"/>
                <a:ea typeface="+mn-ea"/>
                <a:cs typeface="+mn-cs"/>
              </a:defRPr>
            </a:lvl4pPr>
            <a:lvl5pPr marL="1828800" algn="l" rtl="0" eaLnBrk="0" fontAlgn="base" hangingPunct="0">
              <a:spcBef>
                <a:spcPct val="0"/>
              </a:spcBef>
              <a:spcAft>
                <a:spcPct val="0"/>
              </a:spcAft>
              <a:defRPr sz="2400" i="1" kern="1200">
                <a:solidFill>
                  <a:schemeClr val="tx1"/>
                </a:solidFill>
                <a:latin typeface="Arial" charset="0"/>
                <a:ea typeface="+mn-ea"/>
                <a:cs typeface="+mn-cs"/>
              </a:defRPr>
            </a:lvl5pPr>
            <a:lvl6pPr marL="2286000" algn="l" defTabSz="457200" rtl="0" eaLnBrk="1" latinLnBrk="0" hangingPunct="1">
              <a:defRPr sz="2400" i="1" kern="1200">
                <a:solidFill>
                  <a:schemeClr val="tx1"/>
                </a:solidFill>
                <a:latin typeface="Arial" charset="0"/>
                <a:ea typeface="+mn-ea"/>
                <a:cs typeface="+mn-cs"/>
              </a:defRPr>
            </a:lvl6pPr>
            <a:lvl7pPr marL="2743200" algn="l" defTabSz="457200" rtl="0" eaLnBrk="1" latinLnBrk="0" hangingPunct="1">
              <a:defRPr sz="2400" i="1" kern="1200">
                <a:solidFill>
                  <a:schemeClr val="tx1"/>
                </a:solidFill>
                <a:latin typeface="Arial" charset="0"/>
                <a:ea typeface="+mn-ea"/>
                <a:cs typeface="+mn-cs"/>
              </a:defRPr>
            </a:lvl7pPr>
            <a:lvl8pPr marL="3200400" algn="l" defTabSz="457200" rtl="0" eaLnBrk="1" latinLnBrk="0" hangingPunct="1">
              <a:defRPr sz="2400" i="1" kern="1200">
                <a:solidFill>
                  <a:schemeClr val="tx1"/>
                </a:solidFill>
                <a:latin typeface="Arial" charset="0"/>
                <a:ea typeface="+mn-ea"/>
                <a:cs typeface="+mn-cs"/>
              </a:defRPr>
            </a:lvl8pPr>
            <a:lvl9pPr marL="3657600" algn="l" defTabSz="457200" rtl="0" eaLnBrk="1" latinLnBrk="0" hangingPunct="1">
              <a:defRPr sz="2400" i="1" kern="1200">
                <a:solidFill>
                  <a:schemeClr val="tx1"/>
                </a:solidFill>
                <a:latin typeface="Arial" charset="0"/>
                <a:ea typeface="+mn-ea"/>
                <a:cs typeface="+mn-cs"/>
              </a:defRPr>
            </a:lvl9pPr>
          </a:lstStyle>
          <a:p>
            <a:fld id="{328B4A77-1565-194F-91EA-1609F360758B}" type="slidenum">
              <a:rPr lang="en-US" sz="1400" smtClean="0"/>
              <a:pPr/>
              <a:t>‹#›</a:t>
            </a:fld>
            <a:endParaRPr lang="en-U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4" y="1600206"/>
            <a:ext cx="5392616" cy="4525963"/>
          </a:xfrm>
          <a:prstGeom prst="rect">
            <a:avLst/>
          </a:prstGeom>
        </p:spPr>
        <p:txBody>
          <a:bodyPr vert="horz" lIns="81043" tIns="40522" rIns="81043" bIns="40522"/>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89784" y="1600206"/>
            <a:ext cx="5392616" cy="4525963"/>
          </a:xfrm>
          <a:prstGeom prst="rect">
            <a:avLst/>
          </a:prstGeom>
        </p:spPr>
        <p:txBody>
          <a:bodyPr vert="horz" lIns="81043" tIns="40522" rIns="81043" bIns="40522"/>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3"/>
          <p:cNvSpPr txBox="1">
            <a:spLocks/>
          </p:cNvSpPr>
          <p:nvPr userDrawn="1"/>
        </p:nvSpPr>
        <p:spPr>
          <a:xfrm>
            <a:off x="11568608" y="6453337"/>
            <a:ext cx="1117600" cy="349820"/>
          </a:xfrm>
          <a:prstGeom prst="rect">
            <a:avLst/>
          </a:prstGeom>
        </p:spPr>
        <p:txBody>
          <a:bodyPr lIns="81043" tIns="40522" rIns="81043" bIns="40522"/>
          <a:lstStyle>
            <a:defPPr>
              <a:defRPr lang="de-DE"/>
            </a:defPPr>
            <a:lvl1pPr algn="l" rtl="0" eaLnBrk="0" fontAlgn="base" hangingPunct="0">
              <a:spcBef>
                <a:spcPct val="0"/>
              </a:spcBef>
              <a:spcAft>
                <a:spcPct val="0"/>
              </a:spcAft>
              <a:defRPr sz="2000" i="1" kern="1200">
                <a:solidFill>
                  <a:schemeClr val="tx1"/>
                </a:solidFill>
                <a:latin typeface="Arial" charset="0"/>
                <a:ea typeface="+mn-ea"/>
                <a:cs typeface="+mn-cs"/>
              </a:defRPr>
            </a:lvl1pPr>
            <a:lvl2pPr marL="457200" algn="l" rtl="0" eaLnBrk="0" fontAlgn="base" hangingPunct="0">
              <a:spcBef>
                <a:spcPct val="0"/>
              </a:spcBef>
              <a:spcAft>
                <a:spcPct val="0"/>
              </a:spcAft>
              <a:defRPr sz="2400" i="1" kern="1200">
                <a:solidFill>
                  <a:schemeClr val="tx1"/>
                </a:solidFill>
                <a:latin typeface="Arial" charset="0"/>
                <a:ea typeface="+mn-ea"/>
                <a:cs typeface="+mn-cs"/>
              </a:defRPr>
            </a:lvl2pPr>
            <a:lvl3pPr marL="914400" algn="l" rtl="0" eaLnBrk="0" fontAlgn="base" hangingPunct="0">
              <a:spcBef>
                <a:spcPct val="0"/>
              </a:spcBef>
              <a:spcAft>
                <a:spcPct val="0"/>
              </a:spcAft>
              <a:defRPr sz="2400" i="1" kern="1200">
                <a:solidFill>
                  <a:schemeClr val="tx1"/>
                </a:solidFill>
                <a:latin typeface="Arial" charset="0"/>
                <a:ea typeface="+mn-ea"/>
                <a:cs typeface="+mn-cs"/>
              </a:defRPr>
            </a:lvl3pPr>
            <a:lvl4pPr marL="1371600" algn="l" rtl="0" eaLnBrk="0" fontAlgn="base" hangingPunct="0">
              <a:spcBef>
                <a:spcPct val="0"/>
              </a:spcBef>
              <a:spcAft>
                <a:spcPct val="0"/>
              </a:spcAft>
              <a:defRPr sz="2400" i="1" kern="1200">
                <a:solidFill>
                  <a:schemeClr val="tx1"/>
                </a:solidFill>
                <a:latin typeface="Arial" charset="0"/>
                <a:ea typeface="+mn-ea"/>
                <a:cs typeface="+mn-cs"/>
              </a:defRPr>
            </a:lvl4pPr>
            <a:lvl5pPr marL="1828800" algn="l" rtl="0" eaLnBrk="0" fontAlgn="base" hangingPunct="0">
              <a:spcBef>
                <a:spcPct val="0"/>
              </a:spcBef>
              <a:spcAft>
                <a:spcPct val="0"/>
              </a:spcAft>
              <a:defRPr sz="2400" i="1" kern="1200">
                <a:solidFill>
                  <a:schemeClr val="tx1"/>
                </a:solidFill>
                <a:latin typeface="Arial" charset="0"/>
                <a:ea typeface="+mn-ea"/>
                <a:cs typeface="+mn-cs"/>
              </a:defRPr>
            </a:lvl5pPr>
            <a:lvl6pPr marL="2286000" algn="l" defTabSz="457200" rtl="0" eaLnBrk="1" latinLnBrk="0" hangingPunct="1">
              <a:defRPr sz="2400" i="1" kern="1200">
                <a:solidFill>
                  <a:schemeClr val="tx1"/>
                </a:solidFill>
                <a:latin typeface="Arial" charset="0"/>
                <a:ea typeface="+mn-ea"/>
                <a:cs typeface="+mn-cs"/>
              </a:defRPr>
            </a:lvl6pPr>
            <a:lvl7pPr marL="2743200" algn="l" defTabSz="457200" rtl="0" eaLnBrk="1" latinLnBrk="0" hangingPunct="1">
              <a:defRPr sz="2400" i="1" kern="1200">
                <a:solidFill>
                  <a:schemeClr val="tx1"/>
                </a:solidFill>
                <a:latin typeface="Arial" charset="0"/>
                <a:ea typeface="+mn-ea"/>
                <a:cs typeface="+mn-cs"/>
              </a:defRPr>
            </a:lvl7pPr>
            <a:lvl8pPr marL="3200400" algn="l" defTabSz="457200" rtl="0" eaLnBrk="1" latinLnBrk="0" hangingPunct="1">
              <a:defRPr sz="2400" i="1" kern="1200">
                <a:solidFill>
                  <a:schemeClr val="tx1"/>
                </a:solidFill>
                <a:latin typeface="Arial" charset="0"/>
                <a:ea typeface="+mn-ea"/>
                <a:cs typeface="+mn-cs"/>
              </a:defRPr>
            </a:lvl8pPr>
            <a:lvl9pPr marL="3657600" algn="l" defTabSz="457200" rtl="0" eaLnBrk="1" latinLnBrk="0" hangingPunct="1">
              <a:defRPr sz="2400" i="1" kern="1200">
                <a:solidFill>
                  <a:schemeClr val="tx1"/>
                </a:solidFill>
                <a:latin typeface="Arial" charset="0"/>
                <a:ea typeface="+mn-ea"/>
                <a:cs typeface="+mn-cs"/>
              </a:defRPr>
            </a:lvl9pPr>
          </a:lstStyle>
          <a:p>
            <a:fld id="{328B4A77-1565-194F-91EA-1609F360758B}" type="slidenum">
              <a:rPr lang="en-US" sz="1400" smtClean="0"/>
              <a:pPr/>
              <a:t>‹#›</a:t>
            </a:fld>
            <a:endParaRPr lang="en-U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4"/>
            <a:ext cx="5386755" cy="639762"/>
          </a:xfrm>
          <a:prstGeom prst="rect">
            <a:avLst/>
          </a:prstGeom>
        </p:spPr>
        <p:txBody>
          <a:bodyPr vert="horz" lIns="81043" tIns="40522" rIns="81043" bIns="40522"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en-GB"/>
              <a:t>Click to edit Master text styles</a:t>
            </a:r>
          </a:p>
        </p:txBody>
      </p:sp>
      <p:sp>
        <p:nvSpPr>
          <p:cNvPr id="4" name="Content Placeholder 3"/>
          <p:cNvSpPr>
            <a:spLocks noGrp="1"/>
          </p:cNvSpPr>
          <p:nvPr>
            <p:ph sz="half" idx="2"/>
          </p:nvPr>
        </p:nvSpPr>
        <p:spPr>
          <a:xfrm>
            <a:off x="609600" y="2174875"/>
            <a:ext cx="5386755" cy="3951288"/>
          </a:xfrm>
          <a:prstGeom prst="rect">
            <a:avLst/>
          </a:prstGeom>
        </p:spPr>
        <p:txBody>
          <a:bodyPr vert="horz" lIns="81043" tIns="40522" rIns="81043" bIns="40522"/>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710" y="1535114"/>
            <a:ext cx="5388708" cy="639762"/>
          </a:xfrm>
          <a:prstGeom prst="rect">
            <a:avLst/>
          </a:prstGeom>
        </p:spPr>
        <p:txBody>
          <a:bodyPr vert="horz" lIns="81043" tIns="40522" rIns="81043" bIns="40522" anchor="b"/>
          <a:lstStyle>
            <a:lvl1pPr marL="0" indent="0">
              <a:buNone/>
              <a:defRPr sz="2100" b="1"/>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en-GB"/>
              <a:t>Click to edit Master text styles</a:t>
            </a:r>
          </a:p>
        </p:txBody>
      </p:sp>
      <p:sp>
        <p:nvSpPr>
          <p:cNvPr id="6" name="Content Placeholder 5"/>
          <p:cNvSpPr>
            <a:spLocks noGrp="1"/>
          </p:cNvSpPr>
          <p:nvPr>
            <p:ph sz="quarter" idx="4"/>
          </p:nvPr>
        </p:nvSpPr>
        <p:spPr>
          <a:xfrm>
            <a:off x="6193710" y="2174875"/>
            <a:ext cx="5388708" cy="3951288"/>
          </a:xfrm>
          <a:prstGeom prst="rect">
            <a:avLst/>
          </a:prstGeom>
        </p:spPr>
        <p:txBody>
          <a:bodyPr vert="horz" lIns="81043" tIns="40522" rIns="81043" bIns="40522"/>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3"/>
          <p:cNvSpPr txBox="1">
            <a:spLocks/>
          </p:cNvSpPr>
          <p:nvPr userDrawn="1"/>
        </p:nvSpPr>
        <p:spPr>
          <a:xfrm>
            <a:off x="11568608" y="6453337"/>
            <a:ext cx="1117600" cy="349820"/>
          </a:xfrm>
          <a:prstGeom prst="rect">
            <a:avLst/>
          </a:prstGeom>
        </p:spPr>
        <p:txBody>
          <a:bodyPr lIns="81043" tIns="40522" rIns="81043" bIns="40522"/>
          <a:lstStyle>
            <a:defPPr>
              <a:defRPr lang="de-DE"/>
            </a:defPPr>
            <a:lvl1pPr algn="l" rtl="0" eaLnBrk="0" fontAlgn="base" hangingPunct="0">
              <a:spcBef>
                <a:spcPct val="0"/>
              </a:spcBef>
              <a:spcAft>
                <a:spcPct val="0"/>
              </a:spcAft>
              <a:defRPr sz="2000" i="1" kern="1200">
                <a:solidFill>
                  <a:schemeClr val="tx1"/>
                </a:solidFill>
                <a:latin typeface="Arial" charset="0"/>
                <a:ea typeface="+mn-ea"/>
                <a:cs typeface="+mn-cs"/>
              </a:defRPr>
            </a:lvl1pPr>
            <a:lvl2pPr marL="457200" algn="l" rtl="0" eaLnBrk="0" fontAlgn="base" hangingPunct="0">
              <a:spcBef>
                <a:spcPct val="0"/>
              </a:spcBef>
              <a:spcAft>
                <a:spcPct val="0"/>
              </a:spcAft>
              <a:defRPr sz="2400" i="1" kern="1200">
                <a:solidFill>
                  <a:schemeClr val="tx1"/>
                </a:solidFill>
                <a:latin typeface="Arial" charset="0"/>
                <a:ea typeface="+mn-ea"/>
                <a:cs typeface="+mn-cs"/>
              </a:defRPr>
            </a:lvl2pPr>
            <a:lvl3pPr marL="914400" algn="l" rtl="0" eaLnBrk="0" fontAlgn="base" hangingPunct="0">
              <a:spcBef>
                <a:spcPct val="0"/>
              </a:spcBef>
              <a:spcAft>
                <a:spcPct val="0"/>
              </a:spcAft>
              <a:defRPr sz="2400" i="1" kern="1200">
                <a:solidFill>
                  <a:schemeClr val="tx1"/>
                </a:solidFill>
                <a:latin typeface="Arial" charset="0"/>
                <a:ea typeface="+mn-ea"/>
                <a:cs typeface="+mn-cs"/>
              </a:defRPr>
            </a:lvl3pPr>
            <a:lvl4pPr marL="1371600" algn="l" rtl="0" eaLnBrk="0" fontAlgn="base" hangingPunct="0">
              <a:spcBef>
                <a:spcPct val="0"/>
              </a:spcBef>
              <a:spcAft>
                <a:spcPct val="0"/>
              </a:spcAft>
              <a:defRPr sz="2400" i="1" kern="1200">
                <a:solidFill>
                  <a:schemeClr val="tx1"/>
                </a:solidFill>
                <a:latin typeface="Arial" charset="0"/>
                <a:ea typeface="+mn-ea"/>
                <a:cs typeface="+mn-cs"/>
              </a:defRPr>
            </a:lvl4pPr>
            <a:lvl5pPr marL="1828800" algn="l" rtl="0" eaLnBrk="0" fontAlgn="base" hangingPunct="0">
              <a:spcBef>
                <a:spcPct val="0"/>
              </a:spcBef>
              <a:spcAft>
                <a:spcPct val="0"/>
              </a:spcAft>
              <a:defRPr sz="2400" i="1" kern="1200">
                <a:solidFill>
                  <a:schemeClr val="tx1"/>
                </a:solidFill>
                <a:latin typeface="Arial" charset="0"/>
                <a:ea typeface="+mn-ea"/>
                <a:cs typeface="+mn-cs"/>
              </a:defRPr>
            </a:lvl5pPr>
            <a:lvl6pPr marL="2286000" algn="l" defTabSz="457200" rtl="0" eaLnBrk="1" latinLnBrk="0" hangingPunct="1">
              <a:defRPr sz="2400" i="1" kern="1200">
                <a:solidFill>
                  <a:schemeClr val="tx1"/>
                </a:solidFill>
                <a:latin typeface="Arial" charset="0"/>
                <a:ea typeface="+mn-ea"/>
                <a:cs typeface="+mn-cs"/>
              </a:defRPr>
            </a:lvl6pPr>
            <a:lvl7pPr marL="2743200" algn="l" defTabSz="457200" rtl="0" eaLnBrk="1" latinLnBrk="0" hangingPunct="1">
              <a:defRPr sz="2400" i="1" kern="1200">
                <a:solidFill>
                  <a:schemeClr val="tx1"/>
                </a:solidFill>
                <a:latin typeface="Arial" charset="0"/>
                <a:ea typeface="+mn-ea"/>
                <a:cs typeface="+mn-cs"/>
              </a:defRPr>
            </a:lvl7pPr>
            <a:lvl8pPr marL="3200400" algn="l" defTabSz="457200" rtl="0" eaLnBrk="1" latinLnBrk="0" hangingPunct="1">
              <a:defRPr sz="2400" i="1" kern="1200">
                <a:solidFill>
                  <a:schemeClr val="tx1"/>
                </a:solidFill>
                <a:latin typeface="Arial" charset="0"/>
                <a:ea typeface="+mn-ea"/>
                <a:cs typeface="+mn-cs"/>
              </a:defRPr>
            </a:lvl8pPr>
            <a:lvl9pPr marL="3657600" algn="l" defTabSz="457200" rtl="0" eaLnBrk="1" latinLnBrk="0" hangingPunct="1">
              <a:defRPr sz="2400" i="1" kern="1200">
                <a:solidFill>
                  <a:schemeClr val="tx1"/>
                </a:solidFill>
                <a:latin typeface="Arial" charset="0"/>
                <a:ea typeface="+mn-ea"/>
                <a:cs typeface="+mn-cs"/>
              </a:defRPr>
            </a:lvl9pPr>
          </a:lstStyle>
          <a:p>
            <a:fld id="{328B4A77-1565-194F-91EA-1609F360758B}" type="slidenum">
              <a:rPr lang="en-US" sz="1400" smtClean="0"/>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Date Placeholder 3"/>
          <p:cNvSpPr txBox="1">
            <a:spLocks/>
          </p:cNvSpPr>
          <p:nvPr userDrawn="1"/>
        </p:nvSpPr>
        <p:spPr>
          <a:xfrm>
            <a:off x="11568608" y="6453337"/>
            <a:ext cx="1117600" cy="349820"/>
          </a:xfrm>
          <a:prstGeom prst="rect">
            <a:avLst/>
          </a:prstGeom>
        </p:spPr>
        <p:txBody>
          <a:bodyPr lIns="81043" tIns="40522" rIns="81043" bIns="40522"/>
          <a:lstStyle>
            <a:defPPr>
              <a:defRPr lang="de-DE"/>
            </a:defPPr>
            <a:lvl1pPr algn="l" rtl="0" eaLnBrk="0" fontAlgn="base" hangingPunct="0">
              <a:spcBef>
                <a:spcPct val="0"/>
              </a:spcBef>
              <a:spcAft>
                <a:spcPct val="0"/>
              </a:spcAft>
              <a:defRPr sz="2000" i="1" kern="1200">
                <a:solidFill>
                  <a:schemeClr val="tx1"/>
                </a:solidFill>
                <a:latin typeface="Arial" charset="0"/>
                <a:ea typeface="+mn-ea"/>
                <a:cs typeface="+mn-cs"/>
              </a:defRPr>
            </a:lvl1pPr>
            <a:lvl2pPr marL="457200" algn="l" rtl="0" eaLnBrk="0" fontAlgn="base" hangingPunct="0">
              <a:spcBef>
                <a:spcPct val="0"/>
              </a:spcBef>
              <a:spcAft>
                <a:spcPct val="0"/>
              </a:spcAft>
              <a:defRPr sz="2400" i="1" kern="1200">
                <a:solidFill>
                  <a:schemeClr val="tx1"/>
                </a:solidFill>
                <a:latin typeface="Arial" charset="0"/>
                <a:ea typeface="+mn-ea"/>
                <a:cs typeface="+mn-cs"/>
              </a:defRPr>
            </a:lvl2pPr>
            <a:lvl3pPr marL="914400" algn="l" rtl="0" eaLnBrk="0" fontAlgn="base" hangingPunct="0">
              <a:spcBef>
                <a:spcPct val="0"/>
              </a:spcBef>
              <a:spcAft>
                <a:spcPct val="0"/>
              </a:spcAft>
              <a:defRPr sz="2400" i="1" kern="1200">
                <a:solidFill>
                  <a:schemeClr val="tx1"/>
                </a:solidFill>
                <a:latin typeface="Arial" charset="0"/>
                <a:ea typeface="+mn-ea"/>
                <a:cs typeface="+mn-cs"/>
              </a:defRPr>
            </a:lvl3pPr>
            <a:lvl4pPr marL="1371600" algn="l" rtl="0" eaLnBrk="0" fontAlgn="base" hangingPunct="0">
              <a:spcBef>
                <a:spcPct val="0"/>
              </a:spcBef>
              <a:spcAft>
                <a:spcPct val="0"/>
              </a:spcAft>
              <a:defRPr sz="2400" i="1" kern="1200">
                <a:solidFill>
                  <a:schemeClr val="tx1"/>
                </a:solidFill>
                <a:latin typeface="Arial" charset="0"/>
                <a:ea typeface="+mn-ea"/>
                <a:cs typeface="+mn-cs"/>
              </a:defRPr>
            </a:lvl4pPr>
            <a:lvl5pPr marL="1828800" algn="l" rtl="0" eaLnBrk="0" fontAlgn="base" hangingPunct="0">
              <a:spcBef>
                <a:spcPct val="0"/>
              </a:spcBef>
              <a:spcAft>
                <a:spcPct val="0"/>
              </a:spcAft>
              <a:defRPr sz="2400" i="1" kern="1200">
                <a:solidFill>
                  <a:schemeClr val="tx1"/>
                </a:solidFill>
                <a:latin typeface="Arial" charset="0"/>
                <a:ea typeface="+mn-ea"/>
                <a:cs typeface="+mn-cs"/>
              </a:defRPr>
            </a:lvl5pPr>
            <a:lvl6pPr marL="2286000" algn="l" defTabSz="457200" rtl="0" eaLnBrk="1" latinLnBrk="0" hangingPunct="1">
              <a:defRPr sz="2400" i="1" kern="1200">
                <a:solidFill>
                  <a:schemeClr val="tx1"/>
                </a:solidFill>
                <a:latin typeface="Arial" charset="0"/>
                <a:ea typeface="+mn-ea"/>
                <a:cs typeface="+mn-cs"/>
              </a:defRPr>
            </a:lvl6pPr>
            <a:lvl7pPr marL="2743200" algn="l" defTabSz="457200" rtl="0" eaLnBrk="1" latinLnBrk="0" hangingPunct="1">
              <a:defRPr sz="2400" i="1" kern="1200">
                <a:solidFill>
                  <a:schemeClr val="tx1"/>
                </a:solidFill>
                <a:latin typeface="Arial" charset="0"/>
                <a:ea typeface="+mn-ea"/>
                <a:cs typeface="+mn-cs"/>
              </a:defRPr>
            </a:lvl7pPr>
            <a:lvl8pPr marL="3200400" algn="l" defTabSz="457200" rtl="0" eaLnBrk="1" latinLnBrk="0" hangingPunct="1">
              <a:defRPr sz="2400" i="1" kern="1200">
                <a:solidFill>
                  <a:schemeClr val="tx1"/>
                </a:solidFill>
                <a:latin typeface="Arial" charset="0"/>
                <a:ea typeface="+mn-ea"/>
                <a:cs typeface="+mn-cs"/>
              </a:defRPr>
            </a:lvl8pPr>
            <a:lvl9pPr marL="3657600" algn="l" defTabSz="457200" rtl="0" eaLnBrk="1" latinLnBrk="0" hangingPunct="1">
              <a:defRPr sz="2400" i="1" kern="1200">
                <a:solidFill>
                  <a:schemeClr val="tx1"/>
                </a:solidFill>
                <a:latin typeface="Arial" charset="0"/>
                <a:ea typeface="+mn-ea"/>
                <a:cs typeface="+mn-cs"/>
              </a:defRPr>
            </a:lvl9pPr>
          </a:lstStyle>
          <a:p>
            <a:fld id="{328B4A77-1565-194F-91EA-1609F360758B}" type="slidenum">
              <a:rPr lang="en-US" sz="1400" smtClean="0"/>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4011247" cy="1162050"/>
          </a:xfrm>
        </p:spPr>
        <p:txBody>
          <a:bodyPr anchor="b"/>
          <a:lstStyle>
            <a:lvl1pPr algn="l">
              <a:defRPr sz="1800" b="1"/>
            </a:lvl1pPr>
          </a:lstStyle>
          <a:p>
            <a:r>
              <a:rPr lang="en-GB"/>
              <a:t>Click to edit Master title style</a:t>
            </a:r>
            <a:endParaRPr lang="en-US"/>
          </a:p>
        </p:txBody>
      </p:sp>
      <p:sp>
        <p:nvSpPr>
          <p:cNvPr id="3" name="Content Placeholder 2"/>
          <p:cNvSpPr>
            <a:spLocks noGrp="1"/>
          </p:cNvSpPr>
          <p:nvPr>
            <p:ph idx="1"/>
          </p:nvPr>
        </p:nvSpPr>
        <p:spPr>
          <a:xfrm>
            <a:off x="4767384" y="273074"/>
            <a:ext cx="6815016" cy="5853113"/>
          </a:xfrm>
          <a:prstGeom prst="rect">
            <a:avLst/>
          </a:prstGeom>
        </p:spPr>
        <p:txBody>
          <a:bodyPr vert="horz" lIns="81043" tIns="40522" rIns="81043" bIns="40522"/>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11" y="1435104"/>
            <a:ext cx="4011247" cy="4691063"/>
          </a:xfrm>
          <a:prstGeom prst="rect">
            <a:avLst/>
          </a:prstGeom>
        </p:spPr>
        <p:txBody>
          <a:bodyPr vert="horz" lIns="81043" tIns="40522" rIns="81043" bIns="40522"/>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en-GB"/>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5" y="4800600"/>
            <a:ext cx="7315200" cy="566738"/>
          </a:xfrm>
        </p:spPr>
        <p:txBody>
          <a:bodyPr anchor="b"/>
          <a:lstStyle>
            <a:lvl1pPr algn="l">
              <a:defRPr sz="1800" b="1"/>
            </a:lvl1pPr>
          </a:lstStyle>
          <a:p>
            <a:r>
              <a:rPr lang="en-GB"/>
              <a:t>Click to edit Master title style</a:t>
            </a:r>
            <a:endParaRPr lang="en-US"/>
          </a:p>
        </p:txBody>
      </p:sp>
      <p:sp>
        <p:nvSpPr>
          <p:cNvPr id="3" name="Picture Placeholder 2"/>
          <p:cNvSpPr>
            <a:spLocks noGrp="1"/>
          </p:cNvSpPr>
          <p:nvPr>
            <p:ph type="pic" idx="1"/>
          </p:nvPr>
        </p:nvSpPr>
        <p:spPr>
          <a:xfrm>
            <a:off x="2389555" y="612775"/>
            <a:ext cx="7315200" cy="4114800"/>
          </a:xfrm>
          <a:prstGeom prst="rect">
            <a:avLst/>
          </a:prstGeom>
        </p:spPr>
        <p:txBody>
          <a:bodyPr vert="horz" lIns="81043" tIns="40522" rIns="81043" bIns="40522"/>
          <a:lstStyle>
            <a:lvl1pPr marL="0" indent="0">
              <a:buNone/>
              <a:defRPr sz="2800"/>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pPr lvl="0"/>
            <a:endParaRPr lang="en-US" noProof="0"/>
          </a:p>
        </p:txBody>
      </p:sp>
      <p:sp>
        <p:nvSpPr>
          <p:cNvPr id="4" name="Text Placeholder 3"/>
          <p:cNvSpPr>
            <a:spLocks noGrp="1"/>
          </p:cNvSpPr>
          <p:nvPr>
            <p:ph type="body" sz="half" idx="2"/>
          </p:nvPr>
        </p:nvSpPr>
        <p:spPr>
          <a:xfrm>
            <a:off x="2389555" y="5367338"/>
            <a:ext cx="7315200" cy="804862"/>
          </a:xfrm>
          <a:prstGeom prst="rect">
            <a:avLst/>
          </a:prstGeom>
        </p:spPr>
        <p:txBody>
          <a:bodyPr vert="horz" lIns="81043" tIns="40522" rIns="81043" bIns="40522"/>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en-GB"/>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lIns="81043" tIns="40522" rIns="81043" bIns="40522"/>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469908" y="304821"/>
            <a:ext cx="11252200" cy="619126"/>
          </a:xfrm>
          <a:prstGeom prst="rect">
            <a:avLst/>
          </a:prstGeom>
          <a:gradFill rotWithShape="0">
            <a:gsLst>
              <a:gs pos="0">
                <a:srgbClr val="FFFFFF"/>
              </a:gs>
              <a:gs pos="100000">
                <a:srgbClr val="97C1E1"/>
              </a:gs>
            </a:gsLst>
            <a:lin ang="0" scaled="1"/>
          </a:gradFill>
          <a:ln w="9525">
            <a:noFill/>
            <a:miter lim="800000"/>
            <a:headEnd/>
            <a:tailEnd/>
          </a:ln>
          <a:effectLst/>
        </p:spPr>
        <p:txBody>
          <a:bodyPr wrap="none" lIns="81043" tIns="40522" rIns="81043" bIns="40522" anchor="ctr">
            <a:prstTxWarp prst="textNoShape">
              <a:avLst/>
            </a:prstTxWarp>
          </a:bodyPr>
          <a:lstStyle/>
          <a:p>
            <a:pPr algn="ctr" eaLnBrk="0" hangingPunct="0">
              <a:defRPr/>
            </a:pPr>
            <a:endParaRPr lang="en-US" sz="1800"/>
          </a:p>
        </p:txBody>
      </p:sp>
      <p:sp>
        <p:nvSpPr>
          <p:cNvPr id="1035" name="Line 11"/>
          <p:cNvSpPr>
            <a:spLocks noChangeShapeType="1"/>
          </p:cNvSpPr>
          <p:nvPr/>
        </p:nvSpPr>
        <p:spPr bwMode="auto">
          <a:xfrm>
            <a:off x="812800" y="990600"/>
            <a:ext cx="10566400" cy="0"/>
          </a:xfrm>
          <a:prstGeom prst="line">
            <a:avLst/>
          </a:prstGeom>
          <a:noFill/>
          <a:ln w="3175">
            <a:solidFill>
              <a:schemeClr val="tx1"/>
            </a:solidFill>
            <a:round/>
            <a:headEnd/>
            <a:tailEnd/>
          </a:ln>
          <a:effectLst/>
        </p:spPr>
        <p:txBody>
          <a:bodyPr wrap="none" lIns="81043" tIns="40522" rIns="81043" bIns="40522" anchor="ctr">
            <a:prstTxWarp prst="textNoShape">
              <a:avLst/>
            </a:prstTxWarp>
          </a:bodyPr>
          <a:lstStyle/>
          <a:p>
            <a:pPr algn="ctr" eaLnBrk="0" hangingPunct="0">
              <a:defRPr/>
            </a:pPr>
            <a:endParaRPr lang="en-US" sz="1800">
              <a:latin typeface="Helvetica" charset="0"/>
              <a:ea typeface="+mn-ea"/>
              <a:cs typeface="+mn-cs"/>
            </a:endParaRPr>
          </a:p>
        </p:txBody>
      </p:sp>
      <p:sp>
        <p:nvSpPr>
          <p:cNvPr id="1030" name="Rectangle 18"/>
          <p:cNvSpPr>
            <a:spLocks noGrp="1" noChangeArrowheads="1"/>
          </p:cNvSpPr>
          <p:nvPr>
            <p:ph type="title"/>
          </p:nvPr>
        </p:nvSpPr>
        <p:spPr bwMode="auto">
          <a:xfrm>
            <a:off x="749300" y="381000"/>
            <a:ext cx="10693400" cy="457200"/>
          </a:xfrm>
          <a:prstGeom prst="rect">
            <a:avLst/>
          </a:prstGeom>
          <a:noFill/>
          <a:ln w="9525">
            <a:noFill/>
            <a:miter lim="800000"/>
            <a:headEnd/>
            <a:tailEnd/>
          </a:ln>
        </p:spPr>
        <p:txBody>
          <a:bodyPr vert="horz" wrap="square" lIns="81043" tIns="40522" rIns="81043" bIns="40522" numCol="1" anchor="ctr" anchorCtr="0" compatLnSpc="1">
            <a:prstTxWarp prst="textNoShape">
              <a:avLst/>
            </a:prstTxWarp>
          </a:bodyPr>
          <a:lstStyle/>
          <a:p>
            <a:pPr lvl="0"/>
            <a:r>
              <a:rPr lang="en-GB"/>
              <a:t>Click to edit Master title style</a:t>
            </a:r>
          </a:p>
        </p:txBody>
      </p:sp>
      <p:pic>
        <p:nvPicPr>
          <p:cNvPr id="1032" name="Picture 24"/>
          <p:cNvPicPr>
            <a:picLocks noChangeAspect="1"/>
          </p:cNvPicPr>
          <p:nvPr userDrawn="1"/>
        </p:nvPicPr>
        <p:blipFill>
          <a:blip r:embed="rId12"/>
          <a:srcRect/>
          <a:stretch>
            <a:fillRect/>
          </a:stretch>
        </p:blipFill>
        <p:spPr bwMode="auto">
          <a:xfrm>
            <a:off x="119336" y="44624"/>
            <a:ext cx="1127448" cy="338138"/>
          </a:xfrm>
          <a:prstGeom prst="rect">
            <a:avLst/>
          </a:prstGeom>
          <a:noFill/>
          <a:ln w="9525">
            <a:noFill/>
            <a:miter lim="800000"/>
            <a:headEnd/>
            <a:tailEnd/>
          </a:ln>
        </p:spPr>
      </p:pic>
      <p:sp>
        <p:nvSpPr>
          <p:cNvPr id="8" name="Text Box 7"/>
          <p:cNvSpPr txBox="1">
            <a:spLocks noChangeArrowheads="1"/>
          </p:cNvSpPr>
          <p:nvPr userDrawn="1"/>
        </p:nvSpPr>
        <p:spPr bwMode="auto">
          <a:xfrm rot="16200000">
            <a:off x="-1489476" y="2952768"/>
            <a:ext cx="3600399" cy="520417"/>
          </a:xfrm>
          <a:prstGeom prst="rect">
            <a:avLst/>
          </a:prstGeom>
          <a:noFill/>
          <a:ln w="9525">
            <a:noFill/>
            <a:miter lim="800000"/>
            <a:headEnd/>
            <a:tailEnd/>
          </a:ln>
          <a:effectLst/>
        </p:spPr>
        <p:txBody>
          <a:bodyPr wrap="square" lIns="81043" tIns="40522" rIns="81043" bIns="40522">
            <a:prstTxWarp prst="textNoShape">
              <a:avLst/>
            </a:prstTxWarp>
            <a:spAutoFit/>
          </a:bodyPr>
          <a:lstStyle/>
          <a:p>
            <a:pPr>
              <a:spcBef>
                <a:spcPct val="50000"/>
              </a:spcBef>
            </a:pPr>
            <a:r>
              <a:rPr lang="en-GB" sz="1200" b="0" i="0" u="none" strike="noStrike" kern="1200" noProof="0">
                <a:solidFill>
                  <a:schemeClr val="tx1"/>
                </a:solidFill>
                <a:effectLst/>
                <a:latin typeface="Times New Roman" panose="02020603050405020304" pitchFamily="18" charset="0"/>
                <a:ea typeface="ＭＳ Ｐゴシック" pitchFamily="1" charset="-128"/>
                <a:cs typeface="Times New Roman" panose="02020603050405020304" pitchFamily="18" charset="0"/>
              </a:rPr>
              <a:t>Large Scale AI For Fundamental Physics</a:t>
            </a:r>
            <a:r>
              <a:rPr lang="en-GB" sz="1200" i="0" noProof="0">
                <a:latin typeface="Times New Roman" panose="02020603050405020304" pitchFamily="18" charset="0"/>
                <a:cs typeface="Times New Roman" panose="02020603050405020304" pitchFamily="18" charset="0"/>
              </a:rPr>
              <a:t>  </a:t>
            </a:r>
            <a:endParaRPr lang="en-GB" sz="1200" i="0" noProof="0">
              <a:solidFill>
                <a:schemeClr val="accent2"/>
              </a:solidFill>
              <a:latin typeface="Times New Roman" panose="02020603050405020304" pitchFamily="18" charset="0"/>
              <a:cs typeface="Times New Roman" panose="02020603050405020304" pitchFamily="18" charset="0"/>
            </a:endParaRPr>
          </a:p>
          <a:p>
            <a:pPr>
              <a:spcBef>
                <a:spcPct val="50000"/>
              </a:spcBef>
            </a:pPr>
            <a:endParaRPr lang="en-GB" sz="1100" i="0" noProof="0">
              <a:solidFill>
                <a:schemeClr val="accent2"/>
              </a:solidFill>
              <a:latin typeface="Tahoma" charset="0"/>
            </a:endParaRPr>
          </a:p>
        </p:txBody>
      </p:sp>
      <p:sp>
        <p:nvSpPr>
          <p:cNvPr id="9" name="Date Placeholder 3"/>
          <p:cNvSpPr txBox="1">
            <a:spLocks/>
          </p:cNvSpPr>
          <p:nvPr userDrawn="1"/>
        </p:nvSpPr>
        <p:spPr>
          <a:xfrm>
            <a:off x="11568608" y="6453337"/>
            <a:ext cx="1117600" cy="349820"/>
          </a:xfrm>
          <a:prstGeom prst="rect">
            <a:avLst/>
          </a:prstGeom>
        </p:spPr>
        <p:txBody>
          <a:bodyPr lIns="81043" tIns="40522" rIns="81043" bIns="40522"/>
          <a:lstStyle>
            <a:defPPr>
              <a:defRPr lang="de-DE"/>
            </a:defPPr>
            <a:lvl1pPr algn="l" rtl="0" eaLnBrk="0" fontAlgn="base" hangingPunct="0">
              <a:spcBef>
                <a:spcPct val="0"/>
              </a:spcBef>
              <a:spcAft>
                <a:spcPct val="0"/>
              </a:spcAft>
              <a:defRPr sz="2000" i="1" kern="1200">
                <a:solidFill>
                  <a:schemeClr val="tx1"/>
                </a:solidFill>
                <a:latin typeface="Arial" charset="0"/>
                <a:ea typeface="+mn-ea"/>
                <a:cs typeface="+mn-cs"/>
              </a:defRPr>
            </a:lvl1pPr>
            <a:lvl2pPr marL="457200" algn="l" rtl="0" eaLnBrk="0" fontAlgn="base" hangingPunct="0">
              <a:spcBef>
                <a:spcPct val="0"/>
              </a:spcBef>
              <a:spcAft>
                <a:spcPct val="0"/>
              </a:spcAft>
              <a:defRPr sz="2400" i="1" kern="1200">
                <a:solidFill>
                  <a:schemeClr val="tx1"/>
                </a:solidFill>
                <a:latin typeface="Arial" charset="0"/>
                <a:ea typeface="+mn-ea"/>
                <a:cs typeface="+mn-cs"/>
              </a:defRPr>
            </a:lvl2pPr>
            <a:lvl3pPr marL="914400" algn="l" rtl="0" eaLnBrk="0" fontAlgn="base" hangingPunct="0">
              <a:spcBef>
                <a:spcPct val="0"/>
              </a:spcBef>
              <a:spcAft>
                <a:spcPct val="0"/>
              </a:spcAft>
              <a:defRPr sz="2400" i="1" kern="1200">
                <a:solidFill>
                  <a:schemeClr val="tx1"/>
                </a:solidFill>
                <a:latin typeface="Arial" charset="0"/>
                <a:ea typeface="+mn-ea"/>
                <a:cs typeface="+mn-cs"/>
              </a:defRPr>
            </a:lvl3pPr>
            <a:lvl4pPr marL="1371600" algn="l" rtl="0" eaLnBrk="0" fontAlgn="base" hangingPunct="0">
              <a:spcBef>
                <a:spcPct val="0"/>
              </a:spcBef>
              <a:spcAft>
                <a:spcPct val="0"/>
              </a:spcAft>
              <a:defRPr sz="2400" i="1" kern="1200">
                <a:solidFill>
                  <a:schemeClr val="tx1"/>
                </a:solidFill>
                <a:latin typeface="Arial" charset="0"/>
                <a:ea typeface="+mn-ea"/>
                <a:cs typeface="+mn-cs"/>
              </a:defRPr>
            </a:lvl4pPr>
            <a:lvl5pPr marL="1828800" algn="l" rtl="0" eaLnBrk="0" fontAlgn="base" hangingPunct="0">
              <a:spcBef>
                <a:spcPct val="0"/>
              </a:spcBef>
              <a:spcAft>
                <a:spcPct val="0"/>
              </a:spcAft>
              <a:defRPr sz="2400" i="1" kern="1200">
                <a:solidFill>
                  <a:schemeClr val="tx1"/>
                </a:solidFill>
                <a:latin typeface="Arial" charset="0"/>
                <a:ea typeface="+mn-ea"/>
                <a:cs typeface="+mn-cs"/>
              </a:defRPr>
            </a:lvl5pPr>
            <a:lvl6pPr marL="2286000" algn="l" defTabSz="457200" rtl="0" eaLnBrk="1" latinLnBrk="0" hangingPunct="1">
              <a:defRPr sz="2400" i="1" kern="1200">
                <a:solidFill>
                  <a:schemeClr val="tx1"/>
                </a:solidFill>
                <a:latin typeface="Arial" charset="0"/>
                <a:ea typeface="+mn-ea"/>
                <a:cs typeface="+mn-cs"/>
              </a:defRPr>
            </a:lvl6pPr>
            <a:lvl7pPr marL="2743200" algn="l" defTabSz="457200" rtl="0" eaLnBrk="1" latinLnBrk="0" hangingPunct="1">
              <a:defRPr sz="2400" i="1" kern="1200">
                <a:solidFill>
                  <a:schemeClr val="tx1"/>
                </a:solidFill>
                <a:latin typeface="Arial" charset="0"/>
                <a:ea typeface="+mn-ea"/>
                <a:cs typeface="+mn-cs"/>
              </a:defRPr>
            </a:lvl7pPr>
            <a:lvl8pPr marL="3200400" algn="l" defTabSz="457200" rtl="0" eaLnBrk="1" latinLnBrk="0" hangingPunct="1">
              <a:defRPr sz="2400" i="1" kern="1200">
                <a:solidFill>
                  <a:schemeClr val="tx1"/>
                </a:solidFill>
                <a:latin typeface="Arial" charset="0"/>
                <a:ea typeface="+mn-ea"/>
                <a:cs typeface="+mn-cs"/>
              </a:defRPr>
            </a:lvl8pPr>
            <a:lvl9pPr marL="3657600" algn="l" defTabSz="457200" rtl="0" eaLnBrk="1" latinLnBrk="0" hangingPunct="1">
              <a:defRPr sz="2400" i="1" kern="1200">
                <a:solidFill>
                  <a:schemeClr val="tx1"/>
                </a:solidFill>
                <a:latin typeface="Arial" charset="0"/>
                <a:ea typeface="+mn-ea"/>
                <a:cs typeface="+mn-cs"/>
              </a:defRPr>
            </a:lvl9pPr>
          </a:lstStyle>
          <a:p>
            <a:fld id="{328B4A77-1565-194F-91EA-1609F360758B}" type="slidenum">
              <a:rPr lang="en-US" sz="1400" smtClean="0"/>
              <a:pPr/>
              <a:t>‹#›</a:t>
            </a:fld>
            <a:endParaRPr lang="en-US" sz="1400"/>
          </a:p>
        </p:txBody>
      </p:sp>
      <p:pic>
        <p:nvPicPr>
          <p:cNvPr id="10" name="AIONLogo.png" descr="AIONLogo.png">
            <a:extLst>
              <a:ext uri="{FF2B5EF4-FFF2-40B4-BE49-F238E27FC236}">
                <a16:creationId xmlns:a16="http://schemas.microsoft.com/office/drawing/2014/main" id="{9ED995A0-2F6E-A84A-AB55-775AC4344ABD}"/>
              </a:ext>
            </a:extLst>
          </p:cNvPr>
          <p:cNvPicPr>
            <a:picLocks noChangeAspect="1"/>
          </p:cNvPicPr>
          <p:nvPr userDrawn="1"/>
        </p:nvPicPr>
        <p:blipFill>
          <a:blip r:embed="rId13"/>
          <a:stretch>
            <a:fillRect/>
          </a:stretch>
        </p:blipFill>
        <p:spPr>
          <a:xfrm>
            <a:off x="11403571" y="65785"/>
            <a:ext cx="789272" cy="457200"/>
          </a:xfrm>
          <a:prstGeom prst="rect">
            <a:avLst/>
          </a:prstGeom>
          <a:gradFill>
            <a:gsLst>
              <a:gs pos="41000">
                <a:srgbClr val="FFFFFF"/>
              </a:gs>
              <a:gs pos="100000">
                <a:srgbClr val="97C1E1"/>
              </a:gs>
            </a:gsLst>
            <a:lin ang="0" scaled="1"/>
          </a:gradFill>
          <a:ln w="12700">
            <a:miter lim="400000"/>
          </a:ln>
        </p:spPr>
      </p:pic>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Lst>
  <p:hf hdr="0" dt="0"/>
  <p:txStyles>
    <p:titleStyle>
      <a:lvl1pPr algn="ctr" rtl="0" eaLnBrk="0" fontAlgn="base" hangingPunct="0">
        <a:spcBef>
          <a:spcPct val="0"/>
        </a:spcBef>
        <a:spcAft>
          <a:spcPct val="0"/>
        </a:spcAft>
        <a:defRPr sz="2500" b="1">
          <a:solidFill>
            <a:srgbClr val="006699"/>
          </a:solidFill>
          <a:latin typeface="+mj-lt"/>
          <a:ea typeface="ＭＳ Ｐゴシック" charset="-128"/>
          <a:cs typeface="ＭＳ Ｐゴシック" charset="-128"/>
        </a:defRPr>
      </a:lvl1pPr>
      <a:lvl2pPr algn="ctr" rtl="0" eaLnBrk="0" fontAlgn="base" hangingPunct="0">
        <a:spcBef>
          <a:spcPct val="0"/>
        </a:spcBef>
        <a:spcAft>
          <a:spcPct val="0"/>
        </a:spcAft>
        <a:defRPr sz="2500" b="1">
          <a:solidFill>
            <a:srgbClr val="006699"/>
          </a:solidFill>
          <a:latin typeface="Helvetica" charset="0"/>
          <a:ea typeface="ＭＳ Ｐゴシック" charset="-128"/>
          <a:cs typeface="ＭＳ Ｐゴシック" charset="-128"/>
        </a:defRPr>
      </a:lvl2pPr>
      <a:lvl3pPr algn="ctr" rtl="0" eaLnBrk="0" fontAlgn="base" hangingPunct="0">
        <a:spcBef>
          <a:spcPct val="0"/>
        </a:spcBef>
        <a:spcAft>
          <a:spcPct val="0"/>
        </a:spcAft>
        <a:defRPr sz="2500" b="1">
          <a:solidFill>
            <a:srgbClr val="006699"/>
          </a:solidFill>
          <a:latin typeface="Helvetica" charset="0"/>
          <a:ea typeface="ＭＳ Ｐゴシック" charset="-128"/>
          <a:cs typeface="ＭＳ Ｐゴシック" charset="-128"/>
        </a:defRPr>
      </a:lvl3pPr>
      <a:lvl4pPr algn="ctr" rtl="0" eaLnBrk="0" fontAlgn="base" hangingPunct="0">
        <a:spcBef>
          <a:spcPct val="0"/>
        </a:spcBef>
        <a:spcAft>
          <a:spcPct val="0"/>
        </a:spcAft>
        <a:defRPr sz="2500" b="1">
          <a:solidFill>
            <a:srgbClr val="006699"/>
          </a:solidFill>
          <a:latin typeface="Helvetica" charset="0"/>
          <a:ea typeface="ＭＳ Ｐゴシック" charset="-128"/>
          <a:cs typeface="ＭＳ Ｐゴシック" charset="-128"/>
        </a:defRPr>
      </a:lvl4pPr>
      <a:lvl5pPr algn="ctr" rtl="0" eaLnBrk="0" fontAlgn="base" hangingPunct="0">
        <a:spcBef>
          <a:spcPct val="0"/>
        </a:spcBef>
        <a:spcAft>
          <a:spcPct val="0"/>
        </a:spcAft>
        <a:defRPr sz="2500" b="1">
          <a:solidFill>
            <a:srgbClr val="006699"/>
          </a:solidFill>
          <a:latin typeface="Helvetica" charset="0"/>
          <a:ea typeface="ＭＳ Ｐゴシック" charset="-128"/>
          <a:cs typeface="ＭＳ Ｐゴシック" charset="-128"/>
        </a:defRPr>
      </a:lvl5pPr>
      <a:lvl6pPr marL="405216" algn="ctr" rtl="0" eaLnBrk="0" fontAlgn="base" hangingPunct="0">
        <a:spcBef>
          <a:spcPct val="0"/>
        </a:spcBef>
        <a:spcAft>
          <a:spcPct val="0"/>
        </a:spcAft>
        <a:defRPr sz="2500" b="1">
          <a:solidFill>
            <a:srgbClr val="006699"/>
          </a:solidFill>
          <a:latin typeface="Helvetica" charset="0"/>
        </a:defRPr>
      </a:lvl6pPr>
      <a:lvl7pPr marL="810433" algn="ctr" rtl="0" eaLnBrk="0" fontAlgn="base" hangingPunct="0">
        <a:spcBef>
          <a:spcPct val="0"/>
        </a:spcBef>
        <a:spcAft>
          <a:spcPct val="0"/>
        </a:spcAft>
        <a:defRPr sz="2500" b="1">
          <a:solidFill>
            <a:srgbClr val="006699"/>
          </a:solidFill>
          <a:latin typeface="Helvetica" charset="0"/>
        </a:defRPr>
      </a:lvl7pPr>
      <a:lvl8pPr marL="1215649" algn="ctr" rtl="0" eaLnBrk="0" fontAlgn="base" hangingPunct="0">
        <a:spcBef>
          <a:spcPct val="0"/>
        </a:spcBef>
        <a:spcAft>
          <a:spcPct val="0"/>
        </a:spcAft>
        <a:defRPr sz="2500" b="1">
          <a:solidFill>
            <a:srgbClr val="006699"/>
          </a:solidFill>
          <a:latin typeface="Helvetica" charset="0"/>
        </a:defRPr>
      </a:lvl8pPr>
      <a:lvl9pPr marL="1620865" algn="ctr" rtl="0" eaLnBrk="0" fontAlgn="base" hangingPunct="0">
        <a:spcBef>
          <a:spcPct val="0"/>
        </a:spcBef>
        <a:spcAft>
          <a:spcPct val="0"/>
        </a:spcAft>
        <a:defRPr sz="2500" b="1">
          <a:solidFill>
            <a:srgbClr val="006699"/>
          </a:solidFill>
          <a:latin typeface="Helvetica" charset="0"/>
        </a:defRPr>
      </a:lvl9pPr>
    </p:titleStyle>
    <p:bodyStyle>
      <a:lvl1pPr marL="303912" indent="-303912" algn="l" rtl="0" eaLnBrk="0" fontAlgn="base" hangingPunct="0">
        <a:spcBef>
          <a:spcPct val="20000"/>
        </a:spcBef>
        <a:spcAft>
          <a:spcPct val="0"/>
        </a:spcAft>
        <a:defRPr>
          <a:solidFill>
            <a:schemeClr val="tx1"/>
          </a:solidFill>
          <a:latin typeface="+mn-lt"/>
          <a:ea typeface="ＭＳ Ｐゴシック" charset="-128"/>
          <a:cs typeface="ＭＳ Ｐゴシック" charset="-128"/>
        </a:defRPr>
      </a:lvl1pPr>
      <a:lvl2pPr marL="658477" indent="-253260" algn="l" rtl="0" eaLnBrk="0" fontAlgn="base" hangingPunct="0">
        <a:spcBef>
          <a:spcPct val="20000"/>
        </a:spcBef>
        <a:spcAft>
          <a:spcPct val="0"/>
        </a:spcAft>
        <a:defRPr>
          <a:solidFill>
            <a:schemeClr val="tx1"/>
          </a:solidFill>
          <a:latin typeface="+mn-lt"/>
          <a:ea typeface="ＭＳ Ｐゴシック" charset="-128"/>
        </a:defRPr>
      </a:lvl2pPr>
      <a:lvl3pPr marL="1013041" indent="-202608" algn="l" rtl="0" eaLnBrk="0" fontAlgn="base" hangingPunct="0">
        <a:spcBef>
          <a:spcPct val="20000"/>
        </a:spcBef>
        <a:spcAft>
          <a:spcPct val="0"/>
        </a:spcAft>
        <a:defRPr>
          <a:solidFill>
            <a:schemeClr val="tx1"/>
          </a:solidFill>
          <a:latin typeface="+mn-lt"/>
          <a:ea typeface="ＭＳ Ｐゴシック" charset="-128"/>
        </a:defRPr>
      </a:lvl3pPr>
      <a:lvl4pPr marL="1418257" indent="-202608" algn="l" rtl="0" eaLnBrk="0" fontAlgn="base" hangingPunct="0">
        <a:spcBef>
          <a:spcPct val="20000"/>
        </a:spcBef>
        <a:spcAft>
          <a:spcPct val="0"/>
        </a:spcAft>
        <a:defRPr>
          <a:solidFill>
            <a:schemeClr val="tx1"/>
          </a:solidFill>
          <a:latin typeface="+mn-lt"/>
          <a:ea typeface="ＭＳ Ｐゴシック" charset="-128"/>
        </a:defRPr>
      </a:lvl4pPr>
      <a:lvl5pPr marL="1823474" indent="-202608" algn="l" rtl="0" eaLnBrk="0" fontAlgn="base" hangingPunct="0">
        <a:spcBef>
          <a:spcPct val="20000"/>
        </a:spcBef>
        <a:spcAft>
          <a:spcPct val="0"/>
        </a:spcAft>
        <a:defRPr>
          <a:solidFill>
            <a:schemeClr val="tx1"/>
          </a:solidFill>
          <a:latin typeface="+mn-lt"/>
          <a:ea typeface="ＭＳ Ｐゴシック" charset="-128"/>
        </a:defRPr>
      </a:lvl5pPr>
      <a:lvl6pPr marL="2228690" indent="-202608" algn="l" rtl="0" eaLnBrk="0" fontAlgn="base" hangingPunct="0">
        <a:spcBef>
          <a:spcPct val="20000"/>
        </a:spcBef>
        <a:spcAft>
          <a:spcPct val="0"/>
        </a:spcAft>
        <a:defRPr>
          <a:solidFill>
            <a:schemeClr val="tx1"/>
          </a:solidFill>
          <a:latin typeface="+mn-lt"/>
          <a:ea typeface="ＭＳ Ｐゴシック" charset="-128"/>
        </a:defRPr>
      </a:lvl6pPr>
      <a:lvl7pPr marL="2633906" indent="-202608" algn="l" rtl="0" eaLnBrk="0" fontAlgn="base" hangingPunct="0">
        <a:spcBef>
          <a:spcPct val="20000"/>
        </a:spcBef>
        <a:spcAft>
          <a:spcPct val="0"/>
        </a:spcAft>
        <a:defRPr>
          <a:solidFill>
            <a:schemeClr val="tx1"/>
          </a:solidFill>
          <a:latin typeface="+mn-lt"/>
          <a:ea typeface="ＭＳ Ｐゴシック" charset="-128"/>
        </a:defRPr>
      </a:lvl7pPr>
      <a:lvl8pPr marL="3039123" indent="-202608" algn="l" rtl="0" eaLnBrk="0" fontAlgn="base" hangingPunct="0">
        <a:spcBef>
          <a:spcPct val="20000"/>
        </a:spcBef>
        <a:spcAft>
          <a:spcPct val="0"/>
        </a:spcAft>
        <a:defRPr>
          <a:solidFill>
            <a:schemeClr val="tx1"/>
          </a:solidFill>
          <a:latin typeface="+mn-lt"/>
          <a:ea typeface="ＭＳ Ｐゴシック" charset="-128"/>
        </a:defRPr>
      </a:lvl8pPr>
      <a:lvl9pPr marL="3444339" indent="-202608" algn="l" rtl="0" eaLnBrk="0" fontAlgn="base" hangingPunct="0">
        <a:spcBef>
          <a:spcPct val="20000"/>
        </a:spcBef>
        <a:spcAft>
          <a:spcPct val="0"/>
        </a:spcAft>
        <a:defRPr>
          <a:solidFill>
            <a:schemeClr val="tx1"/>
          </a:solidFill>
          <a:latin typeface="+mn-lt"/>
          <a:ea typeface="ＭＳ Ｐゴシック" charset="-128"/>
        </a:defRPr>
      </a:lvl9pPr>
    </p:bodyStyle>
    <p:otherStyle>
      <a:defPPr>
        <a:defRPr lang="en-US"/>
      </a:defPPr>
      <a:lvl1pPr marL="0" algn="l" defTabSz="405216" rtl="0" eaLnBrk="1" latinLnBrk="0" hangingPunct="1">
        <a:defRPr sz="1600" kern="1200">
          <a:solidFill>
            <a:schemeClr val="tx1"/>
          </a:solidFill>
          <a:latin typeface="+mn-lt"/>
          <a:ea typeface="+mn-ea"/>
          <a:cs typeface="+mn-cs"/>
        </a:defRPr>
      </a:lvl1pPr>
      <a:lvl2pPr marL="405216" algn="l" defTabSz="405216" rtl="0" eaLnBrk="1" latinLnBrk="0" hangingPunct="1">
        <a:defRPr sz="1600" kern="1200">
          <a:solidFill>
            <a:schemeClr val="tx1"/>
          </a:solidFill>
          <a:latin typeface="+mn-lt"/>
          <a:ea typeface="+mn-ea"/>
          <a:cs typeface="+mn-cs"/>
        </a:defRPr>
      </a:lvl2pPr>
      <a:lvl3pPr marL="810433" algn="l" defTabSz="405216" rtl="0" eaLnBrk="1" latinLnBrk="0" hangingPunct="1">
        <a:defRPr sz="1600" kern="1200">
          <a:solidFill>
            <a:schemeClr val="tx1"/>
          </a:solidFill>
          <a:latin typeface="+mn-lt"/>
          <a:ea typeface="+mn-ea"/>
          <a:cs typeface="+mn-cs"/>
        </a:defRPr>
      </a:lvl3pPr>
      <a:lvl4pPr marL="1215649" algn="l" defTabSz="405216" rtl="0" eaLnBrk="1" latinLnBrk="0" hangingPunct="1">
        <a:defRPr sz="1600" kern="1200">
          <a:solidFill>
            <a:schemeClr val="tx1"/>
          </a:solidFill>
          <a:latin typeface="+mn-lt"/>
          <a:ea typeface="+mn-ea"/>
          <a:cs typeface="+mn-cs"/>
        </a:defRPr>
      </a:lvl4pPr>
      <a:lvl5pPr marL="1620865" algn="l" defTabSz="405216" rtl="0" eaLnBrk="1" latinLnBrk="0" hangingPunct="1">
        <a:defRPr sz="1600" kern="1200">
          <a:solidFill>
            <a:schemeClr val="tx1"/>
          </a:solidFill>
          <a:latin typeface="+mn-lt"/>
          <a:ea typeface="+mn-ea"/>
          <a:cs typeface="+mn-cs"/>
        </a:defRPr>
      </a:lvl5pPr>
      <a:lvl6pPr marL="2026082" algn="l" defTabSz="405216" rtl="0" eaLnBrk="1" latinLnBrk="0" hangingPunct="1">
        <a:defRPr sz="1600" kern="1200">
          <a:solidFill>
            <a:schemeClr val="tx1"/>
          </a:solidFill>
          <a:latin typeface="+mn-lt"/>
          <a:ea typeface="+mn-ea"/>
          <a:cs typeface="+mn-cs"/>
        </a:defRPr>
      </a:lvl6pPr>
      <a:lvl7pPr marL="2431298" algn="l" defTabSz="405216" rtl="0" eaLnBrk="1" latinLnBrk="0" hangingPunct="1">
        <a:defRPr sz="1600" kern="1200">
          <a:solidFill>
            <a:schemeClr val="tx1"/>
          </a:solidFill>
          <a:latin typeface="+mn-lt"/>
          <a:ea typeface="+mn-ea"/>
          <a:cs typeface="+mn-cs"/>
        </a:defRPr>
      </a:lvl7pPr>
      <a:lvl8pPr marL="2836515" algn="l" defTabSz="405216" rtl="0" eaLnBrk="1" latinLnBrk="0" hangingPunct="1">
        <a:defRPr sz="1600" kern="1200">
          <a:solidFill>
            <a:schemeClr val="tx1"/>
          </a:solidFill>
          <a:latin typeface="+mn-lt"/>
          <a:ea typeface="+mn-ea"/>
          <a:cs typeface="+mn-cs"/>
        </a:defRPr>
      </a:lvl8pPr>
      <a:lvl9pPr marL="3241731" algn="l" defTabSz="40521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16/5.0172731" TargetMode="External"/><Relationship Id="rId2" Type="http://schemas.openxmlformats.org/officeDocument/2006/relationships/hyperlink" Target="https://arxiv.org/abs/2305.20060"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717B-C1BA-4B0A-179A-B5984EC5B4A5}"/>
              </a:ext>
            </a:extLst>
          </p:cNvPr>
          <p:cNvSpPr>
            <a:spLocks noGrp="1"/>
          </p:cNvSpPr>
          <p:nvPr>
            <p:ph type="title"/>
          </p:nvPr>
        </p:nvSpPr>
        <p:spPr/>
        <p:txBody>
          <a:bodyPr/>
          <a:lstStyle/>
          <a:p>
            <a:r>
              <a:rPr lang="en-GB" b="1" i="0" u="none" strike="noStrike" dirty="0">
                <a:solidFill>
                  <a:srgbClr val="000000"/>
                </a:solidFill>
                <a:effectLst/>
              </a:rPr>
              <a:t>Terrestrial Very Large Scale Atom Interferometry (TVLBAI) Project</a:t>
            </a:r>
            <a:endParaRPr lang="en-US" dirty="0"/>
          </a:p>
        </p:txBody>
      </p:sp>
      <p:sp>
        <p:nvSpPr>
          <p:cNvPr id="6" name="TextBox 5">
            <a:extLst>
              <a:ext uri="{FF2B5EF4-FFF2-40B4-BE49-F238E27FC236}">
                <a16:creationId xmlns:a16="http://schemas.microsoft.com/office/drawing/2014/main" id="{DFBB636C-13CE-A163-4945-BD1A688470C3}"/>
              </a:ext>
            </a:extLst>
          </p:cNvPr>
          <p:cNvSpPr txBox="1"/>
          <p:nvPr/>
        </p:nvSpPr>
        <p:spPr>
          <a:xfrm>
            <a:off x="335360" y="1122124"/>
            <a:ext cx="5904656" cy="4755148"/>
          </a:xfrm>
          <a:prstGeom prst="rect">
            <a:avLst/>
          </a:prstGeom>
          <a:noFill/>
        </p:spPr>
        <p:txBody>
          <a:bodyPr wrap="square" rtlCol="0">
            <a:spAutoFit/>
          </a:bodyPr>
          <a:lstStyle/>
          <a:p>
            <a:pPr algn="l"/>
            <a:r>
              <a:rPr lang="en-GB" sz="1500" b="1" i="0" u="none" strike="noStrike" dirty="0">
                <a:solidFill>
                  <a:srgbClr val="000000"/>
                </a:solidFill>
                <a:effectLst/>
              </a:rPr>
              <a:t>Formation of TVLBAI Proto-Collaboration:</a:t>
            </a:r>
            <a:endParaRPr lang="en-GB" sz="1500" b="0" i="0" u="none" strike="noStrike" dirty="0">
              <a:solidFill>
                <a:srgbClr val="000000"/>
              </a:solidFill>
              <a:effectLst/>
            </a:endParaRPr>
          </a:p>
          <a:p>
            <a:pPr marL="742950" lvl="1" indent="-285750" algn="l">
              <a:buFont typeface="Arial" panose="020B0604020202020204" pitchFamily="34" charset="0"/>
              <a:buChar char="•"/>
            </a:pPr>
            <a:r>
              <a:rPr lang="en-GB" sz="1500" b="0" i="0" u="none" strike="noStrike" dirty="0">
                <a:solidFill>
                  <a:srgbClr val="000000"/>
                </a:solidFill>
                <a:effectLst/>
              </a:rPr>
              <a:t>MoU signing deadline: 31st October 2024</a:t>
            </a:r>
          </a:p>
          <a:p>
            <a:pPr marL="742950" lvl="1" indent="-285750" algn="l">
              <a:buFont typeface="Arial" panose="020B0604020202020204" pitchFamily="34" charset="0"/>
              <a:buChar char="•"/>
            </a:pPr>
            <a:r>
              <a:rPr lang="en-GB" sz="1500" b="0" i="0" u="none" strike="noStrike" dirty="0">
                <a:solidFill>
                  <a:srgbClr val="000000"/>
                </a:solidFill>
                <a:effectLst/>
              </a:rPr>
              <a:t>Over two dozen international institutions expected to sign, including key UK institutions</a:t>
            </a:r>
          </a:p>
          <a:p>
            <a:pPr algn="l"/>
            <a:r>
              <a:rPr lang="en-GB" sz="1500" b="1" i="0" u="none" strike="noStrike" dirty="0">
                <a:solidFill>
                  <a:srgbClr val="000000"/>
                </a:solidFill>
                <a:effectLst/>
              </a:rPr>
              <a:t>Physics Goals:</a:t>
            </a:r>
            <a:endParaRPr lang="en-GB" sz="1500" b="0" i="0" u="none" strike="noStrike" dirty="0">
              <a:solidFill>
                <a:srgbClr val="000000"/>
              </a:solidFill>
              <a:effectLst/>
            </a:endParaRPr>
          </a:p>
          <a:p>
            <a:pPr marL="742950" lvl="1" indent="-285750" algn="l">
              <a:buFont typeface="Arial" panose="020B0604020202020204" pitchFamily="34" charset="0"/>
              <a:buChar char="•"/>
            </a:pPr>
            <a:r>
              <a:rPr lang="en-GB" sz="1500" b="0" i="0" u="none" strike="noStrike" dirty="0">
                <a:solidFill>
                  <a:srgbClr val="000000"/>
                </a:solidFill>
                <a:effectLst/>
              </a:rPr>
              <a:t>Observation of Ultra-Light Dark Matter (ULDM)</a:t>
            </a:r>
          </a:p>
          <a:p>
            <a:pPr marL="742950" lvl="1" indent="-285750" algn="l">
              <a:buFont typeface="Arial" panose="020B0604020202020204" pitchFamily="34" charset="0"/>
              <a:buChar char="•"/>
            </a:pPr>
            <a:r>
              <a:rPr lang="en-GB" sz="1500" b="0" i="0" u="none" strike="noStrike" dirty="0">
                <a:solidFill>
                  <a:srgbClr val="000000"/>
                </a:solidFill>
                <a:effectLst/>
              </a:rPr>
              <a:t>Detection of Gravitational Waves (GW) in the mid-frequency band</a:t>
            </a:r>
          </a:p>
          <a:p>
            <a:pPr marL="742950" lvl="1" indent="-285750" algn="l">
              <a:buFont typeface="Arial" panose="020B0604020202020204" pitchFamily="34" charset="0"/>
              <a:buChar char="•"/>
            </a:pPr>
            <a:r>
              <a:rPr lang="en-GB" sz="1500" b="0" i="0" u="none" strike="noStrike" dirty="0">
                <a:solidFill>
                  <a:srgbClr val="000000"/>
                </a:solidFill>
                <a:effectLst/>
              </a:rPr>
              <a:t>Complement existing laser interferometry experiments by exploring a different frequency range</a:t>
            </a:r>
          </a:p>
          <a:p>
            <a:pPr algn="l"/>
            <a:r>
              <a:rPr lang="en-GB" sz="1500" b="1" i="0" u="none" strike="noStrike" dirty="0">
                <a:solidFill>
                  <a:srgbClr val="000000"/>
                </a:solidFill>
                <a:effectLst/>
              </a:rPr>
              <a:t>Project Advantages:</a:t>
            </a:r>
            <a:endParaRPr lang="en-GB" sz="1500" b="0" i="0" u="none" strike="noStrike" dirty="0">
              <a:solidFill>
                <a:srgbClr val="000000"/>
              </a:solidFill>
              <a:effectLst/>
            </a:endParaRPr>
          </a:p>
          <a:p>
            <a:pPr marL="742950" lvl="1" indent="-285750" algn="l">
              <a:buFont typeface="Arial" panose="020B0604020202020204" pitchFamily="34" charset="0"/>
              <a:buChar char="•"/>
            </a:pPr>
            <a:r>
              <a:rPr lang="en-GB" sz="1500" b="0" i="0" u="none" strike="noStrike" dirty="0">
                <a:solidFill>
                  <a:srgbClr val="000000"/>
                </a:solidFill>
                <a:effectLst/>
              </a:rPr>
              <a:t>Unique access to the mid-frequency band, unexplored by other experiments</a:t>
            </a:r>
          </a:p>
          <a:p>
            <a:pPr marL="742950" lvl="1" indent="-285750" algn="l">
              <a:buFont typeface="Arial" panose="020B0604020202020204" pitchFamily="34" charset="0"/>
              <a:buChar char="•"/>
            </a:pPr>
            <a:r>
              <a:rPr lang="en-GB" sz="1500" b="0" i="0" u="none" strike="noStrike" dirty="0">
                <a:solidFill>
                  <a:srgbClr val="000000"/>
                </a:solidFill>
                <a:effectLst/>
              </a:rPr>
              <a:t>Complements both existing and planned experiments</a:t>
            </a:r>
          </a:p>
          <a:p>
            <a:pPr algn="l"/>
            <a:r>
              <a:rPr lang="en-GB" sz="1500" b="1" i="0" u="none" strike="noStrike" dirty="0">
                <a:solidFill>
                  <a:srgbClr val="000000"/>
                </a:solidFill>
                <a:effectLst/>
              </a:rPr>
              <a:t>Preferred Locations:</a:t>
            </a:r>
            <a:endParaRPr lang="en-GB" sz="1500" b="0" i="0" u="none" strike="noStrike" dirty="0">
              <a:solidFill>
                <a:srgbClr val="000000"/>
              </a:solidFill>
              <a:effectLst/>
            </a:endParaRPr>
          </a:p>
          <a:p>
            <a:pPr marL="742950" lvl="1" indent="-285750" algn="l">
              <a:buFont typeface="Arial" panose="020B0604020202020204" pitchFamily="34" charset="0"/>
              <a:buChar char="•"/>
            </a:pPr>
            <a:r>
              <a:rPr lang="en-GB" sz="1500" b="0" i="0" u="none" strike="noStrike" dirty="0">
                <a:solidFill>
                  <a:srgbClr val="000000"/>
                </a:solidFill>
                <a:effectLst/>
              </a:rPr>
              <a:t>CERN: Conceptual feasibility study complete</a:t>
            </a:r>
          </a:p>
          <a:p>
            <a:pPr marL="742950" lvl="1" indent="-285750" algn="l">
              <a:buFont typeface="Arial" panose="020B0604020202020204" pitchFamily="34" charset="0"/>
              <a:buChar char="•"/>
            </a:pPr>
            <a:r>
              <a:rPr lang="en-GB" sz="1500" b="0" i="0" u="none" strike="noStrike" dirty="0">
                <a:solidFill>
                  <a:srgbClr val="000000"/>
                </a:solidFill>
                <a:effectLst/>
              </a:rPr>
              <a:t>STFC </a:t>
            </a:r>
            <a:r>
              <a:rPr lang="en-GB" sz="1500" b="0" i="0" u="none" strike="noStrike" dirty="0" err="1">
                <a:solidFill>
                  <a:srgbClr val="000000"/>
                </a:solidFill>
                <a:effectLst/>
              </a:rPr>
              <a:t>Boulby</a:t>
            </a:r>
            <a:r>
              <a:rPr lang="en-GB" sz="1500" b="0" i="0" u="none" strike="noStrike" dirty="0">
                <a:solidFill>
                  <a:srgbClr val="000000"/>
                </a:solidFill>
                <a:effectLst/>
              </a:rPr>
              <a:t> Underground Laboratory: Feasibility study in progress</a:t>
            </a:r>
          </a:p>
          <a:p>
            <a:pPr marL="742950" lvl="1" indent="-285750" algn="l">
              <a:buFont typeface="Arial" panose="020B0604020202020204" pitchFamily="34" charset="0"/>
              <a:buChar char="•"/>
            </a:pPr>
            <a:r>
              <a:rPr lang="en-GB" sz="1500" b="0" i="0" u="none" strike="noStrike" dirty="0">
                <a:solidFill>
                  <a:srgbClr val="000000"/>
                </a:solidFill>
                <a:effectLst/>
              </a:rPr>
              <a:t>Other possible locations: Spain (no feasibility study yet)</a:t>
            </a:r>
          </a:p>
          <a:p>
            <a:endParaRPr lang="en-US" dirty="0"/>
          </a:p>
        </p:txBody>
      </p:sp>
      <p:sp>
        <p:nvSpPr>
          <p:cNvPr id="7" name="TextBox 6">
            <a:extLst>
              <a:ext uri="{FF2B5EF4-FFF2-40B4-BE49-F238E27FC236}">
                <a16:creationId xmlns:a16="http://schemas.microsoft.com/office/drawing/2014/main" id="{0356E9A1-2FA3-73ED-56C7-AF31FC88647E}"/>
              </a:ext>
            </a:extLst>
          </p:cNvPr>
          <p:cNvSpPr txBox="1"/>
          <p:nvPr/>
        </p:nvSpPr>
        <p:spPr>
          <a:xfrm>
            <a:off x="6240016" y="1052736"/>
            <a:ext cx="6048672" cy="5216813"/>
          </a:xfrm>
          <a:prstGeom prst="rect">
            <a:avLst/>
          </a:prstGeom>
          <a:noFill/>
        </p:spPr>
        <p:txBody>
          <a:bodyPr wrap="square" rtlCol="0">
            <a:spAutoFit/>
          </a:bodyPr>
          <a:lstStyle/>
          <a:p>
            <a:pPr algn="l"/>
            <a:r>
              <a:rPr lang="en-GB" sz="1500" b="1" i="0" u="none" strike="noStrike" dirty="0">
                <a:solidFill>
                  <a:srgbClr val="000000"/>
                </a:solidFill>
                <a:effectLst/>
              </a:rPr>
              <a:t>Project Timeline (CERN example):</a:t>
            </a:r>
            <a:endParaRPr lang="en-GB" sz="1500" b="0" i="0" u="none" strike="noStrike" dirty="0">
              <a:solidFill>
                <a:srgbClr val="000000"/>
              </a:solidFill>
              <a:effectLst/>
            </a:endParaRPr>
          </a:p>
          <a:p>
            <a:pPr marL="742950" lvl="1" indent="-285750" algn="l">
              <a:buFont typeface="Arial" panose="020B0604020202020204" pitchFamily="34" charset="0"/>
              <a:buChar char="•"/>
            </a:pPr>
            <a:r>
              <a:rPr lang="en-GB" sz="1500" b="0" i="0" u="none" strike="noStrike" dirty="0">
                <a:solidFill>
                  <a:srgbClr val="000000"/>
                </a:solidFill>
                <a:effectLst/>
              </a:rPr>
              <a:t>R&amp;D completion: 2027</a:t>
            </a:r>
          </a:p>
          <a:p>
            <a:pPr marL="742950" lvl="1" indent="-285750" algn="l">
              <a:buFont typeface="Arial" panose="020B0604020202020204" pitchFamily="34" charset="0"/>
              <a:buChar char="•"/>
            </a:pPr>
            <a:r>
              <a:rPr lang="en-GB" sz="1500" b="0" i="0" u="none" strike="noStrike" dirty="0">
                <a:solidFill>
                  <a:srgbClr val="000000"/>
                </a:solidFill>
                <a:effectLst/>
              </a:rPr>
              <a:t>Construction of 100m experiment at CERN's PX47: 2028-2029 (during LS3)</a:t>
            </a:r>
          </a:p>
          <a:p>
            <a:pPr marL="742950" lvl="1" indent="-285750" algn="l">
              <a:buFont typeface="Arial" panose="020B0604020202020204" pitchFamily="34" charset="0"/>
              <a:buChar char="•"/>
            </a:pPr>
            <a:r>
              <a:rPr lang="en-GB" sz="1500" b="0" i="0" u="none" strike="noStrike" dirty="0">
                <a:solidFill>
                  <a:srgbClr val="000000"/>
                </a:solidFill>
                <a:effectLst/>
              </a:rPr>
              <a:t>Operations:</a:t>
            </a:r>
          </a:p>
          <a:p>
            <a:pPr marL="1143000" lvl="2" indent="-228600" algn="l">
              <a:buFont typeface="Arial" panose="020B0604020202020204" pitchFamily="34" charset="0"/>
              <a:buChar char="•"/>
            </a:pPr>
            <a:r>
              <a:rPr lang="en-GB" sz="1500" b="0" i="0" u="none" strike="noStrike" dirty="0">
                <a:solidFill>
                  <a:srgbClr val="000000"/>
                </a:solidFill>
                <a:effectLst/>
              </a:rPr>
              <a:t>Phase 1 (2030-2033): ULDM-focused</a:t>
            </a:r>
          </a:p>
          <a:p>
            <a:pPr marL="1143000" lvl="2" indent="-228600" algn="l">
              <a:buFont typeface="Arial" panose="020B0604020202020204" pitchFamily="34" charset="0"/>
              <a:buChar char="•"/>
            </a:pPr>
            <a:r>
              <a:rPr lang="en-GB" sz="1500" b="0" i="0" u="none" strike="noStrike" dirty="0">
                <a:solidFill>
                  <a:srgbClr val="000000"/>
                </a:solidFill>
                <a:effectLst/>
              </a:rPr>
              <a:t>Phase 2 (2033-2034): Upgrade for GW sensitivity</a:t>
            </a:r>
          </a:p>
          <a:p>
            <a:pPr marL="1143000" lvl="2" indent="-228600" algn="l">
              <a:buFont typeface="Arial" panose="020B0604020202020204" pitchFamily="34" charset="0"/>
              <a:buChar char="•"/>
            </a:pPr>
            <a:r>
              <a:rPr lang="en-GB" sz="1500" b="0" i="0" u="none" strike="noStrike" dirty="0">
                <a:solidFill>
                  <a:srgbClr val="000000"/>
                </a:solidFill>
                <a:effectLst/>
              </a:rPr>
              <a:t>Phase 3 (2034-2039): Combined ULDM &amp; GW operations</a:t>
            </a:r>
          </a:p>
          <a:p>
            <a:pPr algn="l"/>
            <a:r>
              <a:rPr lang="en-GB" sz="1500" b="1" i="0" u="none" strike="noStrike" dirty="0">
                <a:solidFill>
                  <a:srgbClr val="000000"/>
                </a:solidFill>
                <a:effectLst/>
              </a:rPr>
              <a:t>Rough Estimated Costs:</a:t>
            </a:r>
            <a:endParaRPr lang="en-GB" sz="1500" b="0" i="0" u="none" strike="noStrike" dirty="0">
              <a:solidFill>
                <a:srgbClr val="000000"/>
              </a:solidFill>
              <a:effectLst/>
            </a:endParaRPr>
          </a:p>
          <a:p>
            <a:pPr marL="742950" lvl="1" indent="-285750" algn="l">
              <a:buFont typeface="Arial" panose="020B0604020202020204" pitchFamily="34" charset="0"/>
              <a:buChar char="•"/>
            </a:pPr>
            <a:r>
              <a:rPr lang="en-GB" sz="1500" b="0" i="0" u="none" strike="noStrike" dirty="0">
                <a:solidFill>
                  <a:srgbClr val="000000"/>
                </a:solidFill>
                <a:effectLst/>
              </a:rPr>
              <a:t>PX47 refurbishment: 2M CHF</a:t>
            </a:r>
          </a:p>
          <a:p>
            <a:pPr marL="742950" lvl="1" indent="-285750" algn="l">
              <a:buFont typeface="Arial" panose="020B0604020202020204" pitchFamily="34" charset="0"/>
              <a:buChar char="•"/>
            </a:pPr>
            <a:r>
              <a:rPr lang="en-GB" sz="1500" b="0" i="0" u="none" strike="noStrike" dirty="0">
                <a:solidFill>
                  <a:srgbClr val="000000"/>
                </a:solidFill>
                <a:effectLst/>
              </a:rPr>
              <a:t>Construction: 25M CHF</a:t>
            </a:r>
          </a:p>
          <a:p>
            <a:pPr marL="742950" lvl="1" indent="-285750" algn="l">
              <a:buFont typeface="Arial" panose="020B0604020202020204" pitchFamily="34" charset="0"/>
              <a:buChar char="•"/>
            </a:pPr>
            <a:r>
              <a:rPr lang="en-GB" sz="1500" b="0" i="0" u="none" strike="noStrike" dirty="0">
                <a:solidFill>
                  <a:srgbClr val="000000"/>
                </a:solidFill>
                <a:effectLst/>
              </a:rPr>
              <a:t>Upgrade: 15M CHF</a:t>
            </a:r>
          </a:p>
          <a:p>
            <a:pPr marL="742950" lvl="1" indent="-285750" algn="l">
              <a:buFont typeface="Arial" panose="020B0604020202020204" pitchFamily="34" charset="0"/>
              <a:buChar char="•"/>
            </a:pPr>
            <a:r>
              <a:rPr lang="en-GB" sz="1500" b="0" i="0" u="none" strike="noStrike" dirty="0">
                <a:solidFill>
                  <a:srgbClr val="000000"/>
                </a:solidFill>
                <a:effectLst/>
              </a:rPr>
              <a:t>Operation: 1M CHF/year</a:t>
            </a:r>
          </a:p>
          <a:p>
            <a:pPr algn="l"/>
            <a:r>
              <a:rPr lang="en-GB" sz="1500" b="1" i="0" u="none" strike="noStrike" dirty="0">
                <a:solidFill>
                  <a:srgbClr val="000000"/>
                </a:solidFill>
                <a:effectLst/>
              </a:rPr>
              <a:t>Main Risks/Obstacles:</a:t>
            </a:r>
            <a:endParaRPr lang="en-GB" sz="1500" b="0" i="0" u="none" strike="noStrike" dirty="0">
              <a:solidFill>
                <a:srgbClr val="000000"/>
              </a:solidFill>
              <a:effectLst/>
            </a:endParaRPr>
          </a:p>
          <a:p>
            <a:pPr marL="742950" lvl="1" indent="-285750" algn="l">
              <a:buFont typeface="Arial" panose="020B0604020202020204" pitchFamily="34" charset="0"/>
              <a:buChar char="•"/>
            </a:pPr>
            <a:r>
              <a:rPr lang="en-GB" sz="1500" b="0" i="0" u="none" strike="noStrike" dirty="0">
                <a:solidFill>
                  <a:srgbClr val="000000"/>
                </a:solidFill>
                <a:effectLst/>
              </a:rPr>
              <a:t>Development of new technologies required</a:t>
            </a:r>
          </a:p>
          <a:p>
            <a:pPr marL="742950" lvl="1" indent="-285750" algn="l">
              <a:buFont typeface="Arial" panose="020B0604020202020204" pitchFamily="34" charset="0"/>
              <a:buChar char="•"/>
            </a:pPr>
            <a:r>
              <a:rPr lang="en-GB" sz="1500" b="0" i="0" u="none" strike="noStrike" dirty="0">
                <a:solidFill>
                  <a:srgbClr val="000000"/>
                </a:solidFill>
                <a:effectLst/>
              </a:rPr>
              <a:t>Construction and refurbishment of new facilities</a:t>
            </a:r>
          </a:p>
          <a:p>
            <a:pPr algn="l"/>
            <a:r>
              <a:rPr lang="en-GB" sz="1500" b="1" i="0" u="none" strike="noStrike" dirty="0">
                <a:solidFill>
                  <a:srgbClr val="000000"/>
                </a:solidFill>
                <a:effectLst/>
              </a:rPr>
              <a:t>UK Involvement:</a:t>
            </a:r>
            <a:endParaRPr lang="en-GB" sz="1500" b="0" i="0" u="none" strike="noStrike" dirty="0">
              <a:solidFill>
                <a:srgbClr val="000000"/>
              </a:solidFill>
              <a:effectLst/>
            </a:endParaRPr>
          </a:p>
          <a:p>
            <a:pPr marL="742950" lvl="1" indent="-285750" algn="l">
              <a:buFont typeface="Arial" panose="020B0604020202020204" pitchFamily="34" charset="0"/>
              <a:buChar char="•"/>
            </a:pPr>
            <a:r>
              <a:rPr lang="en-GB" sz="1500" b="0" i="0" u="none" strike="noStrike" dirty="0">
                <a:solidFill>
                  <a:srgbClr val="000000"/>
                </a:solidFill>
                <a:effectLst/>
              </a:rPr>
              <a:t>AION (QTFP project) leads international collaboration building</a:t>
            </a:r>
          </a:p>
          <a:p>
            <a:pPr marL="742950" lvl="1" indent="-285750" algn="l">
              <a:buFont typeface="Arial" panose="020B0604020202020204" pitchFamily="34" charset="0"/>
              <a:buChar char="•"/>
            </a:pPr>
            <a:r>
              <a:rPr lang="en-GB" sz="1500" b="0" i="0" u="none" strike="noStrike" dirty="0">
                <a:solidFill>
                  <a:srgbClr val="000000"/>
                </a:solidFill>
                <a:effectLst/>
              </a:rPr>
              <a:t>AION and US partner MAGIS spearheading R&amp;D efforts</a:t>
            </a:r>
          </a:p>
          <a:p>
            <a:endParaRPr lang="en-US" dirty="0"/>
          </a:p>
        </p:txBody>
      </p:sp>
    </p:spTree>
    <p:extLst>
      <p:ext uri="{BB962C8B-B14F-4D97-AF65-F5344CB8AC3E}">
        <p14:creationId xmlns:p14="http://schemas.microsoft.com/office/powerpoint/2010/main" val="315392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A4E5A-5F23-F98B-B620-560C343CE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F21E2-EF02-952C-960F-AB13E3741A18}"/>
              </a:ext>
            </a:extLst>
          </p:cNvPr>
          <p:cNvSpPr>
            <a:spLocks noGrp="1"/>
          </p:cNvSpPr>
          <p:nvPr>
            <p:ph type="title"/>
          </p:nvPr>
        </p:nvSpPr>
        <p:spPr/>
        <p:txBody>
          <a:bodyPr/>
          <a:lstStyle/>
          <a:p>
            <a:r>
              <a:rPr lang="en-US" dirty="0"/>
              <a:t>Physics Potential </a:t>
            </a:r>
          </a:p>
        </p:txBody>
      </p:sp>
      <p:pic>
        <p:nvPicPr>
          <p:cNvPr id="4" name="RSBHs.png" descr="RSBHs.png">
            <a:extLst>
              <a:ext uri="{FF2B5EF4-FFF2-40B4-BE49-F238E27FC236}">
                <a16:creationId xmlns:a16="http://schemas.microsoft.com/office/drawing/2014/main" id="{875A8A40-B48F-3744-2ECC-66E17FD7CF5B}"/>
              </a:ext>
            </a:extLst>
          </p:cNvPr>
          <p:cNvPicPr>
            <a:picLocks noGrp="1" noChangeAspect="1"/>
          </p:cNvPicPr>
          <p:nvPr>
            <p:ph idx="1"/>
          </p:nvPr>
        </p:nvPicPr>
        <p:blipFill>
          <a:blip r:embed="rId3"/>
          <a:stretch>
            <a:fillRect/>
          </a:stretch>
        </p:blipFill>
        <p:spPr>
          <a:xfrm>
            <a:off x="4583832" y="2204864"/>
            <a:ext cx="7048500" cy="4521200"/>
          </a:xfrm>
          <a:prstGeom prst="rect">
            <a:avLst/>
          </a:prstGeom>
          <a:ln w="12700">
            <a:miter lim="400000"/>
          </a:ln>
        </p:spPr>
      </p:pic>
      <p:pic>
        <p:nvPicPr>
          <p:cNvPr id="5" name="Combined_Sensitivity_e_mass.png" descr="Combined_Sensitivity_e_mass.png">
            <a:extLst>
              <a:ext uri="{FF2B5EF4-FFF2-40B4-BE49-F238E27FC236}">
                <a16:creationId xmlns:a16="http://schemas.microsoft.com/office/drawing/2014/main" id="{1998C62F-6808-C060-E0EF-578FB7BCF021}"/>
              </a:ext>
            </a:extLst>
          </p:cNvPr>
          <p:cNvPicPr>
            <a:picLocks noChangeAspect="1"/>
          </p:cNvPicPr>
          <p:nvPr/>
        </p:nvPicPr>
        <p:blipFill>
          <a:blip r:embed="rId4"/>
          <a:stretch>
            <a:fillRect/>
          </a:stretch>
        </p:blipFill>
        <p:spPr>
          <a:xfrm>
            <a:off x="191345" y="2132856"/>
            <a:ext cx="4464496" cy="4464496"/>
          </a:xfrm>
          <a:prstGeom prst="rect">
            <a:avLst/>
          </a:prstGeom>
          <a:ln w="12700">
            <a:miter lim="400000"/>
          </a:ln>
        </p:spPr>
      </p:pic>
      <p:sp>
        <p:nvSpPr>
          <p:cNvPr id="6" name="TextBox 5">
            <a:extLst>
              <a:ext uri="{FF2B5EF4-FFF2-40B4-BE49-F238E27FC236}">
                <a16:creationId xmlns:a16="http://schemas.microsoft.com/office/drawing/2014/main" id="{D49E13F7-422C-79CE-87A2-7AEAC89FAB0B}"/>
              </a:ext>
            </a:extLst>
          </p:cNvPr>
          <p:cNvSpPr txBox="1"/>
          <p:nvPr/>
        </p:nvSpPr>
        <p:spPr>
          <a:xfrm>
            <a:off x="47328" y="1148482"/>
            <a:ext cx="12097344" cy="769441"/>
          </a:xfrm>
          <a:prstGeom prst="rect">
            <a:avLst/>
          </a:prstGeom>
          <a:noFill/>
        </p:spPr>
        <p:txBody>
          <a:bodyPr wrap="square" rtlCol="0">
            <a:spAutoFit/>
          </a:bodyPr>
          <a:lstStyle/>
          <a:p>
            <a:pPr algn="ctr"/>
            <a:r>
              <a:rPr lang="en-US" sz="2200" kern="100" dirty="0">
                <a:solidFill>
                  <a:srgbClr val="000000"/>
                </a:solidFill>
                <a:effectLst/>
                <a:latin typeface="Arial" panose="020B0604020202020204" pitchFamily="34" charset="0"/>
                <a:ea typeface="Yu Mincho" panose="02020400000000000000" pitchFamily="18" charset="-128"/>
                <a:cs typeface="Arial" panose="020B0604020202020204" pitchFamily="34" charset="0"/>
              </a:rPr>
              <a:t>Unlocking the potential for observation of Ultra-Light Dark Matter and Gravitational Waves from cosmological and astrophysical sources in the unexplored mid-frequency band</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83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3068-E502-6E96-6D09-D0BA3258443F}"/>
              </a:ext>
            </a:extLst>
          </p:cNvPr>
          <p:cNvSpPr>
            <a:spLocks noGrp="1"/>
          </p:cNvSpPr>
          <p:nvPr>
            <p:ph type="title"/>
          </p:nvPr>
        </p:nvSpPr>
        <p:spPr/>
        <p:txBody>
          <a:bodyPr/>
          <a:lstStyle/>
          <a:p>
            <a:pPr algn="ctr">
              <a:spcAft>
                <a:spcPts val="1500"/>
              </a:spcAft>
            </a:pPr>
            <a:br>
              <a:rPr lang="en-US" dirty="0">
                <a:solidFill>
                  <a:srgbClr val="0070C0"/>
                </a:solidFill>
              </a:rPr>
            </a:br>
            <a:r>
              <a:rPr lang="en-US" dirty="0">
                <a:solidFill>
                  <a:srgbClr val="0070C0"/>
                </a:solidFill>
              </a:rPr>
              <a:t>AION</a:t>
            </a:r>
            <a:r>
              <a:rPr lang="en-US" dirty="0"/>
              <a:t>: </a:t>
            </a:r>
            <a:r>
              <a:rPr lang="en-GB" b="1" kern="1400" spc="25" dirty="0">
                <a:solidFill>
                  <a:srgbClr val="0070C0"/>
                </a:solidFill>
                <a:effectLst/>
                <a:uFill>
                  <a:solidFill>
                    <a:srgbClr val="17365D"/>
                  </a:solidFill>
                </a:uFill>
                <a:ea typeface="Arial Unicode MS" panose="020B0604020202020204" pitchFamily="34" charset="-128"/>
                <a:cs typeface="Arial Unicode MS" panose="020B0604020202020204" pitchFamily="34" charset="-128"/>
              </a:rPr>
              <a:t>A UK Atom Interferometer Observatory and Network</a:t>
            </a:r>
            <a:r>
              <a:rPr lang="en-GB" i="1" kern="1400" spc="25" dirty="0">
                <a:solidFill>
                  <a:srgbClr val="0070C0"/>
                </a:solidFill>
                <a:effectLst/>
                <a:uFill>
                  <a:solidFill>
                    <a:srgbClr val="17365D"/>
                  </a:solidFill>
                </a:uFill>
                <a:ea typeface="Arial Unicode MS" panose="020B0604020202020204" pitchFamily="34" charset="-128"/>
                <a:cs typeface="Arial Unicode MS" panose="020B0604020202020204" pitchFamily="34" charset="-128"/>
              </a:rPr>
              <a:t> </a:t>
            </a:r>
            <a:br>
              <a:rPr lang="en-GB" kern="1400" spc="25" dirty="0">
                <a:solidFill>
                  <a:srgbClr val="17365D"/>
                </a:solidFill>
                <a:effectLst/>
                <a:uFill>
                  <a:solidFill>
                    <a:srgbClr val="17365D"/>
                  </a:solidFill>
                </a:uFill>
                <a:ea typeface="Arial Unicode MS" panose="020B0604020202020204" pitchFamily="34" charset="-128"/>
                <a:cs typeface="Arial Unicode MS" panose="020B0604020202020204" pitchFamily="34" charset="-128"/>
              </a:rPr>
            </a:br>
            <a:r>
              <a:rPr lang="en-US" dirty="0"/>
              <a:t> </a:t>
            </a:r>
          </a:p>
        </p:txBody>
      </p:sp>
      <p:pic>
        <p:nvPicPr>
          <p:cNvPr id="5" name="Picture 4" descr="A map of england with different coat of arms&#10;&#10;Description automatically generated">
            <a:extLst>
              <a:ext uri="{FF2B5EF4-FFF2-40B4-BE49-F238E27FC236}">
                <a16:creationId xmlns:a16="http://schemas.microsoft.com/office/drawing/2014/main" id="{C92BC0E2-E1CB-197F-141F-F1DCCBD2AFE4}"/>
              </a:ext>
            </a:extLst>
          </p:cNvPr>
          <p:cNvPicPr>
            <a:picLocks noChangeAspect="1"/>
          </p:cNvPicPr>
          <p:nvPr/>
        </p:nvPicPr>
        <p:blipFill>
          <a:blip r:embed="rId2"/>
          <a:stretch>
            <a:fillRect/>
          </a:stretch>
        </p:blipFill>
        <p:spPr>
          <a:xfrm>
            <a:off x="335360" y="1031230"/>
            <a:ext cx="3181350" cy="3117850"/>
          </a:xfrm>
          <a:prstGeom prst="rect">
            <a:avLst/>
          </a:prstGeom>
        </p:spPr>
      </p:pic>
      <p:sp>
        <p:nvSpPr>
          <p:cNvPr id="8" name="TextBox 7">
            <a:extLst>
              <a:ext uri="{FF2B5EF4-FFF2-40B4-BE49-F238E27FC236}">
                <a16:creationId xmlns:a16="http://schemas.microsoft.com/office/drawing/2014/main" id="{B9AB17FD-9287-232C-D3E6-6131D4C587AC}"/>
              </a:ext>
            </a:extLst>
          </p:cNvPr>
          <p:cNvSpPr txBox="1"/>
          <p:nvPr/>
        </p:nvSpPr>
        <p:spPr>
          <a:xfrm>
            <a:off x="3516710" y="1048082"/>
            <a:ext cx="8555954" cy="5909310"/>
          </a:xfrm>
          <a:prstGeom prst="rect">
            <a:avLst/>
          </a:prstGeom>
          <a:noFill/>
        </p:spPr>
        <p:txBody>
          <a:bodyPr wrap="square" rtlCol="0">
            <a:spAutoFit/>
          </a:bodyPr>
          <a:lstStyle/>
          <a:p>
            <a:pPr marL="285750" indent="-285750">
              <a:buFont typeface="Arial" panose="020B0604020202020204" pitchFamily="34" charset="0"/>
              <a:buChar char="•"/>
            </a:pPr>
            <a:r>
              <a:rPr lang="en-GB" sz="1800" b="1"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Collaboration:</a:t>
            </a:r>
            <a:r>
              <a:rPr lang="en-GB" sz="18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 University of Birmingham, University of Cambridge, Imperial College London, King’s College London, University of Liverpool, University of Oxford, STFC Rutherford Appleton Laboratory</a:t>
            </a:r>
          </a:p>
          <a:p>
            <a:pPr marL="285750" indent="-285750">
              <a:buFont typeface="Arial" panose="020B0604020202020204" pitchFamily="34" charset="0"/>
              <a:buChar char="•"/>
            </a:pPr>
            <a:r>
              <a:rPr lang="en-GB" b="1" dirty="0">
                <a:solidFill>
                  <a:srgbClr val="0070C0"/>
                </a:solidFill>
                <a:latin typeface="+mn-lt"/>
                <a:ea typeface="Times New Roman" panose="02020603050405020304" pitchFamily="18" charset="0"/>
                <a:cs typeface="Times New Roman" panose="02020603050405020304" pitchFamily="18" charset="0"/>
              </a:rPr>
              <a:t>P</a:t>
            </a:r>
            <a:r>
              <a:rPr lang="en-GB" sz="1800" b="1" dirty="0">
                <a:solidFill>
                  <a:srgbClr val="0070C0"/>
                </a:solidFill>
                <a:effectLst/>
                <a:latin typeface="+mn-lt"/>
                <a:ea typeface="Times New Roman" panose="02020603050405020304" pitchFamily="18" charset="0"/>
                <a:cs typeface="Times New Roman" panose="02020603050405020304" pitchFamily="18" charset="0"/>
              </a:rPr>
              <a:t>artnership: </a:t>
            </a:r>
            <a:r>
              <a:rPr lang="en-GB" sz="1800" dirty="0">
                <a:solidFill>
                  <a:srgbClr val="0070C0"/>
                </a:solidFill>
                <a:effectLst/>
                <a:latin typeface="+mn-lt"/>
                <a:ea typeface="Times New Roman" panose="02020603050405020304" pitchFamily="18" charset="0"/>
                <a:cs typeface="Times New Roman" panose="02020603050405020304" pitchFamily="18" charset="0"/>
              </a:rPr>
              <a:t>UK National Quantum Technology Hub in Sensors and Timing, Birmingham, UK, The MAGIS Collaboration, US and the </a:t>
            </a:r>
            <a:r>
              <a:rPr lang="en-GB" sz="1800" dirty="0">
                <a:solidFill>
                  <a:srgbClr val="0070C0"/>
                </a:solidFill>
                <a:effectLst/>
                <a:highlight>
                  <a:srgbClr val="FFFFFF"/>
                </a:highlight>
                <a:latin typeface="+mn-lt"/>
                <a:ea typeface="Times New Roman" panose="02020603050405020304" pitchFamily="18" charset="0"/>
                <a:cs typeface="Times New Roman" panose="02020603050405020304" pitchFamily="18" charset="0"/>
              </a:rPr>
              <a:t>Fermi National Accelerator </a:t>
            </a:r>
          </a:p>
          <a:p>
            <a:pPr marL="285750" indent="-285750">
              <a:buFont typeface="Arial" panose="020B0604020202020204" pitchFamily="34" charset="0"/>
              <a:buChar char="•"/>
            </a:pPr>
            <a:r>
              <a:rPr lang="en-GB" sz="1800" b="1" dirty="0">
                <a:solidFill>
                  <a:srgbClr val="222222"/>
                </a:solidFill>
                <a:effectLst/>
                <a:highlight>
                  <a:srgbClr val="FFFFFF"/>
                </a:highlight>
                <a:latin typeface="+mn-lt"/>
                <a:ea typeface="Times New Roman" panose="02020603050405020304" pitchFamily="18" charset="0"/>
                <a:cs typeface="Times New Roman" panose="02020603050405020304" pitchFamily="18" charset="0"/>
              </a:rPr>
              <a:t>Collaboration Composition: </a:t>
            </a:r>
            <a:r>
              <a:rPr lang="en-GB" sz="1800" dirty="0">
                <a:solidFill>
                  <a:srgbClr val="222222"/>
                </a:solidFill>
                <a:effectLst/>
                <a:highlight>
                  <a:srgbClr val="FFFFFF"/>
                </a:highlight>
                <a:latin typeface="+mn-lt"/>
                <a:ea typeface="Times New Roman" panose="02020603050405020304" pitchFamily="18" charset="0"/>
                <a:cs typeface="Times New Roman" panose="02020603050405020304" pitchFamily="18" charset="0"/>
              </a:rPr>
              <a:t>The collaboration consists of approximately 50 individuals, with equal contributions from the STFC (Science and Technology Facilities Council) and EPSRC (Engineering and Physical Sciences Research Council) communities. The composition is divided among academics, postdocs, PhD students, and technical/engineering staff in the ratios of 34%, 34%, 24%, and 12%, respectively.</a:t>
            </a:r>
          </a:p>
          <a:p>
            <a:pPr marL="285750" indent="-285750">
              <a:buFont typeface="Arial" panose="020B0604020202020204" pitchFamily="34" charset="0"/>
              <a:buChar char="•"/>
            </a:pPr>
            <a:r>
              <a:rPr lang="en-GB" b="1" i="0" u="none" strike="noStrike" dirty="0">
                <a:solidFill>
                  <a:srgbClr val="0070C0"/>
                </a:solidFill>
                <a:effectLst/>
                <a:latin typeface="+mn-lt"/>
              </a:rPr>
              <a:t>Funding:</a:t>
            </a:r>
            <a:r>
              <a:rPr lang="en-GB" b="0" i="0" u="none" strike="noStrike" dirty="0">
                <a:solidFill>
                  <a:srgbClr val="0070C0"/>
                </a:solidFill>
                <a:effectLst/>
                <a:latin typeface="+mn-lt"/>
              </a:rPr>
              <a:t> Since its inception in May 2021, AION has secured approximately £12M from the Quantum Technologies for Fundamental Physics (QTFP) program and institutional sources. Additionally, several closely related Quantum Technology projects have received funding exceeding £2M.</a:t>
            </a:r>
          </a:p>
          <a:p>
            <a:pPr marL="285750" indent="-285750">
              <a:buFont typeface="Arial" panose="020B0604020202020204" pitchFamily="34" charset="0"/>
              <a:buChar char="•"/>
            </a:pPr>
            <a:r>
              <a:rPr lang="en-GB" b="1" dirty="0">
                <a:latin typeface="+mn-lt"/>
              </a:rPr>
              <a:t>Difficulties and Limitations</a:t>
            </a:r>
            <a:r>
              <a:rPr lang="en-GB" dirty="0">
                <a:latin typeface="+mn-lt"/>
              </a:rPr>
              <a:t>: Despite having acquired scientific leadership in the international landscape of large-scale atom interferometry and meeting its initial ambitious goals within less than three years, the project struggles with a clear funding strategy. This lack of a defined financial path hinders its potential evolution from the current initial phase into a mature and enduring activity.</a:t>
            </a:r>
            <a:endParaRPr lang="en-GB" b="0" i="0" u="none" strike="noStrike" dirty="0">
              <a:effectLst/>
              <a:latin typeface="+mn-lt"/>
            </a:endParaRPr>
          </a:p>
        </p:txBody>
      </p:sp>
      <p:sp>
        <p:nvSpPr>
          <p:cNvPr id="9" name="TextBox 8">
            <a:extLst>
              <a:ext uri="{FF2B5EF4-FFF2-40B4-BE49-F238E27FC236}">
                <a16:creationId xmlns:a16="http://schemas.microsoft.com/office/drawing/2014/main" id="{F7474FFE-EC1C-7BD2-61CF-8F180EB72D88}"/>
              </a:ext>
            </a:extLst>
          </p:cNvPr>
          <p:cNvSpPr txBox="1"/>
          <p:nvPr/>
        </p:nvSpPr>
        <p:spPr>
          <a:xfrm>
            <a:off x="373978" y="4149080"/>
            <a:ext cx="3181350" cy="2554545"/>
          </a:xfrm>
          <a:prstGeom prst="rect">
            <a:avLst/>
          </a:prstGeom>
          <a:solidFill>
            <a:srgbClr val="FFFF00"/>
          </a:solidFill>
        </p:spPr>
        <p:txBody>
          <a:bodyPr wrap="square" rtlCol="0">
            <a:spAutoFit/>
          </a:bodyPr>
          <a:lstStyle/>
          <a:p>
            <a:pPr algn="ctr"/>
            <a:r>
              <a:rPr lang="en-GB" sz="1600" b="1"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Scope: </a:t>
            </a:r>
            <a:r>
              <a:rPr lang="en-GB" sz="1600" dirty="0">
                <a:solidFill>
                  <a:srgbClr val="000000"/>
                </a:solidFill>
                <a:effectLst/>
                <a:uFill>
                  <a:solidFill>
                    <a:srgbClr val="000000"/>
                  </a:solidFill>
                </a:uFill>
                <a:latin typeface="+mn-lt"/>
                <a:ea typeface="Arial Unicode MS" panose="020B0604020202020204" pitchFamily="34" charset="-128"/>
                <a:cs typeface="Arial Unicode MS" panose="020B0604020202020204" pitchFamily="34" charset="-128"/>
              </a:rPr>
              <a:t>AION is a UK-led scientific initiative designed to construct a series of advanced atom interferometers. These instruments are aimed at exploring dark matter properties, detecting gravitational waves, and testing fundamental physics through high-precision measurements.</a:t>
            </a:r>
          </a:p>
        </p:txBody>
      </p:sp>
    </p:spTree>
    <p:extLst>
      <p:ext uri="{BB962C8B-B14F-4D97-AF65-F5344CB8AC3E}">
        <p14:creationId xmlns:p14="http://schemas.microsoft.com/office/powerpoint/2010/main" val="137474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17D2-65BC-094C-9B9A-B9B79F9E2C3A}"/>
              </a:ext>
            </a:extLst>
          </p:cNvPr>
          <p:cNvSpPr>
            <a:spLocks noGrp="1"/>
          </p:cNvSpPr>
          <p:nvPr>
            <p:ph type="title"/>
          </p:nvPr>
        </p:nvSpPr>
        <p:spPr/>
        <p:txBody>
          <a:bodyPr/>
          <a:lstStyle/>
          <a:p>
            <a:r>
              <a:rPr lang="en-US" dirty="0"/>
              <a:t>AION Major Milestones Accomplished in first 30 months</a:t>
            </a:r>
          </a:p>
        </p:txBody>
      </p:sp>
      <p:sp>
        <p:nvSpPr>
          <p:cNvPr id="4" name="TextBox 3">
            <a:extLst>
              <a:ext uri="{FF2B5EF4-FFF2-40B4-BE49-F238E27FC236}">
                <a16:creationId xmlns:a16="http://schemas.microsoft.com/office/drawing/2014/main" id="{C100F740-AA6D-15B5-32D3-7CD4DF0F8B3A}"/>
              </a:ext>
            </a:extLst>
          </p:cNvPr>
          <p:cNvSpPr txBox="1"/>
          <p:nvPr/>
        </p:nvSpPr>
        <p:spPr>
          <a:xfrm>
            <a:off x="119336" y="1556792"/>
            <a:ext cx="3816424" cy="5386090"/>
          </a:xfrm>
          <a:prstGeom prst="rect">
            <a:avLst/>
          </a:prstGeom>
          <a:solidFill>
            <a:srgbClr val="FFFF00"/>
          </a:solidFill>
          <a:scene3d>
            <a:camera prst="orthographicFront"/>
            <a:lightRig rig="threePt" dir="t"/>
          </a:scene3d>
          <a:sp3d>
            <a:bevelT prst="angle"/>
          </a:sp3d>
        </p:spPr>
        <p:txBody>
          <a:bodyPr wrap="square" rtlCol="0">
            <a:spAutoFit/>
          </a:bodyPr>
          <a:lstStyle/>
          <a:p>
            <a:pPr algn="ctr"/>
            <a:r>
              <a:rPr lang="en-US" b="1" dirty="0">
                <a:solidFill>
                  <a:srgbClr val="FF0000"/>
                </a:solidFill>
              </a:rPr>
              <a:t>5 Ultra Cold Sr Labs build in less than 24 months using large scale Particle Physics production methods to significantly accelerate the turnaround – this will be critical for future success!</a:t>
            </a:r>
            <a:r>
              <a:rPr lang="en-US" dirty="0"/>
              <a:t>    </a:t>
            </a:r>
          </a:p>
          <a:p>
            <a:pPr algn="ctr"/>
            <a:endParaRPr lang="en-US" dirty="0"/>
          </a:p>
          <a:p>
            <a:pPr algn="ctr"/>
            <a:r>
              <a:rPr lang="en-GB" dirty="0"/>
              <a:t>More than doubled the Ultra-Cold Sr R&amp;D capacity in the UK and increased it by about 25% worldwide. </a:t>
            </a:r>
          </a:p>
          <a:p>
            <a:pPr algn="ctr"/>
            <a:endParaRPr lang="en-GB" u="sng" dirty="0">
              <a:hlinkClick r:id="rId2">
                <a:extLst>
                  <a:ext uri="{A12FA001-AC4F-418D-AE19-62706E023703}">
                    <ahyp:hlinkClr xmlns:ahyp="http://schemas.microsoft.com/office/drawing/2018/hyperlinkcolor" val="tx"/>
                  </a:ext>
                </a:extLst>
              </a:hlinkClick>
            </a:endParaRPr>
          </a:p>
          <a:p>
            <a:pPr algn="ctr"/>
            <a:r>
              <a:rPr lang="en-GB" b="0" i="0" u="none" strike="noStrike" dirty="0">
                <a:solidFill>
                  <a:srgbClr val="0066CC"/>
                </a:solidFill>
                <a:effectLst/>
                <a:latin typeface="Helvetica" pitchFamily="2" charset="0"/>
                <a:hlinkClick r:id="rId3"/>
              </a:rPr>
              <a:t>https://doi.org/10.1116/5.0172731</a:t>
            </a:r>
            <a:endParaRPr lang="en-GB" u="sng" dirty="0"/>
          </a:p>
          <a:p>
            <a:pPr algn="ctr"/>
            <a:r>
              <a:rPr lang="en-GB" b="1" dirty="0"/>
              <a:t>[published </a:t>
            </a:r>
            <a:r>
              <a:rPr lang="en-GB" b="1" i="1" strike="noStrike" dirty="0">
                <a:solidFill>
                  <a:srgbClr val="1A1A1A"/>
                </a:solidFill>
                <a:effectLst/>
                <a:latin typeface="Helvetica" pitchFamily="2" charset="0"/>
              </a:rPr>
              <a:t>AVS Quantum Sci.</a:t>
            </a:r>
            <a:r>
              <a:rPr lang="en-GB" b="1" i="0" strike="noStrike" dirty="0">
                <a:solidFill>
                  <a:srgbClr val="1A1A1A"/>
                </a:solidFill>
                <a:effectLst/>
                <a:latin typeface="Helvetica" pitchFamily="2" charset="0"/>
              </a:rPr>
              <a:t> 6, 014409 (2024)</a:t>
            </a:r>
            <a:r>
              <a:rPr lang="en-GB" b="1" dirty="0"/>
              <a:t>]</a:t>
            </a:r>
          </a:p>
          <a:p>
            <a:pPr algn="ctr"/>
            <a:endParaRPr lang="en-US" dirty="0"/>
          </a:p>
          <a:p>
            <a:pPr algn="ctr"/>
            <a:r>
              <a:rPr lang="en-US" dirty="0"/>
              <a:t>Discussing with </a:t>
            </a:r>
            <a:r>
              <a:rPr lang="en-GB" dirty="0"/>
              <a:t>established UK companies Torr Scientific and Kurt J. </a:t>
            </a:r>
            <a:r>
              <a:rPr lang="en-GB" dirty="0" err="1"/>
              <a:t>Lesker</a:t>
            </a:r>
            <a:r>
              <a:rPr lang="en-GB" dirty="0"/>
              <a:t> potential for spin-off</a:t>
            </a:r>
            <a:r>
              <a:rPr lang="en-GB" sz="2000" dirty="0"/>
              <a:t>. </a:t>
            </a:r>
            <a:endParaRPr lang="en-US" sz="2000" dirty="0"/>
          </a:p>
        </p:txBody>
      </p:sp>
      <p:pic>
        <p:nvPicPr>
          <p:cNvPr id="5" name="Picture 4">
            <a:extLst>
              <a:ext uri="{FF2B5EF4-FFF2-40B4-BE49-F238E27FC236}">
                <a16:creationId xmlns:a16="http://schemas.microsoft.com/office/drawing/2014/main" id="{D447CDD9-3165-F5F6-05EE-AD150E45A128}"/>
              </a:ext>
            </a:extLst>
          </p:cNvPr>
          <p:cNvPicPr>
            <a:picLocks noChangeAspect="1"/>
          </p:cNvPicPr>
          <p:nvPr/>
        </p:nvPicPr>
        <p:blipFill>
          <a:blip r:embed="rId4"/>
          <a:stretch>
            <a:fillRect/>
          </a:stretch>
        </p:blipFill>
        <p:spPr>
          <a:xfrm>
            <a:off x="7246139" y="1509004"/>
            <a:ext cx="4610501" cy="2981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60E94F5A-7292-558A-D434-F5C0512F58E8}"/>
              </a:ext>
            </a:extLst>
          </p:cNvPr>
          <p:cNvSpPr txBox="1"/>
          <p:nvPr/>
        </p:nvSpPr>
        <p:spPr>
          <a:xfrm>
            <a:off x="7174131" y="4638035"/>
            <a:ext cx="4826525" cy="2031325"/>
          </a:xfrm>
          <a:prstGeom prst="rect">
            <a:avLst/>
          </a:prstGeom>
          <a:solidFill>
            <a:srgbClr val="FFFF00"/>
          </a:solidFill>
          <a:effectLst>
            <a:outerShdw blurRad="50800" dist="38100" algn="l" rotWithShape="0">
              <a:prstClr val="black">
                <a:alpha val="40000"/>
              </a:prstClr>
            </a:outerShdw>
          </a:effectLst>
        </p:spPr>
        <p:txBody>
          <a:bodyPr wrap="square" rtlCol="0">
            <a:spAutoFit/>
          </a:bodyPr>
          <a:lstStyle/>
          <a:p>
            <a:pPr algn="ctr"/>
            <a:r>
              <a:rPr lang="en-GB" b="1" i="0" u="none" strike="noStrike" dirty="0">
                <a:solidFill>
                  <a:srgbClr val="FF0000"/>
                </a:solidFill>
                <a:effectLst/>
                <a:latin typeface="Söhne"/>
              </a:rPr>
              <a:t>Formalising the long-standing UK-US partnership between MAGIS and AION, in conjunction with the participating UK institutions. </a:t>
            </a:r>
            <a:endParaRPr lang="en-GB" b="1" dirty="0">
              <a:solidFill>
                <a:srgbClr val="FF0000"/>
              </a:solidFill>
              <a:latin typeface="Söhne"/>
            </a:endParaRPr>
          </a:p>
          <a:p>
            <a:pPr algn="ctr"/>
            <a:r>
              <a:rPr lang="en-GB" b="0" i="0" u="none" strike="noStrike" dirty="0">
                <a:solidFill>
                  <a:srgbClr val="374151"/>
                </a:solidFill>
                <a:effectLst/>
                <a:latin typeface="Söhne"/>
              </a:rPr>
              <a:t>This stands as a successful instance of UK-US cooperation in the fields of science and quantum technology development, with the potential to unlock additional synergies and opportunities.</a:t>
            </a:r>
            <a:endParaRPr lang="en-US" dirty="0"/>
          </a:p>
        </p:txBody>
      </p:sp>
      <p:pic>
        <p:nvPicPr>
          <p:cNvPr id="8" name="Picture 7" descr="A blueprint of a crane&#10;&#10;Description automatically generated">
            <a:extLst>
              <a:ext uri="{FF2B5EF4-FFF2-40B4-BE49-F238E27FC236}">
                <a16:creationId xmlns:a16="http://schemas.microsoft.com/office/drawing/2014/main" id="{46A9B21B-E6B9-0254-B834-31BAF1ADA848}"/>
              </a:ext>
            </a:extLst>
          </p:cNvPr>
          <p:cNvPicPr>
            <a:picLocks noChangeAspect="1"/>
          </p:cNvPicPr>
          <p:nvPr/>
        </p:nvPicPr>
        <p:blipFill>
          <a:blip r:embed="rId5"/>
          <a:stretch>
            <a:fillRect/>
          </a:stretch>
        </p:blipFill>
        <p:spPr>
          <a:xfrm>
            <a:off x="4439816" y="1484784"/>
            <a:ext cx="2265087" cy="5400600"/>
          </a:xfrm>
          <a:prstGeom prst="rect">
            <a:avLst/>
          </a:prstGeom>
        </p:spPr>
      </p:pic>
      <p:sp>
        <p:nvSpPr>
          <p:cNvPr id="9" name="TextBox 8">
            <a:extLst>
              <a:ext uri="{FF2B5EF4-FFF2-40B4-BE49-F238E27FC236}">
                <a16:creationId xmlns:a16="http://schemas.microsoft.com/office/drawing/2014/main" id="{F4F9E83E-4046-2E71-B742-B36B0D24421A}"/>
              </a:ext>
            </a:extLst>
          </p:cNvPr>
          <p:cNvSpPr txBox="1"/>
          <p:nvPr/>
        </p:nvSpPr>
        <p:spPr>
          <a:xfrm>
            <a:off x="749300" y="1078576"/>
            <a:ext cx="2253694" cy="369332"/>
          </a:xfrm>
          <a:prstGeom prst="rect">
            <a:avLst/>
          </a:prstGeom>
          <a:noFill/>
        </p:spPr>
        <p:txBody>
          <a:bodyPr wrap="none" rtlCol="0">
            <a:spAutoFit/>
          </a:bodyPr>
          <a:lstStyle/>
          <a:p>
            <a:r>
              <a:rPr lang="en-US" b="1"/>
              <a:t>Build 5 AION Labs </a:t>
            </a:r>
          </a:p>
        </p:txBody>
      </p:sp>
      <p:sp>
        <p:nvSpPr>
          <p:cNvPr id="10" name="TextBox 9">
            <a:extLst>
              <a:ext uri="{FF2B5EF4-FFF2-40B4-BE49-F238E27FC236}">
                <a16:creationId xmlns:a16="http://schemas.microsoft.com/office/drawing/2014/main" id="{F1BADA9F-C634-FD27-51A6-B3BA48A1B7D5}"/>
              </a:ext>
            </a:extLst>
          </p:cNvPr>
          <p:cNvSpPr txBox="1"/>
          <p:nvPr/>
        </p:nvSpPr>
        <p:spPr>
          <a:xfrm>
            <a:off x="4018464" y="1052736"/>
            <a:ext cx="3373680" cy="369332"/>
          </a:xfrm>
          <a:prstGeom prst="rect">
            <a:avLst/>
          </a:prstGeom>
          <a:noFill/>
        </p:spPr>
        <p:txBody>
          <a:bodyPr wrap="none" rtlCol="0">
            <a:spAutoFit/>
          </a:bodyPr>
          <a:lstStyle/>
          <a:p>
            <a:r>
              <a:rPr lang="en-US" b="1"/>
              <a:t>Design of 10m Oxford Tower </a:t>
            </a:r>
          </a:p>
        </p:txBody>
      </p:sp>
      <p:sp>
        <p:nvSpPr>
          <p:cNvPr id="11" name="TextBox 10">
            <a:extLst>
              <a:ext uri="{FF2B5EF4-FFF2-40B4-BE49-F238E27FC236}">
                <a16:creationId xmlns:a16="http://schemas.microsoft.com/office/drawing/2014/main" id="{0A1641DE-26A2-B1E1-720C-7D1338A51D8D}"/>
              </a:ext>
            </a:extLst>
          </p:cNvPr>
          <p:cNvSpPr txBox="1"/>
          <p:nvPr/>
        </p:nvSpPr>
        <p:spPr>
          <a:xfrm>
            <a:off x="8069020" y="1052736"/>
            <a:ext cx="3352200" cy="369332"/>
          </a:xfrm>
          <a:prstGeom prst="rect">
            <a:avLst/>
          </a:prstGeom>
          <a:noFill/>
        </p:spPr>
        <p:txBody>
          <a:bodyPr wrap="none" rtlCol="0">
            <a:spAutoFit/>
          </a:bodyPr>
          <a:lstStyle/>
          <a:p>
            <a:r>
              <a:rPr lang="en-US" b="1" dirty="0"/>
              <a:t>Formlise UK-US Partnership </a:t>
            </a:r>
          </a:p>
        </p:txBody>
      </p:sp>
      <p:cxnSp>
        <p:nvCxnSpPr>
          <p:cNvPr id="13" name="Straight Connector 12">
            <a:extLst>
              <a:ext uri="{FF2B5EF4-FFF2-40B4-BE49-F238E27FC236}">
                <a16:creationId xmlns:a16="http://schemas.microsoft.com/office/drawing/2014/main" id="{10EBE10D-4660-E1BA-41EE-FA64FAAAA853}"/>
              </a:ext>
            </a:extLst>
          </p:cNvPr>
          <p:cNvCxnSpPr>
            <a:cxnSpLocks/>
          </p:cNvCxnSpPr>
          <p:nvPr/>
        </p:nvCxnSpPr>
        <p:spPr bwMode="auto">
          <a:xfrm>
            <a:off x="0" y="1422068"/>
            <a:ext cx="12192000" cy="0"/>
          </a:xfrm>
          <a:prstGeom prst="line">
            <a:avLst/>
          </a:prstGeom>
          <a:ln w="60325">
            <a:solidFill>
              <a:schemeClr val="tx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782101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Helvetica"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CA1E1007DEC640AD3DBE254F2CA6D3" ma:contentTypeVersion="13" ma:contentTypeDescription="Create a new document." ma:contentTypeScope="" ma:versionID="4865a249105297cca9c8ea72de8ae216">
  <xsd:schema xmlns:xsd="http://www.w3.org/2001/XMLSchema" xmlns:xs="http://www.w3.org/2001/XMLSchema" xmlns:p="http://schemas.microsoft.com/office/2006/metadata/properties" xmlns:ns2="c6285fa6-761d-49d1-a461-66208846b1dc" xmlns:ns3="0a50c1b3-cc6d-4a13-ad05-ba85da5ad2e0" targetNamespace="http://schemas.microsoft.com/office/2006/metadata/properties" ma:root="true" ma:fieldsID="fd4bb593965d9587da3a9ec656ab1201" ns2:_="" ns3:_="">
    <xsd:import namespace="c6285fa6-761d-49d1-a461-66208846b1dc"/>
    <xsd:import namespace="0a50c1b3-cc6d-4a13-ad05-ba85da5ad2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85fa6-761d-49d1-a461-66208846b1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50c1b3-cc6d-4a13-ad05-ba85da5ad2e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D812A6-BCFE-461B-A04F-3C7658906493}">
  <ds:schemaRefs>
    <ds:schemaRef ds:uri="0a50c1b3-cc6d-4a13-ad05-ba85da5ad2e0"/>
    <ds:schemaRef ds:uri="c6285fa6-761d-49d1-a461-66208846b1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0ECF14-FEFC-4E0F-B6C2-754B0E13BA5A}">
  <ds:schemaRefs>
    <ds:schemaRef ds:uri="http://schemas.microsoft.com/sharepoint/v3/contenttype/forms"/>
  </ds:schemaRefs>
</ds:datastoreItem>
</file>

<file path=customXml/itemProps3.xml><?xml version="1.0" encoding="utf-8"?>
<ds:datastoreItem xmlns:ds="http://schemas.openxmlformats.org/officeDocument/2006/customXml" ds:itemID="{097FEB07-7AC3-4493-BE4E-F4F81A4B6FF5}">
  <ds:schemaRefs>
    <ds:schemaRef ds:uri="0a50c1b3-cc6d-4a13-ad05-ba85da5ad2e0"/>
    <ds:schemaRef ds:uri="c6285fa6-761d-49d1-a461-66208846b1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Macintosh HD:MS Office 98 :Templates:Blank Presentation</Template>
  <TotalTime>485693</TotalTime>
  <Words>693</Words>
  <Application>Microsoft Macintosh PowerPoint</Application>
  <PresentationFormat>Widescreen</PresentationFormat>
  <Paragraphs>57</Paragraphs>
  <Slides>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 Unicode MS</vt:lpstr>
      <vt:lpstr>Arial</vt:lpstr>
      <vt:lpstr>Helvetica</vt:lpstr>
      <vt:lpstr>Söhne</vt:lpstr>
      <vt:lpstr>Tahoma</vt:lpstr>
      <vt:lpstr>Times</vt:lpstr>
      <vt:lpstr>Times New Roman</vt:lpstr>
      <vt:lpstr>Blank Presentation</vt:lpstr>
      <vt:lpstr>Terrestrial Very Large Scale Atom Interferometry (TVLBAI) Project</vt:lpstr>
      <vt:lpstr>Physics Potential </vt:lpstr>
      <vt:lpstr> AION: A UK Atom Interferometer Observatory and Network   </vt:lpstr>
      <vt:lpstr>AION Major Milestones Accomplished in first 30 months</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Cacac</dc:title>
  <dc:creator>IT-DIS-Mac</dc:creator>
  <cp:lastModifiedBy>Buchmueller, Oliver L</cp:lastModifiedBy>
  <cp:revision>3231</cp:revision>
  <cp:lastPrinted>2020-03-29T14:25:03Z</cp:lastPrinted>
  <dcterms:created xsi:type="dcterms:W3CDTF">2012-08-23T09:50:06Z</dcterms:created>
  <dcterms:modified xsi:type="dcterms:W3CDTF">2024-10-17T11:37:10Z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0x01010057CA1E1007DEC640AD3DBE254F2CA6D3</vt:lpwstr>
  </property>
</Properties>
</file>