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1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2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3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4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5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6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7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8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9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20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1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2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3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4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theme/theme25.xml" ContentType="application/vnd.openxmlformats-officedocument.theme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theme/theme28.xml" ContentType="application/vnd.openxmlformats-officedocument.theme+xml"/>
  <Override PartName="/ppt/theme/theme2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53" r:id="rId1"/>
    <p:sldMasterId id="2147484565" r:id="rId2"/>
    <p:sldMasterId id="2147484613" r:id="rId3"/>
    <p:sldMasterId id="2147484625" r:id="rId4"/>
    <p:sldMasterId id="2147484649" r:id="rId5"/>
    <p:sldMasterId id="2147484697" r:id="rId6"/>
    <p:sldMasterId id="2147484709" r:id="rId7"/>
    <p:sldMasterId id="2147484721" r:id="rId8"/>
    <p:sldMasterId id="2147484736" r:id="rId9"/>
    <p:sldMasterId id="2147484761" r:id="rId10"/>
    <p:sldMasterId id="2147484773" r:id="rId11"/>
    <p:sldMasterId id="2147484783" r:id="rId12"/>
    <p:sldMasterId id="2147484795" r:id="rId13"/>
    <p:sldMasterId id="2147484807" r:id="rId14"/>
    <p:sldMasterId id="2147484819" r:id="rId15"/>
    <p:sldMasterId id="2147484831" r:id="rId16"/>
    <p:sldMasterId id="2147484843" r:id="rId17"/>
    <p:sldMasterId id="2147484855" r:id="rId18"/>
    <p:sldMasterId id="2147484867" r:id="rId19"/>
    <p:sldMasterId id="2147484879" r:id="rId20"/>
    <p:sldMasterId id="2147484891" r:id="rId21"/>
    <p:sldMasterId id="2147484903" r:id="rId22"/>
    <p:sldMasterId id="2147484915" r:id="rId23"/>
    <p:sldMasterId id="2147484927" r:id="rId24"/>
    <p:sldMasterId id="2147484939" r:id="rId25"/>
    <p:sldMasterId id="2147484959" r:id="rId26"/>
    <p:sldMasterId id="2147484974" r:id="rId27"/>
  </p:sldMasterIdLst>
  <p:notesMasterIdLst>
    <p:notesMasterId r:id="rId90"/>
  </p:notesMasterIdLst>
  <p:handoutMasterIdLst>
    <p:handoutMasterId r:id="rId91"/>
  </p:handoutMasterIdLst>
  <p:sldIdLst>
    <p:sldId id="2225" r:id="rId28"/>
    <p:sldId id="863" r:id="rId29"/>
    <p:sldId id="2513" r:id="rId30"/>
    <p:sldId id="2515" r:id="rId31"/>
    <p:sldId id="2517" r:id="rId32"/>
    <p:sldId id="2514" r:id="rId33"/>
    <p:sldId id="869" r:id="rId34"/>
    <p:sldId id="871" r:id="rId35"/>
    <p:sldId id="2152" r:id="rId36"/>
    <p:sldId id="1536" r:id="rId37"/>
    <p:sldId id="1641" r:id="rId38"/>
    <p:sldId id="2387" r:id="rId39"/>
    <p:sldId id="2339" r:id="rId40"/>
    <p:sldId id="2388" r:id="rId41"/>
    <p:sldId id="2459" r:id="rId42"/>
    <p:sldId id="809" r:id="rId43"/>
    <p:sldId id="1199" r:id="rId44"/>
    <p:sldId id="640" r:id="rId45"/>
    <p:sldId id="2438" r:id="rId46"/>
    <p:sldId id="2439" r:id="rId47"/>
    <p:sldId id="2440" r:id="rId48"/>
    <p:sldId id="1205" r:id="rId49"/>
    <p:sldId id="1192" r:id="rId50"/>
    <p:sldId id="1193" r:id="rId51"/>
    <p:sldId id="715" r:id="rId52"/>
    <p:sldId id="2441" r:id="rId53"/>
    <p:sldId id="2442" r:id="rId54"/>
    <p:sldId id="1194" r:id="rId55"/>
    <p:sldId id="1195" r:id="rId56"/>
    <p:sldId id="1196" r:id="rId57"/>
    <p:sldId id="1197" r:id="rId58"/>
    <p:sldId id="1198" r:id="rId59"/>
    <p:sldId id="1627" r:id="rId60"/>
    <p:sldId id="1552" r:id="rId61"/>
    <p:sldId id="1553" r:id="rId62"/>
    <p:sldId id="1554" r:id="rId63"/>
    <p:sldId id="1618" r:id="rId64"/>
    <p:sldId id="1556" r:id="rId65"/>
    <p:sldId id="1559" r:id="rId66"/>
    <p:sldId id="1560" r:id="rId67"/>
    <p:sldId id="892" r:id="rId68"/>
    <p:sldId id="893" r:id="rId69"/>
    <p:sldId id="1631" r:id="rId70"/>
    <p:sldId id="1572" r:id="rId71"/>
    <p:sldId id="1605" r:id="rId72"/>
    <p:sldId id="2446" r:id="rId73"/>
    <p:sldId id="2234" r:id="rId74"/>
    <p:sldId id="2447" r:id="rId75"/>
    <p:sldId id="2455" r:id="rId76"/>
    <p:sldId id="2458" r:id="rId77"/>
    <p:sldId id="2460" r:id="rId78"/>
    <p:sldId id="2461" r:id="rId79"/>
    <p:sldId id="2462" r:id="rId80"/>
    <p:sldId id="2465" r:id="rId81"/>
    <p:sldId id="2473" r:id="rId82"/>
    <p:sldId id="2474" r:id="rId83"/>
    <p:sldId id="283" r:id="rId84"/>
    <p:sldId id="2475" r:id="rId85"/>
    <p:sldId id="284" r:id="rId86"/>
    <p:sldId id="999" r:id="rId87"/>
    <p:sldId id="2454" r:id="rId88"/>
    <p:sldId id="2468" r:id="rId89"/>
  </p:sldIdLst>
  <p:sldSz cx="9753600" cy="7467600"/>
  <p:notesSz cx="6881813" cy="92964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1pPr>
    <a:lvl2pPr marL="456677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2pPr>
    <a:lvl3pPr marL="913355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3pPr>
    <a:lvl4pPr marL="1370035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4pPr>
    <a:lvl5pPr marL="1826711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5pPr>
    <a:lvl6pPr marL="2283392" algn="l" defTabSz="913355" rtl="0" eaLnBrk="1" latinLnBrk="0" hangingPunct="1">
      <a:defRPr sz="20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6pPr>
    <a:lvl7pPr marL="2740066" algn="l" defTabSz="913355" rtl="0" eaLnBrk="1" latinLnBrk="0" hangingPunct="1">
      <a:defRPr sz="20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7pPr>
    <a:lvl8pPr marL="3196743" algn="l" defTabSz="913355" rtl="0" eaLnBrk="1" latinLnBrk="0" hangingPunct="1">
      <a:defRPr sz="20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8pPr>
    <a:lvl9pPr marL="3653423" algn="l" defTabSz="913355" rtl="0" eaLnBrk="1" latinLnBrk="0" hangingPunct="1">
      <a:defRPr sz="20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DF5B470-345F-41F5-BFC1-544B2E9BCAAF}">
          <p14:sldIdLst>
            <p14:sldId id="2225"/>
            <p14:sldId id="863"/>
            <p14:sldId id="2513"/>
            <p14:sldId id="2515"/>
            <p14:sldId id="2517"/>
            <p14:sldId id="2514"/>
            <p14:sldId id="869"/>
            <p14:sldId id="871"/>
            <p14:sldId id="2152"/>
            <p14:sldId id="1536"/>
            <p14:sldId id="1641"/>
            <p14:sldId id="2387"/>
            <p14:sldId id="2339"/>
            <p14:sldId id="2388"/>
            <p14:sldId id="2459"/>
            <p14:sldId id="809"/>
            <p14:sldId id="1199"/>
            <p14:sldId id="640"/>
            <p14:sldId id="2438"/>
            <p14:sldId id="2439"/>
            <p14:sldId id="2440"/>
            <p14:sldId id="1205"/>
            <p14:sldId id="1192"/>
            <p14:sldId id="1193"/>
            <p14:sldId id="715"/>
            <p14:sldId id="2441"/>
            <p14:sldId id="2442"/>
            <p14:sldId id="1194"/>
            <p14:sldId id="1195"/>
            <p14:sldId id="1196"/>
            <p14:sldId id="1197"/>
            <p14:sldId id="1198"/>
            <p14:sldId id="1627"/>
            <p14:sldId id="1552"/>
            <p14:sldId id="1553"/>
            <p14:sldId id="1554"/>
            <p14:sldId id="1618"/>
            <p14:sldId id="1556"/>
            <p14:sldId id="1559"/>
            <p14:sldId id="1560"/>
            <p14:sldId id="892"/>
            <p14:sldId id="893"/>
            <p14:sldId id="1631"/>
            <p14:sldId id="1572"/>
            <p14:sldId id="1605"/>
            <p14:sldId id="2446"/>
            <p14:sldId id="2234"/>
            <p14:sldId id="2447"/>
            <p14:sldId id="2455"/>
            <p14:sldId id="2458"/>
            <p14:sldId id="2460"/>
            <p14:sldId id="2461"/>
            <p14:sldId id="2462"/>
            <p14:sldId id="2465"/>
            <p14:sldId id="2473"/>
            <p14:sldId id="2474"/>
            <p14:sldId id="283"/>
            <p14:sldId id="2475"/>
            <p14:sldId id="284"/>
            <p14:sldId id="999"/>
            <p14:sldId id="2454"/>
            <p14:sldId id="24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52">
          <p15:clr>
            <a:srgbClr val="A4A3A4"/>
          </p15:clr>
        </p15:guide>
        <p15:guide id="2" pos="30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16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tolley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0070C0"/>
    </p:penClr>
    <p:extLst>
      <p:ext uri="{EC167BDD-8182-4AB7-AECC-EB403E3ABB37}">
        <p14:laserClr xmlns:p14="http://schemas.microsoft.com/office/powerpoint/2010/main">
          <a:srgbClr val="0000FF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A1C2"/>
    <a:srgbClr val="9970AB"/>
    <a:srgbClr val="BE27B1"/>
    <a:srgbClr val="E3ECE7"/>
    <a:srgbClr val="FFD342"/>
    <a:srgbClr val="8B97D0"/>
    <a:srgbClr val="564798"/>
    <a:srgbClr val="002060"/>
    <a:srgbClr val="0F6FC6"/>
    <a:srgbClr val="009D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212" autoAdjust="0"/>
    <p:restoredTop sz="96056" autoAdjust="0"/>
  </p:normalViewPr>
  <p:slideViewPr>
    <p:cSldViewPr snapToGrid="0">
      <p:cViewPr>
        <p:scale>
          <a:sx n="87" d="100"/>
          <a:sy n="87" d="100"/>
        </p:scale>
        <p:origin x="1056" y="428"/>
      </p:cViewPr>
      <p:guideLst>
        <p:guide orient="horz" pos="2352"/>
        <p:guide pos="30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-3732"/>
    </p:cViewPr>
  </p:sorterViewPr>
  <p:notesViewPr>
    <p:cSldViewPr snapToGrid="0">
      <p:cViewPr varScale="1">
        <p:scale>
          <a:sx n="84" d="100"/>
          <a:sy n="84" d="100"/>
        </p:scale>
        <p:origin x="-2280" y="-84"/>
      </p:cViewPr>
      <p:guideLst>
        <p:guide orient="horz" pos="2928"/>
        <p:guide pos="216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5.xml"/><Relationship Id="rId47" Type="http://schemas.openxmlformats.org/officeDocument/2006/relationships/slide" Target="slides/slide20.xml"/><Relationship Id="rId63" Type="http://schemas.openxmlformats.org/officeDocument/2006/relationships/slide" Target="slides/slide36.xml"/><Relationship Id="rId68" Type="http://schemas.openxmlformats.org/officeDocument/2006/relationships/slide" Target="slides/slide41.xml"/><Relationship Id="rId84" Type="http://schemas.openxmlformats.org/officeDocument/2006/relationships/slide" Target="slides/slide57.xml"/><Relationship Id="rId89" Type="http://schemas.openxmlformats.org/officeDocument/2006/relationships/slide" Target="slides/slide62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5.xml"/><Relationship Id="rId37" Type="http://schemas.openxmlformats.org/officeDocument/2006/relationships/slide" Target="slides/slide10.xml"/><Relationship Id="rId53" Type="http://schemas.openxmlformats.org/officeDocument/2006/relationships/slide" Target="slides/slide26.xml"/><Relationship Id="rId58" Type="http://schemas.openxmlformats.org/officeDocument/2006/relationships/slide" Target="slides/slide31.xml"/><Relationship Id="rId74" Type="http://schemas.openxmlformats.org/officeDocument/2006/relationships/slide" Target="slides/slide47.xml"/><Relationship Id="rId79" Type="http://schemas.openxmlformats.org/officeDocument/2006/relationships/slide" Target="slides/slide52.xml"/><Relationship Id="rId5" Type="http://schemas.openxmlformats.org/officeDocument/2006/relationships/slideMaster" Target="slideMasters/slideMaster5.xml"/><Relationship Id="rId90" Type="http://schemas.openxmlformats.org/officeDocument/2006/relationships/notesMaster" Target="notesMasters/notesMaster1.xml"/><Relationship Id="rId95" Type="http://schemas.openxmlformats.org/officeDocument/2006/relationships/theme" Target="theme/theme1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" Target="slides/slide16.xml"/><Relationship Id="rId48" Type="http://schemas.openxmlformats.org/officeDocument/2006/relationships/slide" Target="slides/slide21.xml"/><Relationship Id="rId64" Type="http://schemas.openxmlformats.org/officeDocument/2006/relationships/slide" Target="slides/slide37.xml"/><Relationship Id="rId69" Type="http://schemas.openxmlformats.org/officeDocument/2006/relationships/slide" Target="slides/slide4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4.xml"/><Relationship Id="rId72" Type="http://schemas.openxmlformats.org/officeDocument/2006/relationships/slide" Target="slides/slide45.xml"/><Relationship Id="rId80" Type="http://schemas.openxmlformats.org/officeDocument/2006/relationships/slide" Target="slides/slide53.xml"/><Relationship Id="rId85" Type="http://schemas.openxmlformats.org/officeDocument/2006/relationships/slide" Target="slides/slide58.xml"/><Relationship Id="rId9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6.xml"/><Relationship Id="rId38" Type="http://schemas.openxmlformats.org/officeDocument/2006/relationships/slide" Target="slides/slide11.xml"/><Relationship Id="rId46" Type="http://schemas.openxmlformats.org/officeDocument/2006/relationships/slide" Target="slides/slide19.xml"/><Relationship Id="rId59" Type="http://schemas.openxmlformats.org/officeDocument/2006/relationships/slide" Target="slides/slide32.xml"/><Relationship Id="rId67" Type="http://schemas.openxmlformats.org/officeDocument/2006/relationships/slide" Target="slides/slide40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4.xml"/><Relationship Id="rId54" Type="http://schemas.openxmlformats.org/officeDocument/2006/relationships/slide" Target="slides/slide27.xml"/><Relationship Id="rId62" Type="http://schemas.openxmlformats.org/officeDocument/2006/relationships/slide" Target="slides/slide35.xml"/><Relationship Id="rId70" Type="http://schemas.openxmlformats.org/officeDocument/2006/relationships/slide" Target="slides/slide43.xml"/><Relationship Id="rId75" Type="http://schemas.openxmlformats.org/officeDocument/2006/relationships/slide" Target="slides/slide48.xml"/><Relationship Id="rId83" Type="http://schemas.openxmlformats.org/officeDocument/2006/relationships/slide" Target="slides/slide56.xml"/><Relationship Id="rId88" Type="http://schemas.openxmlformats.org/officeDocument/2006/relationships/slide" Target="slides/slide61.xml"/><Relationship Id="rId91" Type="http://schemas.openxmlformats.org/officeDocument/2006/relationships/handoutMaster" Target="handoutMasters/handout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1.xml"/><Relationship Id="rId36" Type="http://schemas.openxmlformats.org/officeDocument/2006/relationships/slide" Target="slides/slide9.xml"/><Relationship Id="rId49" Type="http://schemas.openxmlformats.org/officeDocument/2006/relationships/slide" Target="slides/slide22.xml"/><Relationship Id="rId57" Type="http://schemas.openxmlformats.org/officeDocument/2006/relationships/slide" Target="slides/slide3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4.xml"/><Relationship Id="rId44" Type="http://schemas.openxmlformats.org/officeDocument/2006/relationships/slide" Target="slides/slide17.xml"/><Relationship Id="rId52" Type="http://schemas.openxmlformats.org/officeDocument/2006/relationships/slide" Target="slides/slide25.xml"/><Relationship Id="rId60" Type="http://schemas.openxmlformats.org/officeDocument/2006/relationships/slide" Target="slides/slide33.xml"/><Relationship Id="rId65" Type="http://schemas.openxmlformats.org/officeDocument/2006/relationships/slide" Target="slides/slide38.xml"/><Relationship Id="rId73" Type="http://schemas.openxmlformats.org/officeDocument/2006/relationships/slide" Target="slides/slide46.xml"/><Relationship Id="rId78" Type="http://schemas.openxmlformats.org/officeDocument/2006/relationships/slide" Target="slides/slide51.xml"/><Relationship Id="rId81" Type="http://schemas.openxmlformats.org/officeDocument/2006/relationships/slide" Target="slides/slide54.xml"/><Relationship Id="rId86" Type="http://schemas.openxmlformats.org/officeDocument/2006/relationships/slide" Target="slides/slide59.xml"/><Relationship Id="rId9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2.xml"/><Relationship Id="rId34" Type="http://schemas.openxmlformats.org/officeDocument/2006/relationships/slide" Target="slides/slide7.xml"/><Relationship Id="rId50" Type="http://schemas.openxmlformats.org/officeDocument/2006/relationships/slide" Target="slides/slide23.xml"/><Relationship Id="rId55" Type="http://schemas.openxmlformats.org/officeDocument/2006/relationships/slide" Target="slides/slide28.xml"/><Relationship Id="rId76" Type="http://schemas.openxmlformats.org/officeDocument/2006/relationships/slide" Target="slides/slide4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4.xml"/><Relationship Id="rId92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3.xml"/><Relationship Id="rId45" Type="http://schemas.openxmlformats.org/officeDocument/2006/relationships/slide" Target="slides/slide18.xml"/><Relationship Id="rId66" Type="http://schemas.openxmlformats.org/officeDocument/2006/relationships/slide" Target="slides/slide39.xml"/><Relationship Id="rId87" Type="http://schemas.openxmlformats.org/officeDocument/2006/relationships/slide" Target="slides/slide60.xml"/><Relationship Id="rId61" Type="http://schemas.openxmlformats.org/officeDocument/2006/relationships/slide" Target="slides/slide34.xml"/><Relationship Id="rId82" Type="http://schemas.openxmlformats.org/officeDocument/2006/relationships/slide" Target="slides/slide55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3.xml"/><Relationship Id="rId35" Type="http://schemas.openxmlformats.org/officeDocument/2006/relationships/slide" Target="slides/slide8.xml"/><Relationship Id="rId56" Type="http://schemas.openxmlformats.org/officeDocument/2006/relationships/slide" Target="slides/slide29.xml"/><Relationship Id="rId77" Type="http://schemas.openxmlformats.org/officeDocument/2006/relationships/slide" Target="slides/slide5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01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24" tIns="45961" rIns="91924" bIns="45961" numCol="1" anchor="t" anchorCtr="0" compatLnSpc="1">
            <a:prstTxWarp prst="textNoShape">
              <a:avLst/>
            </a:prstTxWarp>
          </a:bodyPr>
          <a:lstStyle>
            <a:lvl1pPr defTabSz="919865">
              <a:defRPr kumimoji="1" sz="1200">
                <a:latin typeface="Arial" charset="0"/>
              </a:defRPr>
            </a:lvl1pPr>
          </a:lstStyle>
          <a:p>
            <a:endParaRPr lang="en-US" altLang="ja-JP"/>
          </a:p>
        </p:txBody>
      </p:sp>
      <p:sp>
        <p:nvSpPr>
          <p:cNvPr id="261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8242" y="0"/>
            <a:ext cx="298201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24" tIns="45961" rIns="91924" bIns="45961" numCol="1" anchor="t" anchorCtr="0" compatLnSpc="1">
            <a:prstTxWarp prst="textNoShape">
              <a:avLst/>
            </a:prstTxWarp>
          </a:bodyPr>
          <a:lstStyle>
            <a:lvl1pPr algn="r" defTabSz="919865">
              <a:defRPr kumimoji="1" sz="1200">
                <a:latin typeface="Arial" charset="0"/>
              </a:defRPr>
            </a:lvl1pPr>
          </a:lstStyle>
          <a:p>
            <a:endParaRPr lang="en-US" altLang="ja-JP"/>
          </a:p>
        </p:txBody>
      </p:sp>
      <p:sp>
        <p:nvSpPr>
          <p:cNvPr id="261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0312"/>
            <a:ext cx="298201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24" tIns="45961" rIns="91924" bIns="45961" numCol="1" anchor="b" anchorCtr="0" compatLnSpc="1">
            <a:prstTxWarp prst="textNoShape">
              <a:avLst/>
            </a:prstTxWarp>
          </a:bodyPr>
          <a:lstStyle>
            <a:lvl1pPr defTabSz="919865">
              <a:defRPr kumimoji="1" sz="1200">
                <a:latin typeface="Arial" charset="0"/>
              </a:defRPr>
            </a:lvl1pPr>
          </a:lstStyle>
          <a:p>
            <a:endParaRPr lang="en-US" altLang="ja-JP"/>
          </a:p>
        </p:txBody>
      </p:sp>
      <p:sp>
        <p:nvSpPr>
          <p:cNvPr id="261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8242" y="8830312"/>
            <a:ext cx="298201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24" tIns="45961" rIns="91924" bIns="45961" numCol="1" anchor="b" anchorCtr="0" compatLnSpc="1">
            <a:prstTxWarp prst="textNoShape">
              <a:avLst/>
            </a:prstTxWarp>
          </a:bodyPr>
          <a:lstStyle>
            <a:lvl1pPr algn="r" defTabSz="919865">
              <a:defRPr kumimoji="1" sz="1200">
                <a:latin typeface="Arial" charset="0"/>
              </a:defRPr>
            </a:lvl1pPr>
          </a:lstStyle>
          <a:p>
            <a:fld id="{3C62539B-420B-4DC4-85B9-30570981A57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044142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01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07" tIns="45354" rIns="90707" bIns="45354" numCol="1" anchor="t" anchorCtr="0" compatLnSpc="1">
            <a:prstTxWarp prst="textNoShape">
              <a:avLst/>
            </a:prstTxWarp>
          </a:bodyPr>
          <a:lstStyle>
            <a:lvl1pPr defTabSz="907286">
              <a:defRPr kumimoji="1"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823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8242" y="0"/>
            <a:ext cx="298201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07" tIns="45354" rIns="90707" bIns="45354" numCol="1" anchor="t" anchorCtr="0" compatLnSpc="1">
            <a:prstTxWarp prst="textNoShape">
              <a:avLst/>
            </a:prstTxWarp>
          </a:bodyPr>
          <a:lstStyle>
            <a:lvl1pPr algn="r" defTabSz="907286">
              <a:defRPr kumimoji="1"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823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5225" y="696913"/>
            <a:ext cx="4551363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823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9115" y="4416742"/>
            <a:ext cx="5503584" cy="418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07" tIns="45354" rIns="90707" bIns="453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4823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0312"/>
            <a:ext cx="298201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07" tIns="45354" rIns="90707" bIns="45354" numCol="1" anchor="b" anchorCtr="0" compatLnSpc="1">
            <a:prstTxWarp prst="textNoShape">
              <a:avLst/>
            </a:prstTxWarp>
          </a:bodyPr>
          <a:lstStyle>
            <a:lvl1pPr defTabSz="907286">
              <a:defRPr kumimoji="1"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823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8242" y="8830312"/>
            <a:ext cx="298201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07" tIns="45354" rIns="90707" bIns="45354" numCol="1" anchor="b" anchorCtr="0" compatLnSpc="1">
            <a:prstTxWarp prst="textNoShape">
              <a:avLst/>
            </a:prstTxWarp>
          </a:bodyPr>
          <a:lstStyle>
            <a:lvl1pPr algn="r" defTabSz="907286">
              <a:defRPr kumimoji="1" sz="1200">
                <a:latin typeface="Arial" charset="0"/>
              </a:defRPr>
            </a:lvl1pPr>
          </a:lstStyle>
          <a:p>
            <a:fld id="{19FFB3AB-5212-48FA-858F-CAD6BDCDCA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9725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2000" kern="1200">
        <a:solidFill>
          <a:srgbClr val="000099"/>
        </a:solidFill>
        <a:latin typeface="Arial" charset="0"/>
        <a:ea typeface="ＭＳ Ｐ明朝" pitchFamily="18" charset="-128"/>
        <a:cs typeface="Arial" charset="0"/>
      </a:defRPr>
    </a:lvl1pPr>
    <a:lvl2pPr marL="456677" algn="l" rtl="0" fontAlgn="base">
      <a:spcBef>
        <a:spcPct val="30000"/>
      </a:spcBef>
      <a:spcAft>
        <a:spcPct val="0"/>
      </a:spcAft>
      <a:defRPr kumimoji="1" sz="2000" kern="1200">
        <a:solidFill>
          <a:srgbClr val="000099"/>
        </a:solidFill>
        <a:latin typeface="Arial" charset="0"/>
        <a:ea typeface="ＭＳ Ｐ明朝" pitchFamily="18" charset="-128"/>
        <a:cs typeface="Arial" charset="0"/>
      </a:defRPr>
    </a:lvl2pPr>
    <a:lvl3pPr marL="913355" algn="l" rtl="0" fontAlgn="base">
      <a:spcBef>
        <a:spcPct val="30000"/>
      </a:spcBef>
      <a:spcAft>
        <a:spcPct val="0"/>
      </a:spcAft>
      <a:defRPr kumimoji="1" sz="2000" kern="1200">
        <a:solidFill>
          <a:srgbClr val="000099"/>
        </a:solidFill>
        <a:latin typeface="Arial" charset="0"/>
        <a:ea typeface="ＭＳ Ｐ明朝" pitchFamily="18" charset="-128"/>
        <a:cs typeface="Arial" charset="0"/>
      </a:defRPr>
    </a:lvl3pPr>
    <a:lvl4pPr marL="1370035" algn="l" rtl="0" fontAlgn="base">
      <a:spcBef>
        <a:spcPct val="30000"/>
      </a:spcBef>
      <a:spcAft>
        <a:spcPct val="0"/>
      </a:spcAft>
      <a:defRPr kumimoji="1" sz="2000" kern="1200">
        <a:solidFill>
          <a:srgbClr val="000099"/>
        </a:solidFill>
        <a:latin typeface="Arial" charset="0"/>
        <a:ea typeface="ＭＳ Ｐ明朝" pitchFamily="18" charset="-128"/>
        <a:cs typeface="Arial" charset="0"/>
      </a:defRPr>
    </a:lvl4pPr>
    <a:lvl5pPr marL="1826711" algn="l" rtl="0" fontAlgn="base">
      <a:spcBef>
        <a:spcPct val="30000"/>
      </a:spcBef>
      <a:spcAft>
        <a:spcPct val="0"/>
      </a:spcAft>
      <a:defRPr kumimoji="1" sz="2000" kern="1200">
        <a:solidFill>
          <a:srgbClr val="000099"/>
        </a:solidFill>
        <a:latin typeface="Arial" charset="0"/>
        <a:ea typeface="ＭＳ Ｐ明朝" pitchFamily="18" charset="-128"/>
        <a:cs typeface="Arial" charset="0"/>
      </a:defRPr>
    </a:lvl5pPr>
    <a:lvl6pPr marL="2283392" algn="l" defTabSz="913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066" algn="l" defTabSz="913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743" algn="l" defTabSz="913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423" algn="l" defTabSz="913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FFB3AB-5212-48FA-858F-CAD6BDCDCA14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3065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25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F9DD4-119A-43E1-A5DD-42A4BC98A9E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pPr marL="0" marR="0" lvl="0" indent="0" algn="r" defTabSz="9125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</p:txBody>
      </p:sp>
      <p:sp>
        <p:nvSpPr>
          <p:cNvPr id="137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1900" y="698500"/>
            <a:ext cx="4559300" cy="3490913"/>
          </a:xfrm>
          <a:ln/>
        </p:spPr>
      </p:sp>
      <p:sp>
        <p:nvSpPr>
          <p:cNvPr id="137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 see that, we can simply look at the linearized Einstein equation.</a:t>
            </a:r>
          </a:p>
          <a:p>
            <a:r>
              <a:rPr lang="en-US"/>
              <a:t>If I omit the tensor structure for a second, the Einstein equation looks like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3051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25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F9DD4-119A-43E1-A5DD-42A4BC98A9E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pPr marL="0" marR="0" lvl="0" indent="0" algn="r" defTabSz="9125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</p:txBody>
      </p:sp>
      <p:sp>
        <p:nvSpPr>
          <p:cNvPr id="137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1900" y="698500"/>
            <a:ext cx="4559300" cy="3490913"/>
          </a:xfrm>
          <a:ln/>
        </p:spPr>
      </p:sp>
      <p:sp>
        <p:nvSpPr>
          <p:cNvPr id="137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 see that, we can simply look at the linearized Einstein equation.</a:t>
            </a:r>
          </a:p>
          <a:p>
            <a:r>
              <a:rPr lang="en-US"/>
              <a:t>If I omit the tensor structure for a second, the Einstein equation looks like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06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25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F9DD4-119A-43E1-A5DD-42A4BC98A9E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pPr marL="0" marR="0" lvl="0" indent="0" algn="r" defTabSz="9125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</p:txBody>
      </p:sp>
      <p:sp>
        <p:nvSpPr>
          <p:cNvPr id="137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1900" y="698500"/>
            <a:ext cx="4559300" cy="3490913"/>
          </a:xfrm>
          <a:ln/>
        </p:spPr>
      </p:sp>
      <p:sp>
        <p:nvSpPr>
          <p:cNvPr id="137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 see that, we can simply look at the linearized Einstein equation.</a:t>
            </a:r>
          </a:p>
          <a:p>
            <a:r>
              <a:rPr lang="en-US"/>
              <a:t>If I omit the tensor structure for a second, the Einstein equation looks like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5528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25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F9DD4-119A-43E1-A5DD-42A4BC98A9E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pPr marL="0" marR="0" lvl="0" indent="0" algn="r" defTabSz="9125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</p:txBody>
      </p:sp>
      <p:sp>
        <p:nvSpPr>
          <p:cNvPr id="137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 see that, we can simply look at the linearized Einstein equation.</a:t>
            </a:r>
          </a:p>
          <a:p>
            <a:r>
              <a:rPr lang="en-US"/>
              <a:t>If I omit the tensor structure for a second, the Einstein equation looks like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25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25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F9DD4-119A-43E1-A5DD-42A4BC98A9E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pPr marL="0" marR="0" lvl="0" indent="0" algn="r" defTabSz="9125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</p:txBody>
      </p:sp>
      <p:sp>
        <p:nvSpPr>
          <p:cNvPr id="137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 see that, we can simply look at the linearized Einstein equation.</a:t>
            </a:r>
          </a:p>
          <a:p>
            <a:r>
              <a:rPr lang="en-US"/>
              <a:t>If I omit the tensor structure for a second, the Einstein equation looks like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0906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25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F9DD4-119A-43E1-A5DD-42A4BC98A9E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pPr marL="0" marR="0" lvl="0" indent="0" algn="r" defTabSz="9125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</p:txBody>
      </p:sp>
      <p:sp>
        <p:nvSpPr>
          <p:cNvPr id="137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 see that, we can simply look at the linearized Einstein equation.</a:t>
            </a:r>
          </a:p>
          <a:p>
            <a:r>
              <a:rPr lang="en-US"/>
              <a:t>If I omit the tensor structure for a second, the Einstein equation looks like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5276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25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F9DD4-119A-43E1-A5DD-42A4BC98A9E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pPr marL="0" marR="0" lvl="0" indent="0" algn="r" defTabSz="9125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</p:txBody>
      </p:sp>
      <p:sp>
        <p:nvSpPr>
          <p:cNvPr id="137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 see that, we can simply look at the linearized Einstein equation.</a:t>
            </a:r>
          </a:p>
          <a:p>
            <a:r>
              <a:rPr lang="en-US"/>
              <a:t>If I omit the tensor structure for a second, the Einstein equation looks like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3349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25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F9DD4-119A-43E1-A5DD-42A4BC98A9E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pPr marL="0" marR="0" lvl="0" indent="0" algn="r" defTabSz="9125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</p:txBody>
      </p:sp>
      <p:sp>
        <p:nvSpPr>
          <p:cNvPr id="137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 see that, we can simply look at the linearized Einstein equation.</a:t>
            </a:r>
          </a:p>
          <a:p>
            <a:r>
              <a:rPr lang="en-US"/>
              <a:t>If I omit the tensor structure for a second, the Einstein equation looks like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1091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5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E24CEB-7BE9-436C-A952-E639FED694BA}" type="slidenum">
              <a:rPr kumimoji="1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5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1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9299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7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E24CEB-7BE9-436C-A952-E639FED694BA}" type="slidenum">
              <a:rPr kumimoji="1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07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1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618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5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4B7366-7082-40F9-929D-4435EC451D5D}" type="slidenum">
              <a:rPr kumimoji="1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5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77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Thank</a:t>
            </a:r>
            <a:r>
              <a:rPr lang="en-US"/>
              <a:t> for the invitation, it’s a pleasure to be here. Today I talk about the 2 hierarchy problems that exist at the interface between particle physics and cosmology, more precisely when putting together the 3 standard forces with gravity and show how extra dimensions, and in particular 2 or more large extra dimensions provide very fruitful new directions to tackle them</a:t>
            </a:r>
          </a:p>
        </p:txBody>
      </p:sp>
    </p:spTree>
    <p:extLst>
      <p:ext uri="{BB962C8B-B14F-4D97-AF65-F5344CB8AC3E}">
        <p14:creationId xmlns:p14="http://schemas.microsoft.com/office/powerpoint/2010/main" val="2685845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2875" y="1143000"/>
            <a:ext cx="40322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>
              <a:lnSpc>
                <a:spcPct val="115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fact just the other day some of my “friends”, suggested a went </a:t>
            </a:r>
            <a:r>
              <a:rPr lang="en-US" sz="1800" b="1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sky-diving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and highly encouraged me for some reason to go </a:t>
            </a:r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without a parachute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– so I can really appreciate this feeling of freedom - for a little while</a:t>
            </a:r>
            <a:b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br>
              <a:rPr lang="en-US" sz="1800" b="1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Although this is not complete free-fall yet because </a:t>
            </a:r>
            <a:r>
              <a:rPr lang="en-US" sz="1800" b="1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of the friction</a:t>
            </a:r>
            <a:r>
              <a:rPr lang="en-US" sz="18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from the air </a:t>
            </a:r>
            <a:r>
              <a:rPr lang="en-US" sz="1800" b="1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pushing against the front of the body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b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 the rest of your body, for instance on your back, you wouldn’t don’t feeling </a:t>
            </a:r>
            <a:r>
              <a:rPr lang="en-US" sz="1800" b="1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anything even though gravity is clearly acting on you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b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That’s because gravity acts on each one of our cells in the same way. In fact there </a:t>
            </a:r>
            <a:r>
              <a:rPr lang="en-US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isn’t any single cell 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or </a:t>
            </a:r>
            <a:r>
              <a:rPr lang="en-US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taste bud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in our body that can ever </a:t>
            </a:r>
            <a:r>
              <a:rPr lang="en-US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really feel or smell or taste or hears gravity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4CBBD-E4FA-434D-9BFE-10ED626E93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101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5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E24CEB-7BE9-436C-A952-E639FED694BA}" type="slidenum">
              <a:rPr kumimoji="1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5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248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5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E24CEB-7BE9-436C-A952-E639FED694BA}" type="slidenum">
              <a:rPr kumimoji="1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5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719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5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E24CEB-7BE9-436C-A952-E639FED694BA}" type="slidenum">
              <a:rPr kumimoji="1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5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875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5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E24CEB-7BE9-436C-A952-E639FED694BA}" type="slidenum">
              <a:rPr kumimoji="1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5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5898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25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F9DD4-119A-43E1-A5DD-42A4BC98A9E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pPr marL="0" marR="0" lvl="0" indent="0" algn="r" defTabSz="9125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</p:txBody>
      </p:sp>
      <p:sp>
        <p:nvSpPr>
          <p:cNvPr id="137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1900" y="698500"/>
            <a:ext cx="4559300" cy="3490913"/>
          </a:xfrm>
          <a:ln/>
        </p:spPr>
      </p:sp>
      <p:sp>
        <p:nvSpPr>
          <p:cNvPr id="137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 see that, we can simply look at the linearized Einstein equation.</a:t>
            </a:r>
          </a:p>
          <a:p>
            <a:r>
              <a:rPr lang="en-US"/>
              <a:t>If I omit the tensor structure for a second, the Einstein equation looks like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137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25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F9DD4-119A-43E1-A5DD-42A4BC98A9E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pPr marL="0" marR="0" lvl="0" indent="0" algn="r" defTabSz="9125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</p:txBody>
      </p:sp>
      <p:sp>
        <p:nvSpPr>
          <p:cNvPr id="137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1900" y="698500"/>
            <a:ext cx="4559300" cy="3490913"/>
          </a:xfrm>
          <a:ln/>
        </p:spPr>
      </p:sp>
      <p:sp>
        <p:nvSpPr>
          <p:cNvPr id="137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 see that, we can simply look at the linearized Einstein equation.</a:t>
            </a:r>
          </a:p>
          <a:p>
            <a:r>
              <a:rPr lang="en-US"/>
              <a:t>If I omit the tensor structure for a second, the Einstein equation looks like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402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68960" y="1493520"/>
            <a:ext cx="8375091" cy="1991360"/>
          </a:xfrm>
          <a:ln>
            <a:noFill/>
          </a:ln>
        </p:spPr>
        <p:txBody>
          <a:bodyPr vert="horz" tIns="0" rIns="18251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60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68960" y="3515519"/>
            <a:ext cx="8378342" cy="1908387"/>
          </a:xfrm>
        </p:spPr>
        <p:txBody>
          <a:bodyPr lIns="0" rIns="18251"/>
          <a:lstStyle>
            <a:lvl1pPr marL="0" marR="48658" indent="0" algn="r">
              <a:buNone/>
              <a:defRPr>
                <a:solidFill>
                  <a:schemeClr val="tx1"/>
                </a:solidFill>
              </a:defRPr>
            </a:lvl1pPr>
            <a:lvl2pPr marL="486589" indent="0" algn="ctr">
              <a:buNone/>
            </a:lvl2pPr>
            <a:lvl3pPr marL="973168" indent="0" algn="ctr">
              <a:buNone/>
            </a:lvl3pPr>
            <a:lvl4pPr marL="1459749" indent="0" algn="ctr">
              <a:buNone/>
            </a:lvl4pPr>
            <a:lvl5pPr marL="1946329" indent="0" algn="ctr">
              <a:buNone/>
            </a:lvl5pPr>
            <a:lvl6pPr marL="2432913" indent="0" algn="ctr">
              <a:buNone/>
            </a:lvl6pPr>
            <a:lvl7pPr marL="2919492" indent="0" algn="ctr">
              <a:buNone/>
            </a:lvl7pPr>
            <a:lvl8pPr marL="3406075" indent="0" algn="ctr">
              <a:buNone/>
            </a:lvl8pPr>
            <a:lvl9pPr marL="3892656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DBF5F9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7485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7124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40974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53264" y="298452"/>
            <a:ext cx="2193925" cy="678497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313" y="298452"/>
            <a:ext cx="6432550" cy="678497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0261725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no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7680" y="4293308"/>
            <a:ext cx="6827520" cy="658247"/>
          </a:xfrm>
        </p:spPr>
        <p:txBody>
          <a:bodyPr/>
          <a:lstStyle>
            <a:lvl1pPr marL="0" indent="0" algn="l">
              <a:buNone/>
              <a:defRPr sz="2560">
                <a:solidFill>
                  <a:srgbClr val="000000"/>
                </a:solidFill>
                <a:latin typeface="Arial"/>
                <a:cs typeface="Arial"/>
              </a:defRPr>
            </a:lvl1pPr>
            <a:lvl2pPr marL="487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53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2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50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83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25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13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012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87680" y="2283062"/>
            <a:ext cx="8778240" cy="1244600"/>
          </a:xfrm>
        </p:spPr>
        <p:txBody>
          <a:bodyPr/>
          <a:lstStyle>
            <a:lvl1pPr algn="l">
              <a:defRPr sz="4266" b="0">
                <a:solidFill>
                  <a:srgbClr val="003E74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87680" y="5742345"/>
            <a:ext cx="6827520" cy="370016"/>
          </a:xfrm>
        </p:spPr>
        <p:txBody>
          <a:bodyPr/>
          <a:lstStyle>
            <a:lvl1pPr marL="0" indent="0" algn="l">
              <a:buNone/>
              <a:defRPr sz="1280" baseline="0">
                <a:solidFill>
                  <a:srgbClr val="9D9D9D"/>
                </a:solidFill>
              </a:defRPr>
            </a:lvl1pPr>
            <a:lvl2pPr marL="487661" indent="0" algn="ctr">
              <a:buNone/>
              <a:defRPr/>
            </a:lvl2pPr>
            <a:lvl3pPr marL="975321" indent="0" algn="ctr">
              <a:buNone/>
              <a:defRPr/>
            </a:lvl3pPr>
            <a:lvl4pPr marL="1462981" indent="0" algn="ctr">
              <a:buNone/>
              <a:defRPr/>
            </a:lvl4pPr>
            <a:lvl5pPr marL="1950642" indent="0" algn="ctr">
              <a:buNone/>
              <a:defRPr/>
            </a:lvl5pPr>
          </a:lstStyle>
          <a:p>
            <a:pPr lvl="0"/>
            <a:r>
              <a:rPr lang="en-GB" dirty="0"/>
              <a:t>Click to edit author name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E288647-FEBF-4981-A97F-E904128D5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22605" y="1071849"/>
            <a:ext cx="1543317" cy="280035"/>
          </a:xfrm>
        </p:spPr>
        <p:txBody>
          <a:bodyPr/>
          <a:lstStyle>
            <a:lvl1pPr marL="0" indent="0" algn="r">
              <a:buNone/>
              <a:defRPr sz="1066">
                <a:solidFill>
                  <a:srgbClr val="003E74"/>
                </a:solidFill>
              </a:defRPr>
            </a:lvl1pPr>
          </a:lstStyle>
          <a:p>
            <a:pPr lvl="0"/>
            <a:r>
              <a:rPr lang="en-US" dirty="0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228813391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one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56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" y="2555167"/>
            <a:ext cx="8778240" cy="3794320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  <a:lvl2pPr>
              <a:buClr>
                <a:srgbClr val="0085CA"/>
              </a:buClr>
              <a:defRPr/>
            </a:lvl2pPr>
            <a:lvl3pPr>
              <a:buClr>
                <a:srgbClr val="0085CA"/>
              </a:buClr>
              <a:defRPr sz="1280"/>
            </a:lvl3pPr>
            <a:lvl4pPr>
              <a:buClr>
                <a:srgbClr val="0085CA"/>
              </a:buClr>
              <a:defRPr sz="1280"/>
            </a:lvl4pPr>
            <a:lvl5pPr>
              <a:buClr>
                <a:srgbClr val="0085CA"/>
              </a:buClr>
              <a:defRPr sz="1280">
                <a:latin typeface="+mn-lt"/>
              </a:defRPr>
            </a:lvl5pPr>
            <a:lvl6pPr marL="2438302" indent="0">
              <a:buNone/>
              <a:defRPr sz="1494" baseline="0">
                <a:latin typeface="+mn-lt"/>
              </a:defRPr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01BC56B-B873-4868-AF3C-664DDA2C52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90855" y="721779"/>
            <a:ext cx="2275066" cy="340050"/>
          </a:xfrm>
        </p:spPr>
        <p:txBody>
          <a:bodyPr/>
          <a:lstStyle>
            <a:lvl1pPr marL="0" indent="0" algn="r">
              <a:buNone/>
              <a:defRPr sz="854" b="1">
                <a:solidFill>
                  <a:srgbClr val="003E74"/>
                </a:solidFill>
              </a:defRPr>
            </a:lvl1pPr>
            <a:lvl2pPr marL="487661" indent="0">
              <a:buNone/>
              <a:defRPr sz="1280">
                <a:solidFill>
                  <a:srgbClr val="003E74"/>
                </a:solidFill>
              </a:defRPr>
            </a:lvl2pPr>
            <a:lvl3pPr marL="975321" indent="0">
              <a:buNone/>
              <a:defRPr sz="1280">
                <a:solidFill>
                  <a:srgbClr val="003E74"/>
                </a:solidFill>
              </a:defRPr>
            </a:lvl3pPr>
            <a:lvl4pPr marL="1462981" indent="0">
              <a:buNone/>
              <a:defRPr sz="1280">
                <a:solidFill>
                  <a:srgbClr val="003E74"/>
                </a:solidFill>
              </a:defRPr>
            </a:lvl4pPr>
            <a:lvl5pPr marL="1950642" indent="0">
              <a:buNone/>
              <a:defRPr sz="1280">
                <a:solidFill>
                  <a:srgbClr val="003E74"/>
                </a:solidFill>
              </a:defRPr>
            </a:lvl5pPr>
          </a:lstStyle>
          <a:p>
            <a:r>
              <a:rPr lang="en-GB" dirty="0"/>
              <a:t>Physics at Imperial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18E4BE3-0095-410B-901F-378843B57E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22605" y="1071849"/>
            <a:ext cx="1543317" cy="280035"/>
          </a:xfrm>
        </p:spPr>
        <p:txBody>
          <a:bodyPr/>
          <a:lstStyle>
            <a:lvl1pPr marL="0" indent="0" algn="r">
              <a:buNone/>
              <a:defRPr sz="1066">
                <a:solidFill>
                  <a:srgbClr val="003E74"/>
                </a:solidFill>
              </a:defRPr>
            </a:lvl1pPr>
          </a:lstStyle>
          <a:p>
            <a:pPr lvl="0"/>
            <a:r>
              <a:rPr lang="en-US" dirty="0"/>
              <a:t>26 April 2023</a:t>
            </a:r>
          </a:p>
        </p:txBody>
      </p:sp>
    </p:spTree>
    <p:extLst>
      <p:ext uri="{BB962C8B-B14F-4D97-AF65-F5344CB8AC3E}">
        <p14:creationId xmlns:p14="http://schemas.microsoft.com/office/powerpoint/2010/main" val="125134903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722605" y="1071849"/>
            <a:ext cx="1543317" cy="280035"/>
          </a:xfrm>
        </p:spPr>
        <p:txBody>
          <a:bodyPr/>
          <a:lstStyle>
            <a:lvl1pPr marL="0" indent="0" algn="r">
              <a:buNone/>
              <a:defRPr sz="1066">
                <a:solidFill>
                  <a:srgbClr val="003E74"/>
                </a:solidFill>
              </a:defRPr>
            </a:lvl1pPr>
          </a:lstStyle>
          <a:p>
            <a:pPr lvl="0"/>
            <a:r>
              <a:rPr lang="en-US" dirty="0"/>
              <a:t>19 September 2020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1"/>
          </p:nvPr>
        </p:nvSpPr>
        <p:spPr>
          <a:xfrm>
            <a:off x="487681" y="2555167"/>
            <a:ext cx="4214269" cy="3794320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  <a:lvl2pPr>
              <a:buClr>
                <a:srgbClr val="0085CA"/>
              </a:buClr>
              <a:defRPr/>
            </a:lvl2pPr>
            <a:lvl3pPr>
              <a:buClr>
                <a:srgbClr val="0085CA"/>
              </a:buClr>
              <a:defRPr/>
            </a:lvl3pPr>
            <a:lvl4pPr>
              <a:buClr>
                <a:srgbClr val="0085CA"/>
              </a:buClr>
              <a:defRPr/>
            </a:lvl4pPr>
            <a:lvl5pPr>
              <a:buClr>
                <a:srgbClr val="0085CA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56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5051651" y="2555167"/>
            <a:ext cx="4214270" cy="3794320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  <a:lvl2pPr>
              <a:buClr>
                <a:srgbClr val="0085CA"/>
              </a:buClr>
              <a:defRPr/>
            </a:lvl2pPr>
            <a:lvl3pPr>
              <a:buClr>
                <a:srgbClr val="0085CA"/>
              </a:buClr>
              <a:defRPr/>
            </a:lvl3pPr>
            <a:lvl4pPr>
              <a:buClr>
                <a:srgbClr val="0085CA"/>
              </a:buClr>
              <a:defRPr/>
            </a:lvl4pPr>
            <a:lvl5pPr>
              <a:buClr>
                <a:srgbClr val="0085CA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990855" y="721779"/>
            <a:ext cx="2275066" cy="340050"/>
          </a:xfrm>
        </p:spPr>
        <p:txBody>
          <a:bodyPr/>
          <a:lstStyle>
            <a:lvl1pPr marL="0" marR="0" indent="0" algn="r" defTabSz="48766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85CA"/>
              </a:buClr>
              <a:buSzTx/>
              <a:buFont typeface="Arial"/>
              <a:buNone/>
              <a:tabLst/>
              <a:defRPr sz="854" b="1">
                <a:solidFill>
                  <a:srgbClr val="003E74"/>
                </a:solidFill>
              </a:defRPr>
            </a:lvl1pPr>
            <a:lvl2pPr marL="487661" indent="0">
              <a:buNone/>
              <a:defRPr sz="1280">
                <a:solidFill>
                  <a:srgbClr val="003E74"/>
                </a:solidFill>
              </a:defRPr>
            </a:lvl2pPr>
            <a:lvl3pPr marL="975321" indent="0">
              <a:buNone/>
              <a:defRPr sz="1280">
                <a:solidFill>
                  <a:srgbClr val="003E74"/>
                </a:solidFill>
              </a:defRPr>
            </a:lvl3pPr>
            <a:lvl4pPr marL="1462981" indent="0">
              <a:buNone/>
              <a:defRPr sz="1280">
                <a:solidFill>
                  <a:srgbClr val="003E74"/>
                </a:solidFill>
              </a:defRPr>
            </a:lvl4pPr>
            <a:lvl5pPr marL="1950642" indent="0">
              <a:buNone/>
              <a:defRPr sz="1280">
                <a:solidFill>
                  <a:srgbClr val="003E74"/>
                </a:solidFill>
              </a:defRPr>
            </a:lvl5pPr>
          </a:lstStyle>
          <a:p>
            <a:r>
              <a:rPr lang="en-GB" dirty="0"/>
              <a:t>Applying to study Physics and Imperial</a:t>
            </a:r>
          </a:p>
        </p:txBody>
      </p:sp>
    </p:spTree>
    <p:extLst>
      <p:ext uri="{BB962C8B-B14F-4D97-AF65-F5344CB8AC3E}">
        <p14:creationId xmlns:p14="http://schemas.microsoft.com/office/powerpoint/2010/main" val="1453023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with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7680" y="4475451"/>
            <a:ext cx="3959049" cy="1042990"/>
          </a:xfrm>
        </p:spPr>
        <p:txBody>
          <a:bodyPr/>
          <a:lstStyle>
            <a:lvl1pPr marL="0" indent="0" algn="l">
              <a:buNone/>
              <a:defRPr sz="2560">
                <a:solidFill>
                  <a:srgbClr val="000000"/>
                </a:solidFill>
                <a:latin typeface="Arial"/>
                <a:cs typeface="Arial"/>
              </a:defRPr>
            </a:lvl1pPr>
            <a:lvl2pPr marL="487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53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2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50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83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25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13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012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Title 12"/>
          <p:cNvSpPr>
            <a:spLocks noGrp="1"/>
          </p:cNvSpPr>
          <p:nvPr>
            <p:ph type="title"/>
          </p:nvPr>
        </p:nvSpPr>
        <p:spPr>
          <a:xfrm>
            <a:off x="487680" y="1683405"/>
            <a:ext cx="3959049" cy="2344741"/>
          </a:xfrm>
        </p:spPr>
        <p:txBody>
          <a:bodyPr/>
          <a:lstStyle>
            <a:lvl1pPr>
              <a:defRPr sz="4266" b="0">
                <a:solidFill>
                  <a:srgbClr val="003E74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87680" y="5979472"/>
            <a:ext cx="3841254" cy="370016"/>
          </a:xfrm>
        </p:spPr>
        <p:txBody>
          <a:bodyPr/>
          <a:lstStyle>
            <a:lvl1pPr marL="0" indent="0" algn="l">
              <a:buNone/>
              <a:defRPr sz="1280" baseline="0">
                <a:solidFill>
                  <a:srgbClr val="9D9D9D"/>
                </a:solidFill>
              </a:defRPr>
            </a:lvl1pPr>
            <a:lvl2pPr marL="487661" indent="0" algn="ctr">
              <a:buNone/>
              <a:defRPr/>
            </a:lvl2pPr>
            <a:lvl3pPr marL="975321" indent="0" algn="ctr">
              <a:buNone/>
              <a:defRPr/>
            </a:lvl3pPr>
            <a:lvl4pPr marL="1462981" indent="0" algn="ctr">
              <a:buNone/>
              <a:defRPr/>
            </a:lvl4pPr>
            <a:lvl5pPr marL="1950642" indent="0" algn="ctr">
              <a:buNone/>
              <a:defRPr/>
            </a:lvl5pPr>
          </a:lstStyle>
          <a:p>
            <a:pPr lvl="0"/>
            <a:r>
              <a:rPr lang="en-GB" dirty="0"/>
              <a:t>Click to edit author name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073228" y="1683668"/>
            <a:ext cx="4192694" cy="4665819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</a:lstStyle>
          <a:p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990855" y="721779"/>
            <a:ext cx="2275066" cy="340050"/>
          </a:xfrm>
        </p:spPr>
        <p:txBody>
          <a:bodyPr/>
          <a:lstStyle>
            <a:lvl1pPr marL="0" indent="0" algn="r">
              <a:buNone/>
              <a:defRPr sz="1066" b="1">
                <a:solidFill>
                  <a:srgbClr val="003E74"/>
                </a:solidFill>
              </a:defRPr>
            </a:lvl1pPr>
            <a:lvl2pPr marL="487661" indent="0">
              <a:buNone/>
              <a:defRPr sz="1280">
                <a:solidFill>
                  <a:srgbClr val="003E74"/>
                </a:solidFill>
              </a:defRPr>
            </a:lvl2pPr>
            <a:lvl3pPr marL="975321" indent="0">
              <a:buNone/>
              <a:defRPr sz="1280">
                <a:solidFill>
                  <a:srgbClr val="003E74"/>
                </a:solidFill>
              </a:defRPr>
            </a:lvl3pPr>
            <a:lvl4pPr marL="1462981" indent="0">
              <a:buNone/>
              <a:defRPr sz="1280">
                <a:solidFill>
                  <a:srgbClr val="003E74"/>
                </a:solidFill>
              </a:defRPr>
            </a:lvl4pPr>
            <a:lvl5pPr marL="1950642" indent="0">
              <a:buNone/>
              <a:defRPr sz="128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 dirty="0"/>
              <a:t>Click to edit presentation title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722605" y="1071849"/>
            <a:ext cx="1543317" cy="280035"/>
          </a:xfrm>
        </p:spPr>
        <p:txBody>
          <a:bodyPr/>
          <a:lstStyle>
            <a:lvl1pPr marL="0" indent="0" algn="r">
              <a:buNone/>
              <a:defRPr sz="1066">
                <a:solidFill>
                  <a:srgbClr val="003E74"/>
                </a:solidFill>
              </a:defRPr>
            </a:lvl1pPr>
          </a:lstStyle>
          <a:p>
            <a:pPr lvl="0"/>
            <a:r>
              <a:rPr lang="en-US" dirty="0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12374311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with quo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87681" y="2555167"/>
            <a:ext cx="4214269" cy="3794320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  <a:lvl2pPr>
              <a:buClr>
                <a:srgbClr val="0085CA"/>
              </a:buClr>
              <a:defRPr/>
            </a:lvl2pPr>
            <a:lvl3pPr>
              <a:buClr>
                <a:srgbClr val="0085CA"/>
              </a:buClr>
              <a:defRPr/>
            </a:lvl3pPr>
            <a:lvl4pPr>
              <a:buClr>
                <a:srgbClr val="0085CA"/>
              </a:buClr>
              <a:defRPr/>
            </a:lvl4pPr>
            <a:lvl5pPr>
              <a:buClr>
                <a:srgbClr val="0085CA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87680" y="1620167"/>
            <a:ext cx="8778240" cy="552672"/>
          </a:xfrm>
        </p:spPr>
        <p:txBody>
          <a:bodyPr/>
          <a:lstStyle>
            <a:lvl1pPr>
              <a:defRPr sz="256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2" hasCustomPrompt="1"/>
          </p:nvPr>
        </p:nvSpPr>
        <p:spPr>
          <a:xfrm>
            <a:off x="5051651" y="2555168"/>
            <a:ext cx="4214270" cy="2829655"/>
          </a:xfrm>
        </p:spPr>
        <p:txBody>
          <a:bodyPr/>
          <a:lstStyle>
            <a:lvl1pPr marL="0" indent="0">
              <a:buClr>
                <a:srgbClr val="0085CA"/>
              </a:buClr>
              <a:buNone/>
              <a:defRPr sz="2986" b="0" i="1" baseline="0">
                <a:solidFill>
                  <a:srgbClr val="003E74"/>
                </a:solidFill>
              </a:defRPr>
            </a:lvl1pPr>
            <a:lvl2pPr>
              <a:buClr>
                <a:srgbClr val="0085CA"/>
              </a:buClr>
              <a:defRPr/>
            </a:lvl2pPr>
            <a:lvl3pPr>
              <a:buClr>
                <a:srgbClr val="0085CA"/>
              </a:buClr>
              <a:defRPr/>
            </a:lvl3pPr>
            <a:lvl4pPr>
              <a:buClr>
                <a:srgbClr val="0085CA"/>
              </a:buClr>
              <a:defRPr/>
            </a:lvl4pPr>
            <a:lvl5pPr>
              <a:buClr>
                <a:srgbClr val="0085CA"/>
              </a:buClr>
              <a:defRPr/>
            </a:lvl5pPr>
          </a:lstStyle>
          <a:p>
            <a:pPr lvl="0"/>
            <a:r>
              <a:rPr lang="en-GB" dirty="0"/>
              <a:t>“Click to add a quote”</a:t>
            </a:r>
            <a:endParaRPr lang="en-US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5051216" y="5648069"/>
            <a:ext cx="4214706" cy="701419"/>
          </a:xfrm>
        </p:spPr>
        <p:txBody>
          <a:bodyPr/>
          <a:lstStyle>
            <a:lvl1pPr marL="0" marR="0" indent="0" algn="l" defTabSz="48766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85CA"/>
              </a:buClr>
              <a:buSzTx/>
              <a:buFont typeface="Arial"/>
              <a:buNone/>
              <a:tabLst/>
              <a:defRPr sz="1280" baseline="0">
                <a:solidFill>
                  <a:srgbClr val="0085CA"/>
                </a:solidFill>
              </a:defRPr>
            </a:lvl1pPr>
            <a:lvl2pPr marL="487661" indent="0">
              <a:buNone/>
              <a:defRPr/>
            </a:lvl2pPr>
            <a:lvl3pPr marL="975321" indent="0">
              <a:buNone/>
              <a:defRPr/>
            </a:lvl3pPr>
            <a:lvl4pPr marL="1462981" indent="0">
              <a:buNone/>
              <a:defRPr/>
            </a:lvl4pPr>
            <a:lvl5pPr marL="1950642" indent="0">
              <a:buNone/>
              <a:defRPr/>
            </a:lvl5pPr>
          </a:lstStyle>
          <a:p>
            <a:pPr marL="0" marR="0" lvl="0" indent="0" algn="l" defTabSz="48766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85CA"/>
              </a:buClr>
              <a:buSzTx/>
              <a:buFont typeface="Arial"/>
              <a:buNone/>
              <a:tabLst/>
              <a:defRPr/>
            </a:pPr>
            <a:r>
              <a:rPr lang="en-GB" dirty="0"/>
              <a:t>Click to add quote attribution</a:t>
            </a:r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990855" y="721779"/>
            <a:ext cx="2275066" cy="340050"/>
          </a:xfrm>
        </p:spPr>
        <p:txBody>
          <a:bodyPr/>
          <a:lstStyle>
            <a:lvl1pPr marL="0" indent="0" algn="r">
              <a:buNone/>
              <a:defRPr sz="1066" b="1">
                <a:solidFill>
                  <a:srgbClr val="003E74"/>
                </a:solidFill>
              </a:defRPr>
            </a:lvl1pPr>
            <a:lvl2pPr marL="487661" indent="0">
              <a:buNone/>
              <a:defRPr sz="1280">
                <a:solidFill>
                  <a:srgbClr val="003E74"/>
                </a:solidFill>
              </a:defRPr>
            </a:lvl2pPr>
            <a:lvl3pPr marL="975321" indent="0">
              <a:buNone/>
              <a:defRPr sz="1280">
                <a:solidFill>
                  <a:srgbClr val="003E74"/>
                </a:solidFill>
              </a:defRPr>
            </a:lvl3pPr>
            <a:lvl4pPr marL="1462981" indent="0">
              <a:buNone/>
              <a:defRPr sz="1280">
                <a:solidFill>
                  <a:srgbClr val="003E74"/>
                </a:solidFill>
              </a:defRPr>
            </a:lvl4pPr>
            <a:lvl5pPr marL="1950642" indent="0">
              <a:buNone/>
              <a:defRPr sz="128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 dirty="0"/>
              <a:t>Click to edit presentation title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722605" y="1071849"/>
            <a:ext cx="1543317" cy="280035"/>
          </a:xfrm>
        </p:spPr>
        <p:txBody>
          <a:bodyPr/>
          <a:lstStyle>
            <a:lvl1pPr marL="0" indent="0" algn="r">
              <a:buNone/>
              <a:defRPr sz="1066">
                <a:solidFill>
                  <a:srgbClr val="003E74"/>
                </a:solidFill>
              </a:defRPr>
            </a:lvl1pPr>
          </a:lstStyle>
          <a:p>
            <a:pPr lvl="0"/>
            <a:r>
              <a:rPr lang="en-US" dirty="0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325236949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two columns with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87681" y="2555167"/>
            <a:ext cx="4214269" cy="3794320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  <a:lvl2pPr>
              <a:buClr>
                <a:srgbClr val="0085CA"/>
              </a:buClr>
              <a:defRPr/>
            </a:lvl2pPr>
            <a:lvl3pPr>
              <a:buClr>
                <a:srgbClr val="0085CA"/>
              </a:buClr>
              <a:defRPr/>
            </a:lvl3pPr>
            <a:lvl4pPr>
              <a:buClr>
                <a:srgbClr val="0085CA"/>
              </a:buClr>
              <a:defRPr/>
            </a:lvl4pPr>
            <a:lvl5pPr>
              <a:buClr>
                <a:srgbClr val="0085CA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87680" y="1620167"/>
            <a:ext cx="8778240" cy="552672"/>
          </a:xfrm>
        </p:spPr>
        <p:txBody>
          <a:bodyPr/>
          <a:lstStyle>
            <a:lvl1pPr>
              <a:defRPr sz="256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051216" y="2555169"/>
            <a:ext cx="4214706" cy="2869742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</a:lstStyle>
          <a:p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5051216" y="5724232"/>
            <a:ext cx="4214706" cy="621256"/>
          </a:xfrm>
        </p:spPr>
        <p:txBody>
          <a:bodyPr/>
          <a:lstStyle>
            <a:lvl1pPr marL="0" indent="0">
              <a:buNone/>
              <a:defRPr sz="1066">
                <a:solidFill>
                  <a:srgbClr val="9D9D9D"/>
                </a:solidFill>
              </a:defRPr>
            </a:lvl1pPr>
            <a:lvl2pPr marL="487661" indent="0">
              <a:buNone/>
              <a:defRPr/>
            </a:lvl2pPr>
            <a:lvl3pPr marL="975321" indent="0">
              <a:buNone/>
              <a:defRPr/>
            </a:lvl3pPr>
            <a:lvl4pPr marL="1462981" indent="0">
              <a:buNone/>
              <a:defRPr/>
            </a:lvl4pPr>
            <a:lvl5pPr marL="1950642" indent="0">
              <a:buNone/>
              <a:defRPr/>
            </a:lvl5pPr>
          </a:lstStyle>
          <a:p>
            <a:pPr lvl="0"/>
            <a:r>
              <a:rPr lang="en-GB" dirty="0"/>
              <a:t>Click to add caption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990855" y="721779"/>
            <a:ext cx="2275066" cy="340050"/>
          </a:xfrm>
        </p:spPr>
        <p:txBody>
          <a:bodyPr/>
          <a:lstStyle>
            <a:lvl1pPr marL="0" indent="0" algn="r">
              <a:buNone/>
              <a:defRPr sz="1066" b="1">
                <a:solidFill>
                  <a:srgbClr val="003E74"/>
                </a:solidFill>
              </a:defRPr>
            </a:lvl1pPr>
            <a:lvl2pPr marL="487661" indent="0">
              <a:buNone/>
              <a:defRPr sz="1280">
                <a:solidFill>
                  <a:srgbClr val="003E74"/>
                </a:solidFill>
              </a:defRPr>
            </a:lvl2pPr>
            <a:lvl3pPr marL="975321" indent="0">
              <a:buNone/>
              <a:defRPr sz="1280">
                <a:solidFill>
                  <a:srgbClr val="003E74"/>
                </a:solidFill>
              </a:defRPr>
            </a:lvl3pPr>
            <a:lvl4pPr marL="1462981" indent="0">
              <a:buNone/>
              <a:defRPr sz="1280">
                <a:solidFill>
                  <a:srgbClr val="003E74"/>
                </a:solidFill>
              </a:defRPr>
            </a:lvl4pPr>
            <a:lvl5pPr marL="1950642" indent="0">
              <a:buNone/>
              <a:defRPr sz="128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 dirty="0"/>
              <a:t>Click to edit presentation title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722605" y="1071849"/>
            <a:ext cx="1543317" cy="280035"/>
          </a:xfrm>
        </p:spPr>
        <p:txBody>
          <a:bodyPr/>
          <a:lstStyle>
            <a:lvl1pPr marL="0" indent="0" algn="r">
              <a:buNone/>
              <a:defRPr sz="1066">
                <a:solidFill>
                  <a:srgbClr val="003E74"/>
                </a:solidFill>
              </a:defRPr>
            </a:lvl1pPr>
          </a:lstStyle>
          <a:p>
            <a:pPr lvl="0"/>
            <a:r>
              <a:rPr lang="en-US" dirty="0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235976243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/media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87681" y="1620168"/>
            <a:ext cx="8778241" cy="3831466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</a:lstStyle>
          <a:p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990855" y="721779"/>
            <a:ext cx="2275066" cy="340050"/>
          </a:xfrm>
        </p:spPr>
        <p:txBody>
          <a:bodyPr/>
          <a:lstStyle>
            <a:lvl1pPr marL="0" indent="0" algn="r">
              <a:buNone/>
              <a:defRPr sz="1066" b="1">
                <a:solidFill>
                  <a:srgbClr val="003E74"/>
                </a:solidFill>
              </a:defRPr>
            </a:lvl1pPr>
            <a:lvl2pPr marL="487661" indent="0">
              <a:buNone/>
              <a:defRPr sz="1280">
                <a:solidFill>
                  <a:srgbClr val="003E74"/>
                </a:solidFill>
              </a:defRPr>
            </a:lvl2pPr>
            <a:lvl3pPr marL="975321" indent="0">
              <a:buNone/>
              <a:defRPr sz="1280">
                <a:solidFill>
                  <a:srgbClr val="003E74"/>
                </a:solidFill>
              </a:defRPr>
            </a:lvl3pPr>
            <a:lvl4pPr marL="1462981" indent="0">
              <a:buNone/>
              <a:defRPr sz="1280">
                <a:solidFill>
                  <a:srgbClr val="003E74"/>
                </a:solidFill>
              </a:defRPr>
            </a:lvl4pPr>
            <a:lvl5pPr marL="1950642" indent="0">
              <a:buNone/>
              <a:defRPr sz="128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 dirty="0"/>
              <a:t>Click to edit presentation title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722605" y="1071849"/>
            <a:ext cx="1543317" cy="280035"/>
          </a:xfrm>
        </p:spPr>
        <p:txBody>
          <a:bodyPr/>
          <a:lstStyle>
            <a:lvl1pPr marL="0" indent="0" algn="r">
              <a:buNone/>
              <a:defRPr sz="1066">
                <a:solidFill>
                  <a:srgbClr val="003E74"/>
                </a:solidFill>
              </a:defRPr>
            </a:lvl1pPr>
          </a:lstStyle>
          <a:p>
            <a:pPr lvl="0"/>
            <a:r>
              <a:rPr lang="en-US" dirty="0"/>
              <a:t>Click to add the date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87681" y="5728231"/>
            <a:ext cx="4214706" cy="621256"/>
          </a:xfrm>
        </p:spPr>
        <p:txBody>
          <a:bodyPr/>
          <a:lstStyle>
            <a:lvl1pPr marL="0" indent="0">
              <a:buNone/>
              <a:defRPr sz="1066">
                <a:solidFill>
                  <a:srgbClr val="9D9D9D"/>
                </a:solidFill>
              </a:defRPr>
            </a:lvl1pPr>
            <a:lvl2pPr marL="487661" indent="0">
              <a:buNone/>
              <a:defRPr/>
            </a:lvl2pPr>
            <a:lvl3pPr marL="975321" indent="0">
              <a:buNone/>
              <a:defRPr/>
            </a:lvl3pPr>
            <a:lvl4pPr marL="1462981" indent="0">
              <a:buNone/>
              <a:defRPr/>
            </a:lvl4pPr>
            <a:lvl5pPr marL="1950642" indent="0">
              <a:buNone/>
              <a:defRPr/>
            </a:lvl5pPr>
          </a:lstStyle>
          <a:p>
            <a:pPr lvl="0"/>
            <a:r>
              <a:rPr lang="en-GB" dirty="0"/>
              <a:t>Click to add caption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2851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images/media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87681" y="1620167"/>
            <a:ext cx="4214706" cy="3791380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</a:lstStyle>
          <a:p>
            <a:endParaRPr lang="en-US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87681" y="5728231"/>
            <a:ext cx="4214706" cy="621256"/>
          </a:xfrm>
        </p:spPr>
        <p:txBody>
          <a:bodyPr/>
          <a:lstStyle>
            <a:lvl1pPr marL="0" indent="0">
              <a:buNone/>
              <a:defRPr sz="1066">
                <a:solidFill>
                  <a:srgbClr val="9D9D9D"/>
                </a:solidFill>
              </a:defRPr>
            </a:lvl1pPr>
            <a:lvl2pPr marL="487661" indent="0">
              <a:buNone/>
              <a:defRPr/>
            </a:lvl2pPr>
            <a:lvl3pPr marL="975321" indent="0">
              <a:buNone/>
              <a:defRPr/>
            </a:lvl3pPr>
            <a:lvl4pPr marL="1462981" indent="0">
              <a:buNone/>
              <a:defRPr/>
            </a:lvl4pPr>
            <a:lvl5pPr marL="1950642" indent="0">
              <a:buNone/>
              <a:defRPr/>
            </a:lvl5pPr>
          </a:lstStyle>
          <a:p>
            <a:pPr lvl="0"/>
            <a:r>
              <a:rPr lang="en-GB" dirty="0"/>
              <a:t>Click to add caption</a:t>
            </a:r>
            <a:endParaRPr lang="en-US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051216" y="1620171"/>
            <a:ext cx="4214706" cy="2147871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</a:lstStyle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051216" y="4088726"/>
            <a:ext cx="4214706" cy="2260763"/>
          </a:xfrm>
        </p:spPr>
        <p:txBody>
          <a:bodyPr/>
          <a:lstStyle>
            <a:lvl1pPr>
              <a:buClr>
                <a:srgbClr val="0085CA"/>
              </a:buClr>
              <a:defRPr/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990855" y="721779"/>
            <a:ext cx="2275066" cy="340050"/>
          </a:xfrm>
        </p:spPr>
        <p:txBody>
          <a:bodyPr/>
          <a:lstStyle>
            <a:lvl1pPr marL="0" indent="0" algn="r">
              <a:buNone/>
              <a:defRPr sz="1066" b="1">
                <a:solidFill>
                  <a:srgbClr val="003E74"/>
                </a:solidFill>
              </a:defRPr>
            </a:lvl1pPr>
            <a:lvl2pPr marL="487661" indent="0">
              <a:buNone/>
              <a:defRPr sz="1280">
                <a:solidFill>
                  <a:srgbClr val="003E74"/>
                </a:solidFill>
              </a:defRPr>
            </a:lvl2pPr>
            <a:lvl3pPr marL="975321" indent="0">
              <a:buNone/>
              <a:defRPr sz="1280">
                <a:solidFill>
                  <a:srgbClr val="003E74"/>
                </a:solidFill>
              </a:defRPr>
            </a:lvl3pPr>
            <a:lvl4pPr marL="1462981" indent="0">
              <a:buNone/>
              <a:defRPr sz="1280">
                <a:solidFill>
                  <a:srgbClr val="003E74"/>
                </a:solidFill>
              </a:defRPr>
            </a:lvl4pPr>
            <a:lvl5pPr marL="1950642" indent="0">
              <a:buNone/>
              <a:defRPr sz="128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 dirty="0"/>
              <a:t>Click to edit presentation title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722605" y="1071849"/>
            <a:ext cx="1543317" cy="280035"/>
          </a:xfrm>
        </p:spPr>
        <p:txBody>
          <a:bodyPr/>
          <a:lstStyle>
            <a:lvl1pPr marL="0" indent="0" algn="r">
              <a:buNone/>
              <a:defRPr sz="1066">
                <a:solidFill>
                  <a:srgbClr val="003E74"/>
                </a:solidFill>
              </a:defRPr>
            </a:lvl1pPr>
          </a:lstStyle>
          <a:p>
            <a:pPr lvl="0"/>
            <a:r>
              <a:rPr lang="en-US" dirty="0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1467377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1360" y="995710"/>
            <a:ext cx="2194560" cy="567503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7680" y="995710"/>
            <a:ext cx="6421120" cy="567503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36331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990855" y="721779"/>
            <a:ext cx="2275066" cy="340050"/>
          </a:xfrm>
        </p:spPr>
        <p:txBody>
          <a:bodyPr/>
          <a:lstStyle>
            <a:lvl1pPr marL="0" indent="0" algn="r">
              <a:buNone/>
              <a:defRPr sz="1066" b="1">
                <a:solidFill>
                  <a:srgbClr val="003E74"/>
                </a:solidFill>
              </a:defRPr>
            </a:lvl1pPr>
            <a:lvl2pPr marL="487661" indent="0">
              <a:buNone/>
              <a:defRPr sz="1280">
                <a:solidFill>
                  <a:srgbClr val="003E74"/>
                </a:solidFill>
              </a:defRPr>
            </a:lvl2pPr>
            <a:lvl3pPr marL="975321" indent="0">
              <a:buNone/>
              <a:defRPr sz="1280">
                <a:solidFill>
                  <a:srgbClr val="003E74"/>
                </a:solidFill>
              </a:defRPr>
            </a:lvl3pPr>
            <a:lvl4pPr marL="1462981" indent="0">
              <a:buNone/>
              <a:defRPr sz="1280">
                <a:solidFill>
                  <a:srgbClr val="003E74"/>
                </a:solidFill>
              </a:defRPr>
            </a:lvl4pPr>
            <a:lvl5pPr marL="1950642" indent="0">
              <a:buNone/>
              <a:defRPr sz="128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 dirty="0"/>
              <a:t>Click to edit presentation title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722605" y="1071849"/>
            <a:ext cx="1543317" cy="280035"/>
          </a:xfrm>
        </p:spPr>
        <p:txBody>
          <a:bodyPr/>
          <a:lstStyle>
            <a:lvl1pPr marL="0" indent="0" algn="r">
              <a:buNone/>
              <a:defRPr sz="1066">
                <a:solidFill>
                  <a:srgbClr val="003E74"/>
                </a:solidFill>
              </a:defRPr>
            </a:lvl1pPr>
          </a:lstStyle>
          <a:p>
            <a:pPr lvl="0"/>
            <a:r>
              <a:rPr lang="en-US" dirty="0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132209140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68960" y="1493520"/>
            <a:ext cx="8375091" cy="1991360"/>
          </a:xfrm>
          <a:ln>
            <a:noFill/>
          </a:ln>
        </p:spPr>
        <p:txBody>
          <a:bodyPr vert="horz" tIns="0" rIns="1827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974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68960" y="3515519"/>
            <a:ext cx="8378342" cy="1908387"/>
          </a:xfrm>
        </p:spPr>
        <p:txBody>
          <a:bodyPr lIns="0" rIns="18270"/>
          <a:lstStyle>
            <a:lvl1pPr marL="0" marR="48714" indent="0" algn="r">
              <a:buNone/>
              <a:defRPr>
                <a:solidFill>
                  <a:schemeClr val="tx1"/>
                </a:solidFill>
              </a:defRPr>
            </a:lvl1pPr>
            <a:lvl2pPr marL="487139" indent="0" algn="ctr">
              <a:buNone/>
            </a:lvl2pPr>
            <a:lvl3pPr marL="974279" indent="0" algn="ctr">
              <a:buNone/>
            </a:lvl3pPr>
            <a:lvl4pPr marL="1461416" indent="0" algn="ctr">
              <a:buNone/>
            </a:lvl4pPr>
            <a:lvl5pPr marL="1948555" indent="0" algn="ctr">
              <a:buNone/>
            </a:lvl5pPr>
            <a:lvl6pPr marL="2435691" indent="0" algn="ctr">
              <a:buNone/>
            </a:lvl6pPr>
            <a:lvl7pPr marL="2922829" indent="0" algn="ctr">
              <a:buNone/>
            </a:lvl7pPr>
            <a:lvl8pPr marL="3409968" indent="0" algn="ctr">
              <a:buNone/>
            </a:lvl8pPr>
            <a:lvl9pPr marL="3897106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742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703EC4-85C2-4108-ADB8-3C40CC4823BE}" type="datetimeFigureOut">
              <a:rPr kumimoji="0" lang="en-CA" sz="1280" b="0" i="0" u="none" strike="noStrike" kern="1200" cap="none" spc="0" normalizeH="0" baseline="0" noProof="0" smtClean="0">
                <a:ln>
                  <a:noFill/>
                </a:ln>
                <a:solidFill>
                  <a:srgbClr val="DBF5F9">
                    <a:shade val="90000"/>
                  </a:srgbClr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l" defTabSz="9742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2024-12-18</a:t>
            </a:fld>
            <a:endParaRPr kumimoji="0" lang="en-CA" sz="1280" b="0" i="0" u="none" strike="noStrike" kern="1200" cap="none" spc="0" normalizeH="0" baseline="0" noProof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742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280" b="0" i="0" u="none" strike="noStrike" kern="1200" cap="none" spc="0" normalizeH="0" baseline="0" noProof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742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B2C2D6-67D0-4309-827A-6E561867B128}" type="slidenum">
              <a:rPr kumimoji="0" lang="en-CA" sz="1280" b="0" i="0" u="none" strike="noStrike" kern="1200" cap="none" spc="0" normalizeH="0" baseline="0" noProof="0" smtClean="0">
                <a:ln>
                  <a:noFill/>
                </a:ln>
                <a:solidFill>
                  <a:srgbClr val="DBF5F9">
                    <a:shade val="90000"/>
                  </a:srgbClr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r" defTabSz="9742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80" b="0" i="0" u="none" strike="noStrike" kern="1200" cap="none" spc="0" normalizeH="0" baseline="0" noProof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3274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742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703EC4-85C2-4108-ADB8-3C40CC4823BE}" type="datetimeFigureOut">
              <a:rPr kumimoji="0" lang="en-CA" sz="128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l" defTabSz="9742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2024-12-18</a:t>
            </a:fld>
            <a:endParaRPr kumimoji="0" lang="en-CA" sz="128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742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28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742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B2C2D6-67D0-4309-827A-6E561867B128}" type="slidenum">
              <a:rPr kumimoji="0" lang="en-CA" sz="128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r" defTabSz="9742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8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90100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709" y="1433779"/>
            <a:ext cx="8290560" cy="1483563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974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5709" y="2945078"/>
            <a:ext cx="8290560" cy="1643909"/>
          </a:xfrm>
        </p:spPr>
        <p:txBody>
          <a:bodyPr lIns="45668" rIns="45668" anchor="t"/>
          <a:lstStyle>
            <a:lvl1pPr marL="0" indent="0">
              <a:buNone/>
              <a:defRPr sz="2347">
                <a:solidFill>
                  <a:schemeClr val="tx1"/>
                </a:solidFill>
              </a:defRPr>
            </a:lvl1pPr>
            <a:lvl2pPr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742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703EC4-85C2-4108-ADB8-3C40CC4823BE}" type="datetimeFigureOut">
              <a:rPr kumimoji="0" lang="en-CA" sz="1280" b="0" i="0" u="none" strike="noStrike" kern="1200" cap="none" spc="0" normalizeH="0" baseline="0" noProof="0" smtClean="0">
                <a:ln>
                  <a:noFill/>
                </a:ln>
                <a:solidFill>
                  <a:srgbClr val="DBF5F9">
                    <a:shade val="90000"/>
                  </a:srgbClr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l" defTabSz="9742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2024-12-18</a:t>
            </a:fld>
            <a:endParaRPr kumimoji="0" lang="en-CA" sz="1280" b="0" i="0" u="none" strike="noStrike" kern="1200" cap="none" spc="0" normalizeH="0" baseline="0" noProof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742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280" b="0" i="0" u="none" strike="noStrike" kern="1200" cap="none" spc="0" normalizeH="0" baseline="0" noProof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742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B2C2D6-67D0-4309-827A-6E561867B128}" type="slidenum">
              <a:rPr kumimoji="0" lang="en-CA" sz="1280" b="0" i="0" u="none" strike="noStrike" kern="1200" cap="none" spc="0" normalizeH="0" baseline="0" noProof="0" smtClean="0">
                <a:ln>
                  <a:noFill/>
                </a:ln>
                <a:solidFill>
                  <a:srgbClr val="DBF5F9">
                    <a:shade val="90000"/>
                  </a:srgbClr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r" defTabSz="9742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80" b="0" i="0" u="none" strike="noStrike" kern="1200" cap="none" spc="0" normalizeH="0" baseline="0" noProof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5292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766674"/>
            <a:ext cx="8778240" cy="1244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2090759"/>
            <a:ext cx="4307840" cy="4829048"/>
          </a:xfrm>
        </p:spPr>
        <p:txBody>
          <a:bodyPr/>
          <a:lstStyle>
            <a:lvl1pPr>
              <a:defRPr sz="2773"/>
            </a:lvl1pPr>
            <a:lvl2pPr>
              <a:defRPr sz="2560"/>
            </a:lvl2pPr>
            <a:lvl3pPr>
              <a:defRPr sz="2133"/>
            </a:lvl3pPr>
            <a:lvl4pPr>
              <a:defRPr sz="1920"/>
            </a:lvl4pPr>
            <a:lvl5pPr>
              <a:defRPr sz="192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8080" y="2090759"/>
            <a:ext cx="4307840" cy="4829048"/>
          </a:xfrm>
        </p:spPr>
        <p:txBody>
          <a:bodyPr/>
          <a:lstStyle>
            <a:lvl1pPr>
              <a:defRPr sz="2773"/>
            </a:lvl1pPr>
            <a:lvl2pPr>
              <a:defRPr sz="2560"/>
            </a:lvl2pPr>
            <a:lvl3pPr>
              <a:defRPr sz="2133"/>
            </a:lvl3pPr>
            <a:lvl4pPr>
              <a:defRPr sz="1920"/>
            </a:lvl4pPr>
            <a:lvl5pPr>
              <a:defRPr sz="192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742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703EC4-85C2-4108-ADB8-3C40CC4823BE}" type="datetimeFigureOut">
              <a:rPr kumimoji="0" lang="en-CA" sz="128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l" defTabSz="9742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2024-12-18</a:t>
            </a:fld>
            <a:endParaRPr kumimoji="0" lang="en-CA" sz="128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742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28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742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B2C2D6-67D0-4309-827A-6E561867B128}" type="slidenum">
              <a:rPr kumimoji="0" lang="en-CA" sz="128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r" defTabSz="9742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8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09378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766674"/>
            <a:ext cx="8778240" cy="1244600"/>
          </a:xfrm>
        </p:spPr>
        <p:txBody>
          <a:bodyPr tIns="45668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680" y="2020159"/>
            <a:ext cx="4309534" cy="717961"/>
          </a:xfrm>
        </p:spPr>
        <p:txBody>
          <a:bodyPr lIns="45668" tIns="0" rIns="45668" bIns="0" anchor="ctr">
            <a:noAutofit/>
          </a:bodyPr>
          <a:lstStyle>
            <a:lvl1pPr marL="0" indent="0">
              <a:buNone/>
              <a:defRPr sz="256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133" b="1"/>
            </a:lvl2pPr>
            <a:lvl3pPr>
              <a:buNone/>
              <a:defRPr sz="1920" b="1"/>
            </a:lvl3pPr>
            <a:lvl4pPr>
              <a:buNone/>
              <a:defRPr sz="1707" b="1"/>
            </a:lvl4pPr>
            <a:lvl5pPr>
              <a:buNone/>
              <a:defRPr sz="1707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4708" y="2025084"/>
            <a:ext cx="4311227" cy="713051"/>
          </a:xfrm>
        </p:spPr>
        <p:txBody>
          <a:bodyPr lIns="45668" tIns="0" rIns="45668" bIns="0" anchor="ctr"/>
          <a:lstStyle>
            <a:lvl1pPr marL="0" indent="0">
              <a:buNone/>
              <a:defRPr sz="256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133" b="1"/>
            </a:lvl2pPr>
            <a:lvl3pPr>
              <a:buNone/>
              <a:defRPr sz="1920" b="1"/>
            </a:lvl3pPr>
            <a:lvl4pPr>
              <a:buNone/>
              <a:defRPr sz="1707" b="1"/>
            </a:lvl4pPr>
            <a:lvl5pPr>
              <a:buNone/>
              <a:defRPr sz="1707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87680" y="2738120"/>
            <a:ext cx="4309534" cy="4187562"/>
          </a:xfrm>
        </p:spPr>
        <p:txBody>
          <a:bodyPr tIns="0"/>
          <a:lstStyle>
            <a:lvl1pPr>
              <a:defRPr sz="2347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4708" y="2738120"/>
            <a:ext cx="4311227" cy="4187562"/>
          </a:xfrm>
        </p:spPr>
        <p:txBody>
          <a:bodyPr tIns="0"/>
          <a:lstStyle>
            <a:lvl1pPr>
              <a:defRPr sz="2347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742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703EC4-85C2-4108-ADB8-3C40CC4823BE}" type="datetimeFigureOut">
              <a:rPr kumimoji="0" lang="en-CA" sz="128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l" defTabSz="9742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2024-12-18</a:t>
            </a:fld>
            <a:endParaRPr kumimoji="0" lang="en-CA" sz="128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742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28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742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B2C2D6-67D0-4309-827A-6E561867B128}" type="slidenum">
              <a:rPr kumimoji="0" lang="en-CA" sz="128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r" defTabSz="9742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8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31298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766674"/>
            <a:ext cx="8859520" cy="1244600"/>
          </a:xfrm>
        </p:spPr>
        <p:txBody>
          <a:bodyPr vert="horz" tIns="4566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334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742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703EC4-85C2-4108-ADB8-3C40CC4823BE}" type="datetimeFigureOut">
              <a:rPr kumimoji="0" lang="en-CA" sz="128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l" defTabSz="9742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2024-12-18</a:t>
            </a:fld>
            <a:endParaRPr kumimoji="0" lang="en-CA" sz="128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742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28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742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B2C2D6-67D0-4309-827A-6E561867B128}" type="slidenum">
              <a:rPr kumimoji="0" lang="en-CA" sz="128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r" defTabSz="9742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8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87935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742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703EC4-85C2-4108-ADB8-3C40CC4823BE}" type="datetimeFigureOut">
              <a:rPr kumimoji="0" lang="en-CA" sz="128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l" defTabSz="9742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2024-12-18</a:t>
            </a:fld>
            <a:endParaRPr kumimoji="0" lang="en-CA" sz="128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742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28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742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B2C2D6-67D0-4309-827A-6E561867B128}" type="slidenum">
              <a:rPr kumimoji="0" lang="en-CA" sz="128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r" defTabSz="9742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8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40904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60072"/>
            <a:ext cx="2926080" cy="1265343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773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31520" y="1825413"/>
            <a:ext cx="2926080" cy="4978400"/>
          </a:xfrm>
        </p:spPr>
        <p:txBody>
          <a:bodyPr lIns="18270" rIns="18270"/>
          <a:lstStyle>
            <a:lvl1pPr marL="0" indent="0" algn="l">
              <a:buNone/>
              <a:defRPr sz="1493"/>
            </a:lvl1pPr>
            <a:lvl2pPr indent="0" algn="l">
              <a:buNone/>
              <a:defRPr sz="1280"/>
            </a:lvl2pPr>
            <a:lvl3pPr indent="0" algn="l">
              <a:buNone/>
              <a:defRPr sz="1067"/>
            </a:lvl3pPr>
            <a:lvl4pPr indent="0" algn="l">
              <a:buNone/>
              <a:defRPr sz="960"/>
            </a:lvl4pPr>
            <a:lvl5pPr indent="0" algn="l">
              <a:buNone/>
              <a:defRPr sz="96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813390" y="1825413"/>
            <a:ext cx="5452533" cy="4978400"/>
          </a:xfrm>
        </p:spPr>
        <p:txBody>
          <a:bodyPr tIns="0"/>
          <a:lstStyle>
            <a:lvl1pPr>
              <a:defRPr sz="2987"/>
            </a:lvl1pPr>
            <a:lvl2pPr>
              <a:defRPr sz="2773"/>
            </a:lvl2pPr>
            <a:lvl3pPr>
              <a:defRPr sz="2560"/>
            </a:lvl3pPr>
            <a:lvl4pPr>
              <a:defRPr sz="2133"/>
            </a:lvl4pPr>
            <a:lvl5pPr>
              <a:defRPr sz="192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742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703EC4-85C2-4108-ADB8-3C40CC4823BE}" type="datetimeFigureOut">
              <a:rPr kumimoji="0" lang="en-CA" sz="128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l" defTabSz="9742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2024-12-18</a:t>
            </a:fld>
            <a:endParaRPr kumimoji="0" lang="en-CA" sz="128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742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28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742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B2C2D6-67D0-4309-827A-6E561867B128}" type="slidenum">
              <a:rPr kumimoji="0" lang="en-CA" sz="128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r" defTabSz="9742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8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22522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376803" y="1206573"/>
            <a:ext cx="5608320" cy="448056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425" tIns="48713" rIns="97425" bIns="48713" rtlCol="0" anchor="ctr"/>
          <a:lstStyle/>
          <a:p>
            <a:pPr marL="0" marR="0" lvl="0" indent="0" algn="ctr" defTabSz="9742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537743" y="5836193"/>
            <a:ext cx="165811" cy="16926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425" tIns="48713" rIns="97425" bIns="48713" rtlCol="0" anchor="ctr"/>
          <a:lstStyle/>
          <a:p>
            <a:pPr marL="0" marR="0" lvl="0" indent="0" algn="ctr" defTabSz="9742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1281624"/>
            <a:ext cx="2360371" cy="1723298"/>
          </a:xfrm>
        </p:spPr>
        <p:txBody>
          <a:bodyPr vert="horz" lIns="45668" tIns="45668" rIns="45668" bIns="45668" anchor="b"/>
          <a:lstStyle>
            <a:lvl1pPr algn="l">
              <a:buNone/>
              <a:defRPr sz="2133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0" y="3080236"/>
            <a:ext cx="2357120" cy="2373037"/>
          </a:xfrm>
        </p:spPr>
        <p:txBody>
          <a:bodyPr lIns="63935" rIns="45668" bIns="45668" anchor="t"/>
          <a:lstStyle>
            <a:lvl1pPr marL="0" indent="0" algn="l">
              <a:spcBef>
                <a:spcPts val="267"/>
              </a:spcBef>
              <a:buFontTx/>
              <a:buNone/>
              <a:defRPr sz="1387"/>
            </a:lvl1pPr>
            <a:lvl2pPr>
              <a:defRPr sz="1280"/>
            </a:lvl2pPr>
            <a:lvl3pPr>
              <a:defRPr sz="1067"/>
            </a:lvl3pPr>
            <a:lvl4pPr>
              <a:defRPr sz="960"/>
            </a:lvl4pPr>
            <a:lvl5pPr>
              <a:defRPr sz="96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742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703EC4-85C2-4108-ADB8-3C40CC4823BE}" type="datetimeFigureOut">
              <a:rPr kumimoji="0" lang="en-CA" sz="128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l" defTabSz="9742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2024-12-18</a:t>
            </a:fld>
            <a:endParaRPr kumimoji="0" lang="en-CA" sz="128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742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28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5680" y="6921373"/>
            <a:ext cx="650240" cy="397581"/>
          </a:xfrm>
        </p:spPr>
        <p:txBody>
          <a:bodyPr/>
          <a:lstStyle/>
          <a:p>
            <a:pPr marL="0" marR="0" lvl="0" indent="0" algn="r" defTabSz="9742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B2C2D6-67D0-4309-827A-6E561867B128}" type="slidenum">
              <a:rPr kumimoji="0" lang="en-CA" sz="128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r" defTabSz="9742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8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718179" y="1306141"/>
            <a:ext cx="4925568" cy="4281424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413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0160" y="6333631"/>
            <a:ext cx="9773920" cy="113396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425" tIns="48713" rIns="97425" bIns="48713" anchor="t" compatLnSpc="1"/>
          <a:lstStyle/>
          <a:p>
            <a:pPr marL="0" marR="0" lvl="0" indent="0" algn="l" defTabSz="9742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ＭＳ Ｐゴシック" pitchFamily="34" charset="-128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673600" y="6772703"/>
            <a:ext cx="5080000" cy="69490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425" tIns="48713" rIns="97425" bIns="48713" anchor="t" compatLnSpc="1"/>
          <a:lstStyle/>
          <a:p>
            <a:pPr marL="0" marR="0" lvl="0" indent="0" algn="l" defTabSz="9742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249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68960" y="1493520"/>
            <a:ext cx="8375091" cy="1991360"/>
          </a:xfrm>
          <a:ln>
            <a:noFill/>
          </a:ln>
        </p:spPr>
        <p:txBody>
          <a:bodyPr vert="horz" tIns="0" rIns="1827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974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68960" y="3515519"/>
            <a:ext cx="8378342" cy="1908387"/>
          </a:xfrm>
        </p:spPr>
        <p:txBody>
          <a:bodyPr lIns="0" rIns="18270"/>
          <a:lstStyle>
            <a:lvl1pPr marL="0" marR="48714" indent="0" algn="r">
              <a:buNone/>
              <a:defRPr>
                <a:solidFill>
                  <a:schemeClr val="tx1"/>
                </a:solidFill>
              </a:defRPr>
            </a:lvl1pPr>
            <a:lvl2pPr marL="487139" indent="0" algn="ctr">
              <a:buNone/>
            </a:lvl2pPr>
            <a:lvl3pPr marL="974279" indent="0" algn="ctr">
              <a:buNone/>
            </a:lvl3pPr>
            <a:lvl4pPr marL="1461416" indent="0" algn="ctr">
              <a:buNone/>
            </a:lvl4pPr>
            <a:lvl5pPr marL="1948555" indent="0" algn="ctr">
              <a:buNone/>
            </a:lvl5pPr>
            <a:lvl6pPr marL="2435691" indent="0" algn="ctr">
              <a:buNone/>
            </a:lvl6pPr>
            <a:lvl7pPr marL="2922829" indent="0" algn="ctr">
              <a:buNone/>
            </a:lvl7pPr>
            <a:lvl8pPr marL="3409968" indent="0" algn="ctr">
              <a:buNone/>
            </a:lvl8pPr>
            <a:lvl9pPr marL="3897106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DBF5F9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150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742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703EC4-85C2-4108-ADB8-3C40CC4823BE}" type="datetimeFigureOut">
              <a:rPr kumimoji="0" lang="en-CA" sz="128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l" defTabSz="9742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2024-12-18</a:t>
            </a:fld>
            <a:endParaRPr kumimoji="0" lang="en-CA" sz="128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742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28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742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B2C2D6-67D0-4309-827A-6E561867B128}" type="slidenum">
              <a:rPr kumimoji="0" lang="en-CA" sz="128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r" defTabSz="9742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8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13656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1360" y="995696"/>
            <a:ext cx="2194560" cy="567503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7680" y="995696"/>
            <a:ext cx="6421120" cy="567503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742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703EC4-85C2-4108-ADB8-3C40CC4823BE}" type="datetimeFigureOut">
              <a:rPr kumimoji="0" lang="en-CA" sz="128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l" defTabSz="9742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2024-12-18</a:t>
            </a:fld>
            <a:endParaRPr kumimoji="0" lang="en-CA" sz="128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742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28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742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B2C2D6-67D0-4309-827A-6E561867B128}" type="slidenum">
              <a:rPr kumimoji="0" lang="en-CA" sz="128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r" defTabSz="9742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8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19974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1222129"/>
            <a:ext cx="7315200" cy="2599831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922219"/>
            <a:ext cx="7315200" cy="1802941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71B8B4-1A5D-4B85-A175-98ECB50F46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765618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1BD694-304E-4F2E-A190-25268E85F4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065567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481" y="1861715"/>
            <a:ext cx="8412480" cy="3106314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5481" y="4997416"/>
            <a:ext cx="8412480" cy="1633537"/>
          </a:xfrm>
        </p:spPr>
        <p:txBody>
          <a:bodyPr/>
          <a:lstStyle>
            <a:lvl1pPr marL="0" indent="0">
              <a:buNone/>
              <a:defRPr sz="2560"/>
            </a:lvl1pPr>
            <a:lvl2pPr marL="487695" indent="0">
              <a:buNone/>
              <a:defRPr sz="2133"/>
            </a:lvl2pPr>
            <a:lvl3pPr marL="975390" indent="0">
              <a:buNone/>
              <a:defRPr sz="1920"/>
            </a:lvl3pPr>
            <a:lvl4pPr marL="1463086" indent="0">
              <a:buNone/>
              <a:defRPr sz="1707"/>
            </a:lvl4pPr>
            <a:lvl5pPr marL="1950781" indent="0">
              <a:buNone/>
              <a:defRPr sz="1707"/>
            </a:lvl5pPr>
            <a:lvl6pPr marL="2438476" indent="0">
              <a:buNone/>
              <a:defRPr sz="1707"/>
            </a:lvl6pPr>
            <a:lvl7pPr marL="2926171" indent="0">
              <a:buNone/>
              <a:defRPr sz="1707"/>
            </a:lvl7pPr>
            <a:lvl8pPr marL="3413867" indent="0">
              <a:buNone/>
              <a:defRPr sz="1707"/>
            </a:lvl8pPr>
            <a:lvl9pPr marL="3901562" indent="0">
              <a:buNone/>
              <a:defRPr sz="170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833756-C64D-4F0A-98F0-D55316B444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48315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1742440"/>
            <a:ext cx="4307840" cy="49282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8080" y="1742440"/>
            <a:ext cx="4307840" cy="49282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D16F7F-D5A6-4B40-9BEC-94887963DA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701137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254" y="397581"/>
            <a:ext cx="8412480" cy="14433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254" y="1830600"/>
            <a:ext cx="4126653" cy="897149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2254" y="2727748"/>
            <a:ext cx="4126653" cy="4012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7760" y="1830600"/>
            <a:ext cx="4146974" cy="897149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37760" y="2727748"/>
            <a:ext cx="4146974" cy="4012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26D0A9-E60A-464B-B7F8-4A61048F9F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220484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9D2B43-34D2-4362-9A2D-3DBDAE1634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8471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77015A-6FD1-4957-8A9C-CDC68E18EF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836828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255" y="497840"/>
            <a:ext cx="3146213" cy="17424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6974" y="1075197"/>
            <a:ext cx="4937760" cy="5306836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2255" y="2240280"/>
            <a:ext cx="3146213" cy="4150396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5196C8-D16F-4252-8FD7-97DCE31A82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94285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2760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255" y="497840"/>
            <a:ext cx="3146213" cy="17424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46974" y="1075197"/>
            <a:ext cx="4937760" cy="5306836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2255" y="2240280"/>
            <a:ext cx="3146213" cy="4150396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705009-8F67-4EEF-AF45-082839830A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948238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D204B7-BC25-42DE-AFF4-7C68E7DC24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055211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1360" y="299051"/>
            <a:ext cx="2194560" cy="63716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7680" y="299051"/>
            <a:ext cx="6421120" cy="637166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EAB2E9-572B-4FEF-8B70-63744FCAC0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876067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847" y="2319348"/>
            <a:ext cx="8289925" cy="1601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3676" y="4232275"/>
            <a:ext cx="6826250" cy="1908175"/>
          </a:xfrm>
        </p:spPr>
        <p:txBody>
          <a:bodyPr/>
          <a:lstStyle>
            <a:lvl1pPr marL="0" indent="0" algn="ctr">
              <a:buNone/>
              <a:defRPr/>
            </a:lvl1pPr>
            <a:lvl2pPr marL="447585" indent="0" algn="ctr">
              <a:buNone/>
              <a:defRPr/>
            </a:lvl2pPr>
            <a:lvl3pPr marL="895168" indent="0" algn="ctr">
              <a:buNone/>
              <a:defRPr/>
            </a:lvl3pPr>
            <a:lvl4pPr marL="1342753" indent="0" algn="ctr">
              <a:buNone/>
              <a:defRPr/>
            </a:lvl4pPr>
            <a:lvl5pPr marL="1790338" indent="0" algn="ctr">
              <a:buNone/>
              <a:defRPr/>
            </a:lvl5pPr>
            <a:lvl6pPr marL="2237924" indent="0" algn="ctr">
              <a:buNone/>
              <a:defRPr/>
            </a:lvl6pPr>
            <a:lvl7pPr marL="2685506" indent="0" algn="ctr">
              <a:buNone/>
              <a:defRPr/>
            </a:lvl7pPr>
            <a:lvl8pPr marL="3133089" indent="0" algn="ctr">
              <a:buNone/>
              <a:defRPr/>
            </a:lvl8pPr>
            <a:lvl9pPr marL="358067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195593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010" y="298456"/>
            <a:ext cx="7447597" cy="1339849"/>
          </a:xfrm>
        </p:spPr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50000"/>
              <a:buFontTx/>
              <a:buBlip>
                <a:blip r:embed="rId2"/>
              </a:buBlip>
              <a:defRPr>
                <a:solidFill>
                  <a:schemeClr val="accent2"/>
                </a:solidFill>
              </a:defRPr>
            </a:lvl1pPr>
            <a:lvl2pPr>
              <a:buSzPct val="150000"/>
              <a:buFontTx/>
              <a:buBlip>
                <a:blip r:embed="rId2"/>
              </a:buBlip>
              <a:defRPr>
                <a:solidFill>
                  <a:schemeClr val="accent2"/>
                </a:solidFill>
              </a:defRPr>
            </a:lvl2pPr>
            <a:lvl3pPr>
              <a:buSzPct val="150000"/>
              <a:buFontTx/>
              <a:buBlip>
                <a:blip r:embed="rId2"/>
              </a:buBlip>
              <a:defRPr>
                <a:solidFill>
                  <a:schemeClr val="accent2"/>
                </a:solidFill>
              </a:defRPr>
            </a:lvl3pPr>
            <a:lvl4pPr>
              <a:buSzPct val="150000"/>
              <a:buFontTx/>
              <a:buBlip>
                <a:blip r:embed="rId2"/>
              </a:buBlip>
              <a:defRPr>
                <a:solidFill>
                  <a:schemeClr val="accent2"/>
                </a:solidFill>
              </a:defRPr>
            </a:lvl4pPr>
            <a:lvl5pPr>
              <a:buSzPct val="150000"/>
              <a:buFontTx/>
              <a:buBlip>
                <a:blip r:embed="rId2"/>
              </a:buBlip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3154940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947" y="4799013"/>
            <a:ext cx="8291513" cy="1482725"/>
          </a:xfrm>
        </p:spPr>
        <p:txBody>
          <a:bodyPr anchor="t"/>
          <a:lstStyle>
            <a:lvl1pPr algn="l">
              <a:defRPr sz="3919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9947" y="3165475"/>
            <a:ext cx="8291513" cy="1633538"/>
          </a:xfrm>
        </p:spPr>
        <p:txBody>
          <a:bodyPr anchor="b"/>
          <a:lstStyle>
            <a:lvl1pPr marL="0" indent="0">
              <a:buNone/>
              <a:defRPr sz="1960"/>
            </a:lvl1pPr>
            <a:lvl2pPr marL="447585" indent="0">
              <a:buNone/>
              <a:defRPr sz="1763"/>
            </a:lvl2pPr>
            <a:lvl3pPr marL="895168" indent="0">
              <a:buNone/>
              <a:defRPr sz="1567"/>
            </a:lvl3pPr>
            <a:lvl4pPr marL="1342753" indent="0">
              <a:buNone/>
              <a:defRPr sz="1372"/>
            </a:lvl4pPr>
            <a:lvl5pPr marL="1790338" indent="0">
              <a:buNone/>
              <a:defRPr sz="1372"/>
            </a:lvl5pPr>
            <a:lvl6pPr marL="2237924" indent="0">
              <a:buNone/>
              <a:defRPr sz="1372"/>
            </a:lvl6pPr>
            <a:lvl7pPr marL="2685506" indent="0">
              <a:buNone/>
              <a:defRPr sz="1372"/>
            </a:lvl7pPr>
            <a:lvl8pPr marL="3133089" indent="0">
              <a:buNone/>
              <a:defRPr sz="1372"/>
            </a:lvl8pPr>
            <a:lvl9pPr marL="3580676" indent="0">
              <a:buNone/>
              <a:defRPr sz="137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310161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8" y="1947863"/>
            <a:ext cx="4313237" cy="5135562"/>
          </a:xfrm>
        </p:spPr>
        <p:txBody>
          <a:bodyPr/>
          <a:lstStyle>
            <a:lvl1pPr>
              <a:defRPr sz="2744"/>
            </a:lvl1pPr>
            <a:lvl2pPr>
              <a:defRPr sz="2351"/>
            </a:lvl2pPr>
            <a:lvl3pPr>
              <a:defRPr sz="1960"/>
            </a:lvl3pPr>
            <a:lvl4pPr>
              <a:defRPr sz="1763"/>
            </a:lvl4pPr>
            <a:lvl5pPr>
              <a:defRPr sz="1763"/>
            </a:lvl5pPr>
            <a:lvl6pPr>
              <a:defRPr sz="1763"/>
            </a:lvl6pPr>
            <a:lvl7pPr>
              <a:defRPr sz="1763"/>
            </a:lvl7pPr>
            <a:lvl8pPr>
              <a:defRPr sz="1763"/>
            </a:lvl8pPr>
            <a:lvl9pPr>
              <a:defRPr sz="176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3958" y="1947863"/>
            <a:ext cx="4313238" cy="5135562"/>
          </a:xfrm>
        </p:spPr>
        <p:txBody>
          <a:bodyPr/>
          <a:lstStyle>
            <a:lvl1pPr>
              <a:defRPr sz="2744"/>
            </a:lvl1pPr>
            <a:lvl2pPr>
              <a:defRPr sz="2351"/>
            </a:lvl2pPr>
            <a:lvl3pPr>
              <a:defRPr sz="1960"/>
            </a:lvl3pPr>
            <a:lvl4pPr>
              <a:defRPr sz="1763"/>
            </a:lvl4pPr>
            <a:lvl5pPr>
              <a:defRPr sz="1763"/>
            </a:lvl5pPr>
            <a:lvl6pPr>
              <a:defRPr sz="1763"/>
            </a:lvl6pPr>
            <a:lvl7pPr>
              <a:defRPr sz="1763"/>
            </a:lvl7pPr>
            <a:lvl8pPr>
              <a:defRPr sz="1763"/>
            </a:lvl8pPr>
            <a:lvl9pPr>
              <a:defRPr sz="176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0116299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372" y="298450"/>
            <a:ext cx="8778875" cy="1244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370" y="1671643"/>
            <a:ext cx="4310062" cy="696912"/>
          </a:xfrm>
        </p:spPr>
        <p:txBody>
          <a:bodyPr anchor="b"/>
          <a:lstStyle>
            <a:lvl1pPr marL="0" indent="0">
              <a:buNone/>
              <a:defRPr sz="2351" b="1"/>
            </a:lvl1pPr>
            <a:lvl2pPr marL="447585" indent="0">
              <a:buNone/>
              <a:defRPr sz="1960" b="1"/>
            </a:lvl2pPr>
            <a:lvl3pPr marL="895168" indent="0">
              <a:buNone/>
              <a:defRPr sz="1763" b="1"/>
            </a:lvl3pPr>
            <a:lvl4pPr marL="1342753" indent="0">
              <a:buNone/>
              <a:defRPr sz="1567" b="1"/>
            </a:lvl4pPr>
            <a:lvl5pPr marL="1790338" indent="0">
              <a:buNone/>
              <a:defRPr sz="1567" b="1"/>
            </a:lvl5pPr>
            <a:lvl6pPr marL="2237924" indent="0">
              <a:buNone/>
              <a:defRPr sz="1567" b="1"/>
            </a:lvl6pPr>
            <a:lvl7pPr marL="2685506" indent="0">
              <a:buNone/>
              <a:defRPr sz="1567" b="1"/>
            </a:lvl7pPr>
            <a:lvl8pPr marL="3133089" indent="0">
              <a:buNone/>
              <a:defRPr sz="1567" b="1"/>
            </a:lvl8pPr>
            <a:lvl9pPr marL="3580676" indent="0">
              <a:buNone/>
              <a:defRPr sz="15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370" y="2368560"/>
            <a:ext cx="4310062" cy="4302125"/>
          </a:xfrm>
        </p:spPr>
        <p:txBody>
          <a:bodyPr/>
          <a:lstStyle>
            <a:lvl1pPr>
              <a:defRPr sz="2351"/>
            </a:lvl1pPr>
            <a:lvl2pPr>
              <a:defRPr sz="1960"/>
            </a:lvl2pPr>
            <a:lvl3pPr>
              <a:defRPr sz="1763"/>
            </a:lvl3pPr>
            <a:lvl4pPr>
              <a:defRPr sz="1567"/>
            </a:lvl4pPr>
            <a:lvl5pPr>
              <a:defRPr sz="1567"/>
            </a:lvl5pPr>
            <a:lvl6pPr>
              <a:defRPr sz="1567"/>
            </a:lvl6pPr>
            <a:lvl7pPr>
              <a:defRPr sz="1567"/>
            </a:lvl7pPr>
            <a:lvl8pPr>
              <a:defRPr sz="1567"/>
            </a:lvl8pPr>
            <a:lvl9pPr>
              <a:defRPr sz="15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4588" y="1671643"/>
            <a:ext cx="4311650" cy="696912"/>
          </a:xfrm>
        </p:spPr>
        <p:txBody>
          <a:bodyPr anchor="b"/>
          <a:lstStyle>
            <a:lvl1pPr marL="0" indent="0">
              <a:buNone/>
              <a:defRPr sz="2351" b="1"/>
            </a:lvl1pPr>
            <a:lvl2pPr marL="447585" indent="0">
              <a:buNone/>
              <a:defRPr sz="1960" b="1"/>
            </a:lvl2pPr>
            <a:lvl3pPr marL="895168" indent="0">
              <a:buNone/>
              <a:defRPr sz="1763" b="1"/>
            </a:lvl3pPr>
            <a:lvl4pPr marL="1342753" indent="0">
              <a:buNone/>
              <a:defRPr sz="1567" b="1"/>
            </a:lvl4pPr>
            <a:lvl5pPr marL="1790338" indent="0">
              <a:buNone/>
              <a:defRPr sz="1567" b="1"/>
            </a:lvl5pPr>
            <a:lvl6pPr marL="2237924" indent="0">
              <a:buNone/>
              <a:defRPr sz="1567" b="1"/>
            </a:lvl6pPr>
            <a:lvl7pPr marL="2685506" indent="0">
              <a:buNone/>
              <a:defRPr sz="1567" b="1"/>
            </a:lvl7pPr>
            <a:lvl8pPr marL="3133089" indent="0">
              <a:buNone/>
              <a:defRPr sz="1567" b="1"/>
            </a:lvl8pPr>
            <a:lvl9pPr marL="3580676" indent="0">
              <a:buNone/>
              <a:defRPr sz="15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4588" y="2368560"/>
            <a:ext cx="4311650" cy="4302125"/>
          </a:xfrm>
        </p:spPr>
        <p:txBody>
          <a:bodyPr/>
          <a:lstStyle>
            <a:lvl1pPr>
              <a:defRPr sz="2351"/>
            </a:lvl1pPr>
            <a:lvl2pPr>
              <a:defRPr sz="1960"/>
            </a:lvl2pPr>
            <a:lvl3pPr>
              <a:defRPr sz="1763"/>
            </a:lvl3pPr>
            <a:lvl4pPr>
              <a:defRPr sz="1567"/>
            </a:lvl4pPr>
            <a:lvl5pPr>
              <a:defRPr sz="1567"/>
            </a:lvl5pPr>
            <a:lvl6pPr>
              <a:defRPr sz="1567"/>
            </a:lvl6pPr>
            <a:lvl7pPr>
              <a:defRPr sz="1567"/>
            </a:lvl7pPr>
            <a:lvl8pPr>
              <a:defRPr sz="1567"/>
            </a:lvl8pPr>
            <a:lvl9pPr>
              <a:defRPr sz="15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921536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4394768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88238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709" y="1433779"/>
            <a:ext cx="8290560" cy="1483563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974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5709" y="2945078"/>
            <a:ext cx="8290560" cy="1643909"/>
          </a:xfrm>
        </p:spPr>
        <p:txBody>
          <a:bodyPr lIns="45668" rIns="45668" anchor="t"/>
          <a:lstStyle>
            <a:lvl1pPr marL="0" indent="0">
              <a:buNone/>
              <a:defRPr sz="2347">
                <a:solidFill>
                  <a:schemeClr val="tx1"/>
                </a:solidFill>
              </a:defRPr>
            </a:lvl1pPr>
            <a:lvl2pPr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DBF5F9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5945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372" y="296869"/>
            <a:ext cx="3209925" cy="1265237"/>
          </a:xfrm>
        </p:spPr>
        <p:txBody>
          <a:bodyPr anchor="b"/>
          <a:lstStyle>
            <a:lvl1pPr algn="l">
              <a:defRPr sz="196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3185" y="296863"/>
            <a:ext cx="5453063" cy="6373812"/>
          </a:xfrm>
        </p:spPr>
        <p:txBody>
          <a:bodyPr/>
          <a:lstStyle>
            <a:lvl1pPr>
              <a:defRPr sz="3135"/>
            </a:lvl1pPr>
            <a:lvl2pPr>
              <a:defRPr sz="2744"/>
            </a:lvl2pPr>
            <a:lvl3pPr>
              <a:defRPr sz="2351"/>
            </a:lvl3pPr>
            <a:lvl4pPr>
              <a:defRPr sz="1960"/>
            </a:lvl4pPr>
            <a:lvl5pPr>
              <a:defRPr sz="1960"/>
            </a:lvl5pPr>
            <a:lvl6pPr>
              <a:defRPr sz="1960"/>
            </a:lvl6pPr>
            <a:lvl7pPr>
              <a:defRPr sz="1960"/>
            </a:lvl7pPr>
            <a:lvl8pPr>
              <a:defRPr sz="1960"/>
            </a:lvl8pPr>
            <a:lvl9pPr>
              <a:defRPr sz="1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372" y="1562101"/>
            <a:ext cx="3209925" cy="5108574"/>
          </a:xfrm>
        </p:spPr>
        <p:txBody>
          <a:bodyPr/>
          <a:lstStyle>
            <a:lvl1pPr marL="0" indent="0">
              <a:buNone/>
              <a:defRPr sz="1372"/>
            </a:lvl1pPr>
            <a:lvl2pPr marL="447585" indent="0">
              <a:buNone/>
              <a:defRPr sz="1176"/>
            </a:lvl2pPr>
            <a:lvl3pPr marL="895168" indent="0">
              <a:buNone/>
              <a:defRPr sz="979"/>
            </a:lvl3pPr>
            <a:lvl4pPr marL="1342753" indent="0">
              <a:buNone/>
              <a:defRPr sz="882"/>
            </a:lvl4pPr>
            <a:lvl5pPr marL="1790338" indent="0">
              <a:buNone/>
              <a:defRPr sz="882"/>
            </a:lvl5pPr>
            <a:lvl6pPr marL="2237924" indent="0">
              <a:buNone/>
              <a:defRPr sz="882"/>
            </a:lvl6pPr>
            <a:lvl7pPr marL="2685506" indent="0">
              <a:buNone/>
              <a:defRPr sz="882"/>
            </a:lvl7pPr>
            <a:lvl8pPr marL="3133089" indent="0">
              <a:buNone/>
              <a:defRPr sz="882"/>
            </a:lvl8pPr>
            <a:lvl9pPr marL="3580676" indent="0">
              <a:buNone/>
              <a:defRPr sz="88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750433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1359" y="5227638"/>
            <a:ext cx="5853113" cy="617537"/>
          </a:xfrm>
        </p:spPr>
        <p:txBody>
          <a:bodyPr anchor="b"/>
          <a:lstStyle>
            <a:lvl1pPr algn="l">
              <a:defRPr sz="196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11359" y="666760"/>
            <a:ext cx="5853113" cy="4481513"/>
          </a:xfrm>
        </p:spPr>
        <p:txBody>
          <a:bodyPr/>
          <a:lstStyle>
            <a:lvl1pPr marL="0" indent="0">
              <a:buNone/>
              <a:defRPr sz="3135"/>
            </a:lvl1pPr>
            <a:lvl2pPr marL="447585" indent="0">
              <a:buNone/>
              <a:defRPr sz="2744"/>
            </a:lvl2pPr>
            <a:lvl3pPr marL="895168" indent="0">
              <a:buNone/>
              <a:defRPr sz="2351"/>
            </a:lvl3pPr>
            <a:lvl4pPr marL="1342753" indent="0">
              <a:buNone/>
              <a:defRPr sz="1960"/>
            </a:lvl4pPr>
            <a:lvl5pPr marL="1790338" indent="0">
              <a:buNone/>
              <a:defRPr sz="1960"/>
            </a:lvl5pPr>
            <a:lvl6pPr marL="2237924" indent="0">
              <a:buNone/>
              <a:defRPr sz="1960"/>
            </a:lvl6pPr>
            <a:lvl7pPr marL="2685506" indent="0">
              <a:buNone/>
              <a:defRPr sz="1960"/>
            </a:lvl7pPr>
            <a:lvl8pPr marL="3133089" indent="0">
              <a:buNone/>
              <a:defRPr sz="1960"/>
            </a:lvl8pPr>
            <a:lvl9pPr marL="3580676" indent="0">
              <a:buNone/>
              <a:defRPr sz="196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1359" y="5845182"/>
            <a:ext cx="5853113" cy="876300"/>
          </a:xfrm>
        </p:spPr>
        <p:txBody>
          <a:bodyPr/>
          <a:lstStyle>
            <a:lvl1pPr marL="0" indent="0">
              <a:buNone/>
              <a:defRPr sz="1372"/>
            </a:lvl1pPr>
            <a:lvl2pPr marL="447585" indent="0">
              <a:buNone/>
              <a:defRPr sz="1176"/>
            </a:lvl2pPr>
            <a:lvl3pPr marL="895168" indent="0">
              <a:buNone/>
              <a:defRPr sz="979"/>
            </a:lvl3pPr>
            <a:lvl4pPr marL="1342753" indent="0">
              <a:buNone/>
              <a:defRPr sz="882"/>
            </a:lvl4pPr>
            <a:lvl5pPr marL="1790338" indent="0">
              <a:buNone/>
              <a:defRPr sz="882"/>
            </a:lvl5pPr>
            <a:lvl6pPr marL="2237924" indent="0">
              <a:buNone/>
              <a:defRPr sz="882"/>
            </a:lvl6pPr>
            <a:lvl7pPr marL="2685506" indent="0">
              <a:buNone/>
              <a:defRPr sz="882"/>
            </a:lvl7pPr>
            <a:lvl8pPr marL="3133089" indent="0">
              <a:buNone/>
              <a:defRPr sz="882"/>
            </a:lvl8pPr>
            <a:lvl9pPr marL="3580676" indent="0">
              <a:buNone/>
              <a:defRPr sz="88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674601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594811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53272" y="298451"/>
            <a:ext cx="2193925" cy="678497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313" y="298451"/>
            <a:ext cx="6432550" cy="678497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5603615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68960" y="1493520"/>
            <a:ext cx="8375091" cy="1991360"/>
          </a:xfrm>
          <a:ln>
            <a:noFill/>
          </a:ln>
        </p:spPr>
        <p:txBody>
          <a:bodyPr vert="horz" tIns="0" rIns="18252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853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68960" y="3515519"/>
            <a:ext cx="8378342" cy="1908387"/>
          </a:xfrm>
        </p:spPr>
        <p:txBody>
          <a:bodyPr lIns="0" rIns="18252"/>
          <a:lstStyle>
            <a:lvl1pPr marL="0" marR="47677" indent="0" algn="r">
              <a:buNone/>
              <a:defRPr>
                <a:solidFill>
                  <a:schemeClr val="tx1"/>
                </a:solidFill>
              </a:defRPr>
            </a:lvl1pPr>
            <a:lvl2pPr marL="476770" indent="0" algn="ctr">
              <a:buNone/>
            </a:lvl2pPr>
            <a:lvl3pPr marL="953538" indent="0" algn="ctr">
              <a:buNone/>
            </a:lvl3pPr>
            <a:lvl4pPr marL="1430304" indent="0" algn="ctr">
              <a:buNone/>
            </a:lvl4pPr>
            <a:lvl5pPr marL="1907072" indent="0" algn="ctr">
              <a:buNone/>
            </a:lvl5pPr>
            <a:lvl6pPr marL="2383838" indent="0" algn="ctr">
              <a:buNone/>
            </a:lvl6pPr>
            <a:lvl7pPr marL="2860605" indent="0" algn="ctr">
              <a:buNone/>
            </a:lvl7pPr>
            <a:lvl8pPr marL="3337373" indent="0" algn="ctr">
              <a:buNone/>
            </a:lvl8pPr>
            <a:lvl9pPr marL="3814138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8703EC4-85C2-4108-ADB8-3C40CC4823BE}" type="datetimeFigureOut">
              <a:rPr lang="en-CA" smtClean="0">
                <a:solidFill>
                  <a:srgbClr val="DBF5F9">
                    <a:shade val="90000"/>
                  </a:srgbClr>
                </a:solidFill>
                <a:latin typeface="Times New Roman" pitchFamily="18" charset="0"/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2024-12-18</a:t>
            </a:fld>
            <a:endParaRPr lang="en-CA">
              <a:solidFill>
                <a:srgbClr val="DBF5F9">
                  <a:shade val="90000"/>
                </a:srgbClr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>
              <a:solidFill>
                <a:srgbClr val="DBF5F9">
                  <a:shade val="90000"/>
                </a:srgbClr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BB2C2D6-67D0-4309-827A-6E561867B128}" type="slidenum">
              <a:rPr lang="en-CA" smtClean="0">
                <a:solidFill>
                  <a:srgbClr val="DBF5F9">
                    <a:shade val="90000"/>
                  </a:srgbClr>
                </a:solidFill>
                <a:latin typeface="Times New Roman" pitchFamily="18" charset="0"/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CA">
              <a:solidFill>
                <a:srgbClr val="DBF5F9">
                  <a:shade val="90000"/>
                </a:srgbClr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11316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  <a:latin typeface="Times New Roman" pitchFamily="18" charset="0"/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2024-12-18</a:t>
            </a:fld>
            <a:endParaRPr lang="en-CA">
              <a:solidFill>
                <a:srgbClr val="04617B">
                  <a:shade val="90000"/>
                </a:srgbClr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>
              <a:solidFill>
                <a:srgbClr val="04617B">
                  <a:shade val="90000"/>
                </a:srgbClr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  <a:latin typeface="Times New Roman" pitchFamily="18" charset="0"/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CA">
              <a:solidFill>
                <a:srgbClr val="04617B">
                  <a:shade val="90000"/>
                </a:srgbClr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947867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709" y="1433779"/>
            <a:ext cx="8290560" cy="1483563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853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5709" y="2945078"/>
            <a:ext cx="8290560" cy="1643909"/>
          </a:xfrm>
        </p:spPr>
        <p:txBody>
          <a:bodyPr lIns="45624" rIns="45624" anchor="t"/>
          <a:lstStyle>
            <a:lvl1pPr marL="0" indent="0">
              <a:buNone/>
              <a:defRPr sz="2299">
                <a:solidFill>
                  <a:schemeClr val="tx1"/>
                </a:solidFill>
              </a:defRPr>
            </a:lvl1pPr>
            <a:lvl2pPr>
              <a:buNone/>
              <a:defRPr sz="1881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73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62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62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8703EC4-85C2-4108-ADB8-3C40CC4823BE}" type="datetimeFigureOut">
              <a:rPr lang="en-CA" smtClean="0">
                <a:solidFill>
                  <a:srgbClr val="DBF5F9">
                    <a:shade val="90000"/>
                  </a:srgbClr>
                </a:solidFill>
                <a:latin typeface="Times New Roman" pitchFamily="18" charset="0"/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2024-12-18</a:t>
            </a:fld>
            <a:endParaRPr lang="en-CA">
              <a:solidFill>
                <a:srgbClr val="DBF5F9">
                  <a:shade val="90000"/>
                </a:srgbClr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>
              <a:solidFill>
                <a:srgbClr val="DBF5F9">
                  <a:shade val="90000"/>
                </a:srgbClr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BB2C2D6-67D0-4309-827A-6E561867B128}" type="slidenum">
              <a:rPr lang="en-CA" smtClean="0">
                <a:solidFill>
                  <a:srgbClr val="DBF5F9">
                    <a:shade val="90000"/>
                  </a:srgbClr>
                </a:solidFill>
                <a:latin typeface="Times New Roman" pitchFamily="18" charset="0"/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CA">
              <a:solidFill>
                <a:srgbClr val="DBF5F9">
                  <a:shade val="90000"/>
                </a:srgbClr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06718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766674"/>
            <a:ext cx="8778240" cy="1244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2090759"/>
            <a:ext cx="4307840" cy="4829048"/>
          </a:xfrm>
        </p:spPr>
        <p:txBody>
          <a:bodyPr/>
          <a:lstStyle>
            <a:lvl1pPr>
              <a:defRPr sz="2717"/>
            </a:lvl1pPr>
            <a:lvl2pPr>
              <a:defRPr sz="2508"/>
            </a:lvl2pPr>
            <a:lvl3pPr>
              <a:defRPr sz="2090"/>
            </a:lvl3pPr>
            <a:lvl4pPr>
              <a:defRPr sz="1881"/>
            </a:lvl4pPr>
            <a:lvl5pPr>
              <a:defRPr sz="1881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8080" y="2090759"/>
            <a:ext cx="4307840" cy="4829048"/>
          </a:xfrm>
        </p:spPr>
        <p:txBody>
          <a:bodyPr/>
          <a:lstStyle>
            <a:lvl1pPr>
              <a:defRPr sz="2717"/>
            </a:lvl1pPr>
            <a:lvl2pPr>
              <a:defRPr sz="2508"/>
            </a:lvl2pPr>
            <a:lvl3pPr>
              <a:defRPr sz="2090"/>
            </a:lvl3pPr>
            <a:lvl4pPr>
              <a:defRPr sz="1881"/>
            </a:lvl4pPr>
            <a:lvl5pPr>
              <a:defRPr sz="1881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  <a:latin typeface="Times New Roman" pitchFamily="18" charset="0"/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2024-12-18</a:t>
            </a:fld>
            <a:endParaRPr lang="en-CA">
              <a:solidFill>
                <a:srgbClr val="04617B">
                  <a:shade val="90000"/>
                </a:srgbClr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>
              <a:solidFill>
                <a:srgbClr val="04617B">
                  <a:shade val="90000"/>
                </a:srgbClr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  <a:latin typeface="Times New Roman" pitchFamily="18" charset="0"/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CA">
              <a:solidFill>
                <a:srgbClr val="04617B">
                  <a:shade val="90000"/>
                </a:srgbClr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871485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766674"/>
            <a:ext cx="8778240" cy="1244600"/>
          </a:xfrm>
        </p:spPr>
        <p:txBody>
          <a:bodyPr tIns="45624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680" y="2020159"/>
            <a:ext cx="4309534" cy="717961"/>
          </a:xfrm>
        </p:spPr>
        <p:txBody>
          <a:bodyPr lIns="45624" tIns="0" rIns="45624" bIns="0" anchor="ctr">
            <a:noAutofit/>
          </a:bodyPr>
          <a:lstStyle>
            <a:lvl1pPr marL="0" indent="0">
              <a:buNone/>
              <a:defRPr sz="2508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90" b="1"/>
            </a:lvl2pPr>
            <a:lvl3pPr>
              <a:buNone/>
              <a:defRPr sz="1881" b="1"/>
            </a:lvl3pPr>
            <a:lvl4pPr>
              <a:buNone/>
              <a:defRPr sz="1673" b="1"/>
            </a:lvl4pPr>
            <a:lvl5pPr>
              <a:buNone/>
              <a:defRPr sz="1673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4720" y="2025097"/>
            <a:ext cx="4311227" cy="713051"/>
          </a:xfrm>
        </p:spPr>
        <p:txBody>
          <a:bodyPr lIns="45624" tIns="0" rIns="45624" bIns="0" anchor="ctr"/>
          <a:lstStyle>
            <a:lvl1pPr marL="0" indent="0">
              <a:buNone/>
              <a:defRPr sz="2508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90" b="1"/>
            </a:lvl2pPr>
            <a:lvl3pPr>
              <a:buNone/>
              <a:defRPr sz="1881" b="1"/>
            </a:lvl3pPr>
            <a:lvl4pPr>
              <a:buNone/>
              <a:defRPr sz="1673" b="1"/>
            </a:lvl4pPr>
            <a:lvl5pPr>
              <a:buNone/>
              <a:defRPr sz="1673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87680" y="2738120"/>
            <a:ext cx="4309534" cy="4187562"/>
          </a:xfrm>
        </p:spPr>
        <p:txBody>
          <a:bodyPr tIns="0"/>
          <a:lstStyle>
            <a:lvl1pPr>
              <a:defRPr sz="2299"/>
            </a:lvl1pPr>
            <a:lvl2pPr>
              <a:defRPr sz="2090"/>
            </a:lvl2pPr>
            <a:lvl3pPr>
              <a:defRPr sz="1881"/>
            </a:lvl3pPr>
            <a:lvl4pPr>
              <a:defRPr sz="1673"/>
            </a:lvl4pPr>
            <a:lvl5pPr>
              <a:defRPr sz="1673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4720" y="2738120"/>
            <a:ext cx="4311227" cy="4187562"/>
          </a:xfrm>
        </p:spPr>
        <p:txBody>
          <a:bodyPr tIns="0"/>
          <a:lstStyle>
            <a:lvl1pPr>
              <a:defRPr sz="2299"/>
            </a:lvl1pPr>
            <a:lvl2pPr>
              <a:defRPr sz="2090"/>
            </a:lvl2pPr>
            <a:lvl3pPr>
              <a:defRPr sz="1881"/>
            </a:lvl3pPr>
            <a:lvl4pPr>
              <a:defRPr sz="1673"/>
            </a:lvl4pPr>
            <a:lvl5pPr>
              <a:defRPr sz="1673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  <a:latin typeface="Times New Roman" pitchFamily="18" charset="0"/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2024-12-18</a:t>
            </a:fld>
            <a:endParaRPr lang="en-CA">
              <a:solidFill>
                <a:srgbClr val="04617B">
                  <a:shade val="90000"/>
                </a:srgbClr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>
              <a:solidFill>
                <a:srgbClr val="04617B">
                  <a:shade val="90000"/>
                </a:srgbClr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  <a:latin typeface="Times New Roman" pitchFamily="18" charset="0"/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CA">
              <a:solidFill>
                <a:srgbClr val="04617B">
                  <a:shade val="90000"/>
                </a:srgbClr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5490219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766674"/>
            <a:ext cx="8859520" cy="1244600"/>
          </a:xfrm>
        </p:spPr>
        <p:txBody>
          <a:bodyPr vert="horz" tIns="45624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226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  <a:latin typeface="Times New Roman" pitchFamily="18" charset="0"/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2024-12-18</a:t>
            </a:fld>
            <a:endParaRPr lang="en-CA">
              <a:solidFill>
                <a:srgbClr val="04617B">
                  <a:shade val="90000"/>
                </a:srgbClr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>
              <a:solidFill>
                <a:srgbClr val="04617B">
                  <a:shade val="90000"/>
                </a:srgbClr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  <a:latin typeface="Times New Roman" pitchFamily="18" charset="0"/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CA">
              <a:solidFill>
                <a:srgbClr val="04617B">
                  <a:shade val="90000"/>
                </a:srgbClr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29395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766674"/>
            <a:ext cx="8778240" cy="1244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2090759"/>
            <a:ext cx="4307840" cy="4829048"/>
          </a:xfrm>
        </p:spPr>
        <p:txBody>
          <a:bodyPr/>
          <a:lstStyle>
            <a:lvl1pPr>
              <a:defRPr sz="2773"/>
            </a:lvl1pPr>
            <a:lvl2pPr>
              <a:defRPr sz="2560"/>
            </a:lvl2pPr>
            <a:lvl3pPr>
              <a:defRPr sz="2133"/>
            </a:lvl3pPr>
            <a:lvl4pPr>
              <a:defRPr sz="1920"/>
            </a:lvl4pPr>
            <a:lvl5pPr>
              <a:defRPr sz="192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8080" y="2090759"/>
            <a:ext cx="4307840" cy="4829048"/>
          </a:xfrm>
        </p:spPr>
        <p:txBody>
          <a:bodyPr/>
          <a:lstStyle>
            <a:lvl1pPr>
              <a:defRPr sz="2773"/>
            </a:lvl1pPr>
            <a:lvl2pPr>
              <a:defRPr sz="2560"/>
            </a:lvl2pPr>
            <a:lvl3pPr>
              <a:defRPr sz="2133"/>
            </a:lvl3pPr>
            <a:lvl4pPr>
              <a:defRPr sz="1920"/>
            </a:lvl4pPr>
            <a:lvl5pPr>
              <a:defRPr sz="192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56655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  <a:latin typeface="Times New Roman" pitchFamily="18" charset="0"/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2024-12-18</a:t>
            </a:fld>
            <a:endParaRPr lang="en-CA">
              <a:solidFill>
                <a:srgbClr val="04617B">
                  <a:shade val="90000"/>
                </a:srgbClr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>
              <a:solidFill>
                <a:srgbClr val="04617B">
                  <a:shade val="90000"/>
                </a:srgbClr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  <a:latin typeface="Times New Roman" pitchFamily="18" charset="0"/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CA">
              <a:solidFill>
                <a:srgbClr val="04617B">
                  <a:shade val="90000"/>
                </a:srgbClr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1298520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60072"/>
            <a:ext cx="2926080" cy="1265343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717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31520" y="1825413"/>
            <a:ext cx="2926080" cy="4978400"/>
          </a:xfrm>
        </p:spPr>
        <p:txBody>
          <a:bodyPr lIns="18252" rIns="18252"/>
          <a:lstStyle>
            <a:lvl1pPr marL="0" indent="0" algn="l">
              <a:buNone/>
              <a:defRPr sz="1462"/>
            </a:lvl1pPr>
            <a:lvl2pPr indent="0" algn="l">
              <a:buNone/>
              <a:defRPr sz="1254"/>
            </a:lvl2pPr>
            <a:lvl3pPr indent="0" algn="l">
              <a:buNone/>
              <a:defRPr sz="1045"/>
            </a:lvl3pPr>
            <a:lvl4pPr indent="0" algn="l">
              <a:buNone/>
              <a:defRPr sz="941"/>
            </a:lvl4pPr>
            <a:lvl5pPr indent="0" algn="l">
              <a:buNone/>
              <a:defRPr sz="94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813390" y="1825413"/>
            <a:ext cx="5452533" cy="4978400"/>
          </a:xfrm>
        </p:spPr>
        <p:txBody>
          <a:bodyPr tIns="0"/>
          <a:lstStyle>
            <a:lvl1pPr>
              <a:defRPr sz="2926"/>
            </a:lvl1pPr>
            <a:lvl2pPr>
              <a:defRPr sz="2717"/>
            </a:lvl2pPr>
            <a:lvl3pPr>
              <a:defRPr sz="2508"/>
            </a:lvl3pPr>
            <a:lvl4pPr>
              <a:defRPr sz="2090"/>
            </a:lvl4pPr>
            <a:lvl5pPr>
              <a:defRPr sz="1881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  <a:latin typeface="Times New Roman" pitchFamily="18" charset="0"/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2024-12-18</a:t>
            </a:fld>
            <a:endParaRPr lang="en-CA">
              <a:solidFill>
                <a:srgbClr val="04617B">
                  <a:shade val="90000"/>
                </a:srgbClr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>
              <a:solidFill>
                <a:srgbClr val="04617B">
                  <a:shade val="90000"/>
                </a:srgbClr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  <a:latin typeface="Times New Roman" pitchFamily="18" charset="0"/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CA">
              <a:solidFill>
                <a:srgbClr val="04617B">
                  <a:shade val="90000"/>
                </a:srgbClr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78860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376803" y="1206573"/>
            <a:ext cx="5608320" cy="448056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345" tIns="47673" rIns="95345" bIns="47673" rtlCol="0" anchor="ctr"/>
          <a:lstStyle/>
          <a:p>
            <a:pPr marL="0" marR="0" lvl="0" indent="0" algn="ctr" defTabSz="9535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8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537743" y="5836193"/>
            <a:ext cx="165811" cy="16926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345" tIns="47673" rIns="95345" bIns="47673" rtlCol="0" anchor="ctr"/>
          <a:lstStyle/>
          <a:p>
            <a:pPr marL="0" marR="0" lvl="0" indent="0" algn="ctr" defTabSz="9535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8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1281624"/>
            <a:ext cx="2360371" cy="1723298"/>
          </a:xfrm>
        </p:spPr>
        <p:txBody>
          <a:bodyPr vert="horz" lIns="45624" tIns="45624" rIns="45624" bIns="45624" anchor="b"/>
          <a:lstStyle>
            <a:lvl1pPr algn="l">
              <a:buNone/>
              <a:defRPr sz="209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0" y="3080236"/>
            <a:ext cx="2357120" cy="2373037"/>
          </a:xfrm>
        </p:spPr>
        <p:txBody>
          <a:bodyPr lIns="63873" rIns="45624" bIns="45624" anchor="t"/>
          <a:lstStyle>
            <a:lvl1pPr marL="0" indent="0" algn="l">
              <a:spcBef>
                <a:spcPts val="261"/>
              </a:spcBef>
              <a:buFontTx/>
              <a:buNone/>
              <a:defRPr sz="1359"/>
            </a:lvl1pPr>
            <a:lvl2pPr>
              <a:defRPr sz="1254"/>
            </a:lvl2pPr>
            <a:lvl3pPr>
              <a:defRPr sz="1045"/>
            </a:lvl3pPr>
            <a:lvl4pPr>
              <a:defRPr sz="941"/>
            </a:lvl4pPr>
            <a:lvl5pPr>
              <a:defRPr sz="94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  <a:latin typeface="Times New Roman" pitchFamily="18" charset="0"/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2024-12-18</a:t>
            </a:fld>
            <a:endParaRPr lang="en-CA">
              <a:solidFill>
                <a:srgbClr val="04617B">
                  <a:shade val="90000"/>
                </a:srgbClr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>
              <a:solidFill>
                <a:srgbClr val="04617B">
                  <a:shade val="90000"/>
                </a:srgbClr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5680" y="6921386"/>
            <a:ext cx="650240" cy="397581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  <a:latin typeface="Times New Roman" pitchFamily="18" charset="0"/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CA">
              <a:solidFill>
                <a:srgbClr val="04617B">
                  <a:shade val="90000"/>
                </a:srgbClr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718179" y="1306141"/>
            <a:ext cx="4925568" cy="4281424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343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0160" y="6333631"/>
            <a:ext cx="9773920" cy="113396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345" tIns="47673" rIns="95345" bIns="47673" anchor="t" compatLnSpc="1"/>
          <a:lstStyle/>
          <a:p>
            <a:pPr marL="0" marR="0" lvl="0" indent="0" algn="l" defTabSz="9535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8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ＭＳ Ｐゴシック" pitchFamily="34" charset="-128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673600" y="6772703"/>
            <a:ext cx="5080000" cy="69490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345" tIns="47673" rIns="95345" bIns="47673" anchor="t" compatLnSpc="1"/>
          <a:lstStyle/>
          <a:p>
            <a:pPr marL="0" marR="0" lvl="0" indent="0" algn="l" defTabSz="9535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8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49296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  <a:latin typeface="Times New Roman" pitchFamily="18" charset="0"/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2024-12-18</a:t>
            </a:fld>
            <a:endParaRPr lang="en-CA">
              <a:solidFill>
                <a:srgbClr val="04617B">
                  <a:shade val="90000"/>
                </a:srgbClr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>
              <a:solidFill>
                <a:srgbClr val="04617B">
                  <a:shade val="90000"/>
                </a:srgbClr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  <a:latin typeface="Times New Roman" pitchFamily="18" charset="0"/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CA">
              <a:solidFill>
                <a:srgbClr val="04617B">
                  <a:shade val="90000"/>
                </a:srgbClr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1319803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1360" y="995709"/>
            <a:ext cx="2194560" cy="567503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7680" y="995709"/>
            <a:ext cx="6421120" cy="567503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  <a:latin typeface="Times New Roman" pitchFamily="18" charset="0"/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2024-12-18</a:t>
            </a:fld>
            <a:endParaRPr lang="en-CA">
              <a:solidFill>
                <a:srgbClr val="04617B">
                  <a:shade val="90000"/>
                </a:srgbClr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CA">
              <a:solidFill>
                <a:srgbClr val="04617B">
                  <a:shade val="90000"/>
                </a:srgbClr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  <a:latin typeface="Times New Roman" pitchFamily="18" charset="0"/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CA">
              <a:solidFill>
                <a:srgbClr val="04617B">
                  <a:shade val="90000"/>
                </a:srgbClr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6631460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68960" y="1493520"/>
            <a:ext cx="8375091" cy="1991360"/>
          </a:xfrm>
          <a:ln>
            <a:noFill/>
          </a:ln>
        </p:spPr>
        <p:txBody>
          <a:bodyPr vert="horz" tIns="0" rIns="1827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974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68960" y="3515519"/>
            <a:ext cx="8378342" cy="1908387"/>
          </a:xfrm>
        </p:spPr>
        <p:txBody>
          <a:bodyPr lIns="0" rIns="18270"/>
          <a:lstStyle>
            <a:lvl1pPr marL="0" marR="48714" indent="0" algn="r">
              <a:buNone/>
              <a:defRPr>
                <a:solidFill>
                  <a:schemeClr val="tx1"/>
                </a:solidFill>
              </a:defRPr>
            </a:lvl1pPr>
            <a:lvl2pPr marL="487139" indent="0" algn="ctr">
              <a:buNone/>
            </a:lvl2pPr>
            <a:lvl3pPr marL="974279" indent="0" algn="ctr">
              <a:buNone/>
            </a:lvl3pPr>
            <a:lvl4pPr marL="1461416" indent="0" algn="ctr">
              <a:buNone/>
            </a:lvl4pPr>
            <a:lvl5pPr marL="1948555" indent="0" algn="ctr">
              <a:buNone/>
            </a:lvl5pPr>
            <a:lvl6pPr marL="2435691" indent="0" algn="ctr">
              <a:buNone/>
            </a:lvl6pPr>
            <a:lvl7pPr marL="2922829" indent="0" algn="ctr">
              <a:buNone/>
            </a:lvl7pPr>
            <a:lvl8pPr marL="3409968" indent="0" algn="ctr">
              <a:buNone/>
            </a:lvl8pPr>
            <a:lvl9pPr marL="3897106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DBF5F9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4141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92911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709" y="1433779"/>
            <a:ext cx="8290560" cy="1483563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974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5709" y="2945078"/>
            <a:ext cx="8290560" cy="1643909"/>
          </a:xfrm>
        </p:spPr>
        <p:txBody>
          <a:bodyPr lIns="45668" rIns="45668" anchor="t"/>
          <a:lstStyle>
            <a:lvl1pPr marL="0" indent="0">
              <a:buNone/>
              <a:defRPr sz="2347">
                <a:solidFill>
                  <a:schemeClr val="tx1"/>
                </a:solidFill>
              </a:defRPr>
            </a:lvl1pPr>
            <a:lvl2pPr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DBF5F9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4275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766674"/>
            <a:ext cx="8778240" cy="1244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2090759"/>
            <a:ext cx="4307840" cy="4829048"/>
          </a:xfrm>
        </p:spPr>
        <p:txBody>
          <a:bodyPr/>
          <a:lstStyle>
            <a:lvl1pPr>
              <a:defRPr sz="2773"/>
            </a:lvl1pPr>
            <a:lvl2pPr>
              <a:defRPr sz="2560"/>
            </a:lvl2pPr>
            <a:lvl3pPr>
              <a:defRPr sz="2133"/>
            </a:lvl3pPr>
            <a:lvl4pPr>
              <a:defRPr sz="1920"/>
            </a:lvl4pPr>
            <a:lvl5pPr>
              <a:defRPr sz="192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8080" y="2090759"/>
            <a:ext cx="4307840" cy="4829048"/>
          </a:xfrm>
        </p:spPr>
        <p:txBody>
          <a:bodyPr/>
          <a:lstStyle>
            <a:lvl1pPr>
              <a:defRPr sz="2773"/>
            </a:lvl1pPr>
            <a:lvl2pPr>
              <a:defRPr sz="2560"/>
            </a:lvl2pPr>
            <a:lvl3pPr>
              <a:defRPr sz="2133"/>
            </a:lvl3pPr>
            <a:lvl4pPr>
              <a:defRPr sz="1920"/>
            </a:lvl4pPr>
            <a:lvl5pPr>
              <a:defRPr sz="192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66267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766674"/>
            <a:ext cx="8778240" cy="1244600"/>
          </a:xfrm>
        </p:spPr>
        <p:txBody>
          <a:bodyPr tIns="45668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680" y="2020159"/>
            <a:ext cx="4309534" cy="717961"/>
          </a:xfrm>
        </p:spPr>
        <p:txBody>
          <a:bodyPr lIns="45668" tIns="0" rIns="45668" bIns="0" anchor="ctr">
            <a:noAutofit/>
          </a:bodyPr>
          <a:lstStyle>
            <a:lvl1pPr marL="0" indent="0">
              <a:buNone/>
              <a:defRPr sz="256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133" b="1"/>
            </a:lvl2pPr>
            <a:lvl3pPr>
              <a:buNone/>
              <a:defRPr sz="1920" b="1"/>
            </a:lvl3pPr>
            <a:lvl4pPr>
              <a:buNone/>
              <a:defRPr sz="1707" b="1"/>
            </a:lvl4pPr>
            <a:lvl5pPr>
              <a:buNone/>
              <a:defRPr sz="1707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4708" y="2025084"/>
            <a:ext cx="4311227" cy="713051"/>
          </a:xfrm>
        </p:spPr>
        <p:txBody>
          <a:bodyPr lIns="45668" tIns="0" rIns="45668" bIns="0" anchor="ctr"/>
          <a:lstStyle>
            <a:lvl1pPr marL="0" indent="0">
              <a:buNone/>
              <a:defRPr sz="256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133" b="1"/>
            </a:lvl2pPr>
            <a:lvl3pPr>
              <a:buNone/>
              <a:defRPr sz="1920" b="1"/>
            </a:lvl3pPr>
            <a:lvl4pPr>
              <a:buNone/>
              <a:defRPr sz="1707" b="1"/>
            </a:lvl4pPr>
            <a:lvl5pPr>
              <a:buNone/>
              <a:defRPr sz="1707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87680" y="2738120"/>
            <a:ext cx="4309534" cy="4187562"/>
          </a:xfrm>
        </p:spPr>
        <p:txBody>
          <a:bodyPr tIns="0"/>
          <a:lstStyle>
            <a:lvl1pPr>
              <a:defRPr sz="2347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4708" y="2738120"/>
            <a:ext cx="4311227" cy="4187562"/>
          </a:xfrm>
        </p:spPr>
        <p:txBody>
          <a:bodyPr tIns="0"/>
          <a:lstStyle>
            <a:lvl1pPr>
              <a:defRPr sz="2347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0279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766674"/>
            <a:ext cx="8778240" cy="1244600"/>
          </a:xfrm>
        </p:spPr>
        <p:txBody>
          <a:bodyPr tIns="45668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680" y="2020159"/>
            <a:ext cx="4309534" cy="717961"/>
          </a:xfrm>
        </p:spPr>
        <p:txBody>
          <a:bodyPr lIns="45668" tIns="0" rIns="45668" bIns="0" anchor="ctr">
            <a:noAutofit/>
          </a:bodyPr>
          <a:lstStyle>
            <a:lvl1pPr marL="0" indent="0">
              <a:buNone/>
              <a:defRPr sz="256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133" b="1"/>
            </a:lvl2pPr>
            <a:lvl3pPr>
              <a:buNone/>
              <a:defRPr sz="1920" b="1"/>
            </a:lvl3pPr>
            <a:lvl4pPr>
              <a:buNone/>
              <a:defRPr sz="1707" b="1"/>
            </a:lvl4pPr>
            <a:lvl5pPr>
              <a:buNone/>
              <a:defRPr sz="1707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4708" y="2025084"/>
            <a:ext cx="4311227" cy="713051"/>
          </a:xfrm>
        </p:spPr>
        <p:txBody>
          <a:bodyPr lIns="45668" tIns="0" rIns="45668" bIns="0" anchor="ctr"/>
          <a:lstStyle>
            <a:lvl1pPr marL="0" indent="0">
              <a:buNone/>
              <a:defRPr sz="256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133" b="1"/>
            </a:lvl2pPr>
            <a:lvl3pPr>
              <a:buNone/>
              <a:defRPr sz="1920" b="1"/>
            </a:lvl3pPr>
            <a:lvl4pPr>
              <a:buNone/>
              <a:defRPr sz="1707" b="1"/>
            </a:lvl4pPr>
            <a:lvl5pPr>
              <a:buNone/>
              <a:defRPr sz="1707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87680" y="2738120"/>
            <a:ext cx="4309534" cy="4187562"/>
          </a:xfrm>
        </p:spPr>
        <p:txBody>
          <a:bodyPr tIns="0"/>
          <a:lstStyle>
            <a:lvl1pPr>
              <a:defRPr sz="2347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4708" y="2738120"/>
            <a:ext cx="4311227" cy="4187562"/>
          </a:xfrm>
        </p:spPr>
        <p:txBody>
          <a:bodyPr tIns="0"/>
          <a:lstStyle>
            <a:lvl1pPr>
              <a:defRPr sz="2347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13137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766674"/>
            <a:ext cx="8859520" cy="1244600"/>
          </a:xfrm>
        </p:spPr>
        <p:txBody>
          <a:bodyPr vert="horz" tIns="4566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334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50477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18867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60072"/>
            <a:ext cx="2926080" cy="1265343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773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31520" y="1825413"/>
            <a:ext cx="2926080" cy="4978400"/>
          </a:xfrm>
        </p:spPr>
        <p:txBody>
          <a:bodyPr lIns="18270" rIns="18270"/>
          <a:lstStyle>
            <a:lvl1pPr marL="0" indent="0" algn="l">
              <a:buNone/>
              <a:defRPr sz="1493"/>
            </a:lvl1pPr>
            <a:lvl2pPr indent="0" algn="l">
              <a:buNone/>
              <a:defRPr sz="1280"/>
            </a:lvl2pPr>
            <a:lvl3pPr indent="0" algn="l">
              <a:buNone/>
              <a:defRPr sz="1067"/>
            </a:lvl3pPr>
            <a:lvl4pPr indent="0" algn="l">
              <a:buNone/>
              <a:defRPr sz="960"/>
            </a:lvl4pPr>
            <a:lvl5pPr indent="0" algn="l">
              <a:buNone/>
              <a:defRPr sz="96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813390" y="1825413"/>
            <a:ext cx="5452533" cy="4978400"/>
          </a:xfrm>
        </p:spPr>
        <p:txBody>
          <a:bodyPr tIns="0"/>
          <a:lstStyle>
            <a:lvl1pPr>
              <a:defRPr sz="2987"/>
            </a:lvl1pPr>
            <a:lvl2pPr>
              <a:defRPr sz="2773"/>
            </a:lvl2pPr>
            <a:lvl3pPr>
              <a:defRPr sz="2560"/>
            </a:lvl3pPr>
            <a:lvl4pPr>
              <a:defRPr sz="2133"/>
            </a:lvl4pPr>
            <a:lvl5pPr>
              <a:defRPr sz="192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44057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376803" y="1206573"/>
            <a:ext cx="5608320" cy="448056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425" tIns="48713" rIns="97425" bIns="48713" rtlCol="0" anchor="ctr"/>
          <a:lstStyle/>
          <a:p>
            <a:pPr algn="ctr" defTabSz="974279"/>
            <a:endParaRPr lang="en-US" sz="2133" dirty="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537743" y="5836193"/>
            <a:ext cx="165811" cy="16926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425" tIns="48713" rIns="97425" bIns="48713" rtlCol="0" anchor="ctr"/>
          <a:lstStyle/>
          <a:p>
            <a:pPr algn="ctr" defTabSz="974279"/>
            <a:endParaRPr lang="en-US" sz="2133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1281624"/>
            <a:ext cx="2360371" cy="1723298"/>
          </a:xfrm>
        </p:spPr>
        <p:txBody>
          <a:bodyPr vert="horz" lIns="45668" tIns="45668" rIns="45668" bIns="45668" anchor="b"/>
          <a:lstStyle>
            <a:lvl1pPr algn="l">
              <a:buNone/>
              <a:defRPr sz="2133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0" y="3080236"/>
            <a:ext cx="2357120" cy="2373037"/>
          </a:xfrm>
        </p:spPr>
        <p:txBody>
          <a:bodyPr lIns="63935" rIns="45668" bIns="45668" anchor="t"/>
          <a:lstStyle>
            <a:lvl1pPr marL="0" indent="0" algn="l">
              <a:spcBef>
                <a:spcPts val="267"/>
              </a:spcBef>
              <a:buFontTx/>
              <a:buNone/>
              <a:defRPr sz="1387"/>
            </a:lvl1pPr>
            <a:lvl2pPr>
              <a:defRPr sz="1280"/>
            </a:lvl2pPr>
            <a:lvl3pPr>
              <a:defRPr sz="1067"/>
            </a:lvl3pPr>
            <a:lvl4pPr>
              <a:defRPr sz="960"/>
            </a:lvl4pPr>
            <a:lvl5pPr>
              <a:defRPr sz="96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5680" y="6921373"/>
            <a:ext cx="650240" cy="397581"/>
          </a:xfrm>
        </p:spPr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718179" y="1306141"/>
            <a:ext cx="4925568" cy="4281424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413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0160" y="6333631"/>
            <a:ext cx="9773920" cy="113396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425" tIns="48713" rIns="97425" bIns="48713" anchor="t" compatLnSpc="1"/>
          <a:lstStyle/>
          <a:p>
            <a:pPr defTabSz="974279"/>
            <a:endParaRPr lang="en-US" sz="2133" dirty="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673600" y="6772703"/>
            <a:ext cx="5080000" cy="69490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425" tIns="48713" rIns="97425" bIns="48713" anchor="t" compatLnSpc="1"/>
          <a:lstStyle/>
          <a:p>
            <a:pPr defTabSz="974279"/>
            <a:endParaRPr lang="en-US" sz="2133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24284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9061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1360" y="995696"/>
            <a:ext cx="2194560" cy="567503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7680" y="995696"/>
            <a:ext cx="6421120" cy="567503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855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68960" y="1493520"/>
            <a:ext cx="8375091" cy="1991360"/>
          </a:xfrm>
          <a:ln>
            <a:noFill/>
          </a:ln>
        </p:spPr>
        <p:txBody>
          <a:bodyPr vert="horz" tIns="0" rIns="18252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974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68960" y="3515519"/>
            <a:ext cx="8378342" cy="1908387"/>
          </a:xfrm>
        </p:spPr>
        <p:txBody>
          <a:bodyPr lIns="0" rIns="18252"/>
          <a:lstStyle>
            <a:lvl1pPr marL="0" marR="48667" indent="0" algn="r">
              <a:buNone/>
              <a:defRPr>
                <a:solidFill>
                  <a:schemeClr val="tx1"/>
                </a:solidFill>
              </a:defRPr>
            </a:lvl1pPr>
            <a:lvl2pPr marL="486670" indent="0" algn="ctr">
              <a:buNone/>
            </a:lvl2pPr>
            <a:lvl3pPr marL="973338" indent="0" algn="ctr">
              <a:buNone/>
            </a:lvl3pPr>
            <a:lvl4pPr marL="1460004" indent="0" algn="ctr">
              <a:buNone/>
            </a:lvl4pPr>
            <a:lvl5pPr marL="1946673" indent="0" algn="ctr">
              <a:buNone/>
            </a:lvl5pPr>
            <a:lvl6pPr marL="2433338" indent="0" algn="ctr">
              <a:buNone/>
            </a:lvl6pPr>
            <a:lvl7pPr marL="2920005" indent="0" algn="ctr">
              <a:buNone/>
            </a:lvl7pPr>
            <a:lvl8pPr marL="3406674" indent="0" algn="ctr">
              <a:buNone/>
            </a:lvl8pPr>
            <a:lvl9pPr marL="389334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DBF5F9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126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05986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709" y="1433779"/>
            <a:ext cx="8290560" cy="1483563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974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5709" y="2945078"/>
            <a:ext cx="8290560" cy="1643909"/>
          </a:xfrm>
        </p:spPr>
        <p:txBody>
          <a:bodyPr lIns="45624" rIns="45624" anchor="t"/>
          <a:lstStyle>
            <a:lvl1pPr marL="0" indent="0">
              <a:buNone/>
              <a:defRPr sz="2347">
                <a:solidFill>
                  <a:schemeClr val="tx1"/>
                </a:solidFill>
              </a:defRPr>
            </a:lvl1pPr>
            <a:lvl2pPr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DBF5F9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9674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766674"/>
            <a:ext cx="8778240" cy="1244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2090759"/>
            <a:ext cx="4307840" cy="4829048"/>
          </a:xfrm>
        </p:spPr>
        <p:txBody>
          <a:bodyPr/>
          <a:lstStyle>
            <a:lvl1pPr>
              <a:defRPr sz="2773"/>
            </a:lvl1pPr>
            <a:lvl2pPr>
              <a:defRPr sz="2560"/>
            </a:lvl2pPr>
            <a:lvl3pPr>
              <a:defRPr sz="2133"/>
            </a:lvl3pPr>
            <a:lvl4pPr>
              <a:defRPr sz="1920"/>
            </a:lvl4pPr>
            <a:lvl5pPr>
              <a:defRPr sz="192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8080" y="2090759"/>
            <a:ext cx="4307840" cy="4829048"/>
          </a:xfrm>
        </p:spPr>
        <p:txBody>
          <a:bodyPr/>
          <a:lstStyle>
            <a:lvl1pPr>
              <a:defRPr sz="2773"/>
            </a:lvl1pPr>
            <a:lvl2pPr>
              <a:defRPr sz="2560"/>
            </a:lvl2pPr>
            <a:lvl3pPr>
              <a:defRPr sz="2133"/>
            </a:lvl3pPr>
            <a:lvl4pPr>
              <a:defRPr sz="1920"/>
            </a:lvl4pPr>
            <a:lvl5pPr>
              <a:defRPr sz="192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3024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766674"/>
            <a:ext cx="8859520" cy="1244600"/>
          </a:xfrm>
        </p:spPr>
        <p:txBody>
          <a:bodyPr vert="horz" tIns="4566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334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79035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766674"/>
            <a:ext cx="8778240" cy="1244600"/>
          </a:xfrm>
        </p:spPr>
        <p:txBody>
          <a:bodyPr tIns="45624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680" y="2020159"/>
            <a:ext cx="4309534" cy="717961"/>
          </a:xfrm>
        </p:spPr>
        <p:txBody>
          <a:bodyPr lIns="45624" tIns="0" rIns="45624" bIns="0" anchor="ctr">
            <a:noAutofit/>
          </a:bodyPr>
          <a:lstStyle>
            <a:lvl1pPr marL="0" indent="0">
              <a:buNone/>
              <a:defRPr sz="256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133" b="1"/>
            </a:lvl2pPr>
            <a:lvl3pPr>
              <a:buNone/>
              <a:defRPr sz="1920" b="1"/>
            </a:lvl3pPr>
            <a:lvl4pPr>
              <a:buNone/>
              <a:defRPr sz="1707" b="1"/>
            </a:lvl4pPr>
            <a:lvl5pPr>
              <a:buNone/>
              <a:defRPr sz="1707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4719" y="2025096"/>
            <a:ext cx="4311227" cy="713051"/>
          </a:xfrm>
        </p:spPr>
        <p:txBody>
          <a:bodyPr lIns="45624" tIns="0" rIns="45624" bIns="0" anchor="ctr"/>
          <a:lstStyle>
            <a:lvl1pPr marL="0" indent="0">
              <a:buNone/>
              <a:defRPr sz="256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133" b="1"/>
            </a:lvl2pPr>
            <a:lvl3pPr>
              <a:buNone/>
              <a:defRPr sz="1920" b="1"/>
            </a:lvl3pPr>
            <a:lvl4pPr>
              <a:buNone/>
              <a:defRPr sz="1707" b="1"/>
            </a:lvl4pPr>
            <a:lvl5pPr>
              <a:buNone/>
              <a:defRPr sz="1707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87680" y="2738120"/>
            <a:ext cx="4309534" cy="4187562"/>
          </a:xfrm>
        </p:spPr>
        <p:txBody>
          <a:bodyPr tIns="0"/>
          <a:lstStyle>
            <a:lvl1pPr>
              <a:defRPr sz="2347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4719" y="2738120"/>
            <a:ext cx="4311227" cy="4187562"/>
          </a:xfrm>
        </p:spPr>
        <p:txBody>
          <a:bodyPr tIns="0"/>
          <a:lstStyle>
            <a:lvl1pPr>
              <a:defRPr sz="2347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40177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766674"/>
            <a:ext cx="8859520" cy="1244600"/>
          </a:xfrm>
        </p:spPr>
        <p:txBody>
          <a:bodyPr vert="horz" tIns="45624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334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46033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22136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60072"/>
            <a:ext cx="2926080" cy="1265343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773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31520" y="1825413"/>
            <a:ext cx="2926080" cy="4978400"/>
          </a:xfrm>
        </p:spPr>
        <p:txBody>
          <a:bodyPr lIns="18252" rIns="18252"/>
          <a:lstStyle>
            <a:lvl1pPr marL="0" indent="0" algn="l">
              <a:buNone/>
              <a:defRPr sz="1493"/>
            </a:lvl1pPr>
            <a:lvl2pPr indent="0" algn="l">
              <a:buNone/>
              <a:defRPr sz="1280"/>
            </a:lvl2pPr>
            <a:lvl3pPr indent="0" algn="l">
              <a:buNone/>
              <a:defRPr sz="1067"/>
            </a:lvl3pPr>
            <a:lvl4pPr indent="0" algn="l">
              <a:buNone/>
              <a:defRPr sz="960"/>
            </a:lvl4pPr>
            <a:lvl5pPr indent="0" algn="l">
              <a:buNone/>
              <a:defRPr sz="96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813390" y="1825413"/>
            <a:ext cx="5452533" cy="4978400"/>
          </a:xfrm>
        </p:spPr>
        <p:txBody>
          <a:bodyPr tIns="0"/>
          <a:lstStyle>
            <a:lvl1pPr>
              <a:defRPr sz="2987"/>
            </a:lvl1pPr>
            <a:lvl2pPr>
              <a:defRPr sz="2773"/>
            </a:lvl2pPr>
            <a:lvl3pPr>
              <a:defRPr sz="2560"/>
            </a:lvl3pPr>
            <a:lvl4pPr>
              <a:defRPr sz="2133"/>
            </a:lvl4pPr>
            <a:lvl5pPr>
              <a:defRPr sz="192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55602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376803" y="1206573"/>
            <a:ext cx="5608320" cy="448056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331" tIns="48666" rIns="97331" bIns="48666" rtlCol="0" anchor="ctr"/>
          <a:lstStyle/>
          <a:p>
            <a:pPr algn="ctr" defTabSz="973338"/>
            <a:endParaRPr lang="en-US" sz="2133" dirty="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537743" y="5836193"/>
            <a:ext cx="165811" cy="16926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331" tIns="48666" rIns="97331" bIns="48666" rtlCol="0" anchor="ctr"/>
          <a:lstStyle/>
          <a:p>
            <a:pPr algn="ctr" defTabSz="973338"/>
            <a:endParaRPr lang="en-US" sz="2133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1281624"/>
            <a:ext cx="2360371" cy="1723298"/>
          </a:xfrm>
        </p:spPr>
        <p:txBody>
          <a:bodyPr vert="horz" lIns="45624" tIns="45624" rIns="45624" bIns="45624" anchor="b"/>
          <a:lstStyle>
            <a:lvl1pPr algn="l">
              <a:buNone/>
              <a:defRPr sz="2133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0" y="3080236"/>
            <a:ext cx="2357120" cy="2373037"/>
          </a:xfrm>
        </p:spPr>
        <p:txBody>
          <a:bodyPr lIns="63873" rIns="45624" bIns="45624" anchor="t"/>
          <a:lstStyle>
            <a:lvl1pPr marL="0" indent="0" algn="l">
              <a:spcBef>
                <a:spcPts val="267"/>
              </a:spcBef>
              <a:buFontTx/>
              <a:buNone/>
              <a:defRPr sz="1387"/>
            </a:lvl1pPr>
            <a:lvl2pPr>
              <a:defRPr sz="1280"/>
            </a:lvl2pPr>
            <a:lvl3pPr>
              <a:defRPr sz="1067"/>
            </a:lvl3pPr>
            <a:lvl4pPr>
              <a:defRPr sz="960"/>
            </a:lvl4pPr>
            <a:lvl5pPr>
              <a:defRPr sz="96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5680" y="6921385"/>
            <a:ext cx="650240" cy="397581"/>
          </a:xfrm>
        </p:spPr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718179" y="1306141"/>
            <a:ext cx="4925568" cy="4281424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413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0160" y="6333631"/>
            <a:ext cx="9773920" cy="113396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331" tIns="48666" rIns="97331" bIns="48666" anchor="t" compatLnSpc="1"/>
          <a:lstStyle/>
          <a:p>
            <a:pPr defTabSz="973338"/>
            <a:endParaRPr lang="en-US" sz="2133" dirty="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673600" y="6772703"/>
            <a:ext cx="5080000" cy="69490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331" tIns="48666" rIns="97331" bIns="48666" anchor="t" compatLnSpc="1"/>
          <a:lstStyle/>
          <a:p>
            <a:pPr defTabSz="973338"/>
            <a:endParaRPr lang="en-US" sz="2133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70102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46551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1360" y="995708"/>
            <a:ext cx="2194560" cy="567503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7680" y="995708"/>
            <a:ext cx="6421120" cy="567503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19391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68960" y="1493520"/>
            <a:ext cx="8375091" cy="1991360"/>
          </a:xfrm>
          <a:ln>
            <a:noFill/>
          </a:ln>
        </p:spPr>
        <p:txBody>
          <a:bodyPr vert="horz" tIns="0" rIns="18252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974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68960" y="3515519"/>
            <a:ext cx="8378342" cy="1908387"/>
          </a:xfrm>
        </p:spPr>
        <p:txBody>
          <a:bodyPr lIns="0" rIns="18252"/>
          <a:lstStyle>
            <a:lvl1pPr marL="0" marR="48667" indent="0" algn="r">
              <a:buNone/>
              <a:defRPr>
                <a:solidFill>
                  <a:schemeClr val="tx1"/>
                </a:solidFill>
              </a:defRPr>
            </a:lvl1pPr>
            <a:lvl2pPr marL="486670" indent="0" algn="ctr">
              <a:buNone/>
            </a:lvl2pPr>
            <a:lvl3pPr marL="973338" indent="0" algn="ctr">
              <a:buNone/>
            </a:lvl3pPr>
            <a:lvl4pPr marL="1460004" indent="0" algn="ctr">
              <a:buNone/>
            </a:lvl4pPr>
            <a:lvl5pPr marL="1946673" indent="0" algn="ctr">
              <a:buNone/>
            </a:lvl5pPr>
            <a:lvl6pPr marL="2433338" indent="0" algn="ctr">
              <a:buNone/>
            </a:lvl6pPr>
            <a:lvl7pPr marL="2920005" indent="0" algn="ctr">
              <a:buNone/>
            </a:lvl7pPr>
            <a:lvl8pPr marL="3406674" indent="0" algn="ctr">
              <a:buNone/>
            </a:lvl8pPr>
            <a:lvl9pPr marL="389334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DBF5F9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0977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71448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709" y="1433779"/>
            <a:ext cx="8290560" cy="1483563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974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5709" y="2945078"/>
            <a:ext cx="8290560" cy="1643909"/>
          </a:xfrm>
        </p:spPr>
        <p:txBody>
          <a:bodyPr lIns="45624" rIns="45624" anchor="t"/>
          <a:lstStyle>
            <a:lvl1pPr marL="0" indent="0">
              <a:buNone/>
              <a:defRPr sz="2347">
                <a:solidFill>
                  <a:schemeClr val="tx1"/>
                </a:solidFill>
              </a:defRPr>
            </a:lvl1pPr>
            <a:lvl2pPr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DBF5F9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6281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66114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766674"/>
            <a:ext cx="8778240" cy="1244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2090759"/>
            <a:ext cx="4307840" cy="4829048"/>
          </a:xfrm>
        </p:spPr>
        <p:txBody>
          <a:bodyPr/>
          <a:lstStyle>
            <a:lvl1pPr>
              <a:defRPr sz="2773"/>
            </a:lvl1pPr>
            <a:lvl2pPr>
              <a:defRPr sz="2560"/>
            </a:lvl2pPr>
            <a:lvl3pPr>
              <a:defRPr sz="2133"/>
            </a:lvl3pPr>
            <a:lvl4pPr>
              <a:defRPr sz="1920"/>
            </a:lvl4pPr>
            <a:lvl5pPr>
              <a:defRPr sz="192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8080" y="2090759"/>
            <a:ext cx="4307840" cy="4829048"/>
          </a:xfrm>
        </p:spPr>
        <p:txBody>
          <a:bodyPr/>
          <a:lstStyle>
            <a:lvl1pPr>
              <a:defRPr sz="2773"/>
            </a:lvl1pPr>
            <a:lvl2pPr>
              <a:defRPr sz="2560"/>
            </a:lvl2pPr>
            <a:lvl3pPr>
              <a:defRPr sz="2133"/>
            </a:lvl3pPr>
            <a:lvl4pPr>
              <a:defRPr sz="1920"/>
            </a:lvl4pPr>
            <a:lvl5pPr>
              <a:defRPr sz="192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71557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766674"/>
            <a:ext cx="8778240" cy="1244600"/>
          </a:xfrm>
        </p:spPr>
        <p:txBody>
          <a:bodyPr tIns="45624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680" y="2020159"/>
            <a:ext cx="4309534" cy="717961"/>
          </a:xfrm>
        </p:spPr>
        <p:txBody>
          <a:bodyPr lIns="45624" tIns="0" rIns="45624" bIns="0" anchor="ctr">
            <a:noAutofit/>
          </a:bodyPr>
          <a:lstStyle>
            <a:lvl1pPr marL="0" indent="0">
              <a:buNone/>
              <a:defRPr sz="256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133" b="1"/>
            </a:lvl2pPr>
            <a:lvl3pPr>
              <a:buNone/>
              <a:defRPr sz="1920" b="1"/>
            </a:lvl3pPr>
            <a:lvl4pPr>
              <a:buNone/>
              <a:defRPr sz="1707" b="1"/>
            </a:lvl4pPr>
            <a:lvl5pPr>
              <a:buNone/>
              <a:defRPr sz="1707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4719" y="2025096"/>
            <a:ext cx="4311227" cy="713051"/>
          </a:xfrm>
        </p:spPr>
        <p:txBody>
          <a:bodyPr lIns="45624" tIns="0" rIns="45624" bIns="0" anchor="ctr"/>
          <a:lstStyle>
            <a:lvl1pPr marL="0" indent="0">
              <a:buNone/>
              <a:defRPr sz="256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133" b="1"/>
            </a:lvl2pPr>
            <a:lvl3pPr>
              <a:buNone/>
              <a:defRPr sz="1920" b="1"/>
            </a:lvl3pPr>
            <a:lvl4pPr>
              <a:buNone/>
              <a:defRPr sz="1707" b="1"/>
            </a:lvl4pPr>
            <a:lvl5pPr>
              <a:buNone/>
              <a:defRPr sz="1707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87680" y="2738120"/>
            <a:ext cx="4309534" cy="4187562"/>
          </a:xfrm>
        </p:spPr>
        <p:txBody>
          <a:bodyPr tIns="0"/>
          <a:lstStyle>
            <a:lvl1pPr>
              <a:defRPr sz="2347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4719" y="2738120"/>
            <a:ext cx="4311227" cy="4187562"/>
          </a:xfrm>
        </p:spPr>
        <p:txBody>
          <a:bodyPr tIns="0"/>
          <a:lstStyle>
            <a:lvl1pPr>
              <a:defRPr sz="2347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88614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766674"/>
            <a:ext cx="8859520" cy="1244600"/>
          </a:xfrm>
        </p:spPr>
        <p:txBody>
          <a:bodyPr vert="horz" tIns="45624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334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79490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39450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60072"/>
            <a:ext cx="2926080" cy="1265343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773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31520" y="1825413"/>
            <a:ext cx="2926080" cy="4978400"/>
          </a:xfrm>
        </p:spPr>
        <p:txBody>
          <a:bodyPr lIns="18252" rIns="18252"/>
          <a:lstStyle>
            <a:lvl1pPr marL="0" indent="0" algn="l">
              <a:buNone/>
              <a:defRPr sz="1493"/>
            </a:lvl1pPr>
            <a:lvl2pPr indent="0" algn="l">
              <a:buNone/>
              <a:defRPr sz="1280"/>
            </a:lvl2pPr>
            <a:lvl3pPr indent="0" algn="l">
              <a:buNone/>
              <a:defRPr sz="1067"/>
            </a:lvl3pPr>
            <a:lvl4pPr indent="0" algn="l">
              <a:buNone/>
              <a:defRPr sz="960"/>
            </a:lvl4pPr>
            <a:lvl5pPr indent="0" algn="l">
              <a:buNone/>
              <a:defRPr sz="96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813390" y="1825413"/>
            <a:ext cx="5452533" cy="4978400"/>
          </a:xfrm>
        </p:spPr>
        <p:txBody>
          <a:bodyPr tIns="0"/>
          <a:lstStyle>
            <a:lvl1pPr>
              <a:defRPr sz="2987"/>
            </a:lvl1pPr>
            <a:lvl2pPr>
              <a:defRPr sz="2773"/>
            </a:lvl2pPr>
            <a:lvl3pPr>
              <a:defRPr sz="2560"/>
            </a:lvl3pPr>
            <a:lvl4pPr>
              <a:defRPr sz="2133"/>
            </a:lvl4pPr>
            <a:lvl5pPr>
              <a:defRPr sz="192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39924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376803" y="1206573"/>
            <a:ext cx="5608320" cy="448056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331" tIns="48666" rIns="97331" bIns="48666" rtlCol="0" anchor="ctr"/>
          <a:lstStyle/>
          <a:p>
            <a:pPr algn="ctr" defTabSz="973338" fontAlgn="auto">
              <a:spcBef>
                <a:spcPts val="0"/>
              </a:spcBef>
              <a:spcAft>
                <a:spcPts val="0"/>
              </a:spcAft>
            </a:pPr>
            <a:endParaRPr lang="en-US" sz="1920" dirty="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537743" y="5836193"/>
            <a:ext cx="165811" cy="16926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331" tIns="48666" rIns="97331" bIns="48666" rtlCol="0" anchor="ctr"/>
          <a:lstStyle/>
          <a:p>
            <a:pPr algn="ctr" defTabSz="973338" fontAlgn="auto">
              <a:spcBef>
                <a:spcPts val="0"/>
              </a:spcBef>
              <a:spcAft>
                <a:spcPts val="0"/>
              </a:spcAft>
            </a:pPr>
            <a:endParaRPr lang="en-US" sz="192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1281624"/>
            <a:ext cx="2360371" cy="1723298"/>
          </a:xfrm>
        </p:spPr>
        <p:txBody>
          <a:bodyPr vert="horz" lIns="45624" tIns="45624" rIns="45624" bIns="45624" anchor="b"/>
          <a:lstStyle>
            <a:lvl1pPr algn="l">
              <a:buNone/>
              <a:defRPr sz="2133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0" y="3080236"/>
            <a:ext cx="2357120" cy="2373037"/>
          </a:xfrm>
        </p:spPr>
        <p:txBody>
          <a:bodyPr lIns="63873" rIns="45624" bIns="45624" anchor="t"/>
          <a:lstStyle>
            <a:lvl1pPr marL="0" indent="0" algn="l">
              <a:spcBef>
                <a:spcPts val="267"/>
              </a:spcBef>
              <a:buFontTx/>
              <a:buNone/>
              <a:defRPr sz="1387"/>
            </a:lvl1pPr>
            <a:lvl2pPr>
              <a:defRPr sz="1280"/>
            </a:lvl2pPr>
            <a:lvl3pPr>
              <a:defRPr sz="1067"/>
            </a:lvl3pPr>
            <a:lvl4pPr>
              <a:defRPr sz="960"/>
            </a:lvl4pPr>
            <a:lvl5pPr>
              <a:defRPr sz="96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5680" y="6921385"/>
            <a:ext cx="650240" cy="397581"/>
          </a:xfrm>
        </p:spPr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718179" y="1306141"/>
            <a:ext cx="4925568" cy="4281424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413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0160" y="6333631"/>
            <a:ext cx="9773920" cy="113396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331" tIns="48666" rIns="97331" bIns="48666" anchor="t" compatLnSpc="1"/>
          <a:lstStyle/>
          <a:p>
            <a:pPr defTabSz="973338" fontAlgn="auto">
              <a:spcBef>
                <a:spcPts val="0"/>
              </a:spcBef>
              <a:spcAft>
                <a:spcPts val="0"/>
              </a:spcAft>
            </a:pPr>
            <a:endParaRPr lang="en-US" sz="1920" dirty="0">
              <a:solidFill>
                <a:prstClr val="black"/>
              </a:solidFill>
              <a:latin typeface="Constantia"/>
              <a:ea typeface="+mn-ea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673600" y="6772703"/>
            <a:ext cx="5080000" cy="69490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331" tIns="48666" rIns="97331" bIns="48666" anchor="t" compatLnSpc="1"/>
          <a:lstStyle/>
          <a:p>
            <a:pPr defTabSz="973338" fontAlgn="auto">
              <a:spcBef>
                <a:spcPts val="0"/>
              </a:spcBef>
              <a:spcAft>
                <a:spcPts val="0"/>
              </a:spcAft>
            </a:pPr>
            <a:endParaRPr lang="en-US" sz="1920" dirty="0">
              <a:solidFill>
                <a:prstClr val="black"/>
              </a:solidFill>
              <a:latin typeface="Constant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466690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30570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1360" y="995708"/>
            <a:ext cx="2194560" cy="567503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7680" y="995708"/>
            <a:ext cx="6421120" cy="567503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77257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68960" y="1493520"/>
            <a:ext cx="8375091" cy="1991360"/>
          </a:xfrm>
          <a:ln>
            <a:noFill/>
          </a:ln>
        </p:spPr>
        <p:txBody>
          <a:bodyPr vert="horz" tIns="0" rIns="19639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60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68960" y="3515519"/>
            <a:ext cx="8378342" cy="1908387"/>
          </a:xfrm>
        </p:spPr>
        <p:txBody>
          <a:bodyPr lIns="0" rIns="19639"/>
          <a:lstStyle>
            <a:lvl1pPr marL="0" marR="49092" indent="0" algn="r">
              <a:buNone/>
              <a:defRPr>
                <a:solidFill>
                  <a:schemeClr val="tx1"/>
                </a:solidFill>
              </a:defRPr>
            </a:lvl1pPr>
            <a:lvl2pPr marL="490916" indent="0" algn="ctr">
              <a:buNone/>
            </a:lvl2pPr>
            <a:lvl3pPr marL="981828" indent="0" algn="ctr">
              <a:buNone/>
            </a:lvl3pPr>
            <a:lvl4pPr marL="1472741" indent="0" algn="ctr">
              <a:buNone/>
            </a:lvl4pPr>
            <a:lvl5pPr marL="1963655" indent="0" algn="ctr">
              <a:buNone/>
            </a:lvl5pPr>
            <a:lvl6pPr marL="2454566" indent="0" algn="ctr">
              <a:buNone/>
            </a:lvl6pPr>
            <a:lvl7pPr marL="2945478" indent="0" algn="ctr">
              <a:buNone/>
            </a:lvl7pPr>
            <a:lvl8pPr marL="3436392" indent="0" algn="ctr">
              <a:buNone/>
            </a:lvl8pPr>
            <a:lvl9pPr marL="3927303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818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703EC4-85C2-4108-ADB8-3C40CC4823BE}" type="datetimeFigureOut">
              <a:rPr kumimoji="0" lang="en-CA" sz="1300" b="0" i="0" u="none" strike="noStrike" kern="1200" cap="none" spc="0" normalizeH="0" baseline="0" noProof="0" smtClean="0">
                <a:ln>
                  <a:noFill/>
                </a:ln>
                <a:solidFill>
                  <a:srgbClr val="DBF5F9">
                    <a:shade val="90000"/>
                  </a:srgbClr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l" defTabSz="98182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2024-12-18</a:t>
            </a:fld>
            <a:endParaRPr kumimoji="0" lang="en-CA" sz="1300" b="0" i="0" u="none" strike="noStrike" kern="1200" cap="none" spc="0" normalizeH="0" baseline="0" noProof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818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300" b="0" i="0" u="none" strike="noStrike" kern="1200" cap="none" spc="0" normalizeH="0" baseline="0" noProof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818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B2C2D6-67D0-4309-827A-6E561867B128}" type="slidenum">
              <a:rPr kumimoji="0" lang="en-CA" sz="1300" b="0" i="0" u="none" strike="noStrike" kern="1200" cap="none" spc="0" normalizeH="0" baseline="0" noProof="0" smtClean="0">
                <a:ln>
                  <a:noFill/>
                </a:ln>
                <a:solidFill>
                  <a:srgbClr val="DBF5F9">
                    <a:shade val="90000"/>
                  </a:srgbClr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r" defTabSz="98182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300" b="0" i="0" u="none" strike="noStrike" kern="1200" cap="none" spc="0" normalizeH="0" baseline="0" noProof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8227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818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703EC4-85C2-4108-ADB8-3C40CC4823BE}" type="datetimeFigureOut">
              <a:rPr kumimoji="0" lang="en-CA" sz="13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l" defTabSz="98182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2024-12-18</a:t>
            </a:fld>
            <a:endParaRPr kumimoji="0" lang="en-CA" sz="13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818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3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818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B2C2D6-67D0-4309-827A-6E561867B128}" type="slidenum">
              <a:rPr kumimoji="0" lang="en-CA" sz="13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r" defTabSz="98182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3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7322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60072"/>
            <a:ext cx="2926080" cy="1265343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773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31520" y="1825413"/>
            <a:ext cx="2926080" cy="4978400"/>
          </a:xfrm>
        </p:spPr>
        <p:txBody>
          <a:bodyPr lIns="18270" rIns="18270"/>
          <a:lstStyle>
            <a:lvl1pPr marL="0" indent="0" algn="l">
              <a:buNone/>
              <a:defRPr sz="1493"/>
            </a:lvl1pPr>
            <a:lvl2pPr indent="0" algn="l">
              <a:buNone/>
              <a:defRPr sz="1280"/>
            </a:lvl2pPr>
            <a:lvl3pPr indent="0" algn="l">
              <a:buNone/>
              <a:defRPr sz="1067"/>
            </a:lvl3pPr>
            <a:lvl4pPr indent="0" algn="l">
              <a:buNone/>
              <a:defRPr sz="960"/>
            </a:lvl4pPr>
            <a:lvl5pPr indent="0" algn="l">
              <a:buNone/>
              <a:defRPr sz="96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813390" y="1825413"/>
            <a:ext cx="5452533" cy="4978400"/>
          </a:xfrm>
        </p:spPr>
        <p:txBody>
          <a:bodyPr tIns="0"/>
          <a:lstStyle>
            <a:lvl1pPr>
              <a:defRPr sz="2987"/>
            </a:lvl1pPr>
            <a:lvl2pPr>
              <a:defRPr sz="2773"/>
            </a:lvl2pPr>
            <a:lvl3pPr>
              <a:defRPr sz="2560"/>
            </a:lvl3pPr>
            <a:lvl4pPr>
              <a:defRPr sz="2133"/>
            </a:lvl4pPr>
            <a:lvl5pPr>
              <a:defRPr sz="192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2021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709" y="1433779"/>
            <a:ext cx="8290560" cy="1483563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60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5709" y="2945078"/>
            <a:ext cx="8290560" cy="1643909"/>
          </a:xfrm>
        </p:spPr>
        <p:txBody>
          <a:bodyPr lIns="49092" rIns="49092" anchor="t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818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703EC4-85C2-4108-ADB8-3C40CC4823BE}" type="datetimeFigureOut">
              <a:rPr kumimoji="0" lang="en-CA" sz="1300" b="0" i="0" u="none" strike="noStrike" kern="1200" cap="none" spc="0" normalizeH="0" baseline="0" noProof="0" smtClean="0">
                <a:ln>
                  <a:noFill/>
                </a:ln>
                <a:solidFill>
                  <a:srgbClr val="DBF5F9">
                    <a:shade val="90000"/>
                  </a:srgbClr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l" defTabSz="98182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2024-12-18</a:t>
            </a:fld>
            <a:endParaRPr kumimoji="0" lang="en-CA" sz="1300" b="0" i="0" u="none" strike="noStrike" kern="1200" cap="none" spc="0" normalizeH="0" baseline="0" noProof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818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300" b="0" i="0" u="none" strike="noStrike" kern="1200" cap="none" spc="0" normalizeH="0" baseline="0" noProof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818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B2C2D6-67D0-4309-827A-6E561867B128}" type="slidenum">
              <a:rPr kumimoji="0" lang="en-CA" sz="1300" b="0" i="0" u="none" strike="noStrike" kern="1200" cap="none" spc="0" normalizeH="0" baseline="0" noProof="0" smtClean="0">
                <a:ln>
                  <a:noFill/>
                </a:ln>
                <a:solidFill>
                  <a:srgbClr val="DBF5F9">
                    <a:shade val="90000"/>
                  </a:srgbClr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r" defTabSz="98182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300" b="0" i="0" u="none" strike="noStrike" kern="1200" cap="none" spc="0" normalizeH="0" baseline="0" noProof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0418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766674"/>
            <a:ext cx="8778240" cy="1244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2090759"/>
            <a:ext cx="4307840" cy="4829048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8080" y="2090759"/>
            <a:ext cx="4307840" cy="4829048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818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703EC4-85C2-4108-ADB8-3C40CC4823BE}" type="datetimeFigureOut">
              <a:rPr kumimoji="0" lang="en-CA" sz="13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l" defTabSz="98182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2024-12-18</a:t>
            </a:fld>
            <a:endParaRPr kumimoji="0" lang="en-CA" sz="13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818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3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818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B2C2D6-67D0-4309-827A-6E561867B128}" type="slidenum">
              <a:rPr kumimoji="0" lang="en-CA" sz="13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r" defTabSz="98182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3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3624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766674"/>
            <a:ext cx="8778240" cy="1244600"/>
          </a:xfrm>
        </p:spPr>
        <p:txBody>
          <a:bodyPr tIns="49092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680" y="2020159"/>
            <a:ext cx="4309534" cy="717961"/>
          </a:xfrm>
        </p:spPr>
        <p:txBody>
          <a:bodyPr lIns="49092" tIns="0" rIns="49092" bIns="0" anchor="ctr">
            <a:noAutofit/>
          </a:bodyPr>
          <a:lstStyle>
            <a:lvl1pPr marL="0" indent="0">
              <a:buNone/>
              <a:defRPr sz="26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200" b="1"/>
            </a:lvl2pPr>
            <a:lvl3pPr>
              <a:buNone/>
              <a:defRPr sz="1900" b="1"/>
            </a:lvl3pPr>
            <a:lvl4pPr>
              <a:buNone/>
              <a:defRPr sz="1700" b="1"/>
            </a:lvl4pPr>
            <a:lvl5pPr>
              <a:buNone/>
              <a:defRPr sz="17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4720" y="2025097"/>
            <a:ext cx="4311227" cy="713051"/>
          </a:xfrm>
        </p:spPr>
        <p:txBody>
          <a:bodyPr lIns="49092" tIns="0" rIns="49092" bIns="0" anchor="ctr"/>
          <a:lstStyle>
            <a:lvl1pPr marL="0" indent="0">
              <a:buNone/>
              <a:defRPr sz="26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200" b="1"/>
            </a:lvl2pPr>
            <a:lvl3pPr>
              <a:buNone/>
              <a:defRPr sz="1900" b="1"/>
            </a:lvl3pPr>
            <a:lvl4pPr>
              <a:buNone/>
              <a:defRPr sz="1700" b="1"/>
            </a:lvl4pPr>
            <a:lvl5pPr>
              <a:buNone/>
              <a:defRPr sz="17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87680" y="2738120"/>
            <a:ext cx="4309534" cy="4187562"/>
          </a:xfrm>
        </p:spPr>
        <p:txBody>
          <a:bodyPr tIns="0"/>
          <a:lstStyle>
            <a:lvl1pPr>
              <a:defRPr sz="240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4720" y="2738120"/>
            <a:ext cx="4311227" cy="4187562"/>
          </a:xfrm>
        </p:spPr>
        <p:txBody>
          <a:bodyPr tIns="0"/>
          <a:lstStyle>
            <a:lvl1pPr>
              <a:defRPr sz="240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818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703EC4-85C2-4108-ADB8-3C40CC4823BE}" type="datetimeFigureOut">
              <a:rPr kumimoji="0" lang="en-CA" sz="13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l" defTabSz="98182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2024-12-18</a:t>
            </a:fld>
            <a:endParaRPr kumimoji="0" lang="en-CA" sz="13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818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3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818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B2C2D6-67D0-4309-827A-6E561867B128}" type="slidenum">
              <a:rPr kumimoji="0" lang="en-CA" sz="13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r" defTabSz="98182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3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52668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766674"/>
            <a:ext cx="8859520" cy="1244600"/>
          </a:xfrm>
        </p:spPr>
        <p:txBody>
          <a:bodyPr vert="horz" tIns="49092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4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818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703EC4-85C2-4108-ADB8-3C40CC4823BE}" type="datetimeFigureOut">
              <a:rPr kumimoji="0" lang="en-CA" sz="13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l" defTabSz="98182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2024-12-18</a:t>
            </a:fld>
            <a:endParaRPr kumimoji="0" lang="en-CA" sz="13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818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3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818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B2C2D6-67D0-4309-827A-6E561867B128}" type="slidenum">
              <a:rPr kumimoji="0" lang="en-CA" sz="13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r" defTabSz="98182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3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27719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818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703EC4-85C2-4108-ADB8-3C40CC4823BE}" type="datetimeFigureOut">
              <a:rPr kumimoji="0" lang="en-CA" sz="13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l" defTabSz="98182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2024-12-18</a:t>
            </a:fld>
            <a:endParaRPr kumimoji="0" lang="en-CA" sz="13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818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3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818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B2C2D6-67D0-4309-827A-6E561867B128}" type="slidenum">
              <a:rPr kumimoji="0" lang="en-CA" sz="13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r" defTabSz="98182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3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33753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60072"/>
            <a:ext cx="2926080" cy="1265343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8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31520" y="1825413"/>
            <a:ext cx="2926080" cy="4978400"/>
          </a:xfrm>
        </p:spPr>
        <p:txBody>
          <a:bodyPr lIns="19639" rIns="19639"/>
          <a:lstStyle>
            <a:lvl1pPr marL="0" indent="0" algn="l">
              <a:buNone/>
              <a:defRPr sz="1500"/>
            </a:lvl1pPr>
            <a:lvl2pPr indent="0" algn="l">
              <a:buNone/>
              <a:defRPr sz="1300"/>
            </a:lvl2pPr>
            <a:lvl3pPr indent="0" algn="l">
              <a:buNone/>
              <a:defRPr sz="1100"/>
            </a:lvl3pPr>
            <a:lvl4pPr indent="0" algn="l">
              <a:buNone/>
              <a:defRPr sz="1000"/>
            </a:lvl4pPr>
            <a:lvl5pPr indent="0" algn="l">
              <a:buNone/>
              <a:defRPr sz="10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813390" y="1825413"/>
            <a:ext cx="5452533" cy="4978400"/>
          </a:xfrm>
        </p:spPr>
        <p:txBody>
          <a:bodyPr tIns="0"/>
          <a:lstStyle>
            <a:lvl1pPr>
              <a:defRPr sz="3000"/>
            </a:lvl1pPr>
            <a:lvl2pPr>
              <a:defRPr sz="2800"/>
            </a:lvl2pPr>
            <a:lvl3pPr>
              <a:defRPr sz="2600"/>
            </a:lvl3pPr>
            <a:lvl4pPr>
              <a:defRPr sz="2200"/>
            </a:lvl4pPr>
            <a:lvl5pPr>
              <a:defRPr sz="19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818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703EC4-85C2-4108-ADB8-3C40CC4823BE}" type="datetimeFigureOut">
              <a:rPr kumimoji="0" lang="en-CA" sz="13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l" defTabSz="98182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2024-12-18</a:t>
            </a:fld>
            <a:endParaRPr kumimoji="0" lang="en-CA" sz="13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818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3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818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B2C2D6-67D0-4309-827A-6E561867B128}" type="slidenum">
              <a:rPr kumimoji="0" lang="en-CA" sz="13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r" defTabSz="98182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3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65251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376803" y="1206573"/>
            <a:ext cx="5608320" cy="448056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183" tIns="49092" rIns="98183" bIns="49092" rtlCol="0" anchor="ctr"/>
          <a:lstStyle/>
          <a:p>
            <a:pPr marL="0" marR="0" lvl="0" indent="0" algn="ctr" defTabSz="9818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537743" y="5836193"/>
            <a:ext cx="165811" cy="16926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183" tIns="49092" rIns="98183" bIns="49092" rtlCol="0" anchor="ctr"/>
          <a:lstStyle/>
          <a:p>
            <a:pPr marL="0" marR="0" lvl="0" indent="0" algn="ctr" defTabSz="9818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1281624"/>
            <a:ext cx="2360371" cy="1723298"/>
          </a:xfrm>
        </p:spPr>
        <p:txBody>
          <a:bodyPr vert="horz" lIns="49092" tIns="49092" rIns="49092" bIns="49092" anchor="b"/>
          <a:lstStyle>
            <a:lvl1pPr algn="l">
              <a:buNone/>
              <a:defRPr sz="22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0" y="3080236"/>
            <a:ext cx="2357120" cy="2373037"/>
          </a:xfrm>
        </p:spPr>
        <p:txBody>
          <a:bodyPr lIns="68728" rIns="49092" bIns="49092" anchor="t"/>
          <a:lstStyle>
            <a:lvl1pPr marL="0" indent="0" algn="l">
              <a:spcBef>
                <a:spcPts val="269"/>
              </a:spcBef>
              <a:buFontTx/>
              <a:buNone/>
              <a:defRPr sz="14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818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703EC4-85C2-4108-ADB8-3C40CC4823BE}" type="datetimeFigureOut">
              <a:rPr kumimoji="0" lang="en-CA" sz="13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l" defTabSz="98182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2024-12-18</a:t>
            </a:fld>
            <a:endParaRPr kumimoji="0" lang="en-CA" sz="13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818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3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5680" y="6921386"/>
            <a:ext cx="650240" cy="397581"/>
          </a:xfrm>
        </p:spPr>
        <p:txBody>
          <a:bodyPr/>
          <a:lstStyle/>
          <a:p>
            <a:pPr marL="0" marR="0" lvl="0" indent="0" algn="r" defTabSz="9818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B2C2D6-67D0-4309-827A-6E561867B128}" type="slidenum">
              <a:rPr kumimoji="0" lang="en-CA" sz="13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r" defTabSz="98182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3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718179" y="1306141"/>
            <a:ext cx="4925568" cy="4281424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4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0160" y="6333631"/>
            <a:ext cx="9773920" cy="113396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8183" tIns="49092" rIns="98183" bIns="49092" anchor="t" compatLnSpc="1"/>
          <a:lstStyle/>
          <a:p>
            <a:pPr marL="0" marR="0" lvl="0" indent="0" algn="l" defTabSz="9818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ＭＳ Ｐゴシック" pitchFamily="34" charset="-128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673600" y="6772703"/>
            <a:ext cx="5080000" cy="69490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8183" tIns="49092" rIns="98183" bIns="49092" anchor="t" compatLnSpc="1"/>
          <a:lstStyle/>
          <a:p>
            <a:pPr marL="0" marR="0" lvl="0" indent="0" algn="l" defTabSz="9818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0585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818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703EC4-85C2-4108-ADB8-3C40CC4823BE}" type="datetimeFigureOut">
              <a:rPr kumimoji="0" lang="en-CA" sz="13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l" defTabSz="98182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2024-12-18</a:t>
            </a:fld>
            <a:endParaRPr kumimoji="0" lang="en-CA" sz="13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818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3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818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B2C2D6-67D0-4309-827A-6E561867B128}" type="slidenum">
              <a:rPr kumimoji="0" lang="en-CA" sz="13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r" defTabSz="98182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3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44064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1360" y="995709"/>
            <a:ext cx="2194560" cy="567503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7680" y="995709"/>
            <a:ext cx="6421120" cy="567503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818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703EC4-85C2-4108-ADB8-3C40CC4823BE}" type="datetimeFigureOut">
              <a:rPr kumimoji="0" lang="en-CA" sz="13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l" defTabSz="98182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2024-12-18</a:t>
            </a:fld>
            <a:endParaRPr kumimoji="0" lang="en-CA" sz="13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818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3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818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B2C2D6-67D0-4309-827A-6E561867B128}" type="slidenum">
              <a:rPr kumimoji="0" lang="en-CA" sz="13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r" defTabSz="98182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3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38737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68960" y="1493520"/>
            <a:ext cx="8375091" cy="1991360"/>
          </a:xfrm>
          <a:ln>
            <a:noFill/>
          </a:ln>
        </p:spPr>
        <p:txBody>
          <a:bodyPr vert="horz" tIns="0" rIns="18252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974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68960" y="3515519"/>
            <a:ext cx="8378342" cy="1908387"/>
          </a:xfrm>
        </p:spPr>
        <p:txBody>
          <a:bodyPr lIns="0" rIns="18252"/>
          <a:lstStyle>
            <a:lvl1pPr marL="0" marR="48667" indent="0" algn="r">
              <a:buNone/>
              <a:defRPr>
                <a:solidFill>
                  <a:schemeClr val="tx1"/>
                </a:solidFill>
              </a:defRPr>
            </a:lvl1pPr>
            <a:lvl2pPr marL="486670" indent="0" algn="ctr">
              <a:buNone/>
            </a:lvl2pPr>
            <a:lvl3pPr marL="973338" indent="0" algn="ctr">
              <a:buNone/>
            </a:lvl3pPr>
            <a:lvl4pPr marL="1460004" indent="0" algn="ctr">
              <a:buNone/>
            </a:lvl4pPr>
            <a:lvl5pPr marL="1946673" indent="0" algn="ctr">
              <a:buNone/>
            </a:lvl5pPr>
            <a:lvl6pPr marL="2433338" indent="0" algn="ctr">
              <a:buNone/>
            </a:lvl6pPr>
            <a:lvl7pPr marL="2920005" indent="0" algn="ctr">
              <a:buNone/>
            </a:lvl7pPr>
            <a:lvl8pPr marL="3406674" indent="0" algn="ctr">
              <a:buNone/>
            </a:lvl8pPr>
            <a:lvl9pPr marL="389334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DBF5F9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8112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206236"/>
            <a:ext cx="8778240" cy="1244600"/>
          </a:xfrm>
        </p:spPr>
        <p:txBody>
          <a:bodyPr anchor="ctr"/>
          <a:lstStyle>
            <a:lvl1pPr>
              <a:defRPr>
                <a:solidFill>
                  <a:srgbClr val="0070C0"/>
                </a:solidFill>
                <a:latin typeface="+mj-lt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" y="1720645"/>
            <a:ext cx="8778240" cy="5407742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9733522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376803" y="1206573"/>
            <a:ext cx="5608320" cy="448056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425" tIns="48713" rIns="97425" bIns="48713" rtlCol="0" anchor="ctr"/>
          <a:lstStyle/>
          <a:p>
            <a:pPr algn="ctr" defTabSz="974279" fontAlgn="auto">
              <a:spcBef>
                <a:spcPts val="0"/>
              </a:spcBef>
              <a:spcAft>
                <a:spcPts val="0"/>
              </a:spcAft>
            </a:pPr>
            <a:endParaRPr lang="en-US" sz="1920" dirty="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537743" y="5836193"/>
            <a:ext cx="165811" cy="16926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425" tIns="48713" rIns="97425" bIns="48713" rtlCol="0" anchor="ctr"/>
          <a:lstStyle/>
          <a:p>
            <a:pPr algn="ctr" defTabSz="974279" fontAlgn="auto">
              <a:spcBef>
                <a:spcPts val="0"/>
              </a:spcBef>
              <a:spcAft>
                <a:spcPts val="0"/>
              </a:spcAft>
            </a:pPr>
            <a:endParaRPr lang="en-US" sz="192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1281624"/>
            <a:ext cx="2360371" cy="1723298"/>
          </a:xfrm>
        </p:spPr>
        <p:txBody>
          <a:bodyPr vert="horz" lIns="45668" tIns="45668" rIns="45668" bIns="45668" anchor="b"/>
          <a:lstStyle>
            <a:lvl1pPr algn="l">
              <a:buNone/>
              <a:defRPr sz="2133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0" y="3080236"/>
            <a:ext cx="2357120" cy="2373037"/>
          </a:xfrm>
        </p:spPr>
        <p:txBody>
          <a:bodyPr lIns="63935" rIns="45668" bIns="45668" anchor="t"/>
          <a:lstStyle>
            <a:lvl1pPr marL="0" indent="0" algn="l">
              <a:spcBef>
                <a:spcPts val="267"/>
              </a:spcBef>
              <a:buFontTx/>
              <a:buNone/>
              <a:defRPr sz="1387"/>
            </a:lvl1pPr>
            <a:lvl2pPr>
              <a:defRPr sz="1280"/>
            </a:lvl2pPr>
            <a:lvl3pPr>
              <a:defRPr sz="1067"/>
            </a:lvl3pPr>
            <a:lvl4pPr>
              <a:defRPr sz="960"/>
            </a:lvl4pPr>
            <a:lvl5pPr>
              <a:defRPr sz="96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5680" y="6921373"/>
            <a:ext cx="650240" cy="397581"/>
          </a:xfrm>
        </p:spPr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718179" y="1306141"/>
            <a:ext cx="4925568" cy="4281424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413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0160" y="6333631"/>
            <a:ext cx="9773920" cy="113396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425" tIns="48713" rIns="97425" bIns="48713" anchor="t" compatLnSpc="1"/>
          <a:lstStyle/>
          <a:p>
            <a:pPr defTabSz="974279" fontAlgn="auto">
              <a:spcBef>
                <a:spcPts val="0"/>
              </a:spcBef>
              <a:spcAft>
                <a:spcPts val="0"/>
              </a:spcAft>
            </a:pPr>
            <a:endParaRPr lang="en-US" sz="1920" dirty="0">
              <a:solidFill>
                <a:prstClr val="black"/>
              </a:solidFill>
              <a:latin typeface="Constantia"/>
              <a:ea typeface="+mn-ea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673600" y="6772703"/>
            <a:ext cx="5080000" cy="69490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425" tIns="48713" rIns="97425" bIns="48713" anchor="t" compatLnSpc="1"/>
          <a:lstStyle/>
          <a:p>
            <a:pPr defTabSz="974279" fontAlgn="auto">
              <a:spcBef>
                <a:spcPts val="0"/>
              </a:spcBef>
              <a:spcAft>
                <a:spcPts val="0"/>
              </a:spcAft>
            </a:pPr>
            <a:endParaRPr lang="en-US" sz="1920" dirty="0">
              <a:solidFill>
                <a:prstClr val="black"/>
              </a:solidFill>
              <a:latin typeface="Constant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5468753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84938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709" y="1433779"/>
            <a:ext cx="8290560" cy="1483563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974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5709" y="2945078"/>
            <a:ext cx="8290560" cy="1643909"/>
          </a:xfrm>
        </p:spPr>
        <p:txBody>
          <a:bodyPr lIns="45624" rIns="45624" anchor="t"/>
          <a:lstStyle>
            <a:lvl1pPr marL="0" indent="0">
              <a:buNone/>
              <a:defRPr sz="2347">
                <a:solidFill>
                  <a:schemeClr val="tx1"/>
                </a:solidFill>
              </a:defRPr>
            </a:lvl1pPr>
            <a:lvl2pPr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DBF5F9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0349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766674"/>
            <a:ext cx="8778240" cy="1244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2090759"/>
            <a:ext cx="4307840" cy="4829048"/>
          </a:xfrm>
        </p:spPr>
        <p:txBody>
          <a:bodyPr/>
          <a:lstStyle>
            <a:lvl1pPr>
              <a:defRPr sz="2773"/>
            </a:lvl1pPr>
            <a:lvl2pPr>
              <a:defRPr sz="2560"/>
            </a:lvl2pPr>
            <a:lvl3pPr>
              <a:defRPr sz="2133"/>
            </a:lvl3pPr>
            <a:lvl4pPr>
              <a:defRPr sz="1920"/>
            </a:lvl4pPr>
            <a:lvl5pPr>
              <a:defRPr sz="192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8080" y="2090759"/>
            <a:ext cx="4307840" cy="4829048"/>
          </a:xfrm>
        </p:spPr>
        <p:txBody>
          <a:bodyPr/>
          <a:lstStyle>
            <a:lvl1pPr>
              <a:defRPr sz="2773"/>
            </a:lvl1pPr>
            <a:lvl2pPr>
              <a:defRPr sz="2560"/>
            </a:lvl2pPr>
            <a:lvl3pPr>
              <a:defRPr sz="2133"/>
            </a:lvl3pPr>
            <a:lvl4pPr>
              <a:defRPr sz="1920"/>
            </a:lvl4pPr>
            <a:lvl5pPr>
              <a:defRPr sz="192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57561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766674"/>
            <a:ext cx="8778240" cy="1244600"/>
          </a:xfrm>
        </p:spPr>
        <p:txBody>
          <a:bodyPr tIns="45624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680" y="2020159"/>
            <a:ext cx="4309534" cy="717961"/>
          </a:xfrm>
        </p:spPr>
        <p:txBody>
          <a:bodyPr lIns="45624" tIns="0" rIns="45624" bIns="0" anchor="ctr">
            <a:noAutofit/>
          </a:bodyPr>
          <a:lstStyle>
            <a:lvl1pPr marL="0" indent="0">
              <a:buNone/>
              <a:defRPr sz="256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133" b="1"/>
            </a:lvl2pPr>
            <a:lvl3pPr>
              <a:buNone/>
              <a:defRPr sz="1920" b="1"/>
            </a:lvl3pPr>
            <a:lvl4pPr>
              <a:buNone/>
              <a:defRPr sz="1707" b="1"/>
            </a:lvl4pPr>
            <a:lvl5pPr>
              <a:buNone/>
              <a:defRPr sz="1707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4719" y="2025096"/>
            <a:ext cx="4311227" cy="713051"/>
          </a:xfrm>
        </p:spPr>
        <p:txBody>
          <a:bodyPr lIns="45624" tIns="0" rIns="45624" bIns="0" anchor="ctr"/>
          <a:lstStyle>
            <a:lvl1pPr marL="0" indent="0">
              <a:buNone/>
              <a:defRPr sz="256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133" b="1"/>
            </a:lvl2pPr>
            <a:lvl3pPr>
              <a:buNone/>
              <a:defRPr sz="1920" b="1"/>
            </a:lvl3pPr>
            <a:lvl4pPr>
              <a:buNone/>
              <a:defRPr sz="1707" b="1"/>
            </a:lvl4pPr>
            <a:lvl5pPr>
              <a:buNone/>
              <a:defRPr sz="1707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87680" y="2738120"/>
            <a:ext cx="4309534" cy="4187562"/>
          </a:xfrm>
        </p:spPr>
        <p:txBody>
          <a:bodyPr tIns="0"/>
          <a:lstStyle>
            <a:lvl1pPr>
              <a:defRPr sz="2347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4719" y="2738120"/>
            <a:ext cx="4311227" cy="4187562"/>
          </a:xfrm>
        </p:spPr>
        <p:txBody>
          <a:bodyPr tIns="0"/>
          <a:lstStyle>
            <a:lvl1pPr>
              <a:defRPr sz="2347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5722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766674"/>
            <a:ext cx="8859520" cy="1244600"/>
          </a:xfrm>
        </p:spPr>
        <p:txBody>
          <a:bodyPr vert="horz" tIns="45624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334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36926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20331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60072"/>
            <a:ext cx="2926080" cy="1265343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773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31520" y="1825413"/>
            <a:ext cx="2926080" cy="4978400"/>
          </a:xfrm>
        </p:spPr>
        <p:txBody>
          <a:bodyPr lIns="18252" rIns="18252"/>
          <a:lstStyle>
            <a:lvl1pPr marL="0" indent="0" algn="l">
              <a:buNone/>
              <a:defRPr sz="1493"/>
            </a:lvl1pPr>
            <a:lvl2pPr indent="0" algn="l">
              <a:buNone/>
              <a:defRPr sz="1280"/>
            </a:lvl2pPr>
            <a:lvl3pPr indent="0" algn="l">
              <a:buNone/>
              <a:defRPr sz="1067"/>
            </a:lvl3pPr>
            <a:lvl4pPr indent="0" algn="l">
              <a:buNone/>
              <a:defRPr sz="960"/>
            </a:lvl4pPr>
            <a:lvl5pPr indent="0" algn="l">
              <a:buNone/>
              <a:defRPr sz="96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813390" y="1825413"/>
            <a:ext cx="5452533" cy="4978400"/>
          </a:xfrm>
        </p:spPr>
        <p:txBody>
          <a:bodyPr tIns="0"/>
          <a:lstStyle>
            <a:lvl1pPr>
              <a:defRPr sz="2987"/>
            </a:lvl1pPr>
            <a:lvl2pPr>
              <a:defRPr sz="2773"/>
            </a:lvl2pPr>
            <a:lvl3pPr>
              <a:defRPr sz="2560"/>
            </a:lvl3pPr>
            <a:lvl4pPr>
              <a:defRPr sz="2133"/>
            </a:lvl4pPr>
            <a:lvl5pPr>
              <a:defRPr sz="192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25970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376803" y="1206573"/>
            <a:ext cx="5608320" cy="448056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331" tIns="48666" rIns="97331" bIns="48666" rtlCol="0" anchor="ctr"/>
          <a:lstStyle/>
          <a:p>
            <a:pPr algn="ctr" defTabSz="973338"/>
            <a:endParaRPr lang="en-US" sz="2133" dirty="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537743" y="5836193"/>
            <a:ext cx="165811" cy="16926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331" tIns="48666" rIns="97331" bIns="48666" rtlCol="0" anchor="ctr"/>
          <a:lstStyle/>
          <a:p>
            <a:pPr algn="ctr" defTabSz="973338"/>
            <a:endParaRPr lang="en-US" sz="2133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1281624"/>
            <a:ext cx="2360371" cy="1723298"/>
          </a:xfrm>
        </p:spPr>
        <p:txBody>
          <a:bodyPr vert="horz" lIns="45624" tIns="45624" rIns="45624" bIns="45624" anchor="b"/>
          <a:lstStyle>
            <a:lvl1pPr algn="l">
              <a:buNone/>
              <a:defRPr sz="2133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0" y="3080236"/>
            <a:ext cx="2357120" cy="2373037"/>
          </a:xfrm>
        </p:spPr>
        <p:txBody>
          <a:bodyPr lIns="63873" rIns="45624" bIns="45624" anchor="t"/>
          <a:lstStyle>
            <a:lvl1pPr marL="0" indent="0" algn="l">
              <a:spcBef>
                <a:spcPts val="267"/>
              </a:spcBef>
              <a:buFontTx/>
              <a:buNone/>
              <a:defRPr sz="1387"/>
            </a:lvl1pPr>
            <a:lvl2pPr>
              <a:defRPr sz="1280"/>
            </a:lvl2pPr>
            <a:lvl3pPr>
              <a:defRPr sz="1067"/>
            </a:lvl3pPr>
            <a:lvl4pPr>
              <a:defRPr sz="960"/>
            </a:lvl4pPr>
            <a:lvl5pPr>
              <a:defRPr sz="96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5680" y="6921385"/>
            <a:ext cx="650240" cy="397581"/>
          </a:xfrm>
        </p:spPr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718179" y="1306141"/>
            <a:ext cx="4925568" cy="4281424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413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0160" y="6333631"/>
            <a:ext cx="9773920" cy="113396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331" tIns="48666" rIns="97331" bIns="48666" anchor="t" compatLnSpc="1"/>
          <a:lstStyle/>
          <a:p>
            <a:pPr defTabSz="973338"/>
            <a:endParaRPr lang="en-US" sz="2133" dirty="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673600" y="6772703"/>
            <a:ext cx="5080000" cy="69490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331" tIns="48666" rIns="97331" bIns="48666" anchor="t" compatLnSpc="1"/>
          <a:lstStyle/>
          <a:p>
            <a:pPr defTabSz="973338"/>
            <a:endParaRPr lang="en-US" sz="2133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53359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35631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1360" y="995708"/>
            <a:ext cx="2194560" cy="567503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7680" y="995708"/>
            <a:ext cx="6421120" cy="567503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7921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66259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839" y="2319339"/>
            <a:ext cx="8289925" cy="1601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3676" y="4232275"/>
            <a:ext cx="6826250" cy="1908175"/>
          </a:xfrm>
        </p:spPr>
        <p:txBody>
          <a:bodyPr/>
          <a:lstStyle>
            <a:lvl1pPr marL="0" indent="0" algn="ctr">
              <a:buNone/>
              <a:defRPr/>
            </a:lvl1pPr>
            <a:lvl2pPr marL="447899" indent="0" algn="ctr">
              <a:buNone/>
              <a:defRPr/>
            </a:lvl2pPr>
            <a:lvl3pPr marL="895799" indent="0" algn="ctr">
              <a:buNone/>
              <a:defRPr/>
            </a:lvl3pPr>
            <a:lvl4pPr marL="1343697" indent="0" algn="ctr">
              <a:buNone/>
              <a:defRPr/>
            </a:lvl4pPr>
            <a:lvl5pPr marL="1791597" indent="0" algn="ctr">
              <a:buNone/>
              <a:defRPr/>
            </a:lvl5pPr>
            <a:lvl6pPr marL="2239496" indent="0" algn="ctr">
              <a:buNone/>
              <a:defRPr/>
            </a:lvl6pPr>
            <a:lvl7pPr marL="2687396" indent="0" algn="ctr">
              <a:buNone/>
              <a:defRPr/>
            </a:lvl7pPr>
            <a:lvl8pPr marL="3135295" indent="0" algn="ctr">
              <a:buNone/>
              <a:defRPr/>
            </a:lvl8pPr>
            <a:lvl9pPr marL="358319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590243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rgbClr val="616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 bwMode="auto">
          <a:xfrm flipV="1">
            <a:off x="0" y="0"/>
            <a:ext cx="9753600" cy="7467600"/>
          </a:xfrm>
          <a:prstGeom prst="rect">
            <a:avLst/>
          </a:prstGeom>
          <a:gradFill flip="none" rotWithShape="1">
            <a:gsLst>
              <a:gs pos="0">
                <a:srgbClr val="050528">
                  <a:alpha val="0"/>
                </a:srgbClr>
              </a:gs>
              <a:gs pos="20000">
                <a:srgbClr val="050528">
                  <a:alpha val="80000"/>
                </a:srgbClr>
              </a:gs>
              <a:gs pos="50000">
                <a:srgbClr val="050528">
                  <a:alpha val="99000"/>
                </a:srgbClr>
              </a:gs>
              <a:gs pos="100000">
                <a:schemeClr val="tx1"/>
              </a:gs>
            </a:gsLst>
            <a:lin ang="13800000" scaled="0"/>
            <a:tileRect/>
          </a:gra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366" tIns="48182" rIns="96366" bIns="48182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642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96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1070394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938" y="4799013"/>
            <a:ext cx="8291513" cy="1482725"/>
          </a:xfrm>
        </p:spPr>
        <p:txBody>
          <a:bodyPr anchor="t"/>
          <a:lstStyle>
            <a:lvl1pPr algn="l">
              <a:defRPr sz="3919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9938" y="3165475"/>
            <a:ext cx="8291513" cy="1633538"/>
          </a:xfrm>
        </p:spPr>
        <p:txBody>
          <a:bodyPr anchor="b"/>
          <a:lstStyle>
            <a:lvl1pPr marL="0" indent="0">
              <a:buNone/>
              <a:defRPr sz="1960"/>
            </a:lvl1pPr>
            <a:lvl2pPr marL="447899" indent="0">
              <a:buNone/>
              <a:defRPr sz="1763"/>
            </a:lvl2pPr>
            <a:lvl3pPr marL="895799" indent="0">
              <a:buNone/>
              <a:defRPr sz="1567"/>
            </a:lvl3pPr>
            <a:lvl4pPr marL="1343697" indent="0">
              <a:buNone/>
              <a:defRPr sz="1372"/>
            </a:lvl4pPr>
            <a:lvl5pPr marL="1791597" indent="0">
              <a:buNone/>
              <a:defRPr sz="1372"/>
            </a:lvl5pPr>
            <a:lvl6pPr marL="2239496" indent="0">
              <a:buNone/>
              <a:defRPr sz="1372"/>
            </a:lvl6pPr>
            <a:lvl7pPr marL="2687396" indent="0">
              <a:buNone/>
              <a:defRPr sz="1372"/>
            </a:lvl7pPr>
            <a:lvl8pPr marL="3135295" indent="0">
              <a:buNone/>
              <a:defRPr sz="1372"/>
            </a:lvl8pPr>
            <a:lvl9pPr marL="3583195" indent="0">
              <a:buNone/>
              <a:defRPr sz="137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941142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4" y="1947863"/>
            <a:ext cx="4313237" cy="5135562"/>
          </a:xfrm>
        </p:spPr>
        <p:txBody>
          <a:bodyPr/>
          <a:lstStyle>
            <a:lvl1pPr>
              <a:defRPr sz="2744"/>
            </a:lvl1pPr>
            <a:lvl2pPr>
              <a:defRPr sz="2351"/>
            </a:lvl2pPr>
            <a:lvl3pPr>
              <a:defRPr sz="1960"/>
            </a:lvl3pPr>
            <a:lvl4pPr>
              <a:defRPr sz="1763"/>
            </a:lvl4pPr>
            <a:lvl5pPr>
              <a:defRPr sz="1763"/>
            </a:lvl5pPr>
            <a:lvl6pPr>
              <a:defRPr sz="1763"/>
            </a:lvl6pPr>
            <a:lvl7pPr>
              <a:defRPr sz="1763"/>
            </a:lvl7pPr>
            <a:lvl8pPr>
              <a:defRPr sz="1763"/>
            </a:lvl8pPr>
            <a:lvl9pPr>
              <a:defRPr sz="176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3951" y="1947863"/>
            <a:ext cx="4313238" cy="5135562"/>
          </a:xfrm>
        </p:spPr>
        <p:txBody>
          <a:bodyPr/>
          <a:lstStyle>
            <a:lvl1pPr>
              <a:defRPr sz="2744"/>
            </a:lvl1pPr>
            <a:lvl2pPr>
              <a:defRPr sz="2351"/>
            </a:lvl2pPr>
            <a:lvl3pPr>
              <a:defRPr sz="1960"/>
            </a:lvl3pPr>
            <a:lvl4pPr>
              <a:defRPr sz="1763"/>
            </a:lvl4pPr>
            <a:lvl5pPr>
              <a:defRPr sz="1763"/>
            </a:lvl5pPr>
            <a:lvl6pPr>
              <a:defRPr sz="1763"/>
            </a:lvl6pPr>
            <a:lvl7pPr>
              <a:defRPr sz="1763"/>
            </a:lvl7pPr>
            <a:lvl8pPr>
              <a:defRPr sz="1763"/>
            </a:lvl8pPr>
            <a:lvl9pPr>
              <a:defRPr sz="176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420376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364" y="298450"/>
            <a:ext cx="8778875" cy="1244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364" y="1671639"/>
            <a:ext cx="4310062" cy="696912"/>
          </a:xfrm>
        </p:spPr>
        <p:txBody>
          <a:bodyPr anchor="b"/>
          <a:lstStyle>
            <a:lvl1pPr marL="0" indent="0">
              <a:buNone/>
              <a:defRPr sz="2351" b="1"/>
            </a:lvl1pPr>
            <a:lvl2pPr marL="447899" indent="0">
              <a:buNone/>
              <a:defRPr sz="1960" b="1"/>
            </a:lvl2pPr>
            <a:lvl3pPr marL="895799" indent="0">
              <a:buNone/>
              <a:defRPr sz="1763" b="1"/>
            </a:lvl3pPr>
            <a:lvl4pPr marL="1343697" indent="0">
              <a:buNone/>
              <a:defRPr sz="1567" b="1"/>
            </a:lvl4pPr>
            <a:lvl5pPr marL="1791597" indent="0">
              <a:buNone/>
              <a:defRPr sz="1567" b="1"/>
            </a:lvl5pPr>
            <a:lvl6pPr marL="2239496" indent="0">
              <a:buNone/>
              <a:defRPr sz="1567" b="1"/>
            </a:lvl6pPr>
            <a:lvl7pPr marL="2687396" indent="0">
              <a:buNone/>
              <a:defRPr sz="1567" b="1"/>
            </a:lvl7pPr>
            <a:lvl8pPr marL="3135295" indent="0">
              <a:buNone/>
              <a:defRPr sz="1567" b="1"/>
            </a:lvl8pPr>
            <a:lvl9pPr marL="3583195" indent="0">
              <a:buNone/>
              <a:defRPr sz="15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364" y="2368552"/>
            <a:ext cx="4310062" cy="4302125"/>
          </a:xfrm>
        </p:spPr>
        <p:txBody>
          <a:bodyPr/>
          <a:lstStyle>
            <a:lvl1pPr>
              <a:defRPr sz="2351"/>
            </a:lvl1pPr>
            <a:lvl2pPr>
              <a:defRPr sz="1960"/>
            </a:lvl2pPr>
            <a:lvl3pPr>
              <a:defRPr sz="1763"/>
            </a:lvl3pPr>
            <a:lvl4pPr>
              <a:defRPr sz="1567"/>
            </a:lvl4pPr>
            <a:lvl5pPr>
              <a:defRPr sz="1567"/>
            </a:lvl5pPr>
            <a:lvl6pPr>
              <a:defRPr sz="1567"/>
            </a:lvl6pPr>
            <a:lvl7pPr>
              <a:defRPr sz="1567"/>
            </a:lvl7pPr>
            <a:lvl8pPr>
              <a:defRPr sz="1567"/>
            </a:lvl8pPr>
            <a:lvl9pPr>
              <a:defRPr sz="15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4588" y="1671639"/>
            <a:ext cx="4311650" cy="696912"/>
          </a:xfrm>
        </p:spPr>
        <p:txBody>
          <a:bodyPr anchor="b"/>
          <a:lstStyle>
            <a:lvl1pPr marL="0" indent="0">
              <a:buNone/>
              <a:defRPr sz="2351" b="1"/>
            </a:lvl1pPr>
            <a:lvl2pPr marL="447899" indent="0">
              <a:buNone/>
              <a:defRPr sz="1960" b="1"/>
            </a:lvl2pPr>
            <a:lvl3pPr marL="895799" indent="0">
              <a:buNone/>
              <a:defRPr sz="1763" b="1"/>
            </a:lvl3pPr>
            <a:lvl4pPr marL="1343697" indent="0">
              <a:buNone/>
              <a:defRPr sz="1567" b="1"/>
            </a:lvl4pPr>
            <a:lvl5pPr marL="1791597" indent="0">
              <a:buNone/>
              <a:defRPr sz="1567" b="1"/>
            </a:lvl5pPr>
            <a:lvl6pPr marL="2239496" indent="0">
              <a:buNone/>
              <a:defRPr sz="1567" b="1"/>
            </a:lvl6pPr>
            <a:lvl7pPr marL="2687396" indent="0">
              <a:buNone/>
              <a:defRPr sz="1567" b="1"/>
            </a:lvl7pPr>
            <a:lvl8pPr marL="3135295" indent="0">
              <a:buNone/>
              <a:defRPr sz="1567" b="1"/>
            </a:lvl8pPr>
            <a:lvl9pPr marL="3583195" indent="0">
              <a:buNone/>
              <a:defRPr sz="15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4588" y="2368552"/>
            <a:ext cx="4311650" cy="4302125"/>
          </a:xfrm>
        </p:spPr>
        <p:txBody>
          <a:bodyPr/>
          <a:lstStyle>
            <a:lvl1pPr>
              <a:defRPr sz="2351"/>
            </a:lvl1pPr>
            <a:lvl2pPr>
              <a:defRPr sz="1960"/>
            </a:lvl2pPr>
            <a:lvl3pPr>
              <a:defRPr sz="1763"/>
            </a:lvl3pPr>
            <a:lvl4pPr>
              <a:defRPr sz="1567"/>
            </a:lvl4pPr>
            <a:lvl5pPr>
              <a:defRPr sz="1567"/>
            </a:lvl5pPr>
            <a:lvl6pPr>
              <a:defRPr sz="1567"/>
            </a:lvl6pPr>
            <a:lvl7pPr>
              <a:defRPr sz="1567"/>
            </a:lvl7pPr>
            <a:lvl8pPr>
              <a:defRPr sz="1567"/>
            </a:lvl8pPr>
            <a:lvl9pPr>
              <a:defRPr sz="15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5256071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0385192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711088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364" y="296864"/>
            <a:ext cx="3209925" cy="1265237"/>
          </a:xfrm>
        </p:spPr>
        <p:txBody>
          <a:bodyPr anchor="b"/>
          <a:lstStyle>
            <a:lvl1pPr algn="l">
              <a:defRPr sz="196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3176" y="296863"/>
            <a:ext cx="5453063" cy="6373812"/>
          </a:xfrm>
        </p:spPr>
        <p:txBody>
          <a:bodyPr/>
          <a:lstStyle>
            <a:lvl1pPr>
              <a:defRPr sz="3135"/>
            </a:lvl1pPr>
            <a:lvl2pPr>
              <a:defRPr sz="2744"/>
            </a:lvl2pPr>
            <a:lvl3pPr>
              <a:defRPr sz="2351"/>
            </a:lvl3pPr>
            <a:lvl4pPr>
              <a:defRPr sz="1960"/>
            </a:lvl4pPr>
            <a:lvl5pPr>
              <a:defRPr sz="1960"/>
            </a:lvl5pPr>
            <a:lvl6pPr>
              <a:defRPr sz="1960"/>
            </a:lvl6pPr>
            <a:lvl7pPr>
              <a:defRPr sz="1960"/>
            </a:lvl7pPr>
            <a:lvl8pPr>
              <a:defRPr sz="1960"/>
            </a:lvl8pPr>
            <a:lvl9pPr>
              <a:defRPr sz="1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364" y="1562101"/>
            <a:ext cx="3209925" cy="5108574"/>
          </a:xfrm>
        </p:spPr>
        <p:txBody>
          <a:bodyPr/>
          <a:lstStyle>
            <a:lvl1pPr marL="0" indent="0">
              <a:buNone/>
              <a:defRPr sz="1372"/>
            </a:lvl1pPr>
            <a:lvl2pPr marL="447899" indent="0">
              <a:buNone/>
              <a:defRPr sz="1176"/>
            </a:lvl2pPr>
            <a:lvl3pPr marL="895799" indent="0">
              <a:buNone/>
              <a:defRPr sz="979"/>
            </a:lvl3pPr>
            <a:lvl4pPr marL="1343697" indent="0">
              <a:buNone/>
              <a:defRPr sz="882"/>
            </a:lvl4pPr>
            <a:lvl5pPr marL="1791597" indent="0">
              <a:buNone/>
              <a:defRPr sz="882"/>
            </a:lvl5pPr>
            <a:lvl6pPr marL="2239496" indent="0">
              <a:buNone/>
              <a:defRPr sz="882"/>
            </a:lvl6pPr>
            <a:lvl7pPr marL="2687396" indent="0">
              <a:buNone/>
              <a:defRPr sz="882"/>
            </a:lvl7pPr>
            <a:lvl8pPr marL="3135295" indent="0">
              <a:buNone/>
              <a:defRPr sz="882"/>
            </a:lvl8pPr>
            <a:lvl9pPr marL="3583195" indent="0">
              <a:buNone/>
              <a:defRPr sz="88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58905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1351" y="5227638"/>
            <a:ext cx="5853113" cy="617537"/>
          </a:xfrm>
        </p:spPr>
        <p:txBody>
          <a:bodyPr anchor="b"/>
          <a:lstStyle>
            <a:lvl1pPr algn="l">
              <a:defRPr sz="196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11351" y="666751"/>
            <a:ext cx="5853113" cy="4481513"/>
          </a:xfrm>
        </p:spPr>
        <p:txBody>
          <a:bodyPr/>
          <a:lstStyle>
            <a:lvl1pPr marL="0" indent="0">
              <a:buNone/>
              <a:defRPr sz="3135"/>
            </a:lvl1pPr>
            <a:lvl2pPr marL="447899" indent="0">
              <a:buNone/>
              <a:defRPr sz="2744"/>
            </a:lvl2pPr>
            <a:lvl3pPr marL="895799" indent="0">
              <a:buNone/>
              <a:defRPr sz="2351"/>
            </a:lvl3pPr>
            <a:lvl4pPr marL="1343697" indent="0">
              <a:buNone/>
              <a:defRPr sz="1960"/>
            </a:lvl4pPr>
            <a:lvl5pPr marL="1791597" indent="0">
              <a:buNone/>
              <a:defRPr sz="1960"/>
            </a:lvl5pPr>
            <a:lvl6pPr marL="2239496" indent="0">
              <a:buNone/>
              <a:defRPr sz="1960"/>
            </a:lvl6pPr>
            <a:lvl7pPr marL="2687396" indent="0">
              <a:buNone/>
              <a:defRPr sz="1960"/>
            </a:lvl7pPr>
            <a:lvl8pPr marL="3135295" indent="0">
              <a:buNone/>
              <a:defRPr sz="1960"/>
            </a:lvl8pPr>
            <a:lvl9pPr marL="3583195" indent="0">
              <a:buNone/>
              <a:defRPr sz="196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1351" y="5845176"/>
            <a:ext cx="5853113" cy="876300"/>
          </a:xfrm>
        </p:spPr>
        <p:txBody>
          <a:bodyPr/>
          <a:lstStyle>
            <a:lvl1pPr marL="0" indent="0">
              <a:buNone/>
              <a:defRPr sz="1372"/>
            </a:lvl1pPr>
            <a:lvl2pPr marL="447899" indent="0">
              <a:buNone/>
              <a:defRPr sz="1176"/>
            </a:lvl2pPr>
            <a:lvl3pPr marL="895799" indent="0">
              <a:buNone/>
              <a:defRPr sz="979"/>
            </a:lvl3pPr>
            <a:lvl4pPr marL="1343697" indent="0">
              <a:buNone/>
              <a:defRPr sz="882"/>
            </a:lvl4pPr>
            <a:lvl5pPr marL="1791597" indent="0">
              <a:buNone/>
              <a:defRPr sz="882"/>
            </a:lvl5pPr>
            <a:lvl6pPr marL="2239496" indent="0">
              <a:buNone/>
              <a:defRPr sz="882"/>
            </a:lvl6pPr>
            <a:lvl7pPr marL="2687396" indent="0">
              <a:buNone/>
              <a:defRPr sz="882"/>
            </a:lvl7pPr>
            <a:lvl8pPr marL="3135295" indent="0">
              <a:buNone/>
              <a:defRPr sz="882"/>
            </a:lvl8pPr>
            <a:lvl9pPr marL="3583195" indent="0">
              <a:buNone/>
              <a:defRPr sz="88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997841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959457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1360" y="995696"/>
            <a:ext cx="2194560" cy="567503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7680" y="995696"/>
            <a:ext cx="6421120" cy="567503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09335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53264" y="298451"/>
            <a:ext cx="2193925" cy="678497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313" y="298451"/>
            <a:ext cx="6432550" cy="678497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066146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68960" y="1493520"/>
            <a:ext cx="8375091" cy="1991360"/>
          </a:xfrm>
          <a:ln>
            <a:noFill/>
          </a:ln>
        </p:spPr>
        <p:txBody>
          <a:bodyPr vert="horz" tIns="0" rIns="18252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974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68960" y="3515519"/>
            <a:ext cx="8378342" cy="1908387"/>
          </a:xfrm>
        </p:spPr>
        <p:txBody>
          <a:bodyPr lIns="0" rIns="18252"/>
          <a:lstStyle>
            <a:lvl1pPr marL="0" marR="48667" indent="0" algn="r">
              <a:buNone/>
              <a:defRPr>
                <a:solidFill>
                  <a:schemeClr val="tx1"/>
                </a:solidFill>
              </a:defRPr>
            </a:lvl1pPr>
            <a:lvl2pPr marL="486670" indent="0" algn="ctr">
              <a:buNone/>
            </a:lvl2pPr>
            <a:lvl3pPr marL="973338" indent="0" algn="ctr">
              <a:buNone/>
            </a:lvl3pPr>
            <a:lvl4pPr marL="1460004" indent="0" algn="ctr">
              <a:buNone/>
            </a:lvl4pPr>
            <a:lvl5pPr marL="1946673" indent="0" algn="ctr">
              <a:buNone/>
            </a:lvl5pPr>
            <a:lvl6pPr marL="2433338" indent="0" algn="ctr">
              <a:buNone/>
            </a:lvl6pPr>
            <a:lvl7pPr marL="2920005" indent="0" algn="ctr">
              <a:buNone/>
            </a:lvl7pPr>
            <a:lvl8pPr marL="3406674" indent="0" algn="ctr">
              <a:buNone/>
            </a:lvl8pPr>
            <a:lvl9pPr marL="389334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DBF5F9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4218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552843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709" y="1433779"/>
            <a:ext cx="8290560" cy="1483563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974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5709" y="2945078"/>
            <a:ext cx="8290560" cy="1643909"/>
          </a:xfrm>
        </p:spPr>
        <p:txBody>
          <a:bodyPr lIns="45624" rIns="45624" anchor="t"/>
          <a:lstStyle>
            <a:lvl1pPr marL="0" indent="0">
              <a:buNone/>
              <a:defRPr sz="2347">
                <a:solidFill>
                  <a:schemeClr val="tx1"/>
                </a:solidFill>
              </a:defRPr>
            </a:lvl1pPr>
            <a:lvl2pPr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DBF5F9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1239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766674"/>
            <a:ext cx="8778240" cy="1244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2090759"/>
            <a:ext cx="4307840" cy="4829048"/>
          </a:xfrm>
        </p:spPr>
        <p:txBody>
          <a:bodyPr/>
          <a:lstStyle>
            <a:lvl1pPr>
              <a:defRPr sz="2773"/>
            </a:lvl1pPr>
            <a:lvl2pPr>
              <a:defRPr sz="2560"/>
            </a:lvl2pPr>
            <a:lvl3pPr>
              <a:defRPr sz="2133"/>
            </a:lvl3pPr>
            <a:lvl4pPr>
              <a:defRPr sz="1920"/>
            </a:lvl4pPr>
            <a:lvl5pPr>
              <a:defRPr sz="192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8080" y="2090759"/>
            <a:ext cx="4307840" cy="4829048"/>
          </a:xfrm>
        </p:spPr>
        <p:txBody>
          <a:bodyPr/>
          <a:lstStyle>
            <a:lvl1pPr>
              <a:defRPr sz="2773"/>
            </a:lvl1pPr>
            <a:lvl2pPr>
              <a:defRPr sz="2560"/>
            </a:lvl2pPr>
            <a:lvl3pPr>
              <a:defRPr sz="2133"/>
            </a:lvl3pPr>
            <a:lvl4pPr>
              <a:defRPr sz="1920"/>
            </a:lvl4pPr>
            <a:lvl5pPr>
              <a:defRPr sz="192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22375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766674"/>
            <a:ext cx="8778240" cy="1244600"/>
          </a:xfrm>
        </p:spPr>
        <p:txBody>
          <a:bodyPr tIns="45624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680" y="2020159"/>
            <a:ext cx="4309534" cy="717961"/>
          </a:xfrm>
        </p:spPr>
        <p:txBody>
          <a:bodyPr lIns="45624" tIns="0" rIns="45624" bIns="0" anchor="ctr">
            <a:noAutofit/>
          </a:bodyPr>
          <a:lstStyle>
            <a:lvl1pPr marL="0" indent="0">
              <a:buNone/>
              <a:defRPr sz="256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133" b="1"/>
            </a:lvl2pPr>
            <a:lvl3pPr>
              <a:buNone/>
              <a:defRPr sz="1920" b="1"/>
            </a:lvl3pPr>
            <a:lvl4pPr>
              <a:buNone/>
              <a:defRPr sz="1707" b="1"/>
            </a:lvl4pPr>
            <a:lvl5pPr>
              <a:buNone/>
              <a:defRPr sz="1707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4719" y="2025096"/>
            <a:ext cx="4311227" cy="713051"/>
          </a:xfrm>
        </p:spPr>
        <p:txBody>
          <a:bodyPr lIns="45624" tIns="0" rIns="45624" bIns="0" anchor="ctr"/>
          <a:lstStyle>
            <a:lvl1pPr marL="0" indent="0">
              <a:buNone/>
              <a:defRPr sz="256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133" b="1"/>
            </a:lvl2pPr>
            <a:lvl3pPr>
              <a:buNone/>
              <a:defRPr sz="1920" b="1"/>
            </a:lvl3pPr>
            <a:lvl4pPr>
              <a:buNone/>
              <a:defRPr sz="1707" b="1"/>
            </a:lvl4pPr>
            <a:lvl5pPr>
              <a:buNone/>
              <a:defRPr sz="1707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87680" y="2738120"/>
            <a:ext cx="4309534" cy="4187562"/>
          </a:xfrm>
        </p:spPr>
        <p:txBody>
          <a:bodyPr tIns="0"/>
          <a:lstStyle>
            <a:lvl1pPr>
              <a:defRPr sz="2347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4719" y="2738120"/>
            <a:ext cx="4311227" cy="4187562"/>
          </a:xfrm>
        </p:spPr>
        <p:txBody>
          <a:bodyPr tIns="0"/>
          <a:lstStyle>
            <a:lvl1pPr>
              <a:defRPr sz="2347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064285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766674"/>
            <a:ext cx="8859520" cy="1244600"/>
          </a:xfrm>
        </p:spPr>
        <p:txBody>
          <a:bodyPr vert="horz" tIns="45624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334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197774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69058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60072"/>
            <a:ext cx="2926080" cy="1265343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773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31520" y="1825413"/>
            <a:ext cx="2926080" cy="4978400"/>
          </a:xfrm>
        </p:spPr>
        <p:txBody>
          <a:bodyPr lIns="18252" rIns="18252"/>
          <a:lstStyle>
            <a:lvl1pPr marL="0" indent="0" algn="l">
              <a:buNone/>
              <a:defRPr sz="1493"/>
            </a:lvl1pPr>
            <a:lvl2pPr indent="0" algn="l">
              <a:buNone/>
              <a:defRPr sz="1280"/>
            </a:lvl2pPr>
            <a:lvl3pPr indent="0" algn="l">
              <a:buNone/>
              <a:defRPr sz="1067"/>
            </a:lvl3pPr>
            <a:lvl4pPr indent="0" algn="l">
              <a:buNone/>
              <a:defRPr sz="960"/>
            </a:lvl4pPr>
            <a:lvl5pPr indent="0" algn="l">
              <a:buNone/>
              <a:defRPr sz="96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813390" y="1825413"/>
            <a:ext cx="5452533" cy="4978400"/>
          </a:xfrm>
        </p:spPr>
        <p:txBody>
          <a:bodyPr tIns="0"/>
          <a:lstStyle>
            <a:lvl1pPr>
              <a:defRPr sz="2987"/>
            </a:lvl1pPr>
            <a:lvl2pPr>
              <a:defRPr sz="2773"/>
            </a:lvl2pPr>
            <a:lvl3pPr>
              <a:defRPr sz="2560"/>
            </a:lvl3pPr>
            <a:lvl4pPr>
              <a:defRPr sz="2133"/>
            </a:lvl4pPr>
            <a:lvl5pPr>
              <a:defRPr sz="192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687596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376803" y="1206573"/>
            <a:ext cx="5608320" cy="448056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331" tIns="48666" rIns="97331" bIns="48666" rtlCol="0" anchor="ctr"/>
          <a:lstStyle/>
          <a:p>
            <a:pPr algn="ctr" defTabSz="973338" fontAlgn="auto">
              <a:spcBef>
                <a:spcPts val="0"/>
              </a:spcBef>
              <a:spcAft>
                <a:spcPts val="0"/>
              </a:spcAft>
            </a:pPr>
            <a:endParaRPr lang="en-US" sz="1920" dirty="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537743" y="5836193"/>
            <a:ext cx="165811" cy="16926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331" tIns="48666" rIns="97331" bIns="48666" rtlCol="0" anchor="ctr"/>
          <a:lstStyle/>
          <a:p>
            <a:pPr algn="ctr" defTabSz="973338" fontAlgn="auto">
              <a:spcBef>
                <a:spcPts val="0"/>
              </a:spcBef>
              <a:spcAft>
                <a:spcPts val="0"/>
              </a:spcAft>
            </a:pPr>
            <a:endParaRPr lang="en-US" sz="192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1281624"/>
            <a:ext cx="2360371" cy="1723298"/>
          </a:xfrm>
        </p:spPr>
        <p:txBody>
          <a:bodyPr vert="horz" lIns="45624" tIns="45624" rIns="45624" bIns="45624" anchor="b"/>
          <a:lstStyle>
            <a:lvl1pPr algn="l">
              <a:buNone/>
              <a:defRPr sz="2133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0" y="3080236"/>
            <a:ext cx="2357120" cy="2373037"/>
          </a:xfrm>
        </p:spPr>
        <p:txBody>
          <a:bodyPr lIns="63873" rIns="45624" bIns="45624" anchor="t"/>
          <a:lstStyle>
            <a:lvl1pPr marL="0" indent="0" algn="l">
              <a:spcBef>
                <a:spcPts val="267"/>
              </a:spcBef>
              <a:buFontTx/>
              <a:buNone/>
              <a:defRPr sz="1387"/>
            </a:lvl1pPr>
            <a:lvl2pPr>
              <a:defRPr sz="1280"/>
            </a:lvl2pPr>
            <a:lvl3pPr>
              <a:defRPr sz="1067"/>
            </a:lvl3pPr>
            <a:lvl4pPr>
              <a:defRPr sz="960"/>
            </a:lvl4pPr>
            <a:lvl5pPr>
              <a:defRPr sz="96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5680" y="6921385"/>
            <a:ext cx="650240" cy="397581"/>
          </a:xfrm>
        </p:spPr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718179" y="1306141"/>
            <a:ext cx="4925568" cy="4281424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413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0160" y="6333631"/>
            <a:ext cx="9773920" cy="113396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331" tIns="48666" rIns="97331" bIns="48666" anchor="t" compatLnSpc="1"/>
          <a:lstStyle/>
          <a:p>
            <a:pPr defTabSz="973338" fontAlgn="auto">
              <a:spcBef>
                <a:spcPts val="0"/>
              </a:spcBef>
              <a:spcAft>
                <a:spcPts val="0"/>
              </a:spcAft>
            </a:pPr>
            <a:endParaRPr lang="en-US" sz="1920" dirty="0">
              <a:solidFill>
                <a:prstClr val="black"/>
              </a:solidFill>
              <a:latin typeface="Constantia"/>
              <a:ea typeface="+mn-ea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673600" y="6772703"/>
            <a:ext cx="5080000" cy="69490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331" tIns="48666" rIns="97331" bIns="48666" anchor="t" compatLnSpc="1"/>
          <a:lstStyle/>
          <a:p>
            <a:pPr defTabSz="973338" fontAlgn="auto">
              <a:spcBef>
                <a:spcPts val="0"/>
              </a:spcBef>
              <a:spcAft>
                <a:spcPts val="0"/>
              </a:spcAft>
            </a:pPr>
            <a:endParaRPr lang="en-US" sz="1920" dirty="0">
              <a:solidFill>
                <a:prstClr val="black"/>
              </a:solidFill>
              <a:latin typeface="Constant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154932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838" y="2319338"/>
            <a:ext cx="8289925" cy="1601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3675" y="4232275"/>
            <a:ext cx="6826250" cy="19081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58470526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164381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1360" y="995708"/>
            <a:ext cx="2194560" cy="567503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7680" y="995708"/>
            <a:ext cx="6421120" cy="567503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93348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68960" y="1493520"/>
            <a:ext cx="8375091" cy="1991360"/>
          </a:xfrm>
          <a:ln>
            <a:noFill/>
          </a:ln>
        </p:spPr>
        <p:txBody>
          <a:bodyPr vert="horz" tIns="0" rIns="18251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878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68960" y="3515519"/>
            <a:ext cx="8378342" cy="1908387"/>
          </a:xfrm>
        </p:spPr>
        <p:txBody>
          <a:bodyPr lIns="0" rIns="18251"/>
          <a:lstStyle>
            <a:lvl1pPr marL="0" marR="47669" indent="0" algn="r">
              <a:buNone/>
              <a:defRPr>
                <a:solidFill>
                  <a:schemeClr val="tx1"/>
                </a:solidFill>
              </a:defRPr>
            </a:lvl1pPr>
            <a:lvl2pPr marL="476690" indent="0" algn="ctr">
              <a:buNone/>
            </a:lvl2pPr>
            <a:lvl3pPr marL="953371" indent="0" algn="ctr">
              <a:buNone/>
            </a:lvl3pPr>
            <a:lvl4pPr marL="1430053" indent="0" algn="ctr">
              <a:buNone/>
            </a:lvl4pPr>
            <a:lvl5pPr marL="1906736" indent="0" algn="ctr">
              <a:buNone/>
            </a:lvl5pPr>
            <a:lvl6pPr marL="2383421" indent="0" algn="ctr">
              <a:buNone/>
            </a:lvl6pPr>
            <a:lvl7pPr marL="2860101" indent="0" algn="ctr">
              <a:buNone/>
            </a:lvl7pPr>
            <a:lvl8pPr marL="3336786" indent="0" algn="ctr">
              <a:buNone/>
            </a:lvl8pPr>
            <a:lvl9pPr marL="3813469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DBF5F9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0291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537973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709" y="1433779"/>
            <a:ext cx="8290560" cy="1483563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878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5709" y="2945078"/>
            <a:ext cx="8290560" cy="1643909"/>
          </a:xfrm>
        </p:spPr>
        <p:txBody>
          <a:bodyPr lIns="45616" rIns="45616" anchor="t"/>
          <a:lstStyle>
            <a:lvl1pPr marL="0" indent="0">
              <a:buNone/>
              <a:defRPr sz="2351">
                <a:solidFill>
                  <a:schemeClr val="tx1"/>
                </a:solidFill>
              </a:defRPr>
            </a:lvl1pPr>
            <a:lvl2pPr>
              <a:buNone/>
              <a:defRPr sz="1861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65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DBF5F9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2939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766674"/>
            <a:ext cx="8778240" cy="1244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2090759"/>
            <a:ext cx="4307840" cy="4829048"/>
          </a:xfrm>
        </p:spPr>
        <p:txBody>
          <a:bodyPr/>
          <a:lstStyle>
            <a:lvl1pPr>
              <a:defRPr sz="2744"/>
            </a:lvl1pPr>
            <a:lvl2pPr>
              <a:defRPr sz="2547"/>
            </a:lvl2pPr>
            <a:lvl3pPr>
              <a:defRPr sz="2155"/>
            </a:lvl3pPr>
            <a:lvl4pPr>
              <a:defRPr sz="1861"/>
            </a:lvl4pPr>
            <a:lvl5pPr>
              <a:defRPr sz="1861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8080" y="2090759"/>
            <a:ext cx="4307840" cy="4829048"/>
          </a:xfrm>
        </p:spPr>
        <p:txBody>
          <a:bodyPr/>
          <a:lstStyle>
            <a:lvl1pPr>
              <a:defRPr sz="2744"/>
            </a:lvl1pPr>
            <a:lvl2pPr>
              <a:defRPr sz="2547"/>
            </a:lvl2pPr>
            <a:lvl3pPr>
              <a:defRPr sz="2155"/>
            </a:lvl3pPr>
            <a:lvl4pPr>
              <a:defRPr sz="1861"/>
            </a:lvl4pPr>
            <a:lvl5pPr>
              <a:defRPr sz="1861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823856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766674"/>
            <a:ext cx="8778240" cy="1244600"/>
          </a:xfrm>
        </p:spPr>
        <p:txBody>
          <a:bodyPr tIns="45616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680" y="2020159"/>
            <a:ext cx="4309534" cy="717961"/>
          </a:xfrm>
        </p:spPr>
        <p:txBody>
          <a:bodyPr lIns="45616" tIns="0" rIns="45616" bIns="0" anchor="ctr">
            <a:noAutofit/>
          </a:bodyPr>
          <a:lstStyle>
            <a:lvl1pPr marL="0" indent="0">
              <a:buNone/>
              <a:defRPr sz="2547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155" b="1"/>
            </a:lvl2pPr>
            <a:lvl3pPr>
              <a:buNone/>
              <a:defRPr sz="1861" b="1"/>
            </a:lvl3pPr>
            <a:lvl4pPr>
              <a:buNone/>
              <a:defRPr sz="1665" b="1"/>
            </a:lvl4pPr>
            <a:lvl5pPr>
              <a:buNone/>
              <a:defRPr sz="1665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4723" y="2025099"/>
            <a:ext cx="4311227" cy="713051"/>
          </a:xfrm>
        </p:spPr>
        <p:txBody>
          <a:bodyPr lIns="45616" tIns="0" rIns="45616" bIns="0" anchor="ctr"/>
          <a:lstStyle>
            <a:lvl1pPr marL="0" indent="0">
              <a:buNone/>
              <a:defRPr sz="2547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155" b="1"/>
            </a:lvl2pPr>
            <a:lvl3pPr>
              <a:buNone/>
              <a:defRPr sz="1861" b="1"/>
            </a:lvl3pPr>
            <a:lvl4pPr>
              <a:buNone/>
              <a:defRPr sz="1665" b="1"/>
            </a:lvl4pPr>
            <a:lvl5pPr>
              <a:buNone/>
              <a:defRPr sz="1665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87680" y="2738120"/>
            <a:ext cx="4309534" cy="4187562"/>
          </a:xfrm>
        </p:spPr>
        <p:txBody>
          <a:bodyPr tIns="0"/>
          <a:lstStyle>
            <a:lvl1pPr>
              <a:defRPr sz="2351"/>
            </a:lvl1pPr>
            <a:lvl2pPr>
              <a:defRPr sz="2155"/>
            </a:lvl2pPr>
            <a:lvl3pPr>
              <a:defRPr sz="1861"/>
            </a:lvl3pPr>
            <a:lvl4pPr>
              <a:defRPr sz="1665"/>
            </a:lvl4pPr>
            <a:lvl5pPr>
              <a:defRPr sz="1665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4723" y="2738120"/>
            <a:ext cx="4311227" cy="4187562"/>
          </a:xfrm>
        </p:spPr>
        <p:txBody>
          <a:bodyPr tIns="0"/>
          <a:lstStyle>
            <a:lvl1pPr>
              <a:defRPr sz="2351"/>
            </a:lvl1pPr>
            <a:lvl2pPr>
              <a:defRPr sz="2155"/>
            </a:lvl2pPr>
            <a:lvl3pPr>
              <a:defRPr sz="1861"/>
            </a:lvl3pPr>
            <a:lvl4pPr>
              <a:defRPr sz="1665"/>
            </a:lvl4pPr>
            <a:lvl5pPr>
              <a:defRPr sz="1665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8822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766674"/>
            <a:ext cx="8859520" cy="1244600"/>
          </a:xfrm>
        </p:spPr>
        <p:txBody>
          <a:bodyPr vert="horz" tIns="45616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29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41130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133232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60072"/>
            <a:ext cx="2926080" cy="1265343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744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31520" y="1825413"/>
            <a:ext cx="2926080" cy="4978400"/>
          </a:xfrm>
        </p:spPr>
        <p:txBody>
          <a:bodyPr lIns="18251" rIns="18251"/>
          <a:lstStyle>
            <a:lvl1pPr marL="0" indent="0" algn="l">
              <a:buNone/>
              <a:defRPr sz="1470"/>
            </a:lvl1pPr>
            <a:lvl2pPr indent="0" algn="l">
              <a:buNone/>
              <a:defRPr sz="1274"/>
            </a:lvl2pPr>
            <a:lvl3pPr indent="0" algn="l">
              <a:buNone/>
              <a:defRPr sz="1077"/>
            </a:lvl3pPr>
            <a:lvl4pPr indent="0" algn="l">
              <a:buNone/>
              <a:defRPr sz="979"/>
            </a:lvl4pPr>
            <a:lvl5pPr indent="0" algn="l">
              <a:buNone/>
              <a:defRPr sz="979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813390" y="1825413"/>
            <a:ext cx="5452533" cy="4978400"/>
          </a:xfrm>
        </p:spPr>
        <p:txBody>
          <a:bodyPr tIns="0"/>
          <a:lstStyle>
            <a:lvl1pPr>
              <a:defRPr sz="2939"/>
            </a:lvl1pPr>
            <a:lvl2pPr>
              <a:defRPr sz="2744"/>
            </a:lvl2pPr>
            <a:lvl3pPr>
              <a:defRPr sz="2547"/>
            </a:lvl3pPr>
            <a:lvl4pPr>
              <a:defRPr sz="2155"/>
            </a:lvl4pPr>
            <a:lvl5pPr>
              <a:defRPr sz="1861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339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5728479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376803" y="1206573"/>
            <a:ext cx="5608320" cy="448056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327" tIns="47664" rIns="95327" bIns="47664" rtlCol="0" anchor="ctr"/>
          <a:lstStyle/>
          <a:p>
            <a:pPr marL="0" marR="0" lvl="0" indent="0" algn="ctr" defTabSz="9533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537743" y="5836193"/>
            <a:ext cx="165811" cy="16926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327" tIns="47664" rIns="95327" bIns="47664" rtlCol="0" anchor="ctr"/>
          <a:lstStyle/>
          <a:p>
            <a:pPr marL="0" marR="0" lvl="0" indent="0" algn="ctr" defTabSz="9533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1281624"/>
            <a:ext cx="2360371" cy="1723298"/>
          </a:xfrm>
        </p:spPr>
        <p:txBody>
          <a:bodyPr vert="horz" lIns="45616" tIns="45616" rIns="45616" bIns="45616" anchor="b"/>
          <a:lstStyle>
            <a:lvl1pPr algn="l">
              <a:buNone/>
              <a:defRPr sz="2155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0" y="3080236"/>
            <a:ext cx="2357120" cy="2373037"/>
          </a:xfrm>
        </p:spPr>
        <p:txBody>
          <a:bodyPr lIns="63862" rIns="45616" bIns="45616" anchor="t"/>
          <a:lstStyle>
            <a:lvl1pPr marL="0" indent="0" algn="l">
              <a:spcBef>
                <a:spcPts val="261"/>
              </a:spcBef>
              <a:buFontTx/>
              <a:buNone/>
              <a:defRPr sz="1372"/>
            </a:lvl1pPr>
            <a:lvl2pPr>
              <a:defRPr sz="1274"/>
            </a:lvl2pPr>
            <a:lvl3pPr>
              <a:defRPr sz="1077"/>
            </a:lvl3pPr>
            <a:lvl4pPr>
              <a:defRPr sz="979"/>
            </a:lvl4pPr>
            <a:lvl5pPr>
              <a:defRPr sz="979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5680" y="6921389"/>
            <a:ext cx="650240" cy="397581"/>
          </a:xfrm>
        </p:spPr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718179" y="1306141"/>
            <a:ext cx="4925568" cy="4281424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331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0160" y="6333631"/>
            <a:ext cx="9773920" cy="113396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327" tIns="47664" rIns="95327" bIns="47664" anchor="t" compatLnSpc="1"/>
          <a:lstStyle/>
          <a:p>
            <a:pPr marL="0" marR="0" lvl="0" indent="0" algn="l" defTabSz="9533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ＭＳ Ｐゴシック" pitchFamily="34" charset="-128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673600" y="6772703"/>
            <a:ext cx="5080000" cy="69490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327" tIns="47664" rIns="95327" bIns="47664" anchor="t" compatLnSpc="1"/>
          <a:lstStyle/>
          <a:p>
            <a:pPr marL="0" marR="0" lvl="0" indent="0" algn="l" defTabSz="9533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94827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832946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1360" y="995711"/>
            <a:ext cx="2194560" cy="567503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7680" y="995711"/>
            <a:ext cx="6421120" cy="567503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225417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68960" y="1493520"/>
            <a:ext cx="8375091" cy="1991360"/>
          </a:xfrm>
          <a:ln>
            <a:noFill/>
          </a:ln>
        </p:spPr>
        <p:txBody>
          <a:bodyPr vert="horz" tIns="0" rIns="18252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974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68960" y="3515519"/>
            <a:ext cx="8378342" cy="1908387"/>
          </a:xfrm>
        </p:spPr>
        <p:txBody>
          <a:bodyPr lIns="0" rIns="18252"/>
          <a:lstStyle>
            <a:lvl1pPr marL="0" marR="48667" indent="0" algn="r">
              <a:buNone/>
              <a:defRPr>
                <a:solidFill>
                  <a:schemeClr val="tx1"/>
                </a:solidFill>
              </a:defRPr>
            </a:lvl1pPr>
            <a:lvl2pPr marL="486670" indent="0" algn="ctr">
              <a:buNone/>
            </a:lvl2pPr>
            <a:lvl3pPr marL="973338" indent="0" algn="ctr">
              <a:buNone/>
            </a:lvl3pPr>
            <a:lvl4pPr marL="1460004" indent="0" algn="ctr">
              <a:buNone/>
            </a:lvl4pPr>
            <a:lvl5pPr marL="1946673" indent="0" algn="ctr">
              <a:buNone/>
            </a:lvl5pPr>
            <a:lvl6pPr marL="2433338" indent="0" algn="ctr">
              <a:buNone/>
            </a:lvl6pPr>
            <a:lvl7pPr marL="2920005" indent="0" algn="ctr">
              <a:buNone/>
            </a:lvl7pPr>
            <a:lvl8pPr marL="3406674" indent="0" algn="ctr">
              <a:buNone/>
            </a:lvl8pPr>
            <a:lvl9pPr marL="389334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C8703EC4-85C2-4108-ADB8-3C40CC4823BE}" type="datetimeFigureOut">
              <a:rPr lang="en-CA" smtClean="0">
                <a:solidFill>
                  <a:srgbClr val="DBF5F9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2024-12-18</a:t>
            </a:fld>
            <a:endParaRPr lang="en-CA">
              <a:solidFill>
                <a:srgbClr val="DBF5F9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srgbClr val="DBF5F9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BB2C2D6-67D0-4309-827A-6E561867B128}" type="slidenum">
              <a:rPr lang="en-CA" smtClean="0">
                <a:solidFill>
                  <a:srgbClr val="DBF5F9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CA">
              <a:solidFill>
                <a:srgbClr val="DBF5F9">
                  <a:shade val="90000"/>
                </a:srgbClr>
              </a:solidFill>
              <a:latin typeface="Constant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57619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2024-12-18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776949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709" y="1433779"/>
            <a:ext cx="8290560" cy="1483563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974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5709" y="2945078"/>
            <a:ext cx="8290560" cy="1643909"/>
          </a:xfrm>
        </p:spPr>
        <p:txBody>
          <a:bodyPr lIns="45624" rIns="45624" anchor="t"/>
          <a:lstStyle>
            <a:lvl1pPr marL="0" indent="0">
              <a:buNone/>
              <a:defRPr sz="2347">
                <a:solidFill>
                  <a:schemeClr val="tx1"/>
                </a:solidFill>
              </a:defRPr>
            </a:lvl1pPr>
            <a:lvl2pPr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C8703EC4-85C2-4108-ADB8-3C40CC4823BE}" type="datetimeFigureOut">
              <a:rPr lang="en-CA" smtClean="0">
                <a:solidFill>
                  <a:srgbClr val="DBF5F9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2024-12-18</a:t>
            </a:fld>
            <a:endParaRPr lang="en-CA">
              <a:solidFill>
                <a:srgbClr val="DBF5F9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srgbClr val="DBF5F9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BB2C2D6-67D0-4309-827A-6E561867B128}" type="slidenum">
              <a:rPr lang="en-CA" smtClean="0">
                <a:solidFill>
                  <a:srgbClr val="DBF5F9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CA">
              <a:solidFill>
                <a:srgbClr val="DBF5F9">
                  <a:shade val="90000"/>
                </a:srgbClr>
              </a:solidFill>
              <a:latin typeface="Constant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379747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766674"/>
            <a:ext cx="8778240" cy="1244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2090759"/>
            <a:ext cx="4307840" cy="4829048"/>
          </a:xfrm>
        </p:spPr>
        <p:txBody>
          <a:bodyPr/>
          <a:lstStyle>
            <a:lvl1pPr>
              <a:defRPr sz="2773"/>
            </a:lvl1pPr>
            <a:lvl2pPr>
              <a:defRPr sz="2560"/>
            </a:lvl2pPr>
            <a:lvl3pPr>
              <a:defRPr sz="2133"/>
            </a:lvl3pPr>
            <a:lvl4pPr>
              <a:defRPr sz="1920"/>
            </a:lvl4pPr>
            <a:lvl5pPr>
              <a:defRPr sz="192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8080" y="2090759"/>
            <a:ext cx="4307840" cy="4829048"/>
          </a:xfrm>
        </p:spPr>
        <p:txBody>
          <a:bodyPr/>
          <a:lstStyle>
            <a:lvl1pPr>
              <a:defRPr sz="2773"/>
            </a:lvl1pPr>
            <a:lvl2pPr>
              <a:defRPr sz="2560"/>
            </a:lvl2pPr>
            <a:lvl3pPr>
              <a:defRPr sz="2133"/>
            </a:lvl3pPr>
            <a:lvl4pPr>
              <a:defRPr sz="1920"/>
            </a:lvl4pPr>
            <a:lvl5pPr>
              <a:defRPr sz="192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2024-12-18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88867862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766674"/>
            <a:ext cx="8778240" cy="1244600"/>
          </a:xfrm>
        </p:spPr>
        <p:txBody>
          <a:bodyPr tIns="45624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680" y="2020159"/>
            <a:ext cx="4309534" cy="717961"/>
          </a:xfrm>
        </p:spPr>
        <p:txBody>
          <a:bodyPr lIns="45624" tIns="0" rIns="45624" bIns="0" anchor="ctr">
            <a:noAutofit/>
          </a:bodyPr>
          <a:lstStyle>
            <a:lvl1pPr marL="0" indent="0">
              <a:buNone/>
              <a:defRPr sz="256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133" b="1"/>
            </a:lvl2pPr>
            <a:lvl3pPr>
              <a:buNone/>
              <a:defRPr sz="1920" b="1"/>
            </a:lvl3pPr>
            <a:lvl4pPr>
              <a:buNone/>
              <a:defRPr sz="1707" b="1"/>
            </a:lvl4pPr>
            <a:lvl5pPr>
              <a:buNone/>
              <a:defRPr sz="1707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4719" y="2025096"/>
            <a:ext cx="4311227" cy="713051"/>
          </a:xfrm>
        </p:spPr>
        <p:txBody>
          <a:bodyPr lIns="45624" tIns="0" rIns="45624" bIns="0" anchor="ctr"/>
          <a:lstStyle>
            <a:lvl1pPr marL="0" indent="0">
              <a:buNone/>
              <a:defRPr sz="256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133" b="1"/>
            </a:lvl2pPr>
            <a:lvl3pPr>
              <a:buNone/>
              <a:defRPr sz="1920" b="1"/>
            </a:lvl3pPr>
            <a:lvl4pPr>
              <a:buNone/>
              <a:defRPr sz="1707" b="1"/>
            </a:lvl4pPr>
            <a:lvl5pPr>
              <a:buNone/>
              <a:defRPr sz="1707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87680" y="2738120"/>
            <a:ext cx="4309534" cy="4187562"/>
          </a:xfrm>
        </p:spPr>
        <p:txBody>
          <a:bodyPr tIns="0"/>
          <a:lstStyle>
            <a:lvl1pPr>
              <a:defRPr sz="2347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4719" y="2738120"/>
            <a:ext cx="4311227" cy="4187562"/>
          </a:xfrm>
        </p:spPr>
        <p:txBody>
          <a:bodyPr tIns="0"/>
          <a:lstStyle>
            <a:lvl1pPr>
              <a:defRPr sz="2347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2024-12-18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9392354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766674"/>
            <a:ext cx="8859520" cy="1244600"/>
          </a:xfrm>
        </p:spPr>
        <p:txBody>
          <a:bodyPr vert="horz" tIns="45624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334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2024-12-18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32372326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2024-12-18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823298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938" y="4799013"/>
            <a:ext cx="8291512" cy="148272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9938" y="3165475"/>
            <a:ext cx="8291512" cy="163353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4209201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60072"/>
            <a:ext cx="2926080" cy="1265343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773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31520" y="1825413"/>
            <a:ext cx="2926080" cy="4978400"/>
          </a:xfrm>
        </p:spPr>
        <p:txBody>
          <a:bodyPr lIns="18252" rIns="18252"/>
          <a:lstStyle>
            <a:lvl1pPr marL="0" indent="0" algn="l">
              <a:buNone/>
              <a:defRPr sz="1493"/>
            </a:lvl1pPr>
            <a:lvl2pPr indent="0" algn="l">
              <a:buNone/>
              <a:defRPr sz="1280"/>
            </a:lvl2pPr>
            <a:lvl3pPr indent="0" algn="l">
              <a:buNone/>
              <a:defRPr sz="1067"/>
            </a:lvl3pPr>
            <a:lvl4pPr indent="0" algn="l">
              <a:buNone/>
              <a:defRPr sz="960"/>
            </a:lvl4pPr>
            <a:lvl5pPr indent="0" algn="l">
              <a:buNone/>
              <a:defRPr sz="96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813390" y="1825413"/>
            <a:ext cx="5452533" cy="4978400"/>
          </a:xfrm>
        </p:spPr>
        <p:txBody>
          <a:bodyPr tIns="0"/>
          <a:lstStyle>
            <a:lvl1pPr>
              <a:defRPr sz="2987"/>
            </a:lvl1pPr>
            <a:lvl2pPr>
              <a:defRPr sz="2773"/>
            </a:lvl2pPr>
            <a:lvl3pPr>
              <a:defRPr sz="2560"/>
            </a:lvl3pPr>
            <a:lvl4pPr>
              <a:defRPr sz="2133"/>
            </a:lvl4pPr>
            <a:lvl5pPr>
              <a:defRPr sz="192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2024-12-18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7058023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376803" y="1206573"/>
            <a:ext cx="5608320" cy="448056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331" tIns="48666" rIns="97331" bIns="48666" rtlCol="0" anchor="ctr"/>
          <a:lstStyle/>
          <a:p>
            <a:pPr marL="0" marR="0" lvl="0" indent="0" algn="ctr" defTabSz="973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537743" y="5836193"/>
            <a:ext cx="165811" cy="16926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331" tIns="48666" rIns="97331" bIns="48666" rtlCol="0" anchor="ctr"/>
          <a:lstStyle/>
          <a:p>
            <a:pPr marL="0" marR="0" lvl="0" indent="0" algn="ctr" defTabSz="973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1281624"/>
            <a:ext cx="2360371" cy="1723298"/>
          </a:xfrm>
        </p:spPr>
        <p:txBody>
          <a:bodyPr vert="horz" lIns="45624" tIns="45624" rIns="45624" bIns="45624" anchor="b"/>
          <a:lstStyle>
            <a:lvl1pPr algn="l">
              <a:buNone/>
              <a:defRPr sz="2133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0" y="3080236"/>
            <a:ext cx="2357120" cy="2373037"/>
          </a:xfrm>
        </p:spPr>
        <p:txBody>
          <a:bodyPr lIns="63873" rIns="45624" bIns="45624" anchor="t"/>
          <a:lstStyle>
            <a:lvl1pPr marL="0" indent="0" algn="l">
              <a:spcBef>
                <a:spcPts val="267"/>
              </a:spcBef>
              <a:buFontTx/>
              <a:buNone/>
              <a:defRPr sz="1387"/>
            </a:lvl1pPr>
            <a:lvl2pPr>
              <a:defRPr sz="1280"/>
            </a:lvl2pPr>
            <a:lvl3pPr>
              <a:defRPr sz="1067"/>
            </a:lvl3pPr>
            <a:lvl4pPr>
              <a:defRPr sz="960"/>
            </a:lvl4pPr>
            <a:lvl5pPr>
              <a:defRPr sz="96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2024-12-18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5680" y="6921385"/>
            <a:ext cx="650240" cy="397581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718179" y="1306141"/>
            <a:ext cx="4925568" cy="4281424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413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0160" y="6333631"/>
            <a:ext cx="9773920" cy="113396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331" tIns="48666" rIns="97331" bIns="48666" anchor="t" compatLnSpc="1"/>
          <a:lstStyle/>
          <a:p>
            <a:pPr marL="0" marR="0" lvl="0" indent="0" algn="l" defTabSz="973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673600" y="6772703"/>
            <a:ext cx="5080000" cy="69490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331" tIns="48666" rIns="97331" bIns="48666" anchor="t" compatLnSpc="1"/>
          <a:lstStyle/>
          <a:p>
            <a:pPr marL="0" marR="0" lvl="0" indent="0" algn="l" defTabSz="973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65086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2024-12-18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45198672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1360" y="995708"/>
            <a:ext cx="2194560" cy="567503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7680" y="995708"/>
            <a:ext cx="6421120" cy="567503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2024-12-18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CA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28113863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87680" y="6525799"/>
            <a:ext cx="8778240" cy="329820"/>
          </a:xfrm>
          <a:prstGeom prst="rect">
            <a:avLst/>
          </a:prstGeom>
        </p:spPr>
        <p:txBody>
          <a:bodyPr/>
          <a:lstStyle>
            <a:lvl1pPr marL="0" indent="0" algn="ctr" defTabSz="330200">
              <a:lnSpc>
                <a:spcPct val="100000"/>
              </a:lnSpc>
              <a:spcBef>
                <a:spcPts val="0"/>
              </a:spcBef>
              <a:buSzTx/>
              <a:buNone/>
              <a:defRPr sz="1200" spc="-12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487680" y="1929130"/>
            <a:ext cx="8778240" cy="2323253"/>
          </a:xfrm>
          <a:prstGeom prst="rect">
            <a:avLst/>
          </a:prstGeom>
        </p:spPr>
        <p:txBody>
          <a:bodyPr anchor="b"/>
          <a:lstStyle>
            <a:lvl1pPr>
              <a:defRPr sz="5120" spc="-51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87680" y="4120127"/>
            <a:ext cx="8778240" cy="1225323"/>
          </a:xfrm>
          <a:prstGeom prst="rect">
            <a:avLst/>
          </a:prstGeom>
        </p:spPr>
        <p:txBody>
          <a:bodyPr/>
          <a:lstStyle>
            <a:lvl1pPr marL="0" indent="0" algn="ctr" defTabSz="330200">
              <a:lnSpc>
                <a:spcPct val="100000"/>
              </a:lnSpc>
              <a:spcBef>
                <a:spcPts val="0"/>
              </a:spcBef>
              <a:buSzTx/>
              <a:buNone/>
              <a:defRPr sz="2400" spc="-24"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182880" algn="ctr" defTabSz="330200">
              <a:lnSpc>
                <a:spcPct val="100000"/>
              </a:lnSpc>
              <a:spcBef>
                <a:spcPts val="0"/>
              </a:spcBef>
              <a:buSzTx/>
              <a:buNone/>
              <a:defRPr sz="2400" spc="-24"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365760" algn="ctr" defTabSz="330200">
              <a:lnSpc>
                <a:spcPct val="100000"/>
              </a:lnSpc>
              <a:spcBef>
                <a:spcPts val="0"/>
              </a:spcBef>
              <a:buSzTx/>
              <a:buNone/>
              <a:defRPr sz="2400" spc="-24"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548640" algn="ctr" defTabSz="330200">
              <a:lnSpc>
                <a:spcPct val="100000"/>
              </a:lnSpc>
              <a:spcBef>
                <a:spcPts val="0"/>
              </a:spcBef>
              <a:buSzTx/>
              <a:buNone/>
              <a:defRPr sz="2400" spc="-24"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731520" algn="ctr" defTabSz="330200">
              <a:lnSpc>
                <a:spcPct val="100000"/>
              </a:lnSpc>
              <a:spcBef>
                <a:spcPts val="0"/>
              </a:spcBef>
              <a:buSzTx/>
              <a:buNone/>
              <a:defRPr sz="2400" spc="-24"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766114" y="6922451"/>
            <a:ext cx="224421" cy="22570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201781"/>
      </p:ext>
    </p:extLst>
  </p:cSld>
  <p:clrMapOvr>
    <a:masterClrMapping/>
  </p:clrMapOvr>
  <p:transition spd="med"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each and sea at sunset"/>
          <p:cNvSpPr>
            <a:spLocks noGrp="1"/>
          </p:cNvSpPr>
          <p:nvPr>
            <p:ph type="pic" idx="21"/>
          </p:nvPr>
        </p:nvSpPr>
        <p:spPr>
          <a:xfrm>
            <a:off x="0" y="-691445"/>
            <a:ext cx="9753600" cy="88504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487680" y="1929130"/>
            <a:ext cx="8778240" cy="2323253"/>
          </a:xfrm>
          <a:prstGeom prst="rect">
            <a:avLst/>
          </a:prstGeom>
        </p:spPr>
        <p:txBody>
          <a:bodyPr anchor="b"/>
          <a:lstStyle>
            <a:lvl1pPr>
              <a:defRPr sz="5120" spc="-51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87680" y="4121009"/>
            <a:ext cx="8778240" cy="1226150"/>
          </a:xfrm>
          <a:prstGeom prst="rect">
            <a:avLst/>
          </a:prstGeom>
        </p:spPr>
        <p:txBody>
          <a:bodyPr/>
          <a:lstStyle>
            <a:lvl1pPr marL="0" indent="0" algn="ctr" defTabSz="330200">
              <a:lnSpc>
                <a:spcPct val="100000"/>
              </a:lnSpc>
              <a:spcBef>
                <a:spcPts val="0"/>
              </a:spcBef>
              <a:buSzTx/>
              <a:buNone/>
              <a:defRPr sz="2400" spc="-24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182880" algn="ctr" defTabSz="330200">
              <a:lnSpc>
                <a:spcPct val="100000"/>
              </a:lnSpc>
              <a:spcBef>
                <a:spcPts val="0"/>
              </a:spcBef>
              <a:buSzTx/>
              <a:buNone/>
              <a:defRPr sz="2400" spc="-24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365760" algn="ctr" defTabSz="330200">
              <a:lnSpc>
                <a:spcPct val="100000"/>
              </a:lnSpc>
              <a:spcBef>
                <a:spcPts val="0"/>
              </a:spcBef>
              <a:buSzTx/>
              <a:buNone/>
              <a:defRPr sz="2400" spc="-24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548640" algn="ctr" defTabSz="330200">
              <a:lnSpc>
                <a:spcPct val="100000"/>
              </a:lnSpc>
              <a:spcBef>
                <a:spcPts val="0"/>
              </a:spcBef>
              <a:buSzTx/>
              <a:buNone/>
              <a:defRPr sz="2400" spc="-24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731520" algn="ctr" defTabSz="330200">
              <a:lnSpc>
                <a:spcPct val="100000"/>
              </a:lnSpc>
              <a:spcBef>
                <a:spcPts val="0"/>
              </a:spcBef>
              <a:buSzTx/>
              <a:buNone/>
              <a:defRPr sz="2400" spc="-24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87680" y="6527236"/>
            <a:ext cx="8778241" cy="329820"/>
          </a:xfrm>
          <a:prstGeom prst="rect">
            <a:avLst/>
          </a:prstGeom>
        </p:spPr>
        <p:txBody>
          <a:bodyPr/>
          <a:lstStyle>
            <a:lvl1pPr marL="0" indent="0" algn="ctr" defTabSz="330200">
              <a:lnSpc>
                <a:spcPct val="100000"/>
              </a:lnSpc>
              <a:spcBef>
                <a:spcPts val="0"/>
              </a:spcBef>
              <a:buSzTx/>
              <a:buNone/>
              <a:defRPr sz="1200" spc="-12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9876991"/>
      </p:ext>
    </p:extLst>
  </p:cSld>
  <p:clrMapOvr>
    <a:masterClrMapping/>
  </p:clrMapOvr>
  <p:transition spd="med"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486198" y="2496334"/>
            <a:ext cx="3902935" cy="1382889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3" name="Sea against sky at sunset"/>
          <p:cNvSpPr>
            <a:spLocks noGrp="1"/>
          </p:cNvSpPr>
          <p:nvPr>
            <p:ph type="pic" idx="21"/>
          </p:nvPr>
        </p:nvSpPr>
        <p:spPr>
          <a:xfrm>
            <a:off x="3713480" y="691445"/>
            <a:ext cx="6700520" cy="608471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87680" y="3820230"/>
            <a:ext cx="3901440" cy="2949011"/>
          </a:xfrm>
          <a:prstGeom prst="rect">
            <a:avLst/>
          </a:prstGeom>
        </p:spPr>
        <p:txBody>
          <a:bodyPr/>
          <a:lstStyle>
            <a:lvl1pPr marL="0" indent="0" algn="ctr" defTabSz="330200">
              <a:lnSpc>
                <a:spcPct val="100000"/>
              </a:lnSpc>
              <a:spcBef>
                <a:spcPts val="0"/>
              </a:spcBef>
              <a:buSzTx/>
              <a:buNone/>
              <a:defRPr spc="-18"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182880" algn="ctr" defTabSz="330200">
              <a:lnSpc>
                <a:spcPct val="100000"/>
              </a:lnSpc>
              <a:spcBef>
                <a:spcPts val="0"/>
              </a:spcBef>
              <a:buSzTx/>
              <a:buNone/>
              <a:defRPr spc="-18"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365760" algn="ctr" defTabSz="330200">
              <a:lnSpc>
                <a:spcPct val="100000"/>
              </a:lnSpc>
              <a:spcBef>
                <a:spcPts val="0"/>
              </a:spcBef>
              <a:buSzTx/>
              <a:buNone/>
              <a:defRPr spc="-18"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548640" algn="ctr" defTabSz="330200">
              <a:lnSpc>
                <a:spcPct val="100000"/>
              </a:lnSpc>
              <a:spcBef>
                <a:spcPts val="0"/>
              </a:spcBef>
              <a:buSzTx/>
              <a:buNone/>
              <a:defRPr spc="-18"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731520" algn="ctr" defTabSz="330200">
              <a:lnSpc>
                <a:spcPct val="100000"/>
              </a:lnSpc>
              <a:spcBef>
                <a:spcPts val="0"/>
              </a:spcBef>
              <a:buSzTx/>
              <a:buNone/>
              <a:defRPr spc="-18"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8997558"/>
      </p:ext>
    </p:extLst>
  </p:cSld>
  <p:clrMapOvr>
    <a:masterClrMapping/>
  </p:clrMapOvr>
  <p:transition spd="med"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87680" y="1298308"/>
            <a:ext cx="8778241" cy="453312"/>
          </a:xfrm>
          <a:prstGeom prst="rect">
            <a:avLst/>
          </a:prstGeom>
        </p:spPr>
        <p:txBody>
          <a:bodyPr/>
          <a:lstStyle>
            <a:lvl1pPr marL="0" indent="0" algn="ctr" defTabSz="330200">
              <a:lnSpc>
                <a:spcPct val="100000"/>
              </a:lnSpc>
              <a:spcBef>
                <a:spcPts val="0"/>
              </a:spcBef>
              <a:buSzTx/>
              <a:buNone/>
              <a:defRPr spc="-18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t>Slide Subtitle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4733651"/>
      </p:ext>
    </p:extLst>
  </p:cSld>
  <p:clrMapOvr>
    <a:masterClrMapping/>
  </p:clrMapOvr>
  <p:transition spd="med"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87680" y="2184964"/>
            <a:ext cx="8778240" cy="4620781"/>
          </a:xfrm>
          <a:prstGeom prst="rect">
            <a:avLst/>
          </a:prstGeom>
        </p:spPr>
        <p:txBody>
          <a:bodyPr numCol="2" spcCol="2558384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766114" y="6922451"/>
            <a:ext cx="224421" cy="22570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1167111"/>
      </p:ext>
    </p:extLst>
  </p:cSld>
  <p:clrMapOvr>
    <a:masterClrMapping/>
  </p:clrMapOvr>
  <p:transition spd="med"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487680" y="421781"/>
            <a:ext cx="3901440" cy="87122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1" name="Sea against sky at sunset"/>
          <p:cNvSpPr>
            <a:spLocks noGrp="1"/>
          </p:cNvSpPr>
          <p:nvPr>
            <p:ph type="pic" idx="21"/>
          </p:nvPr>
        </p:nvSpPr>
        <p:spPr>
          <a:xfrm>
            <a:off x="4877058" y="391231"/>
            <a:ext cx="4389120" cy="67127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2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87680" y="1299916"/>
            <a:ext cx="3903028" cy="453311"/>
          </a:xfrm>
          <a:prstGeom prst="rect">
            <a:avLst/>
          </a:prstGeom>
        </p:spPr>
        <p:txBody>
          <a:bodyPr/>
          <a:lstStyle>
            <a:lvl1pPr marL="0" indent="0" algn="ctr" defTabSz="330200">
              <a:lnSpc>
                <a:spcPct val="100000"/>
              </a:lnSpc>
              <a:spcBef>
                <a:spcPts val="0"/>
              </a:spcBef>
              <a:buSzTx/>
              <a:buNone/>
              <a:defRPr spc="-18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t>Slide Subtitle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87680" y="2190421"/>
            <a:ext cx="3903028" cy="4564992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767130" y="6922451"/>
            <a:ext cx="224421" cy="22570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3347779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947863"/>
            <a:ext cx="4313237" cy="5135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3950" y="1947863"/>
            <a:ext cx="4313238" cy="5135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589183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487680" y="421781"/>
            <a:ext cx="3901440" cy="87122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2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87680" y="1299916"/>
            <a:ext cx="3903028" cy="453311"/>
          </a:xfrm>
          <a:prstGeom prst="rect">
            <a:avLst/>
          </a:prstGeom>
        </p:spPr>
        <p:txBody>
          <a:bodyPr/>
          <a:lstStyle>
            <a:lvl1pPr marL="0" indent="0" algn="ctr" defTabSz="330200">
              <a:lnSpc>
                <a:spcPct val="100000"/>
              </a:lnSpc>
              <a:spcBef>
                <a:spcPts val="0"/>
              </a:spcBef>
              <a:buSzTx/>
              <a:buNone/>
              <a:defRPr spc="-18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t>Slide Subtitle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87680" y="2190421"/>
            <a:ext cx="3903028" cy="4564992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767130" y="6922451"/>
            <a:ext cx="224421" cy="22570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9110839"/>
      </p:ext>
    </p:extLst>
  </p:cSld>
  <p:clrMapOvr>
    <a:masterClrMapping/>
  </p:clrMapOvr>
  <p:transition spd="med"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487680" y="421781"/>
            <a:ext cx="3901440" cy="87122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2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87680" y="1299916"/>
            <a:ext cx="3903028" cy="453311"/>
          </a:xfrm>
          <a:prstGeom prst="rect">
            <a:avLst/>
          </a:prstGeom>
        </p:spPr>
        <p:txBody>
          <a:bodyPr/>
          <a:lstStyle>
            <a:lvl1pPr marL="0" indent="0" algn="ctr" defTabSz="330200">
              <a:lnSpc>
                <a:spcPct val="100000"/>
              </a:lnSpc>
              <a:spcBef>
                <a:spcPts val="0"/>
              </a:spcBef>
              <a:buSzTx/>
              <a:buNone/>
              <a:defRPr spc="-18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t>Slide Subtitle</a:t>
            </a:r>
          </a:p>
        </p:txBody>
      </p:sp>
      <p:sp>
        <p:nvSpPr>
          <p:cNvPr id="8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87680" y="2190421"/>
            <a:ext cx="3903028" cy="4564992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767130" y="6922451"/>
            <a:ext cx="224421" cy="22570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3636158"/>
      </p:ext>
    </p:extLst>
  </p:cSld>
  <p:clrMapOvr>
    <a:masterClrMapping/>
  </p:clrMapOvr>
  <p:transition spd="med"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487680" y="1765236"/>
            <a:ext cx="8778240" cy="3595512"/>
          </a:xfrm>
          <a:prstGeom prst="rect">
            <a:avLst/>
          </a:prstGeom>
        </p:spPr>
        <p:txBody>
          <a:bodyPr anchor="ctr"/>
          <a:lstStyle>
            <a:lvl1pPr>
              <a:defRPr sz="5120" spc="0"/>
            </a:lvl1pPr>
          </a:lstStyle>
          <a:p>
            <a:r>
              <a:t>Section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766114" y="6922451"/>
            <a:ext cx="224421" cy="22570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3734905"/>
      </p:ext>
    </p:extLst>
  </p:cSld>
  <p:clrMapOvr>
    <a:masterClrMapping/>
  </p:clrMapOvr>
  <p:transition spd="med"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87680" y="1298308"/>
            <a:ext cx="8778241" cy="453312"/>
          </a:xfrm>
          <a:prstGeom prst="rect">
            <a:avLst/>
          </a:prstGeom>
        </p:spPr>
        <p:txBody>
          <a:bodyPr/>
          <a:lstStyle>
            <a:lvl1pPr marL="0" indent="0" algn="ctr" defTabSz="330200">
              <a:lnSpc>
                <a:spcPct val="100000"/>
              </a:lnSpc>
              <a:spcBef>
                <a:spcPts val="0"/>
              </a:spcBef>
              <a:buSzTx/>
              <a:buNone/>
              <a:defRPr spc="-18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t>Slide Subtitle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766114" y="6922451"/>
            <a:ext cx="224421" cy="22570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8939417"/>
      </p:ext>
    </p:extLst>
  </p:cSld>
  <p:clrMapOvr>
    <a:masterClrMapping/>
  </p:clrMapOvr>
  <p:transition spd="med"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0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87680" y="2184964"/>
            <a:ext cx="8778240" cy="4565465"/>
          </a:xfrm>
          <a:prstGeom prst="rect">
            <a:avLst/>
          </a:prstGeom>
        </p:spPr>
        <p:txBody>
          <a:bodyPr/>
          <a:lstStyle>
            <a:lvl1pPr marL="0" indent="0" defTabSz="330200">
              <a:lnSpc>
                <a:spcPct val="100000"/>
              </a:lnSpc>
              <a:buSzTx/>
              <a:buNone/>
              <a:defRPr sz="2720" spc="-54">
                <a:latin typeface="Canela Deck Regular"/>
                <a:ea typeface="Canela Deck Regular"/>
                <a:cs typeface="Canela Deck Regular"/>
                <a:sym typeface="Canela Deck Regular"/>
              </a:defRPr>
            </a:lvl1pPr>
            <a:lvl2pPr marL="0" indent="182880" defTabSz="330200">
              <a:lnSpc>
                <a:spcPct val="100000"/>
              </a:lnSpc>
              <a:buSzTx/>
              <a:buNone/>
              <a:defRPr sz="2720" spc="-54">
                <a:latin typeface="Canela Deck Regular"/>
                <a:ea typeface="Canela Deck Regular"/>
                <a:cs typeface="Canela Deck Regular"/>
                <a:sym typeface="Canela Deck Regular"/>
              </a:defRPr>
            </a:lvl2pPr>
            <a:lvl3pPr marL="0" indent="365760" defTabSz="330200">
              <a:lnSpc>
                <a:spcPct val="100000"/>
              </a:lnSpc>
              <a:buSzTx/>
              <a:buNone/>
              <a:defRPr sz="2720" spc="-54">
                <a:latin typeface="Canela Deck Regular"/>
                <a:ea typeface="Canela Deck Regular"/>
                <a:cs typeface="Canela Deck Regular"/>
                <a:sym typeface="Canela Deck Regular"/>
              </a:defRPr>
            </a:lvl3pPr>
            <a:lvl4pPr marL="0" indent="548640" defTabSz="330200">
              <a:lnSpc>
                <a:spcPct val="100000"/>
              </a:lnSpc>
              <a:buSzTx/>
              <a:buNone/>
              <a:defRPr sz="2720" spc="-54">
                <a:latin typeface="Canela Deck Regular"/>
                <a:ea typeface="Canela Deck Regular"/>
                <a:cs typeface="Canela Deck Regular"/>
                <a:sym typeface="Canela Deck Regular"/>
              </a:defRPr>
            </a:lvl4pPr>
            <a:lvl5pPr marL="0" indent="731520" defTabSz="330200">
              <a:lnSpc>
                <a:spcPct val="100000"/>
              </a:lnSpc>
              <a:buSzTx/>
              <a:buNone/>
              <a:defRPr sz="2720" spc="-54">
                <a:latin typeface="Canela Deck Regular"/>
                <a:ea typeface="Canela Deck Regular"/>
                <a:cs typeface="Canela Deck Regular"/>
                <a:sym typeface="Canela Deck Regular"/>
              </a:defRPr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0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87680" y="1299652"/>
            <a:ext cx="8778241" cy="453312"/>
          </a:xfrm>
          <a:prstGeom prst="rect">
            <a:avLst/>
          </a:prstGeom>
        </p:spPr>
        <p:txBody>
          <a:bodyPr/>
          <a:lstStyle>
            <a:lvl1pPr marL="0" indent="0" algn="ctr" defTabSz="330200">
              <a:lnSpc>
                <a:spcPct val="100000"/>
              </a:lnSpc>
              <a:spcBef>
                <a:spcPts val="0"/>
              </a:spcBef>
              <a:buSzTx/>
              <a:buNone/>
              <a:defRPr spc="-18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t>Agenda Subtitle</a:t>
            </a:r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766114" y="6922451"/>
            <a:ext cx="224421" cy="22570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232498"/>
      </p:ext>
    </p:extLst>
  </p:cSld>
  <p:clrMapOvr>
    <a:masterClrMapping/>
  </p:clrMapOvr>
  <p:transition spd="med"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87680" y="1770098"/>
            <a:ext cx="8778240" cy="3595511"/>
          </a:xfrm>
          <a:prstGeom prst="rect">
            <a:avLst/>
          </a:prstGeom>
        </p:spPr>
        <p:txBody>
          <a:bodyPr anchor="ctr"/>
          <a:lstStyle>
            <a:lvl1pPr marL="0" indent="0" algn="ctr" defTabSz="975360">
              <a:lnSpc>
                <a:spcPct val="80000"/>
              </a:lnSpc>
              <a:spcBef>
                <a:spcPts val="0"/>
              </a:spcBef>
              <a:buSzTx/>
              <a:buNone/>
              <a:defRPr sz="5120">
                <a:latin typeface="Canela Regular"/>
                <a:ea typeface="Canela Regular"/>
                <a:cs typeface="Canela Regular"/>
                <a:sym typeface="Canela Regular"/>
              </a:defRPr>
            </a:lvl1pPr>
            <a:lvl2pPr marL="0" indent="182880" algn="ctr" defTabSz="975360">
              <a:lnSpc>
                <a:spcPct val="80000"/>
              </a:lnSpc>
              <a:spcBef>
                <a:spcPts val="0"/>
              </a:spcBef>
              <a:buSzTx/>
              <a:buNone/>
              <a:defRPr sz="5120">
                <a:latin typeface="Canela Regular"/>
                <a:ea typeface="Canela Regular"/>
                <a:cs typeface="Canela Regular"/>
                <a:sym typeface="Canela Regular"/>
              </a:defRPr>
            </a:lvl2pPr>
            <a:lvl3pPr marL="0" indent="365760" algn="ctr" defTabSz="975360">
              <a:lnSpc>
                <a:spcPct val="80000"/>
              </a:lnSpc>
              <a:spcBef>
                <a:spcPts val="0"/>
              </a:spcBef>
              <a:buSzTx/>
              <a:buNone/>
              <a:defRPr sz="5120">
                <a:latin typeface="Canela Regular"/>
                <a:ea typeface="Canela Regular"/>
                <a:cs typeface="Canela Regular"/>
                <a:sym typeface="Canela Regular"/>
              </a:defRPr>
            </a:lvl3pPr>
            <a:lvl4pPr marL="0" indent="548640" algn="ctr" defTabSz="975360">
              <a:lnSpc>
                <a:spcPct val="80000"/>
              </a:lnSpc>
              <a:spcBef>
                <a:spcPts val="0"/>
              </a:spcBef>
              <a:buSzTx/>
              <a:buNone/>
              <a:defRPr sz="5120">
                <a:latin typeface="Canela Regular"/>
                <a:ea typeface="Canela Regular"/>
                <a:cs typeface="Canela Regular"/>
                <a:sym typeface="Canela Regular"/>
              </a:defRPr>
            </a:lvl4pPr>
            <a:lvl5pPr marL="0" indent="731520" algn="ctr" defTabSz="975360">
              <a:lnSpc>
                <a:spcPct val="80000"/>
              </a:lnSpc>
              <a:spcBef>
                <a:spcPts val="0"/>
              </a:spcBef>
              <a:buSzTx/>
              <a:buNone/>
              <a:defRPr sz="5120">
                <a:latin typeface="Canela Regular"/>
                <a:ea typeface="Canela Regular"/>
                <a:cs typeface="Canela Regular"/>
                <a:sym typeface="Canela Regular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2656308"/>
      </p:ext>
    </p:extLst>
  </p:cSld>
  <p:clrMapOvr>
    <a:masterClrMapping/>
  </p:clrMapOvr>
  <p:transition spd="med"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87680" y="4607219"/>
            <a:ext cx="8778241" cy="453312"/>
          </a:xfrm>
          <a:prstGeom prst="rect">
            <a:avLst/>
          </a:prstGeom>
        </p:spPr>
        <p:txBody>
          <a:bodyPr/>
          <a:lstStyle>
            <a:lvl1pPr marL="0" indent="0" algn="ctr" defTabSz="330200">
              <a:lnSpc>
                <a:spcPct val="100000"/>
              </a:lnSpc>
              <a:spcBef>
                <a:spcPts val="0"/>
              </a:spcBef>
              <a:buSzTx/>
              <a:buNone/>
              <a:defRPr spc="-18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t>Fact information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87680" y="2294552"/>
            <a:ext cx="8778240" cy="2324619"/>
          </a:xfrm>
          <a:prstGeom prst="rect">
            <a:avLst/>
          </a:prstGeom>
        </p:spPr>
        <p:txBody>
          <a:bodyPr anchor="b"/>
          <a:lstStyle>
            <a:lvl1pPr marL="0" indent="0" algn="ctr" defTabSz="975360">
              <a:lnSpc>
                <a:spcPct val="80000"/>
              </a:lnSpc>
              <a:spcBef>
                <a:spcPts val="0"/>
              </a:spcBef>
              <a:buSzTx/>
              <a:buNone/>
              <a:defRPr sz="8960">
                <a:latin typeface="+mn-lt"/>
                <a:ea typeface="+mn-ea"/>
                <a:cs typeface="+mn-cs"/>
                <a:sym typeface="Canela Bold"/>
              </a:defRPr>
            </a:lvl1pPr>
            <a:lvl2pPr marL="0" indent="182880" algn="ctr" defTabSz="975360">
              <a:lnSpc>
                <a:spcPct val="80000"/>
              </a:lnSpc>
              <a:spcBef>
                <a:spcPts val="0"/>
              </a:spcBef>
              <a:buSzTx/>
              <a:buNone/>
              <a:defRPr sz="8960">
                <a:latin typeface="+mn-lt"/>
                <a:ea typeface="+mn-ea"/>
                <a:cs typeface="+mn-cs"/>
                <a:sym typeface="Canela Bold"/>
              </a:defRPr>
            </a:lvl2pPr>
            <a:lvl3pPr marL="0" indent="365760" algn="ctr" defTabSz="975360">
              <a:lnSpc>
                <a:spcPct val="80000"/>
              </a:lnSpc>
              <a:spcBef>
                <a:spcPts val="0"/>
              </a:spcBef>
              <a:buSzTx/>
              <a:buNone/>
              <a:defRPr sz="8960">
                <a:latin typeface="+mn-lt"/>
                <a:ea typeface="+mn-ea"/>
                <a:cs typeface="+mn-cs"/>
                <a:sym typeface="Canela Bold"/>
              </a:defRPr>
            </a:lvl3pPr>
            <a:lvl4pPr marL="0" indent="548640" algn="ctr" defTabSz="975360">
              <a:lnSpc>
                <a:spcPct val="80000"/>
              </a:lnSpc>
              <a:spcBef>
                <a:spcPts val="0"/>
              </a:spcBef>
              <a:buSzTx/>
              <a:buNone/>
              <a:defRPr sz="8960">
                <a:latin typeface="+mn-lt"/>
                <a:ea typeface="+mn-ea"/>
                <a:cs typeface="+mn-cs"/>
                <a:sym typeface="Canela Bold"/>
              </a:defRPr>
            </a:lvl4pPr>
            <a:lvl5pPr marL="0" indent="731520" algn="ctr" defTabSz="975360">
              <a:lnSpc>
                <a:spcPct val="80000"/>
              </a:lnSpc>
              <a:spcBef>
                <a:spcPts val="0"/>
              </a:spcBef>
              <a:buSzTx/>
              <a:buNone/>
              <a:defRPr sz="896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1330088"/>
      </p:ext>
    </p:extLst>
  </p:cSld>
  <p:clrMapOvr>
    <a:masterClrMapping/>
  </p:clrMapOvr>
  <p:transition spd="med"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87680" y="6043362"/>
            <a:ext cx="8778241" cy="453312"/>
          </a:xfrm>
          <a:prstGeom prst="rect">
            <a:avLst/>
          </a:prstGeom>
        </p:spPr>
        <p:txBody>
          <a:bodyPr anchor="ctr"/>
          <a:lstStyle>
            <a:lvl1pPr marL="0" indent="0" algn="ctr" defTabSz="330200">
              <a:lnSpc>
                <a:spcPct val="100000"/>
              </a:lnSpc>
              <a:spcBef>
                <a:spcPts val="0"/>
              </a:spcBef>
              <a:buSzTx/>
              <a:buNone/>
              <a:defRPr spc="-18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t>Attribution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87680" y="2274853"/>
            <a:ext cx="8778240" cy="2404498"/>
          </a:xfrm>
          <a:prstGeom prst="rect">
            <a:avLst/>
          </a:prstGeom>
        </p:spPr>
        <p:txBody>
          <a:bodyPr anchor="ctr"/>
          <a:lstStyle>
            <a:lvl1pPr marL="0" indent="0" algn="ctr" defTabSz="975360">
              <a:lnSpc>
                <a:spcPct val="80000"/>
              </a:lnSpc>
              <a:spcBef>
                <a:spcPts val="0"/>
              </a:spcBef>
              <a:buSzTx/>
              <a:buNone/>
              <a:defRPr sz="3360">
                <a:latin typeface="+mn-lt"/>
                <a:ea typeface="+mn-ea"/>
                <a:cs typeface="+mn-cs"/>
                <a:sym typeface="Canela Bold"/>
              </a:defRPr>
            </a:lvl1pPr>
            <a:lvl2pPr marL="0" indent="182880" algn="ctr" defTabSz="975360">
              <a:lnSpc>
                <a:spcPct val="80000"/>
              </a:lnSpc>
              <a:spcBef>
                <a:spcPts val="0"/>
              </a:spcBef>
              <a:buSzTx/>
              <a:buNone/>
              <a:defRPr sz="3360">
                <a:latin typeface="+mn-lt"/>
                <a:ea typeface="+mn-ea"/>
                <a:cs typeface="+mn-cs"/>
                <a:sym typeface="Canela Bold"/>
              </a:defRPr>
            </a:lvl2pPr>
            <a:lvl3pPr marL="0" indent="365760" algn="ctr" defTabSz="975360">
              <a:lnSpc>
                <a:spcPct val="80000"/>
              </a:lnSpc>
              <a:spcBef>
                <a:spcPts val="0"/>
              </a:spcBef>
              <a:buSzTx/>
              <a:buNone/>
              <a:defRPr sz="3360">
                <a:latin typeface="+mn-lt"/>
                <a:ea typeface="+mn-ea"/>
                <a:cs typeface="+mn-cs"/>
                <a:sym typeface="Canela Bold"/>
              </a:defRPr>
            </a:lvl3pPr>
            <a:lvl4pPr marL="0" indent="548640" algn="ctr" defTabSz="975360">
              <a:lnSpc>
                <a:spcPct val="80000"/>
              </a:lnSpc>
              <a:spcBef>
                <a:spcPts val="0"/>
              </a:spcBef>
              <a:buSzTx/>
              <a:buNone/>
              <a:defRPr sz="3360">
                <a:latin typeface="+mn-lt"/>
                <a:ea typeface="+mn-ea"/>
                <a:cs typeface="+mn-cs"/>
                <a:sym typeface="Canela Bold"/>
              </a:defRPr>
            </a:lvl4pPr>
            <a:lvl5pPr marL="0" indent="731520" algn="ctr" defTabSz="975360">
              <a:lnSpc>
                <a:spcPct val="80000"/>
              </a:lnSpc>
              <a:spcBef>
                <a:spcPts val="0"/>
              </a:spcBef>
              <a:buSzTx/>
              <a:buNone/>
              <a:defRPr sz="336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766114" y="6922451"/>
            <a:ext cx="224421" cy="22570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7734376"/>
      </p:ext>
    </p:extLst>
  </p:cSld>
  <p:clrMapOvr>
    <a:masterClrMapping/>
  </p:clrMapOvr>
  <p:transition spd="med"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ea against sky at sunset 2"/>
          <p:cNvSpPr>
            <a:spLocks noGrp="1"/>
          </p:cNvSpPr>
          <p:nvPr>
            <p:ph type="pic" sz="quarter" idx="21"/>
          </p:nvPr>
        </p:nvSpPr>
        <p:spPr>
          <a:xfrm>
            <a:off x="6297930" y="3038954"/>
            <a:ext cx="2946163" cy="450821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Sea against sky at sunset 1"/>
          <p:cNvSpPr>
            <a:spLocks noGrp="1"/>
          </p:cNvSpPr>
          <p:nvPr>
            <p:ph type="pic" sz="quarter" idx="22"/>
          </p:nvPr>
        </p:nvSpPr>
        <p:spPr>
          <a:xfrm>
            <a:off x="6145530" y="691445"/>
            <a:ext cx="3246120" cy="29449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Beach and sea at sunset"/>
          <p:cNvSpPr>
            <a:spLocks noGrp="1"/>
          </p:cNvSpPr>
          <p:nvPr>
            <p:ph type="pic" idx="23"/>
          </p:nvPr>
        </p:nvSpPr>
        <p:spPr>
          <a:xfrm>
            <a:off x="-25400" y="691445"/>
            <a:ext cx="6705600" cy="608471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766114" y="6922451"/>
            <a:ext cx="224421" cy="22570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8865553"/>
      </p:ext>
    </p:extLst>
  </p:cSld>
  <p:clrMapOvr>
    <a:masterClrMapping/>
  </p:clrMapOvr>
  <p:transition spd="med"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each and sea at sunset"/>
          <p:cNvSpPr>
            <a:spLocks noGrp="1"/>
          </p:cNvSpPr>
          <p:nvPr>
            <p:ph type="pic" idx="21"/>
          </p:nvPr>
        </p:nvSpPr>
        <p:spPr>
          <a:xfrm>
            <a:off x="508000" y="-230482"/>
            <a:ext cx="8737600" cy="792856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766114" y="6922451"/>
            <a:ext cx="224421" cy="22570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3332869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363" y="298450"/>
            <a:ext cx="8778875" cy="1244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363" y="1671638"/>
            <a:ext cx="4310062" cy="696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363" y="2368550"/>
            <a:ext cx="4310062" cy="4302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4588" y="1671638"/>
            <a:ext cx="4311650" cy="696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4588" y="2368550"/>
            <a:ext cx="4311650" cy="4302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7026493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766114" y="6922451"/>
            <a:ext cx="224421" cy="22570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6157824"/>
      </p:ext>
    </p:extLst>
  </p:cSld>
  <p:clrMapOvr>
    <a:masterClrMapping/>
  </p:clrMapOvr>
  <p:transition spd="med"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le Text"/>
          <p:cNvSpPr txBox="1">
            <a:spLocks noGrp="1"/>
          </p:cNvSpPr>
          <p:nvPr>
            <p:ph type="title"/>
          </p:nvPr>
        </p:nvSpPr>
        <p:spPr>
          <a:xfrm>
            <a:off x="1662113" y="194469"/>
            <a:ext cx="6429375" cy="186690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defTabSz="328612">
              <a:lnSpc>
                <a:spcPct val="100000"/>
              </a:lnSpc>
              <a:defRPr sz="4320" spc="0">
                <a:solidFill>
                  <a:srgbClr val="0B2AEC"/>
                </a:solidFill>
                <a:effectLst>
                  <a:outerShdw blurRad="63500" dist="12700" dir="5400000" rotWithShape="0">
                    <a:srgbClr val="000000">
                      <a:alpha val="30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Title Text</a:t>
            </a:r>
          </a:p>
        </p:txBody>
      </p:sp>
      <p:sp>
        <p:nvSpPr>
          <p:cNvPr id="17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65684" y="2119709"/>
            <a:ext cx="2964657" cy="4375548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317500" indent="-317500" defTabSz="328612">
              <a:lnSpc>
                <a:spcPct val="100000"/>
              </a:lnSpc>
              <a:spcBef>
                <a:spcPts val="1560"/>
              </a:spcBef>
              <a:buSzPct val="80000"/>
              <a:buBlip>
                <a:blip r:embed="rId2"/>
              </a:buBlip>
              <a:defRPr sz="2000">
                <a:solidFill>
                  <a:srgbClr val="0433FF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495300" indent="-317500" defTabSz="328612">
              <a:lnSpc>
                <a:spcPct val="100000"/>
              </a:lnSpc>
              <a:spcBef>
                <a:spcPts val="1560"/>
              </a:spcBef>
              <a:buSzPct val="80000"/>
              <a:buBlip>
                <a:blip r:embed="rId2"/>
              </a:buBlip>
              <a:defRPr sz="2000">
                <a:solidFill>
                  <a:srgbClr val="0433FF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673100" indent="-317500" defTabSz="328612">
              <a:lnSpc>
                <a:spcPct val="100000"/>
              </a:lnSpc>
              <a:spcBef>
                <a:spcPts val="1560"/>
              </a:spcBef>
              <a:buSzPct val="80000"/>
              <a:buBlip>
                <a:blip r:embed="rId2"/>
              </a:buBlip>
              <a:defRPr sz="2000">
                <a:solidFill>
                  <a:srgbClr val="0433FF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850900" indent="-317500" defTabSz="328612">
              <a:lnSpc>
                <a:spcPct val="100000"/>
              </a:lnSpc>
              <a:spcBef>
                <a:spcPts val="1560"/>
              </a:spcBef>
              <a:buSzPct val="80000"/>
              <a:buBlip>
                <a:blip r:embed="rId2"/>
              </a:buBlip>
              <a:defRPr sz="2000">
                <a:solidFill>
                  <a:srgbClr val="0433FF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1028700" indent="-317500" defTabSz="328612">
              <a:lnSpc>
                <a:spcPct val="100000"/>
              </a:lnSpc>
              <a:spcBef>
                <a:spcPts val="1560"/>
              </a:spcBef>
              <a:buSzPct val="80000"/>
              <a:buBlip>
                <a:blip r:embed="rId2"/>
              </a:buBlip>
              <a:defRPr sz="2000">
                <a:solidFill>
                  <a:srgbClr val="0433FF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709722" y="6991151"/>
            <a:ext cx="327012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328612">
              <a:defRPr sz="1200"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5114268"/>
      </p:ext>
    </p:extLst>
  </p:cSld>
  <p:clrMapOvr>
    <a:masterClrMapping/>
  </p:clrMapOvr>
  <p:transition spd="med"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itle Text"/>
          <p:cNvSpPr txBox="1">
            <a:spLocks noGrp="1"/>
          </p:cNvSpPr>
          <p:nvPr>
            <p:ph type="title"/>
          </p:nvPr>
        </p:nvSpPr>
        <p:spPr>
          <a:xfrm>
            <a:off x="1662113" y="194469"/>
            <a:ext cx="6429375" cy="186690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defTabSz="328612">
              <a:lnSpc>
                <a:spcPct val="100000"/>
              </a:lnSpc>
              <a:defRPr sz="4320" spc="0">
                <a:solidFill>
                  <a:srgbClr val="0B2AEC"/>
                </a:solidFill>
                <a:effectLst>
                  <a:outerShdw blurRad="63500" dist="12700" dir="5400000" rotWithShape="0">
                    <a:srgbClr val="000000">
                      <a:alpha val="30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Title Text</a:t>
            </a:r>
          </a:p>
        </p:txBody>
      </p:sp>
      <p:sp>
        <p:nvSpPr>
          <p:cNvPr id="17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65684" y="2119709"/>
            <a:ext cx="2964657" cy="4375548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317500" indent="-317500" defTabSz="328612">
              <a:lnSpc>
                <a:spcPct val="100000"/>
              </a:lnSpc>
              <a:spcBef>
                <a:spcPts val="1560"/>
              </a:spcBef>
              <a:buSzPct val="80000"/>
              <a:buBlip>
                <a:blip r:embed="rId2"/>
              </a:buBlip>
              <a:defRPr sz="2000">
                <a:solidFill>
                  <a:srgbClr val="182A86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495300" indent="-317500" defTabSz="328612">
              <a:lnSpc>
                <a:spcPct val="100000"/>
              </a:lnSpc>
              <a:spcBef>
                <a:spcPts val="1560"/>
              </a:spcBef>
              <a:buSzPct val="80000"/>
              <a:buBlip>
                <a:blip r:embed="rId2"/>
              </a:buBlip>
              <a:defRPr sz="20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673100" indent="-317500" defTabSz="328612">
              <a:lnSpc>
                <a:spcPct val="100000"/>
              </a:lnSpc>
              <a:spcBef>
                <a:spcPts val="1560"/>
              </a:spcBef>
              <a:buSzPct val="80000"/>
              <a:buBlip>
                <a:blip r:embed="rId2"/>
              </a:buBlip>
              <a:defRPr sz="20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850900" indent="-317500" defTabSz="328612">
              <a:lnSpc>
                <a:spcPct val="100000"/>
              </a:lnSpc>
              <a:spcBef>
                <a:spcPts val="1560"/>
              </a:spcBef>
              <a:buSzPct val="80000"/>
              <a:buBlip>
                <a:blip r:embed="rId2"/>
              </a:buBlip>
              <a:defRPr sz="20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1028700" indent="-317500" defTabSz="328612">
              <a:lnSpc>
                <a:spcPct val="100000"/>
              </a:lnSpc>
              <a:spcBef>
                <a:spcPts val="1560"/>
              </a:spcBef>
              <a:buSzPct val="80000"/>
              <a:buBlip>
                <a:blip r:embed="rId2"/>
              </a:buBlip>
              <a:defRPr sz="20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709722" y="6991151"/>
            <a:ext cx="327012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328612">
              <a:defRPr sz="1200"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2578238"/>
      </p:ext>
    </p:extLst>
  </p:cSld>
  <p:clrMapOvr>
    <a:masterClrMapping/>
  </p:clrMapOvr>
  <p:transition spd="med"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4" y="1549400"/>
            <a:ext cx="9756775" cy="5918200"/>
            <a:chOff x="0" y="896"/>
            <a:chExt cx="5762" cy="3424"/>
          </a:xfrm>
        </p:grpSpPr>
        <p:grpSp>
          <p:nvGrpSpPr>
            <p:cNvPr id="3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459780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/>
                <a:ahLst/>
                <a:cxnLst>
                  <a:cxn ang="0">
                    <a:pos x="950" y="85"/>
                  </a:cxn>
                  <a:cxn ang="0">
                    <a:pos x="628" y="438"/>
                  </a:cxn>
                  <a:cxn ang="0">
                    <a:pos x="66" y="471"/>
                  </a:cxn>
                  <a:cxn ang="0">
                    <a:pos x="0" y="627"/>
                  </a:cxn>
                  <a:cxn ang="0">
                    <a:pos x="372" y="1026"/>
                  </a:cxn>
                  <a:cxn ang="0">
                    <a:pos x="611" y="902"/>
                  </a:cxn>
                  <a:cxn ang="0">
                    <a:pos x="992" y="1085"/>
                  </a:cxn>
                  <a:cxn ang="0">
                    <a:pos x="1116" y="1339"/>
                  </a:cxn>
                  <a:cxn ang="0">
                    <a:pos x="1083" y="1450"/>
                  </a:cxn>
                  <a:cxn ang="0">
                    <a:pos x="1124" y="1659"/>
                  </a:cxn>
                  <a:cxn ang="0">
                    <a:pos x="1149" y="1999"/>
                  </a:cxn>
                  <a:cxn ang="0">
                    <a:pos x="1463" y="2110"/>
                  </a:cxn>
                  <a:cxn ang="0">
                    <a:pos x="1686" y="2025"/>
                  </a:cxn>
                  <a:cxn ang="0">
                    <a:pos x="1603" y="1777"/>
                  </a:cxn>
                  <a:cxn ang="0">
                    <a:pos x="1991" y="1555"/>
                  </a:cxn>
                  <a:cxn ang="0">
                    <a:pos x="2281" y="1542"/>
                  </a:cxn>
                  <a:cxn ang="0">
                    <a:pos x="2446" y="1359"/>
                  </a:cxn>
                  <a:cxn ang="0">
                    <a:pos x="2361" y="1001"/>
                  </a:cxn>
                  <a:cxn ang="0">
                    <a:pos x="2606" y="893"/>
                  </a:cxn>
                  <a:cxn ang="0">
                    <a:pos x="2815" y="454"/>
                  </a:cxn>
                  <a:cxn ang="0">
                    <a:pos x="2518" y="0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781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/>
                <a:ahLst/>
                <a:cxnLst>
                  <a:cxn ang="0">
                    <a:pos x="1423" y="65"/>
                  </a:cxn>
                  <a:cxn ang="0">
                    <a:pos x="1148" y="262"/>
                  </a:cxn>
                  <a:cxn ang="0">
                    <a:pos x="934" y="216"/>
                  </a:cxn>
                  <a:cxn ang="0">
                    <a:pos x="529" y="314"/>
                  </a:cxn>
                  <a:cxn ang="0">
                    <a:pos x="174" y="327"/>
                  </a:cxn>
                  <a:cxn ang="0">
                    <a:pos x="0" y="628"/>
                  </a:cxn>
                  <a:cxn ang="0">
                    <a:pos x="91" y="726"/>
                  </a:cxn>
                  <a:cxn ang="0">
                    <a:pos x="231" y="654"/>
                  </a:cxn>
                  <a:cxn ang="0">
                    <a:pos x="430" y="687"/>
                  </a:cxn>
                  <a:cxn ang="0">
                    <a:pos x="504" y="850"/>
                  </a:cxn>
                  <a:cxn ang="0">
                    <a:pos x="347" y="1020"/>
                  </a:cxn>
                  <a:cxn ang="0">
                    <a:pos x="529" y="1144"/>
                  </a:cxn>
                  <a:cxn ang="0">
                    <a:pos x="727" y="1105"/>
                  </a:cxn>
                  <a:cxn ang="0">
                    <a:pos x="901" y="1216"/>
                  </a:cxn>
                  <a:cxn ang="0">
                    <a:pos x="1256" y="1229"/>
                  </a:cxn>
                  <a:cxn ang="0">
                    <a:pos x="1611" y="1425"/>
                  </a:cxn>
                  <a:cxn ang="0">
                    <a:pos x="1694" y="1673"/>
                  </a:cxn>
                  <a:cxn ang="0">
                    <a:pos x="1619" y="2118"/>
                  </a:cxn>
                  <a:cxn ang="0">
                    <a:pos x="1694" y="2268"/>
                  </a:cxn>
                  <a:cxn ang="0">
                    <a:pos x="2132" y="2242"/>
                  </a:cxn>
                  <a:cxn ang="0">
                    <a:pos x="2289" y="2366"/>
                  </a:cxn>
                  <a:cxn ang="0">
                    <a:pos x="2594" y="2046"/>
                  </a:cxn>
                  <a:cxn ang="0">
                    <a:pos x="2537" y="1817"/>
                  </a:cxn>
                  <a:cxn ang="0">
                    <a:pos x="2818" y="1673"/>
                  </a:cxn>
                  <a:cxn ang="0">
                    <a:pos x="3016" y="1719"/>
                  </a:cxn>
                  <a:cxn ang="0">
                    <a:pos x="3280" y="1615"/>
                  </a:cxn>
                  <a:cxn ang="0">
                    <a:pos x="3405" y="1174"/>
                  </a:cxn>
                  <a:cxn ang="0">
                    <a:pos x="3643" y="922"/>
                  </a:cxn>
                  <a:cxn ang="0">
                    <a:pos x="3966" y="896"/>
                  </a:cxn>
                  <a:cxn ang="0">
                    <a:pos x="3908" y="733"/>
                  </a:cxn>
                  <a:cxn ang="0">
                    <a:pos x="3669" y="563"/>
                  </a:cxn>
                  <a:cxn ang="0">
                    <a:pos x="3817" y="210"/>
                  </a:cxn>
                  <a:cxn ang="0">
                    <a:pos x="3590" y="0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782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133" y="328"/>
                  </a:cxn>
                  <a:cxn ang="0">
                    <a:pos x="0" y="666"/>
                  </a:cxn>
                  <a:cxn ang="0">
                    <a:pos x="83" y="1221"/>
                  </a:cxn>
                  <a:cxn ang="0">
                    <a:pos x="413" y="1515"/>
                  </a:cxn>
                  <a:cxn ang="0">
                    <a:pos x="881" y="1700"/>
                  </a:cxn>
                  <a:cxn ang="0">
                    <a:pos x="1440" y="1651"/>
                  </a:cxn>
                  <a:cxn ang="0">
                    <a:pos x="1755" y="1940"/>
                  </a:cxn>
                  <a:cxn ang="0">
                    <a:pos x="1653" y="2126"/>
                  </a:cxn>
                  <a:cxn ang="0">
                    <a:pos x="1136" y="2142"/>
                  </a:cxn>
                  <a:cxn ang="0">
                    <a:pos x="911" y="2021"/>
                  </a:cxn>
                  <a:cxn ang="0">
                    <a:pos x="739" y="2142"/>
                  </a:cxn>
                  <a:cxn ang="0">
                    <a:pos x="954" y="2524"/>
                  </a:cxn>
                  <a:cxn ang="0">
                    <a:pos x="973" y="2905"/>
                  </a:cxn>
                  <a:cxn ang="0">
                    <a:pos x="1511" y="3107"/>
                  </a:cxn>
                  <a:cxn ang="0">
                    <a:pos x="1644" y="2922"/>
                  </a:cxn>
                  <a:cxn ang="0">
                    <a:pos x="2077" y="2797"/>
                  </a:cxn>
                  <a:cxn ang="0">
                    <a:pos x="2610" y="2962"/>
                  </a:cxn>
                  <a:cxn ang="0">
                    <a:pos x="3222" y="2812"/>
                  </a:cxn>
                  <a:cxn ang="0">
                    <a:pos x="3443" y="2922"/>
                  </a:cxn>
                  <a:cxn ang="0">
                    <a:pos x="3861" y="2648"/>
                  </a:cxn>
                  <a:cxn ang="0">
                    <a:pos x="4125" y="2311"/>
                  </a:cxn>
                  <a:cxn ang="0">
                    <a:pos x="4369" y="2318"/>
                  </a:cxn>
                  <a:cxn ang="0">
                    <a:pos x="4554" y="2445"/>
                  </a:cxn>
                  <a:cxn ang="0">
                    <a:pos x="5015" y="2142"/>
                  </a:cxn>
                  <a:cxn ang="0">
                    <a:pos x="5404" y="2185"/>
                  </a:cxn>
                  <a:cxn ang="0">
                    <a:pos x="5732" y="2069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783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/>
                <a:ahLst/>
                <a:cxnLst>
                  <a:cxn ang="0">
                    <a:pos x="240" y="0"/>
                  </a:cxn>
                  <a:cxn ang="0">
                    <a:pos x="0" y="336"/>
                  </a:cxn>
                  <a:cxn ang="0">
                    <a:pos x="82" y="821"/>
                  </a:cxn>
                  <a:cxn ang="0">
                    <a:pos x="243" y="873"/>
                  </a:cxn>
                  <a:cxn ang="0">
                    <a:pos x="473" y="1087"/>
                  </a:cxn>
                  <a:cxn ang="0">
                    <a:pos x="557" y="1441"/>
                  </a:cxn>
                  <a:cxn ang="0">
                    <a:pos x="839" y="1499"/>
                  </a:cxn>
                  <a:cxn ang="0">
                    <a:pos x="1258" y="1349"/>
                  </a:cxn>
                  <a:cxn ang="0">
                    <a:pos x="1307" y="1493"/>
                  </a:cxn>
                  <a:cxn ang="0">
                    <a:pos x="1621" y="1513"/>
                  </a:cxn>
                  <a:cxn ang="0">
                    <a:pos x="1862" y="1865"/>
                  </a:cxn>
                  <a:cxn ang="0">
                    <a:pos x="1668" y="2166"/>
                  </a:cxn>
                  <a:cxn ang="0">
                    <a:pos x="1308" y="2217"/>
                  </a:cxn>
                  <a:cxn ang="0">
                    <a:pos x="992" y="2172"/>
                  </a:cxn>
                  <a:cxn ang="0">
                    <a:pos x="903" y="2244"/>
                  </a:cxn>
                  <a:cxn ang="0">
                    <a:pos x="1008" y="2415"/>
                  </a:cxn>
                  <a:cxn ang="0">
                    <a:pos x="992" y="2538"/>
                  </a:cxn>
                  <a:cxn ang="0">
                    <a:pos x="1137" y="2760"/>
                  </a:cxn>
                  <a:cxn ang="0">
                    <a:pos x="1661" y="2623"/>
                  </a:cxn>
                  <a:cxn ang="0">
                    <a:pos x="1725" y="2492"/>
                  </a:cxn>
                  <a:cxn ang="0">
                    <a:pos x="1895" y="2551"/>
                  </a:cxn>
                  <a:cxn ang="0">
                    <a:pos x="2338" y="2448"/>
                  </a:cxn>
                  <a:cxn ang="0">
                    <a:pos x="2443" y="2714"/>
                  </a:cxn>
                  <a:cxn ang="0">
                    <a:pos x="2870" y="2541"/>
                  </a:cxn>
                  <a:cxn ang="0">
                    <a:pos x="3264" y="2591"/>
                  </a:cxn>
                  <a:cxn ang="0">
                    <a:pos x="3522" y="2427"/>
                  </a:cxn>
                  <a:cxn ang="0">
                    <a:pos x="3594" y="2081"/>
                  </a:cxn>
                  <a:cxn ang="0">
                    <a:pos x="4013" y="2087"/>
                  </a:cxn>
                  <a:cxn ang="0">
                    <a:pos x="4070" y="1924"/>
                  </a:cxn>
                  <a:cxn ang="0">
                    <a:pos x="4239" y="1931"/>
                  </a:cxn>
                  <a:cxn ang="0">
                    <a:pos x="4465" y="2094"/>
                  </a:cxn>
                  <a:cxn ang="0">
                    <a:pos x="4836" y="1814"/>
                  </a:cxn>
                  <a:cxn ang="0">
                    <a:pos x="5225" y="1785"/>
                  </a:cxn>
                  <a:cxn ang="0">
                    <a:pos x="5367" y="1571"/>
                  </a:cxn>
                  <a:cxn ang="0">
                    <a:pos x="5512" y="1585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784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/>
                <a:ahLst/>
                <a:cxnLst>
                  <a:cxn ang="0">
                    <a:pos x="139" y="0"/>
                  </a:cxn>
                  <a:cxn ang="0">
                    <a:pos x="210" y="233"/>
                  </a:cxn>
                  <a:cxn ang="0">
                    <a:pos x="159" y="643"/>
                  </a:cxn>
                  <a:cxn ang="0">
                    <a:pos x="454" y="771"/>
                  </a:cxn>
                  <a:cxn ang="0">
                    <a:pos x="605" y="1046"/>
                  </a:cxn>
                  <a:cxn ang="0">
                    <a:pos x="790" y="1189"/>
                  </a:cxn>
                  <a:cxn ang="0">
                    <a:pos x="540" y="1111"/>
                  </a:cxn>
                  <a:cxn ang="0">
                    <a:pos x="363" y="883"/>
                  </a:cxn>
                  <a:cxn ang="0">
                    <a:pos x="139" y="852"/>
                  </a:cxn>
                  <a:cxn ang="0">
                    <a:pos x="0" y="499"/>
                  </a:cxn>
                  <a:cxn ang="0">
                    <a:pos x="48" y="209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785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8" y="328"/>
                  </a:cxn>
                  <a:cxn ang="0">
                    <a:pos x="9" y="659"/>
                  </a:cxn>
                  <a:cxn ang="0">
                    <a:pos x="40" y="763"/>
                  </a:cxn>
                  <a:cxn ang="0">
                    <a:pos x="234" y="739"/>
                  </a:cxn>
                  <a:cxn ang="0">
                    <a:pos x="344" y="1055"/>
                  </a:cxn>
                  <a:cxn ang="0">
                    <a:pos x="579" y="1117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786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/>
                <a:ahLst/>
                <a:cxnLst>
                  <a:cxn ang="0">
                    <a:pos x="1118" y="0"/>
                  </a:cxn>
                  <a:cxn ang="0">
                    <a:pos x="1179" y="225"/>
                  </a:cxn>
                  <a:cxn ang="0">
                    <a:pos x="1393" y="339"/>
                  </a:cxn>
                  <a:cxn ang="0">
                    <a:pos x="1404" y="548"/>
                  </a:cxn>
                  <a:cxn ang="0">
                    <a:pos x="1342" y="732"/>
                  </a:cxn>
                  <a:cxn ang="0">
                    <a:pos x="1434" y="925"/>
                  </a:cxn>
                  <a:cxn ang="0">
                    <a:pos x="1455" y="1109"/>
                  </a:cxn>
                  <a:cxn ang="0">
                    <a:pos x="1311" y="1142"/>
                  </a:cxn>
                  <a:cxn ang="0">
                    <a:pos x="926" y="1384"/>
                  </a:cxn>
                  <a:cxn ang="0">
                    <a:pos x="975" y="1456"/>
                  </a:cxn>
                  <a:cxn ang="0">
                    <a:pos x="956" y="1624"/>
                  </a:cxn>
                  <a:cxn ang="0">
                    <a:pos x="782" y="1817"/>
                  </a:cxn>
                  <a:cxn ang="0">
                    <a:pos x="539" y="1978"/>
                  </a:cxn>
                  <a:cxn ang="0">
                    <a:pos x="152" y="2026"/>
                  </a:cxn>
                  <a:cxn ang="0">
                    <a:pos x="19" y="2251"/>
                  </a:cxn>
                  <a:cxn ang="0">
                    <a:pos x="0" y="2396"/>
                  </a:cxn>
                  <a:cxn ang="0">
                    <a:pos x="213" y="2179"/>
                  </a:cxn>
                  <a:cxn ang="0">
                    <a:pos x="629" y="2090"/>
                  </a:cxn>
                  <a:cxn ang="0">
                    <a:pos x="894" y="1906"/>
                  </a:cxn>
                  <a:cxn ang="0">
                    <a:pos x="1230" y="1986"/>
                  </a:cxn>
                  <a:cxn ang="0">
                    <a:pos x="1668" y="1906"/>
                  </a:cxn>
                  <a:cxn ang="0">
                    <a:pos x="1983" y="1745"/>
                  </a:cxn>
                  <a:cxn ang="0">
                    <a:pos x="2014" y="1600"/>
                  </a:cxn>
                  <a:cxn ang="0">
                    <a:pos x="2237" y="1496"/>
                  </a:cxn>
                  <a:cxn ang="0">
                    <a:pos x="2359" y="1552"/>
                  </a:cxn>
                  <a:cxn ang="0">
                    <a:pos x="2471" y="1479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787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/>
                <a:ahLst/>
                <a:cxnLst>
                  <a:cxn ang="0">
                    <a:pos x="620" y="155"/>
                  </a:cxn>
                  <a:cxn ang="0">
                    <a:pos x="421" y="155"/>
                  </a:cxn>
                  <a:cxn ang="0">
                    <a:pos x="205" y="507"/>
                  </a:cxn>
                  <a:cxn ang="0">
                    <a:pos x="0" y="673"/>
                  </a:cxn>
                  <a:cxn ang="0">
                    <a:pos x="487" y="783"/>
                  </a:cxn>
                  <a:cxn ang="0">
                    <a:pos x="425" y="1009"/>
                  </a:cxn>
                  <a:cxn ang="0">
                    <a:pos x="617" y="1086"/>
                  </a:cxn>
                  <a:cxn ang="0">
                    <a:pos x="498" y="1349"/>
                  </a:cxn>
                  <a:cxn ang="0">
                    <a:pos x="961" y="1035"/>
                  </a:cxn>
                  <a:cxn ang="0">
                    <a:pos x="926" y="776"/>
                  </a:cxn>
                  <a:cxn ang="0">
                    <a:pos x="1181" y="749"/>
                  </a:cxn>
                  <a:cxn ang="0">
                    <a:pos x="1399" y="601"/>
                  </a:cxn>
                  <a:cxn ang="0">
                    <a:pos x="1315" y="416"/>
                  </a:cxn>
                  <a:cxn ang="0">
                    <a:pos x="1341" y="196"/>
                  </a:cxn>
                  <a:cxn ang="0">
                    <a:pos x="1171" y="164"/>
                  </a:cxn>
                  <a:cxn ang="0">
                    <a:pos x="928" y="0"/>
                  </a:cxn>
                  <a:cxn ang="0">
                    <a:pos x="620" y="155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788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/>
                <a:ahLst/>
                <a:cxnLst>
                  <a:cxn ang="0">
                    <a:pos x="719" y="183"/>
                  </a:cxn>
                  <a:cxn ang="0">
                    <a:pos x="760" y="33"/>
                  </a:cxn>
                  <a:cxn ang="0">
                    <a:pos x="884" y="0"/>
                  </a:cxn>
                  <a:cxn ang="0">
                    <a:pos x="983" y="78"/>
                  </a:cxn>
                  <a:cxn ang="0">
                    <a:pos x="1082" y="248"/>
                  </a:cxn>
                  <a:cxn ang="0">
                    <a:pos x="1256" y="229"/>
                  </a:cxn>
                  <a:cxn ang="0">
                    <a:pos x="1248" y="359"/>
                  </a:cxn>
                  <a:cxn ang="0">
                    <a:pos x="1016" y="431"/>
                  </a:cxn>
                  <a:cxn ang="0">
                    <a:pos x="879" y="417"/>
                  </a:cxn>
                  <a:cxn ang="0">
                    <a:pos x="719" y="481"/>
                  </a:cxn>
                  <a:cxn ang="0">
                    <a:pos x="591" y="633"/>
                  </a:cxn>
                  <a:cxn ang="0">
                    <a:pos x="423" y="537"/>
                  </a:cxn>
                  <a:cxn ang="0">
                    <a:pos x="256" y="810"/>
                  </a:cxn>
                  <a:cxn ang="0">
                    <a:pos x="66" y="764"/>
                  </a:cxn>
                  <a:cxn ang="0">
                    <a:pos x="0" y="601"/>
                  </a:cxn>
                  <a:cxn ang="0">
                    <a:pos x="157" y="483"/>
                  </a:cxn>
                  <a:cxn ang="0">
                    <a:pos x="248" y="281"/>
                  </a:cxn>
                  <a:cxn ang="0">
                    <a:pos x="438" y="150"/>
                  </a:cxn>
                  <a:cxn ang="0">
                    <a:pos x="719" y="189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789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/>
                <a:ahLst/>
                <a:cxnLst>
                  <a:cxn ang="0">
                    <a:pos x="2838" y="16"/>
                  </a:cxn>
                  <a:cxn ang="0">
                    <a:pos x="2493" y="0"/>
                  </a:cxn>
                  <a:cxn ang="0">
                    <a:pos x="2278" y="81"/>
                  </a:cxn>
                  <a:cxn ang="0">
                    <a:pos x="1936" y="44"/>
                  </a:cxn>
                  <a:cxn ang="0">
                    <a:pos x="1739" y="354"/>
                  </a:cxn>
                  <a:cxn ang="0">
                    <a:pos x="1600" y="212"/>
                  </a:cxn>
                  <a:cxn ang="0">
                    <a:pos x="1352" y="308"/>
                  </a:cxn>
                  <a:cxn ang="0">
                    <a:pos x="1445" y="515"/>
                  </a:cxn>
                  <a:cxn ang="0">
                    <a:pos x="1072" y="412"/>
                  </a:cxn>
                  <a:cxn ang="0">
                    <a:pos x="888" y="540"/>
                  </a:cxn>
                  <a:cxn ang="0">
                    <a:pos x="0" y="660"/>
                  </a:cxn>
                  <a:cxn ang="0">
                    <a:pos x="288" y="788"/>
                  </a:cxn>
                  <a:cxn ang="0">
                    <a:pos x="1040" y="676"/>
                  </a:cxn>
                  <a:cxn ang="0">
                    <a:pos x="1272" y="748"/>
                  </a:cxn>
                  <a:cxn ang="0">
                    <a:pos x="2096" y="691"/>
                  </a:cxn>
                  <a:cxn ang="0">
                    <a:pos x="2320" y="748"/>
                  </a:cxn>
                  <a:cxn ang="0">
                    <a:pos x="2456" y="596"/>
                  </a:cxn>
                  <a:cxn ang="0">
                    <a:pos x="2712" y="716"/>
                  </a:cxn>
                  <a:cxn ang="0">
                    <a:pos x="2716" y="339"/>
                  </a:cxn>
                  <a:cxn ang="0">
                    <a:pos x="2848" y="258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790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313"/>
                  </a:cxn>
                  <a:cxn ang="0">
                    <a:pos x="106" y="634"/>
                  </a:cxn>
                  <a:cxn ang="0">
                    <a:pos x="268" y="854"/>
                  </a:cxn>
                  <a:cxn ang="0">
                    <a:pos x="278" y="577"/>
                  </a:cxn>
                  <a:cxn ang="0">
                    <a:pos x="238" y="400"/>
                  </a:cxn>
                  <a:cxn ang="0">
                    <a:pos x="319" y="240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791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/>
                <a:ahLst/>
                <a:cxnLst>
                  <a:cxn ang="0">
                    <a:pos x="504" y="0"/>
                  </a:cxn>
                  <a:cxn ang="0">
                    <a:pos x="320" y="61"/>
                  </a:cxn>
                  <a:cxn ang="0">
                    <a:pos x="238" y="109"/>
                  </a:cxn>
                  <a:cxn ang="0">
                    <a:pos x="144" y="216"/>
                  </a:cxn>
                  <a:cxn ang="0">
                    <a:pos x="0" y="392"/>
                  </a:cxn>
                  <a:cxn ang="0">
                    <a:pos x="360" y="263"/>
                  </a:cxn>
                  <a:cxn ang="0">
                    <a:pos x="432" y="182"/>
                  </a:cxn>
                  <a:cxn ang="0">
                    <a:pos x="646" y="142"/>
                  </a:cxn>
                  <a:cxn ang="0">
                    <a:pos x="504" y="0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792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336"/>
                  </a:cxn>
                  <a:cxn ang="0">
                    <a:pos x="384" y="384"/>
                  </a:cxn>
                  <a:cxn ang="0">
                    <a:pos x="576" y="720"/>
                  </a:cxn>
                  <a:cxn ang="0">
                    <a:pos x="528" y="960"/>
                  </a:cxn>
                  <a:cxn ang="0">
                    <a:pos x="672" y="1104"/>
                  </a:cxn>
                  <a:cxn ang="0">
                    <a:pos x="576" y="1392"/>
                  </a:cxn>
                  <a:cxn ang="0">
                    <a:pos x="624" y="1632"/>
                  </a:cxn>
                  <a:cxn ang="0">
                    <a:pos x="1488" y="1872"/>
                  </a:cxn>
                  <a:cxn ang="0">
                    <a:pos x="1680" y="1728"/>
                  </a:cxn>
                  <a:cxn ang="0">
                    <a:pos x="2208" y="1728"/>
                  </a:cxn>
                  <a:cxn ang="0">
                    <a:pos x="2304" y="1632"/>
                  </a:cxn>
                  <a:cxn ang="0">
                    <a:pos x="2736" y="1872"/>
                  </a:cxn>
                  <a:cxn ang="0">
                    <a:pos x="2640" y="1920"/>
                  </a:cxn>
                  <a:cxn ang="0">
                    <a:pos x="2304" y="1824"/>
                  </a:cxn>
                  <a:cxn ang="0">
                    <a:pos x="2160" y="1872"/>
                  </a:cxn>
                  <a:cxn ang="0">
                    <a:pos x="1632" y="1920"/>
                  </a:cxn>
                  <a:cxn ang="0">
                    <a:pos x="1440" y="1920"/>
                  </a:cxn>
                  <a:cxn ang="0">
                    <a:pos x="480" y="1824"/>
                  </a:cxn>
                  <a:cxn ang="0">
                    <a:pos x="192" y="1872"/>
                  </a:cxn>
                  <a:cxn ang="0">
                    <a:pos x="96" y="1680"/>
                  </a:cxn>
                  <a:cxn ang="0">
                    <a:pos x="288" y="1440"/>
                  </a:cxn>
                  <a:cxn ang="0">
                    <a:pos x="336" y="1104"/>
                  </a:cxn>
                  <a:cxn ang="0">
                    <a:pos x="144" y="864"/>
                  </a:cxn>
                  <a:cxn ang="0">
                    <a:pos x="240" y="624"/>
                  </a:cxn>
                  <a:cxn ang="0">
                    <a:pos x="48" y="528"/>
                  </a:cxn>
                  <a:cxn ang="0">
                    <a:pos x="0" y="0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459794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2" y="388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795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796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6" y="387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797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798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2" y="388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799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2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00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01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02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2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03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2" y="387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04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0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05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6" y="382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06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07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08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6" y="385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09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10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11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5" y="379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12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13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799" y="3683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14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15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5" y="37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16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17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18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19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20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21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22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23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24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25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26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27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28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29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30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31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32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33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34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35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36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37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38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39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40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41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42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43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44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45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46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47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48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49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50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51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52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53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54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55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56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57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8" y="147"/>
                  </a:cxn>
                  <a:cxn ang="0">
                    <a:pos x="64" y="46"/>
                  </a:cxn>
                  <a:cxn ang="0">
                    <a:pos x="94" y="151"/>
                  </a:cxn>
                  <a:cxn ang="0">
                    <a:pos x="129" y="151"/>
                  </a:cxn>
                  <a:cxn ang="0">
                    <a:pos x="180" y="9"/>
                  </a:cxn>
                  <a:cxn ang="0">
                    <a:pos x="148" y="10"/>
                  </a:cxn>
                  <a:cxn ang="0">
                    <a:pos x="112" y="112"/>
                  </a:cxn>
                  <a:cxn ang="0">
                    <a:pos x="79" y="0"/>
                  </a:cxn>
                  <a:cxn ang="0">
                    <a:pos x="48" y="0"/>
                  </a:cxn>
                  <a:cxn ang="0">
                    <a:pos x="0" y="144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58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59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60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61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62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63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64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65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66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67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68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69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70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7" y="2407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71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7" y="241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72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73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3" y="239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74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75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4" y="239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76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77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78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8" y="240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79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80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81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82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83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2" y="242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84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5" y="254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85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4" y="25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86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87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88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89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90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91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92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93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94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95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96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97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98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899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900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901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902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903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904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905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906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907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908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909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910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911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912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913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914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/>
                <a:ahLst/>
                <a:cxnLst>
                  <a:cxn ang="0">
                    <a:pos x="168" y="120"/>
                  </a:cxn>
                  <a:cxn ang="0">
                    <a:pos x="204" y="12"/>
                  </a:cxn>
                  <a:cxn ang="0">
                    <a:pos x="42" y="0"/>
                  </a:cxn>
                  <a:cxn ang="0">
                    <a:pos x="0" y="108"/>
                  </a:cxn>
                  <a:cxn ang="0">
                    <a:pos x="30" y="114"/>
                  </a:cxn>
                  <a:cxn ang="0">
                    <a:pos x="60" y="30"/>
                  </a:cxn>
                  <a:cxn ang="0">
                    <a:pos x="102" y="36"/>
                  </a:cxn>
                  <a:cxn ang="0">
                    <a:pos x="78" y="108"/>
                  </a:cxn>
                  <a:cxn ang="0">
                    <a:pos x="102" y="108"/>
                  </a:cxn>
                  <a:cxn ang="0">
                    <a:pos x="132" y="36"/>
                  </a:cxn>
                  <a:cxn ang="0">
                    <a:pos x="162" y="36"/>
                  </a:cxn>
                  <a:cxn ang="0">
                    <a:pos x="138" y="114"/>
                  </a:cxn>
                  <a:cxn ang="0">
                    <a:pos x="168" y="120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915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/>
                <a:ahLst/>
                <a:cxnLst>
                  <a:cxn ang="0">
                    <a:pos x="66" y="36"/>
                  </a:cxn>
                  <a:cxn ang="0">
                    <a:pos x="66" y="36"/>
                  </a:cxn>
                  <a:cxn ang="0">
                    <a:pos x="18" y="24"/>
                  </a:cxn>
                  <a:cxn ang="0">
                    <a:pos x="0" y="30"/>
                  </a:cxn>
                  <a:cxn ang="0">
                    <a:pos x="36" y="78"/>
                  </a:cxn>
                  <a:cxn ang="0">
                    <a:pos x="48" y="72"/>
                  </a:cxn>
                  <a:cxn ang="0">
                    <a:pos x="24" y="36"/>
                  </a:cxn>
                  <a:cxn ang="0">
                    <a:pos x="24" y="36"/>
                  </a:cxn>
                  <a:cxn ang="0">
                    <a:pos x="72" y="54"/>
                  </a:cxn>
                  <a:cxn ang="0">
                    <a:pos x="90" y="42"/>
                  </a:cxn>
                  <a:cxn ang="0">
                    <a:pos x="54" y="0"/>
                  </a:cxn>
                  <a:cxn ang="0">
                    <a:pos x="42" y="6"/>
                  </a:cxn>
                  <a:cxn ang="0">
                    <a:pos x="66" y="36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916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/>
                <a:ahLst/>
                <a:cxnLst>
                  <a:cxn ang="0">
                    <a:pos x="54" y="89"/>
                  </a:cxn>
                  <a:cxn ang="0">
                    <a:pos x="65" y="83"/>
                  </a:cxn>
                  <a:cxn ang="0">
                    <a:pos x="48" y="35"/>
                  </a:cxn>
                  <a:cxn ang="0">
                    <a:pos x="89" y="65"/>
                  </a:cxn>
                  <a:cxn ang="0">
                    <a:pos x="101" y="59"/>
                  </a:cxn>
                  <a:cxn ang="0">
                    <a:pos x="83" y="0"/>
                  </a:cxn>
                  <a:cxn ang="0">
                    <a:pos x="71" y="12"/>
                  </a:cxn>
                  <a:cxn ang="0">
                    <a:pos x="83" y="41"/>
                  </a:cxn>
                  <a:cxn ang="0">
                    <a:pos x="48" y="23"/>
                  </a:cxn>
                  <a:cxn ang="0">
                    <a:pos x="36" y="29"/>
                  </a:cxn>
                  <a:cxn ang="0">
                    <a:pos x="45" y="68"/>
                  </a:cxn>
                  <a:cxn ang="0">
                    <a:pos x="18" y="41"/>
                  </a:cxn>
                  <a:cxn ang="0">
                    <a:pos x="0" y="53"/>
                  </a:cxn>
                  <a:cxn ang="0">
                    <a:pos x="54" y="89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917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/>
                <a:ahLst/>
                <a:cxnLst>
                  <a:cxn ang="0">
                    <a:pos x="36" y="78"/>
                  </a:cxn>
                  <a:cxn ang="0">
                    <a:pos x="83" y="48"/>
                  </a:cxn>
                  <a:cxn ang="0">
                    <a:pos x="54" y="0"/>
                  </a:cxn>
                  <a:cxn ang="0">
                    <a:pos x="0" y="30"/>
                  </a:cxn>
                  <a:cxn ang="0">
                    <a:pos x="6" y="36"/>
                  </a:cxn>
                  <a:cxn ang="0">
                    <a:pos x="42" y="18"/>
                  </a:cxn>
                  <a:cxn ang="0">
                    <a:pos x="54" y="30"/>
                  </a:cxn>
                  <a:cxn ang="0">
                    <a:pos x="24" y="48"/>
                  </a:cxn>
                  <a:cxn ang="0">
                    <a:pos x="30" y="54"/>
                  </a:cxn>
                  <a:cxn ang="0">
                    <a:pos x="60" y="36"/>
                  </a:cxn>
                  <a:cxn ang="0">
                    <a:pos x="66" y="48"/>
                  </a:cxn>
                  <a:cxn ang="0">
                    <a:pos x="30" y="66"/>
                  </a:cxn>
                  <a:cxn ang="0">
                    <a:pos x="36" y="78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918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/>
                <a:ahLst/>
                <a:cxnLst>
                  <a:cxn ang="0">
                    <a:pos x="90" y="30"/>
                  </a:cxn>
                  <a:cxn ang="0">
                    <a:pos x="66" y="0"/>
                  </a:cxn>
                  <a:cxn ang="0">
                    <a:pos x="0" y="36"/>
                  </a:cxn>
                  <a:cxn ang="0">
                    <a:pos x="24" y="72"/>
                  </a:cxn>
                  <a:cxn ang="0">
                    <a:pos x="36" y="66"/>
                  </a:cxn>
                  <a:cxn ang="0">
                    <a:pos x="18" y="42"/>
                  </a:cxn>
                  <a:cxn ang="0">
                    <a:pos x="36" y="30"/>
                  </a:cxn>
                  <a:cxn ang="0">
                    <a:pos x="54" y="54"/>
                  </a:cxn>
                  <a:cxn ang="0">
                    <a:pos x="60" y="48"/>
                  </a:cxn>
                  <a:cxn ang="0">
                    <a:pos x="48" y="24"/>
                  </a:cxn>
                  <a:cxn ang="0">
                    <a:pos x="60" y="12"/>
                  </a:cxn>
                  <a:cxn ang="0">
                    <a:pos x="78" y="42"/>
                  </a:cxn>
                  <a:cxn ang="0">
                    <a:pos x="90" y="30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919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/>
                <a:ahLst/>
                <a:cxnLst>
                  <a:cxn ang="0">
                    <a:pos x="42" y="60"/>
                  </a:cxn>
                  <a:cxn ang="0">
                    <a:pos x="42" y="60"/>
                  </a:cxn>
                  <a:cxn ang="0">
                    <a:pos x="72" y="12"/>
                  </a:cxn>
                  <a:cxn ang="0">
                    <a:pos x="66" y="0"/>
                  </a:cxn>
                  <a:cxn ang="0">
                    <a:pos x="0" y="42"/>
                  </a:cxn>
                  <a:cxn ang="0">
                    <a:pos x="6" y="54"/>
                  </a:cxn>
                  <a:cxn ang="0">
                    <a:pos x="54" y="24"/>
                  </a:cxn>
                  <a:cxn ang="0">
                    <a:pos x="54" y="24"/>
                  </a:cxn>
                  <a:cxn ang="0">
                    <a:pos x="18" y="72"/>
                  </a:cxn>
                  <a:cxn ang="0">
                    <a:pos x="24" y="84"/>
                  </a:cxn>
                  <a:cxn ang="0">
                    <a:pos x="90" y="42"/>
                  </a:cxn>
                  <a:cxn ang="0">
                    <a:pos x="84" y="30"/>
                  </a:cxn>
                  <a:cxn ang="0">
                    <a:pos x="42" y="60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920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921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/>
                <a:ahLst/>
                <a:cxnLst>
                  <a:cxn ang="0">
                    <a:pos x="18" y="48"/>
                  </a:cxn>
                  <a:cxn ang="0">
                    <a:pos x="18" y="48"/>
                  </a:cxn>
                  <a:cxn ang="0">
                    <a:pos x="30" y="42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18" y="48"/>
                  </a:cxn>
                  <a:cxn ang="0">
                    <a:pos x="18" y="48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922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923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924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925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926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927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9928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459929" name="Rectangle 153"/>
          <p:cNvSpPr>
            <a:spLocks noGrp="1" noChangeArrowheads="1"/>
          </p:cNvSpPr>
          <p:nvPr>
            <p:ph type="ctrTitle" sz="quarter"/>
          </p:nvPr>
        </p:nvSpPr>
        <p:spPr>
          <a:xfrm>
            <a:off x="731851" y="1925638"/>
            <a:ext cx="8289925" cy="1890712"/>
          </a:xfrm>
        </p:spPr>
        <p:txBody>
          <a:bodyPr anchor="b" anchorCtr="1"/>
          <a:lstStyle>
            <a:lvl1pPr>
              <a:defRPr sz="5800"/>
            </a:lvl1pPr>
          </a:lstStyle>
          <a:p>
            <a:r>
              <a:rPr lang="en-US"/>
              <a:t>Haga clic para cambiar el estilo de título	</a:t>
            </a:r>
          </a:p>
        </p:txBody>
      </p:sp>
      <p:sp>
        <p:nvSpPr>
          <p:cNvPr id="459930" name="Rectangle 15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63676" y="4232275"/>
            <a:ext cx="6826250" cy="190817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Haga clic para modificar el estilo de subtítulo del patrón</a:t>
            </a:r>
          </a:p>
        </p:txBody>
      </p:sp>
      <p:sp>
        <p:nvSpPr>
          <p:cNvPr id="459931" name="Rectangle 155"/>
          <p:cNvSpPr>
            <a:spLocks noGrp="1" noChangeArrowheads="1"/>
          </p:cNvSpPr>
          <p:nvPr>
            <p:ph type="dt" sz="quarter" idx="2"/>
          </p:nvPr>
        </p:nvSpPr>
        <p:spPr>
          <a:xfrm>
            <a:off x="325438" y="6804025"/>
            <a:ext cx="2438400" cy="496888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59932" name="Rectangle 156"/>
          <p:cNvSpPr>
            <a:spLocks noGrp="1" noChangeArrowheads="1"/>
          </p:cNvSpPr>
          <p:nvPr>
            <p:ph type="ftr" sz="quarter" idx="3"/>
          </p:nvPr>
        </p:nvSpPr>
        <p:spPr>
          <a:xfrm>
            <a:off x="3332176" y="6804025"/>
            <a:ext cx="3089275" cy="496888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59933" name="Rectangle 15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989763" y="6804025"/>
            <a:ext cx="2438400" cy="496888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D26D7AF2-36DC-4068-A631-37C50E86E1B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988207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B01394-F6A9-42E1-8B6A-DBD8E2BC8DE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97952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951" y="4799013"/>
            <a:ext cx="8291513" cy="148272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9951" y="3165475"/>
            <a:ext cx="8291513" cy="163353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677" indent="0">
              <a:buNone/>
              <a:defRPr sz="1800"/>
            </a:lvl2pPr>
            <a:lvl3pPr marL="913355" indent="0">
              <a:buNone/>
              <a:defRPr sz="1600"/>
            </a:lvl3pPr>
            <a:lvl4pPr marL="1370035" indent="0">
              <a:buNone/>
              <a:defRPr sz="1400"/>
            </a:lvl4pPr>
            <a:lvl5pPr marL="1826711" indent="0">
              <a:buNone/>
              <a:defRPr sz="1400"/>
            </a:lvl5pPr>
            <a:lvl6pPr marL="2283392" indent="0">
              <a:buNone/>
              <a:defRPr sz="1400"/>
            </a:lvl6pPr>
            <a:lvl7pPr marL="2740066" indent="0">
              <a:buNone/>
              <a:defRPr sz="1400"/>
            </a:lvl7pPr>
            <a:lvl8pPr marL="3196743" indent="0">
              <a:buNone/>
              <a:defRPr sz="1400"/>
            </a:lvl8pPr>
            <a:lvl9pPr marL="365342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5D1F68-37DB-4A1C-B15A-7E7B270E829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738280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2277" y="1743089"/>
            <a:ext cx="4478337" cy="4899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743089"/>
            <a:ext cx="4478338" cy="4899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568296-EEB5-4F25-BB58-7ED8F46C6FC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854415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376" y="298450"/>
            <a:ext cx="8778875" cy="1244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370" y="1671643"/>
            <a:ext cx="4310062" cy="696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77" indent="0">
              <a:buNone/>
              <a:defRPr sz="2000" b="1"/>
            </a:lvl2pPr>
            <a:lvl3pPr marL="913355" indent="0">
              <a:buNone/>
              <a:defRPr sz="1800" b="1"/>
            </a:lvl3pPr>
            <a:lvl4pPr marL="1370035" indent="0">
              <a:buNone/>
              <a:defRPr sz="1600" b="1"/>
            </a:lvl4pPr>
            <a:lvl5pPr marL="1826711" indent="0">
              <a:buNone/>
              <a:defRPr sz="1600" b="1"/>
            </a:lvl5pPr>
            <a:lvl6pPr marL="2283392" indent="0">
              <a:buNone/>
              <a:defRPr sz="1600" b="1"/>
            </a:lvl6pPr>
            <a:lvl7pPr marL="2740066" indent="0">
              <a:buNone/>
              <a:defRPr sz="1600" b="1"/>
            </a:lvl7pPr>
            <a:lvl8pPr marL="3196743" indent="0">
              <a:buNone/>
              <a:defRPr sz="1600" b="1"/>
            </a:lvl8pPr>
            <a:lvl9pPr marL="365342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370" y="2368565"/>
            <a:ext cx="4310062" cy="4302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4588" y="1671643"/>
            <a:ext cx="4311650" cy="696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77" indent="0">
              <a:buNone/>
              <a:defRPr sz="2000" b="1"/>
            </a:lvl2pPr>
            <a:lvl3pPr marL="913355" indent="0">
              <a:buNone/>
              <a:defRPr sz="1800" b="1"/>
            </a:lvl3pPr>
            <a:lvl4pPr marL="1370035" indent="0">
              <a:buNone/>
              <a:defRPr sz="1600" b="1"/>
            </a:lvl4pPr>
            <a:lvl5pPr marL="1826711" indent="0">
              <a:buNone/>
              <a:defRPr sz="1600" b="1"/>
            </a:lvl5pPr>
            <a:lvl6pPr marL="2283392" indent="0">
              <a:buNone/>
              <a:defRPr sz="1600" b="1"/>
            </a:lvl6pPr>
            <a:lvl7pPr marL="2740066" indent="0">
              <a:buNone/>
              <a:defRPr sz="1600" b="1"/>
            </a:lvl7pPr>
            <a:lvl8pPr marL="3196743" indent="0">
              <a:buNone/>
              <a:defRPr sz="1600" b="1"/>
            </a:lvl8pPr>
            <a:lvl9pPr marL="365342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4588" y="2368565"/>
            <a:ext cx="4311650" cy="4302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80D53E-BCF6-4D12-8204-C66923D5D99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701327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BE4417-4F8B-4270-89C7-01302BB8AA2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811815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93F388-A043-4374-ABCC-3116D630FD5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0169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0881143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377" y="296869"/>
            <a:ext cx="3209925" cy="12652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3189" y="296863"/>
            <a:ext cx="5453063" cy="63738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377" y="1562101"/>
            <a:ext cx="3209925" cy="5108574"/>
          </a:xfrm>
        </p:spPr>
        <p:txBody>
          <a:bodyPr/>
          <a:lstStyle>
            <a:lvl1pPr marL="0" indent="0">
              <a:buNone/>
              <a:defRPr sz="1400"/>
            </a:lvl1pPr>
            <a:lvl2pPr marL="456677" indent="0">
              <a:buNone/>
              <a:defRPr sz="1200"/>
            </a:lvl2pPr>
            <a:lvl3pPr marL="913355" indent="0">
              <a:buNone/>
              <a:defRPr sz="1000"/>
            </a:lvl3pPr>
            <a:lvl4pPr marL="1370035" indent="0">
              <a:buNone/>
              <a:defRPr sz="900"/>
            </a:lvl4pPr>
            <a:lvl5pPr marL="1826711" indent="0">
              <a:buNone/>
              <a:defRPr sz="900"/>
            </a:lvl5pPr>
            <a:lvl6pPr marL="2283392" indent="0">
              <a:buNone/>
              <a:defRPr sz="900"/>
            </a:lvl6pPr>
            <a:lvl7pPr marL="2740066" indent="0">
              <a:buNone/>
              <a:defRPr sz="900"/>
            </a:lvl7pPr>
            <a:lvl8pPr marL="3196743" indent="0">
              <a:buNone/>
              <a:defRPr sz="900"/>
            </a:lvl8pPr>
            <a:lvl9pPr marL="365342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EE293B-5303-4B85-B038-A7BFC6E574C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105980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1364" y="5227638"/>
            <a:ext cx="5853113" cy="617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11364" y="666764"/>
            <a:ext cx="5853113" cy="4481513"/>
          </a:xfrm>
        </p:spPr>
        <p:txBody>
          <a:bodyPr/>
          <a:lstStyle>
            <a:lvl1pPr marL="0" indent="0">
              <a:buNone/>
              <a:defRPr sz="3200"/>
            </a:lvl1pPr>
            <a:lvl2pPr marL="456677" indent="0">
              <a:buNone/>
              <a:defRPr sz="2800"/>
            </a:lvl2pPr>
            <a:lvl3pPr marL="913355" indent="0">
              <a:buNone/>
              <a:defRPr sz="2400"/>
            </a:lvl3pPr>
            <a:lvl4pPr marL="1370035" indent="0">
              <a:buNone/>
              <a:defRPr sz="2000"/>
            </a:lvl4pPr>
            <a:lvl5pPr marL="1826711" indent="0">
              <a:buNone/>
              <a:defRPr sz="2000"/>
            </a:lvl5pPr>
            <a:lvl6pPr marL="2283392" indent="0">
              <a:buNone/>
              <a:defRPr sz="2000"/>
            </a:lvl6pPr>
            <a:lvl7pPr marL="2740066" indent="0">
              <a:buNone/>
              <a:defRPr sz="2000"/>
            </a:lvl7pPr>
            <a:lvl8pPr marL="3196743" indent="0">
              <a:buNone/>
              <a:defRPr sz="2000"/>
            </a:lvl8pPr>
            <a:lvl9pPr marL="3653423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1364" y="5845182"/>
            <a:ext cx="5853113" cy="876300"/>
          </a:xfrm>
        </p:spPr>
        <p:txBody>
          <a:bodyPr/>
          <a:lstStyle>
            <a:lvl1pPr marL="0" indent="0">
              <a:buNone/>
              <a:defRPr sz="1400"/>
            </a:lvl1pPr>
            <a:lvl2pPr marL="456677" indent="0">
              <a:buNone/>
              <a:defRPr sz="1200"/>
            </a:lvl2pPr>
            <a:lvl3pPr marL="913355" indent="0">
              <a:buNone/>
              <a:defRPr sz="1000"/>
            </a:lvl3pPr>
            <a:lvl4pPr marL="1370035" indent="0">
              <a:buNone/>
              <a:defRPr sz="900"/>
            </a:lvl4pPr>
            <a:lvl5pPr marL="1826711" indent="0">
              <a:buNone/>
              <a:defRPr sz="900"/>
            </a:lvl5pPr>
            <a:lvl6pPr marL="2283392" indent="0">
              <a:buNone/>
              <a:defRPr sz="900"/>
            </a:lvl6pPr>
            <a:lvl7pPr marL="2740066" indent="0">
              <a:buNone/>
              <a:defRPr sz="900"/>
            </a:lvl7pPr>
            <a:lvl8pPr marL="3196743" indent="0">
              <a:buNone/>
              <a:defRPr sz="900"/>
            </a:lvl8pPr>
            <a:lvl9pPr marL="365342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06542F-3E73-4C04-8C59-C2938C4F4FC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635649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A06F87-7928-4FE9-92F7-CAE2477549E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980899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54866" y="249238"/>
            <a:ext cx="2276475" cy="63928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2262" y="249238"/>
            <a:ext cx="6680201" cy="63928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33F39-F458-4846-883D-CD63D62F088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772843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271" y="249238"/>
            <a:ext cx="9109075" cy="1244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2277" y="1743089"/>
            <a:ext cx="4478337" cy="4899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1743089"/>
            <a:ext cx="4478338" cy="4899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22277" y="6800850"/>
            <a:ext cx="2441575" cy="517525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32176" y="6800850"/>
            <a:ext cx="3089275" cy="517525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89777" y="6800850"/>
            <a:ext cx="2441575" cy="517525"/>
          </a:xfrm>
        </p:spPr>
        <p:txBody>
          <a:bodyPr/>
          <a:lstStyle>
            <a:lvl1pPr>
              <a:defRPr/>
            </a:lvl1pPr>
          </a:lstStyle>
          <a:p>
            <a:fld id="{584EF5A1-62D9-4FB6-87D1-CA390B35A9F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912341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271" y="249238"/>
            <a:ext cx="9109075" cy="1244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22277" y="1743089"/>
            <a:ext cx="4478337" cy="4899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743089"/>
            <a:ext cx="4478338" cy="4899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22277" y="6800850"/>
            <a:ext cx="2441575" cy="517525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32176" y="6800850"/>
            <a:ext cx="3089275" cy="517525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89777" y="6800850"/>
            <a:ext cx="2441575" cy="517525"/>
          </a:xfrm>
        </p:spPr>
        <p:txBody>
          <a:bodyPr/>
          <a:lstStyle>
            <a:lvl1pPr>
              <a:defRPr/>
            </a:lvl1pPr>
          </a:lstStyle>
          <a:p>
            <a:fld id="{477E99FD-56F4-4A77-83D7-B3A2014E0FA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157738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271" y="249238"/>
            <a:ext cx="9109075" cy="1244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22277" y="1743089"/>
            <a:ext cx="4478337" cy="4899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53000" y="1743089"/>
            <a:ext cx="4478338" cy="2373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53000" y="4268788"/>
            <a:ext cx="4478338" cy="2373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322277" y="6800850"/>
            <a:ext cx="2441575" cy="517525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332176" y="6800850"/>
            <a:ext cx="3089275" cy="517525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989777" y="6800850"/>
            <a:ext cx="2441575" cy="517525"/>
          </a:xfrm>
        </p:spPr>
        <p:txBody>
          <a:bodyPr/>
          <a:lstStyle>
            <a:lvl1pPr>
              <a:defRPr/>
            </a:lvl1pPr>
          </a:lstStyle>
          <a:p>
            <a:fld id="{BA1B1C13-1FE5-4736-9970-E3C10155BFB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258339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839" y="2319342"/>
            <a:ext cx="8289926" cy="1601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3676" y="4232276"/>
            <a:ext cx="6826250" cy="1908175"/>
          </a:xfrm>
        </p:spPr>
        <p:txBody>
          <a:bodyPr/>
          <a:lstStyle>
            <a:lvl1pPr marL="0" indent="0" algn="ctr">
              <a:buNone/>
              <a:defRPr/>
            </a:lvl1pPr>
            <a:lvl2pPr marL="251899" indent="0" algn="ctr">
              <a:buNone/>
              <a:defRPr/>
            </a:lvl2pPr>
            <a:lvl3pPr marL="503798" indent="0" algn="ctr">
              <a:buNone/>
              <a:defRPr/>
            </a:lvl3pPr>
            <a:lvl4pPr marL="755697" indent="0" algn="ctr">
              <a:buNone/>
              <a:defRPr/>
            </a:lvl4pPr>
            <a:lvl5pPr marL="1007596" indent="0" algn="ctr">
              <a:buNone/>
              <a:defRPr/>
            </a:lvl5pPr>
            <a:lvl6pPr marL="1259494" indent="0" algn="ctr">
              <a:buNone/>
              <a:defRPr/>
            </a:lvl6pPr>
            <a:lvl7pPr marL="1511394" indent="0" algn="ctr">
              <a:buNone/>
              <a:defRPr/>
            </a:lvl7pPr>
            <a:lvl8pPr marL="1763292" indent="0" algn="ctr">
              <a:buNone/>
              <a:defRPr/>
            </a:lvl8pPr>
            <a:lvl9pPr marL="201519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43618343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02918" indent="-202918"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1pPr>
            <a:lvl2pPr marL="440823" indent="-169682"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2pPr>
            <a:lvl3pPr marL="677854" indent="-135571"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3pPr>
            <a:lvl4pPr marL="948994" indent="-135571"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4pPr>
            <a:lvl5pPr marL="1220136" indent="-135571"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046124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939" y="4799014"/>
            <a:ext cx="8291511" cy="1482725"/>
          </a:xfrm>
        </p:spPr>
        <p:txBody>
          <a:bodyPr anchor="t"/>
          <a:lstStyle>
            <a:lvl1pPr algn="l">
              <a:defRPr sz="2204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9939" y="3165475"/>
            <a:ext cx="8291511" cy="1633538"/>
          </a:xfrm>
        </p:spPr>
        <p:txBody>
          <a:bodyPr anchor="b"/>
          <a:lstStyle>
            <a:lvl1pPr marL="0" indent="0">
              <a:buNone/>
              <a:defRPr sz="1102"/>
            </a:lvl1pPr>
            <a:lvl2pPr marL="251899" indent="0">
              <a:buNone/>
              <a:defRPr sz="992"/>
            </a:lvl2pPr>
            <a:lvl3pPr marL="503798" indent="0">
              <a:buNone/>
              <a:defRPr sz="882"/>
            </a:lvl3pPr>
            <a:lvl4pPr marL="755697" indent="0">
              <a:buNone/>
              <a:defRPr sz="771"/>
            </a:lvl4pPr>
            <a:lvl5pPr marL="1007596" indent="0">
              <a:buNone/>
              <a:defRPr sz="771"/>
            </a:lvl5pPr>
            <a:lvl6pPr marL="1259494" indent="0">
              <a:buNone/>
              <a:defRPr sz="771"/>
            </a:lvl6pPr>
            <a:lvl7pPr marL="1511394" indent="0">
              <a:buNone/>
              <a:defRPr sz="771"/>
            </a:lvl7pPr>
            <a:lvl8pPr marL="1763292" indent="0">
              <a:buNone/>
              <a:defRPr sz="771"/>
            </a:lvl8pPr>
            <a:lvl9pPr marL="2015191" indent="0">
              <a:buNone/>
              <a:defRPr sz="77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95576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2778975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4" y="1947863"/>
            <a:ext cx="4313238" cy="5135562"/>
          </a:xfrm>
        </p:spPr>
        <p:txBody>
          <a:bodyPr/>
          <a:lstStyle>
            <a:lvl1pPr>
              <a:defRPr sz="1542"/>
            </a:lvl1pPr>
            <a:lvl2pPr>
              <a:defRPr sz="1322"/>
            </a:lvl2pPr>
            <a:lvl3pPr>
              <a:defRPr sz="1102"/>
            </a:lvl3pPr>
            <a:lvl4pPr>
              <a:defRPr sz="992"/>
            </a:lvl4pPr>
            <a:lvl5pPr>
              <a:defRPr sz="992"/>
            </a:lvl5pPr>
            <a:lvl6pPr>
              <a:defRPr sz="992"/>
            </a:lvl6pPr>
            <a:lvl7pPr>
              <a:defRPr sz="992"/>
            </a:lvl7pPr>
            <a:lvl8pPr>
              <a:defRPr sz="992"/>
            </a:lvl8pPr>
            <a:lvl9pPr>
              <a:defRPr sz="99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3950" y="1947863"/>
            <a:ext cx="4313238" cy="5135562"/>
          </a:xfrm>
        </p:spPr>
        <p:txBody>
          <a:bodyPr/>
          <a:lstStyle>
            <a:lvl1pPr>
              <a:defRPr sz="1542"/>
            </a:lvl1pPr>
            <a:lvl2pPr>
              <a:defRPr sz="1322"/>
            </a:lvl2pPr>
            <a:lvl3pPr>
              <a:defRPr sz="1102"/>
            </a:lvl3pPr>
            <a:lvl4pPr>
              <a:defRPr sz="992"/>
            </a:lvl4pPr>
            <a:lvl5pPr>
              <a:defRPr sz="992"/>
            </a:lvl5pPr>
            <a:lvl6pPr>
              <a:defRPr sz="992"/>
            </a:lvl6pPr>
            <a:lvl7pPr>
              <a:defRPr sz="992"/>
            </a:lvl7pPr>
            <a:lvl8pPr>
              <a:defRPr sz="992"/>
            </a:lvl8pPr>
            <a:lvl9pPr>
              <a:defRPr sz="99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7928564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365" y="298450"/>
            <a:ext cx="8778874" cy="1244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364" y="1671640"/>
            <a:ext cx="4310062" cy="696912"/>
          </a:xfrm>
        </p:spPr>
        <p:txBody>
          <a:bodyPr anchor="b"/>
          <a:lstStyle>
            <a:lvl1pPr marL="0" indent="0">
              <a:buNone/>
              <a:defRPr sz="1322" b="1"/>
            </a:lvl1pPr>
            <a:lvl2pPr marL="251899" indent="0">
              <a:buNone/>
              <a:defRPr sz="1102" b="1"/>
            </a:lvl2pPr>
            <a:lvl3pPr marL="503798" indent="0">
              <a:buNone/>
              <a:defRPr sz="992" b="1"/>
            </a:lvl3pPr>
            <a:lvl4pPr marL="755697" indent="0">
              <a:buNone/>
              <a:defRPr sz="882" b="1"/>
            </a:lvl4pPr>
            <a:lvl5pPr marL="1007596" indent="0">
              <a:buNone/>
              <a:defRPr sz="882" b="1"/>
            </a:lvl5pPr>
            <a:lvl6pPr marL="1259494" indent="0">
              <a:buNone/>
              <a:defRPr sz="882" b="1"/>
            </a:lvl6pPr>
            <a:lvl7pPr marL="1511394" indent="0">
              <a:buNone/>
              <a:defRPr sz="882" b="1"/>
            </a:lvl7pPr>
            <a:lvl8pPr marL="1763292" indent="0">
              <a:buNone/>
              <a:defRPr sz="882" b="1"/>
            </a:lvl8pPr>
            <a:lvl9pPr marL="2015191" indent="0">
              <a:buNone/>
              <a:defRPr sz="88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364" y="2368552"/>
            <a:ext cx="4310062" cy="4302125"/>
          </a:xfrm>
        </p:spPr>
        <p:txBody>
          <a:bodyPr/>
          <a:lstStyle>
            <a:lvl1pPr>
              <a:defRPr sz="1322"/>
            </a:lvl1pPr>
            <a:lvl2pPr>
              <a:defRPr sz="1102"/>
            </a:lvl2pPr>
            <a:lvl3pPr>
              <a:defRPr sz="992"/>
            </a:lvl3pPr>
            <a:lvl4pPr>
              <a:defRPr sz="882"/>
            </a:lvl4pPr>
            <a:lvl5pPr>
              <a:defRPr sz="882"/>
            </a:lvl5pPr>
            <a:lvl6pPr>
              <a:defRPr sz="882"/>
            </a:lvl6pPr>
            <a:lvl7pPr>
              <a:defRPr sz="882"/>
            </a:lvl7pPr>
            <a:lvl8pPr>
              <a:defRPr sz="882"/>
            </a:lvl8pPr>
            <a:lvl9pPr>
              <a:defRPr sz="88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4589" y="1671640"/>
            <a:ext cx="4311650" cy="696912"/>
          </a:xfrm>
        </p:spPr>
        <p:txBody>
          <a:bodyPr anchor="b"/>
          <a:lstStyle>
            <a:lvl1pPr marL="0" indent="0">
              <a:buNone/>
              <a:defRPr sz="1322" b="1"/>
            </a:lvl1pPr>
            <a:lvl2pPr marL="251899" indent="0">
              <a:buNone/>
              <a:defRPr sz="1102" b="1"/>
            </a:lvl2pPr>
            <a:lvl3pPr marL="503798" indent="0">
              <a:buNone/>
              <a:defRPr sz="992" b="1"/>
            </a:lvl3pPr>
            <a:lvl4pPr marL="755697" indent="0">
              <a:buNone/>
              <a:defRPr sz="882" b="1"/>
            </a:lvl4pPr>
            <a:lvl5pPr marL="1007596" indent="0">
              <a:buNone/>
              <a:defRPr sz="882" b="1"/>
            </a:lvl5pPr>
            <a:lvl6pPr marL="1259494" indent="0">
              <a:buNone/>
              <a:defRPr sz="882" b="1"/>
            </a:lvl6pPr>
            <a:lvl7pPr marL="1511394" indent="0">
              <a:buNone/>
              <a:defRPr sz="882" b="1"/>
            </a:lvl7pPr>
            <a:lvl8pPr marL="1763292" indent="0">
              <a:buNone/>
              <a:defRPr sz="882" b="1"/>
            </a:lvl8pPr>
            <a:lvl9pPr marL="2015191" indent="0">
              <a:buNone/>
              <a:defRPr sz="88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4589" y="2368552"/>
            <a:ext cx="4311650" cy="4302125"/>
          </a:xfrm>
        </p:spPr>
        <p:txBody>
          <a:bodyPr/>
          <a:lstStyle>
            <a:lvl1pPr>
              <a:defRPr sz="1322"/>
            </a:lvl1pPr>
            <a:lvl2pPr>
              <a:defRPr sz="1102"/>
            </a:lvl2pPr>
            <a:lvl3pPr>
              <a:defRPr sz="992"/>
            </a:lvl3pPr>
            <a:lvl4pPr>
              <a:defRPr sz="882"/>
            </a:lvl4pPr>
            <a:lvl5pPr>
              <a:defRPr sz="882"/>
            </a:lvl5pPr>
            <a:lvl6pPr>
              <a:defRPr sz="882"/>
            </a:lvl6pPr>
            <a:lvl7pPr>
              <a:defRPr sz="882"/>
            </a:lvl7pPr>
            <a:lvl8pPr>
              <a:defRPr sz="882"/>
            </a:lvl8pPr>
            <a:lvl9pPr>
              <a:defRPr sz="88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8716603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8450185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2863289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364" y="296865"/>
            <a:ext cx="3209926" cy="1265237"/>
          </a:xfrm>
        </p:spPr>
        <p:txBody>
          <a:bodyPr anchor="b"/>
          <a:lstStyle>
            <a:lvl1pPr algn="l">
              <a:defRPr sz="1102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3176" y="296864"/>
            <a:ext cx="5453063" cy="6373812"/>
          </a:xfrm>
        </p:spPr>
        <p:txBody>
          <a:bodyPr/>
          <a:lstStyle>
            <a:lvl1pPr>
              <a:defRPr sz="1763"/>
            </a:lvl1pPr>
            <a:lvl2pPr>
              <a:defRPr sz="1542"/>
            </a:lvl2pPr>
            <a:lvl3pPr>
              <a:defRPr sz="1322"/>
            </a:lvl3pPr>
            <a:lvl4pPr>
              <a:defRPr sz="1102"/>
            </a:lvl4pPr>
            <a:lvl5pPr>
              <a:defRPr sz="1102"/>
            </a:lvl5pPr>
            <a:lvl6pPr>
              <a:defRPr sz="1102"/>
            </a:lvl6pPr>
            <a:lvl7pPr>
              <a:defRPr sz="1102"/>
            </a:lvl7pPr>
            <a:lvl8pPr>
              <a:defRPr sz="1102"/>
            </a:lvl8pPr>
            <a:lvl9pPr>
              <a:defRPr sz="110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364" y="1562102"/>
            <a:ext cx="3209926" cy="5108574"/>
          </a:xfrm>
        </p:spPr>
        <p:txBody>
          <a:bodyPr/>
          <a:lstStyle>
            <a:lvl1pPr marL="0" indent="0">
              <a:buNone/>
              <a:defRPr sz="771"/>
            </a:lvl1pPr>
            <a:lvl2pPr marL="251899" indent="0">
              <a:buNone/>
              <a:defRPr sz="661"/>
            </a:lvl2pPr>
            <a:lvl3pPr marL="503798" indent="0">
              <a:buNone/>
              <a:defRPr sz="551"/>
            </a:lvl3pPr>
            <a:lvl4pPr marL="755697" indent="0">
              <a:buNone/>
              <a:defRPr sz="496"/>
            </a:lvl4pPr>
            <a:lvl5pPr marL="1007596" indent="0">
              <a:buNone/>
              <a:defRPr sz="496"/>
            </a:lvl5pPr>
            <a:lvl6pPr marL="1259494" indent="0">
              <a:buNone/>
              <a:defRPr sz="496"/>
            </a:lvl6pPr>
            <a:lvl7pPr marL="1511394" indent="0">
              <a:buNone/>
              <a:defRPr sz="496"/>
            </a:lvl7pPr>
            <a:lvl8pPr marL="1763292" indent="0">
              <a:buNone/>
              <a:defRPr sz="496"/>
            </a:lvl8pPr>
            <a:lvl9pPr marL="2015191" indent="0">
              <a:buNone/>
              <a:defRPr sz="49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0754811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1352" y="5227639"/>
            <a:ext cx="5853113" cy="617537"/>
          </a:xfrm>
        </p:spPr>
        <p:txBody>
          <a:bodyPr anchor="b"/>
          <a:lstStyle>
            <a:lvl1pPr algn="l">
              <a:defRPr sz="1102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11352" y="666753"/>
            <a:ext cx="5853113" cy="4481513"/>
          </a:xfrm>
        </p:spPr>
        <p:txBody>
          <a:bodyPr/>
          <a:lstStyle>
            <a:lvl1pPr marL="0" indent="0">
              <a:buNone/>
              <a:defRPr sz="1763"/>
            </a:lvl1pPr>
            <a:lvl2pPr marL="251899" indent="0">
              <a:buNone/>
              <a:defRPr sz="1542"/>
            </a:lvl2pPr>
            <a:lvl3pPr marL="503798" indent="0">
              <a:buNone/>
              <a:defRPr sz="1322"/>
            </a:lvl3pPr>
            <a:lvl4pPr marL="755697" indent="0">
              <a:buNone/>
              <a:defRPr sz="1102"/>
            </a:lvl4pPr>
            <a:lvl5pPr marL="1007596" indent="0">
              <a:buNone/>
              <a:defRPr sz="1102"/>
            </a:lvl5pPr>
            <a:lvl6pPr marL="1259494" indent="0">
              <a:buNone/>
              <a:defRPr sz="1102"/>
            </a:lvl6pPr>
            <a:lvl7pPr marL="1511394" indent="0">
              <a:buNone/>
              <a:defRPr sz="1102"/>
            </a:lvl7pPr>
            <a:lvl8pPr marL="1763292" indent="0">
              <a:buNone/>
              <a:defRPr sz="1102"/>
            </a:lvl8pPr>
            <a:lvl9pPr marL="2015191" indent="0">
              <a:buNone/>
              <a:defRPr sz="1102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1352" y="5845177"/>
            <a:ext cx="5853113" cy="876300"/>
          </a:xfrm>
        </p:spPr>
        <p:txBody>
          <a:bodyPr/>
          <a:lstStyle>
            <a:lvl1pPr marL="0" indent="0">
              <a:buNone/>
              <a:defRPr sz="771"/>
            </a:lvl1pPr>
            <a:lvl2pPr marL="251899" indent="0">
              <a:buNone/>
              <a:defRPr sz="661"/>
            </a:lvl2pPr>
            <a:lvl3pPr marL="503798" indent="0">
              <a:buNone/>
              <a:defRPr sz="551"/>
            </a:lvl3pPr>
            <a:lvl4pPr marL="755697" indent="0">
              <a:buNone/>
              <a:defRPr sz="496"/>
            </a:lvl4pPr>
            <a:lvl5pPr marL="1007596" indent="0">
              <a:buNone/>
              <a:defRPr sz="496"/>
            </a:lvl5pPr>
            <a:lvl6pPr marL="1259494" indent="0">
              <a:buNone/>
              <a:defRPr sz="496"/>
            </a:lvl6pPr>
            <a:lvl7pPr marL="1511394" indent="0">
              <a:buNone/>
              <a:defRPr sz="496"/>
            </a:lvl7pPr>
            <a:lvl8pPr marL="1763292" indent="0">
              <a:buNone/>
              <a:defRPr sz="496"/>
            </a:lvl8pPr>
            <a:lvl9pPr marL="2015191" indent="0">
              <a:buNone/>
              <a:defRPr sz="49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7701306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82894629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53265" y="298453"/>
            <a:ext cx="2193926" cy="678497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313" y="298453"/>
            <a:ext cx="6432550" cy="678497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45407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709" y="1433779"/>
            <a:ext cx="8290560" cy="1483563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60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5709" y="2945078"/>
            <a:ext cx="8290560" cy="1643909"/>
          </a:xfrm>
        </p:spPr>
        <p:txBody>
          <a:bodyPr lIns="45616" rIns="45616" anchor="t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DBF5F9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6474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363" y="296863"/>
            <a:ext cx="3209925" cy="12652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3175" y="296863"/>
            <a:ext cx="5453063" cy="63738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363" y="1562100"/>
            <a:ext cx="3209925" cy="51085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0395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1350" y="5227638"/>
            <a:ext cx="5853113" cy="617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11350" y="666750"/>
            <a:ext cx="5853113" cy="44815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1350" y="5845175"/>
            <a:ext cx="5853113" cy="8763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30386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92313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53263" y="298450"/>
            <a:ext cx="2193925" cy="6784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313" y="298450"/>
            <a:ext cx="6432550" cy="6784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96244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846" y="2319347"/>
            <a:ext cx="8289925" cy="1601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3676" y="4232275"/>
            <a:ext cx="6826250" cy="1908175"/>
          </a:xfrm>
        </p:spPr>
        <p:txBody>
          <a:bodyPr/>
          <a:lstStyle>
            <a:lvl1pPr marL="0" indent="0" algn="ctr">
              <a:buNone/>
              <a:defRPr/>
            </a:lvl1pPr>
            <a:lvl2pPr marL="456879" indent="0" algn="ctr">
              <a:buNone/>
              <a:defRPr/>
            </a:lvl2pPr>
            <a:lvl3pPr marL="913756" indent="0" algn="ctr">
              <a:buNone/>
              <a:defRPr/>
            </a:lvl3pPr>
            <a:lvl4pPr marL="1370636" indent="0" algn="ctr">
              <a:buNone/>
              <a:defRPr/>
            </a:lvl4pPr>
            <a:lvl5pPr marL="1827514" indent="0" algn="ctr">
              <a:buNone/>
              <a:defRPr/>
            </a:lvl5pPr>
            <a:lvl6pPr marL="2284395" indent="0" algn="ctr">
              <a:buNone/>
              <a:defRPr/>
            </a:lvl6pPr>
            <a:lvl7pPr marL="2741271" indent="0" algn="ctr">
              <a:buNone/>
              <a:defRPr/>
            </a:lvl7pPr>
            <a:lvl8pPr marL="3198148" indent="0" algn="ctr">
              <a:buNone/>
              <a:defRPr/>
            </a:lvl8pPr>
            <a:lvl9pPr marL="365502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792904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010" y="298456"/>
            <a:ext cx="7447597" cy="1339849"/>
          </a:xfrm>
        </p:spPr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50000"/>
              <a:buFontTx/>
              <a:buBlip>
                <a:blip r:embed="rId2"/>
              </a:buBlip>
              <a:defRPr>
                <a:solidFill>
                  <a:schemeClr val="accent2"/>
                </a:solidFill>
              </a:defRPr>
            </a:lvl1pPr>
            <a:lvl2pPr>
              <a:buSzPct val="150000"/>
              <a:buFontTx/>
              <a:buBlip>
                <a:blip r:embed="rId2"/>
              </a:buBlip>
              <a:defRPr>
                <a:solidFill>
                  <a:schemeClr val="accent2"/>
                </a:solidFill>
              </a:defRPr>
            </a:lvl2pPr>
            <a:lvl3pPr>
              <a:buSzPct val="150000"/>
              <a:buFontTx/>
              <a:buBlip>
                <a:blip r:embed="rId2"/>
              </a:buBlip>
              <a:defRPr>
                <a:solidFill>
                  <a:schemeClr val="accent2"/>
                </a:solidFill>
              </a:defRPr>
            </a:lvl3pPr>
            <a:lvl4pPr>
              <a:buSzPct val="150000"/>
              <a:buFontTx/>
              <a:buBlip>
                <a:blip r:embed="rId2"/>
              </a:buBlip>
              <a:defRPr>
                <a:solidFill>
                  <a:schemeClr val="accent2"/>
                </a:solidFill>
              </a:defRPr>
            </a:lvl4pPr>
            <a:lvl5pPr>
              <a:buSzPct val="150000"/>
              <a:buFontTx/>
              <a:buBlip>
                <a:blip r:embed="rId2"/>
              </a:buBlip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051003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946" y="4799013"/>
            <a:ext cx="8291513" cy="148272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9946" y="3165475"/>
            <a:ext cx="8291513" cy="163353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79" indent="0">
              <a:buNone/>
              <a:defRPr sz="1800"/>
            </a:lvl2pPr>
            <a:lvl3pPr marL="913756" indent="0">
              <a:buNone/>
              <a:defRPr sz="1600"/>
            </a:lvl3pPr>
            <a:lvl4pPr marL="1370636" indent="0">
              <a:buNone/>
              <a:defRPr sz="1400"/>
            </a:lvl4pPr>
            <a:lvl5pPr marL="1827514" indent="0">
              <a:buNone/>
              <a:defRPr sz="1400"/>
            </a:lvl5pPr>
            <a:lvl6pPr marL="2284395" indent="0">
              <a:buNone/>
              <a:defRPr sz="1400"/>
            </a:lvl6pPr>
            <a:lvl7pPr marL="2741271" indent="0">
              <a:buNone/>
              <a:defRPr sz="1400"/>
            </a:lvl7pPr>
            <a:lvl8pPr marL="3198148" indent="0">
              <a:buNone/>
              <a:defRPr sz="1400"/>
            </a:lvl8pPr>
            <a:lvl9pPr marL="365502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60685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8" y="1947863"/>
            <a:ext cx="4313237" cy="5135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3958" y="1947863"/>
            <a:ext cx="4313238" cy="5135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24486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371" y="298450"/>
            <a:ext cx="8778875" cy="1244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370" y="1671643"/>
            <a:ext cx="4310062" cy="696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79" indent="0">
              <a:buNone/>
              <a:defRPr sz="2000" b="1"/>
            </a:lvl2pPr>
            <a:lvl3pPr marL="913756" indent="0">
              <a:buNone/>
              <a:defRPr sz="1800" b="1"/>
            </a:lvl3pPr>
            <a:lvl4pPr marL="1370636" indent="0">
              <a:buNone/>
              <a:defRPr sz="1600" b="1"/>
            </a:lvl4pPr>
            <a:lvl5pPr marL="1827514" indent="0">
              <a:buNone/>
              <a:defRPr sz="1600" b="1"/>
            </a:lvl5pPr>
            <a:lvl6pPr marL="2284395" indent="0">
              <a:buNone/>
              <a:defRPr sz="1600" b="1"/>
            </a:lvl6pPr>
            <a:lvl7pPr marL="2741271" indent="0">
              <a:buNone/>
              <a:defRPr sz="1600" b="1"/>
            </a:lvl7pPr>
            <a:lvl8pPr marL="3198148" indent="0">
              <a:buNone/>
              <a:defRPr sz="1600" b="1"/>
            </a:lvl8pPr>
            <a:lvl9pPr marL="365502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370" y="2368559"/>
            <a:ext cx="4310062" cy="4302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4588" y="1671643"/>
            <a:ext cx="4311650" cy="696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79" indent="0">
              <a:buNone/>
              <a:defRPr sz="2000" b="1"/>
            </a:lvl2pPr>
            <a:lvl3pPr marL="913756" indent="0">
              <a:buNone/>
              <a:defRPr sz="1800" b="1"/>
            </a:lvl3pPr>
            <a:lvl4pPr marL="1370636" indent="0">
              <a:buNone/>
              <a:defRPr sz="1600" b="1"/>
            </a:lvl4pPr>
            <a:lvl5pPr marL="1827514" indent="0">
              <a:buNone/>
              <a:defRPr sz="1600" b="1"/>
            </a:lvl5pPr>
            <a:lvl6pPr marL="2284395" indent="0">
              <a:buNone/>
              <a:defRPr sz="1600" b="1"/>
            </a:lvl6pPr>
            <a:lvl7pPr marL="2741271" indent="0">
              <a:buNone/>
              <a:defRPr sz="1600" b="1"/>
            </a:lvl7pPr>
            <a:lvl8pPr marL="3198148" indent="0">
              <a:buNone/>
              <a:defRPr sz="1600" b="1"/>
            </a:lvl8pPr>
            <a:lvl9pPr marL="365502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4588" y="2368559"/>
            <a:ext cx="4311650" cy="4302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30681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8394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766674"/>
            <a:ext cx="8778240" cy="1244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2090759"/>
            <a:ext cx="4307840" cy="4829048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8080" y="2090759"/>
            <a:ext cx="4307840" cy="4829048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958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9465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371" y="296869"/>
            <a:ext cx="3209925" cy="12652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3184" y="296863"/>
            <a:ext cx="5453063" cy="63738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371" y="1562101"/>
            <a:ext cx="3209925" cy="5108574"/>
          </a:xfrm>
        </p:spPr>
        <p:txBody>
          <a:bodyPr/>
          <a:lstStyle>
            <a:lvl1pPr marL="0" indent="0">
              <a:buNone/>
              <a:defRPr sz="1400"/>
            </a:lvl1pPr>
            <a:lvl2pPr marL="456879" indent="0">
              <a:buNone/>
              <a:defRPr sz="1200"/>
            </a:lvl2pPr>
            <a:lvl3pPr marL="913756" indent="0">
              <a:buNone/>
              <a:defRPr sz="1000"/>
            </a:lvl3pPr>
            <a:lvl4pPr marL="1370636" indent="0">
              <a:buNone/>
              <a:defRPr sz="900"/>
            </a:lvl4pPr>
            <a:lvl5pPr marL="1827514" indent="0">
              <a:buNone/>
              <a:defRPr sz="900"/>
            </a:lvl5pPr>
            <a:lvl6pPr marL="2284395" indent="0">
              <a:buNone/>
              <a:defRPr sz="900"/>
            </a:lvl6pPr>
            <a:lvl7pPr marL="2741271" indent="0">
              <a:buNone/>
              <a:defRPr sz="900"/>
            </a:lvl7pPr>
            <a:lvl8pPr marL="3198148" indent="0">
              <a:buNone/>
              <a:defRPr sz="900"/>
            </a:lvl8pPr>
            <a:lvl9pPr marL="365502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67508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1358" y="5227638"/>
            <a:ext cx="5853113" cy="617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11358" y="666759"/>
            <a:ext cx="5853113" cy="4481513"/>
          </a:xfrm>
        </p:spPr>
        <p:txBody>
          <a:bodyPr/>
          <a:lstStyle>
            <a:lvl1pPr marL="0" indent="0">
              <a:buNone/>
              <a:defRPr sz="3200"/>
            </a:lvl1pPr>
            <a:lvl2pPr marL="456879" indent="0">
              <a:buNone/>
              <a:defRPr sz="2800"/>
            </a:lvl2pPr>
            <a:lvl3pPr marL="913756" indent="0">
              <a:buNone/>
              <a:defRPr sz="2400"/>
            </a:lvl3pPr>
            <a:lvl4pPr marL="1370636" indent="0">
              <a:buNone/>
              <a:defRPr sz="2000"/>
            </a:lvl4pPr>
            <a:lvl5pPr marL="1827514" indent="0">
              <a:buNone/>
              <a:defRPr sz="2000"/>
            </a:lvl5pPr>
            <a:lvl6pPr marL="2284395" indent="0">
              <a:buNone/>
              <a:defRPr sz="2000"/>
            </a:lvl6pPr>
            <a:lvl7pPr marL="2741271" indent="0">
              <a:buNone/>
              <a:defRPr sz="2000"/>
            </a:lvl7pPr>
            <a:lvl8pPr marL="3198148" indent="0">
              <a:buNone/>
              <a:defRPr sz="2000"/>
            </a:lvl8pPr>
            <a:lvl9pPr marL="3655029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1358" y="5845182"/>
            <a:ext cx="5853113" cy="876300"/>
          </a:xfrm>
        </p:spPr>
        <p:txBody>
          <a:bodyPr/>
          <a:lstStyle>
            <a:lvl1pPr marL="0" indent="0">
              <a:buNone/>
              <a:defRPr sz="1400"/>
            </a:lvl1pPr>
            <a:lvl2pPr marL="456879" indent="0">
              <a:buNone/>
              <a:defRPr sz="1200"/>
            </a:lvl2pPr>
            <a:lvl3pPr marL="913756" indent="0">
              <a:buNone/>
              <a:defRPr sz="1000"/>
            </a:lvl3pPr>
            <a:lvl4pPr marL="1370636" indent="0">
              <a:buNone/>
              <a:defRPr sz="900"/>
            </a:lvl4pPr>
            <a:lvl5pPr marL="1827514" indent="0">
              <a:buNone/>
              <a:defRPr sz="900"/>
            </a:lvl5pPr>
            <a:lvl6pPr marL="2284395" indent="0">
              <a:buNone/>
              <a:defRPr sz="900"/>
            </a:lvl6pPr>
            <a:lvl7pPr marL="2741271" indent="0">
              <a:buNone/>
              <a:defRPr sz="900"/>
            </a:lvl7pPr>
            <a:lvl8pPr marL="3198148" indent="0">
              <a:buNone/>
              <a:defRPr sz="900"/>
            </a:lvl8pPr>
            <a:lvl9pPr marL="365502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57158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15646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53271" y="298451"/>
            <a:ext cx="2193925" cy="678497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313" y="298451"/>
            <a:ext cx="6432550" cy="678497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38284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68960" y="1493520"/>
            <a:ext cx="8375091" cy="1991360"/>
          </a:xfrm>
          <a:ln>
            <a:noFill/>
          </a:ln>
        </p:spPr>
        <p:txBody>
          <a:bodyPr vert="horz" tIns="0" rIns="18251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60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68960" y="3515519"/>
            <a:ext cx="8378342" cy="1908387"/>
          </a:xfrm>
        </p:spPr>
        <p:txBody>
          <a:bodyPr lIns="0" rIns="18251"/>
          <a:lstStyle>
            <a:lvl1pPr marL="0" marR="48658" indent="0" algn="r">
              <a:buNone/>
              <a:defRPr>
                <a:solidFill>
                  <a:schemeClr val="tx1"/>
                </a:solidFill>
              </a:defRPr>
            </a:lvl1pPr>
            <a:lvl2pPr marL="486589" indent="0" algn="ctr">
              <a:buNone/>
            </a:lvl2pPr>
            <a:lvl3pPr marL="973168" indent="0" algn="ctr">
              <a:buNone/>
            </a:lvl3pPr>
            <a:lvl4pPr marL="1459749" indent="0" algn="ctr">
              <a:buNone/>
            </a:lvl4pPr>
            <a:lvl5pPr marL="1946329" indent="0" algn="ctr">
              <a:buNone/>
            </a:lvl5pPr>
            <a:lvl6pPr marL="2432913" indent="0" algn="ctr">
              <a:buNone/>
            </a:lvl6pPr>
            <a:lvl7pPr marL="2919492" indent="0" algn="ctr">
              <a:buNone/>
            </a:lvl7pPr>
            <a:lvl8pPr marL="3406075" indent="0" algn="ctr">
              <a:buNone/>
            </a:lvl8pPr>
            <a:lvl9pPr marL="3892656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DBF5F9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531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6097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709" y="1433779"/>
            <a:ext cx="8290560" cy="1483563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60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5709" y="2945078"/>
            <a:ext cx="8290560" cy="1643909"/>
          </a:xfrm>
        </p:spPr>
        <p:txBody>
          <a:bodyPr lIns="45616" rIns="45616" anchor="t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DBF5F9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0150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766674"/>
            <a:ext cx="8778240" cy="1244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2090759"/>
            <a:ext cx="4307840" cy="4829048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8080" y="2090759"/>
            <a:ext cx="4307840" cy="4829048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8500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766674"/>
            <a:ext cx="8778240" cy="1244600"/>
          </a:xfrm>
        </p:spPr>
        <p:txBody>
          <a:bodyPr tIns="45616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680" y="2020159"/>
            <a:ext cx="4309534" cy="717961"/>
          </a:xfrm>
        </p:spPr>
        <p:txBody>
          <a:bodyPr lIns="45616" tIns="0" rIns="45616" bIns="0" anchor="ctr">
            <a:noAutofit/>
          </a:bodyPr>
          <a:lstStyle>
            <a:lvl1pPr marL="0" indent="0">
              <a:buNone/>
              <a:defRPr sz="26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200" b="1"/>
            </a:lvl2pPr>
            <a:lvl3pPr>
              <a:buNone/>
              <a:defRPr sz="1900" b="1"/>
            </a:lvl3pPr>
            <a:lvl4pPr>
              <a:buNone/>
              <a:defRPr sz="1700" b="1"/>
            </a:lvl4pPr>
            <a:lvl5pPr>
              <a:buNone/>
              <a:defRPr sz="17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4721" y="2025098"/>
            <a:ext cx="4311227" cy="713051"/>
          </a:xfrm>
        </p:spPr>
        <p:txBody>
          <a:bodyPr lIns="45616" tIns="0" rIns="45616" bIns="0" anchor="ctr"/>
          <a:lstStyle>
            <a:lvl1pPr marL="0" indent="0">
              <a:buNone/>
              <a:defRPr sz="26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200" b="1"/>
            </a:lvl2pPr>
            <a:lvl3pPr>
              <a:buNone/>
              <a:defRPr sz="1900" b="1"/>
            </a:lvl3pPr>
            <a:lvl4pPr>
              <a:buNone/>
              <a:defRPr sz="1700" b="1"/>
            </a:lvl4pPr>
            <a:lvl5pPr>
              <a:buNone/>
              <a:defRPr sz="17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87680" y="2738120"/>
            <a:ext cx="4309534" cy="4187562"/>
          </a:xfrm>
        </p:spPr>
        <p:txBody>
          <a:bodyPr tIns="0"/>
          <a:lstStyle>
            <a:lvl1pPr>
              <a:defRPr sz="240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4721" y="2738120"/>
            <a:ext cx="4311227" cy="4187562"/>
          </a:xfrm>
        </p:spPr>
        <p:txBody>
          <a:bodyPr tIns="0"/>
          <a:lstStyle>
            <a:lvl1pPr>
              <a:defRPr sz="240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525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766674"/>
            <a:ext cx="8778240" cy="1244600"/>
          </a:xfrm>
        </p:spPr>
        <p:txBody>
          <a:bodyPr tIns="45616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680" y="2020159"/>
            <a:ext cx="4309534" cy="717961"/>
          </a:xfrm>
        </p:spPr>
        <p:txBody>
          <a:bodyPr lIns="45616" tIns="0" rIns="45616" bIns="0" anchor="ctr">
            <a:noAutofit/>
          </a:bodyPr>
          <a:lstStyle>
            <a:lvl1pPr marL="0" indent="0">
              <a:buNone/>
              <a:defRPr sz="26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200" b="1"/>
            </a:lvl2pPr>
            <a:lvl3pPr>
              <a:buNone/>
              <a:defRPr sz="1900" b="1"/>
            </a:lvl3pPr>
            <a:lvl4pPr>
              <a:buNone/>
              <a:defRPr sz="1700" b="1"/>
            </a:lvl4pPr>
            <a:lvl5pPr>
              <a:buNone/>
              <a:defRPr sz="17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4721" y="2025098"/>
            <a:ext cx="4311227" cy="713051"/>
          </a:xfrm>
        </p:spPr>
        <p:txBody>
          <a:bodyPr lIns="45616" tIns="0" rIns="45616" bIns="0" anchor="ctr"/>
          <a:lstStyle>
            <a:lvl1pPr marL="0" indent="0">
              <a:buNone/>
              <a:defRPr sz="26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200" b="1"/>
            </a:lvl2pPr>
            <a:lvl3pPr>
              <a:buNone/>
              <a:defRPr sz="1900" b="1"/>
            </a:lvl3pPr>
            <a:lvl4pPr>
              <a:buNone/>
              <a:defRPr sz="1700" b="1"/>
            </a:lvl4pPr>
            <a:lvl5pPr>
              <a:buNone/>
              <a:defRPr sz="17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87680" y="2738120"/>
            <a:ext cx="4309534" cy="4187562"/>
          </a:xfrm>
        </p:spPr>
        <p:txBody>
          <a:bodyPr tIns="0"/>
          <a:lstStyle>
            <a:lvl1pPr>
              <a:defRPr sz="240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4721" y="2738120"/>
            <a:ext cx="4311227" cy="4187562"/>
          </a:xfrm>
        </p:spPr>
        <p:txBody>
          <a:bodyPr tIns="0"/>
          <a:lstStyle>
            <a:lvl1pPr>
              <a:defRPr sz="240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8951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766674"/>
            <a:ext cx="8859520" cy="1244600"/>
          </a:xfrm>
        </p:spPr>
        <p:txBody>
          <a:bodyPr vert="horz" tIns="45616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4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2133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8419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60072"/>
            <a:ext cx="2926080" cy="1265343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8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31520" y="1825413"/>
            <a:ext cx="2926080" cy="4978400"/>
          </a:xfrm>
        </p:spPr>
        <p:txBody>
          <a:bodyPr lIns="18251" rIns="18251"/>
          <a:lstStyle>
            <a:lvl1pPr marL="0" indent="0" algn="l">
              <a:buNone/>
              <a:defRPr sz="1500"/>
            </a:lvl1pPr>
            <a:lvl2pPr indent="0" algn="l">
              <a:buNone/>
              <a:defRPr sz="1300"/>
            </a:lvl2pPr>
            <a:lvl3pPr indent="0" algn="l">
              <a:buNone/>
              <a:defRPr sz="1100"/>
            </a:lvl3pPr>
            <a:lvl4pPr indent="0" algn="l">
              <a:buNone/>
              <a:defRPr sz="1000"/>
            </a:lvl4pPr>
            <a:lvl5pPr indent="0" algn="l">
              <a:buNone/>
              <a:defRPr sz="10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813390" y="1825413"/>
            <a:ext cx="5452533" cy="4978400"/>
          </a:xfrm>
        </p:spPr>
        <p:txBody>
          <a:bodyPr tIns="0"/>
          <a:lstStyle>
            <a:lvl1pPr>
              <a:defRPr sz="3000"/>
            </a:lvl1pPr>
            <a:lvl2pPr>
              <a:defRPr sz="2800"/>
            </a:lvl2pPr>
            <a:lvl3pPr>
              <a:defRPr sz="2600"/>
            </a:lvl3pPr>
            <a:lvl4pPr>
              <a:defRPr sz="2200"/>
            </a:lvl4pPr>
            <a:lvl5pPr>
              <a:defRPr sz="19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5016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376803" y="1206573"/>
            <a:ext cx="5608320" cy="448056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313" tIns="48657" rIns="97313" bIns="48657" rtlCol="0" anchor="ctr"/>
          <a:lstStyle/>
          <a:p>
            <a:pPr algn="ctr" defTabSz="973168" fontAlgn="auto">
              <a:spcBef>
                <a:spcPts val="0"/>
              </a:spcBef>
              <a:spcAft>
                <a:spcPts val="0"/>
              </a:spcAft>
            </a:pPr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537743" y="5836193"/>
            <a:ext cx="165811" cy="16926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313" tIns="48657" rIns="97313" bIns="48657" rtlCol="0" anchor="ctr"/>
          <a:lstStyle/>
          <a:p>
            <a:pPr algn="ctr" defTabSz="973168" fontAlgn="auto">
              <a:spcBef>
                <a:spcPts val="0"/>
              </a:spcBef>
              <a:spcAft>
                <a:spcPts val="0"/>
              </a:spcAft>
            </a:pPr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1281624"/>
            <a:ext cx="2360371" cy="1723298"/>
          </a:xfrm>
        </p:spPr>
        <p:txBody>
          <a:bodyPr vert="horz" lIns="45616" tIns="45616" rIns="45616" bIns="45616" anchor="b"/>
          <a:lstStyle>
            <a:lvl1pPr algn="l">
              <a:buNone/>
              <a:defRPr sz="22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0" y="3080236"/>
            <a:ext cx="2357120" cy="2373037"/>
          </a:xfrm>
        </p:spPr>
        <p:txBody>
          <a:bodyPr lIns="63862" rIns="45616" bIns="45616" anchor="t"/>
          <a:lstStyle>
            <a:lvl1pPr marL="0" indent="0" algn="l">
              <a:spcBef>
                <a:spcPts val="267"/>
              </a:spcBef>
              <a:buFontTx/>
              <a:buNone/>
              <a:defRPr sz="14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5680" y="6921388"/>
            <a:ext cx="650240" cy="397581"/>
          </a:xfrm>
        </p:spPr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718179" y="1306141"/>
            <a:ext cx="4925568" cy="4281424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4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0160" y="6333631"/>
            <a:ext cx="9773920" cy="113396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313" tIns="48657" rIns="97313" bIns="48657" anchor="t" compatLnSpc="1"/>
          <a:lstStyle/>
          <a:p>
            <a:pPr defTabSz="973168" fontAlgn="auto">
              <a:spcBef>
                <a:spcPts val="0"/>
              </a:spcBef>
              <a:spcAft>
                <a:spcPts val="0"/>
              </a:spcAft>
            </a:pPr>
            <a:endParaRPr lang="en-US" sz="1900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673600" y="6772703"/>
            <a:ext cx="5080000" cy="69490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313" tIns="48657" rIns="97313" bIns="48657" anchor="t" compatLnSpc="1"/>
          <a:lstStyle/>
          <a:p>
            <a:pPr defTabSz="973168" fontAlgn="auto">
              <a:spcBef>
                <a:spcPts val="0"/>
              </a:spcBef>
              <a:spcAft>
                <a:spcPts val="0"/>
              </a:spcAft>
            </a:pPr>
            <a:endParaRPr lang="en-US" sz="1900" dirty="0">
              <a:solidFill>
                <a:prstClr val="black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41719711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0159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1360" y="995710"/>
            <a:ext cx="2194560" cy="567503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7680" y="995710"/>
            <a:ext cx="6421120" cy="567503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5125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838" y="2319338"/>
            <a:ext cx="8289925" cy="1601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3675" y="4232275"/>
            <a:ext cx="6826250" cy="19081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439914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68579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938" y="4799013"/>
            <a:ext cx="8291512" cy="148272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9938" y="3165475"/>
            <a:ext cx="8291512" cy="163353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31089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947863"/>
            <a:ext cx="4313237" cy="5135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3950" y="1947863"/>
            <a:ext cx="4313238" cy="5135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431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766674"/>
            <a:ext cx="8859520" cy="1244600"/>
          </a:xfrm>
        </p:spPr>
        <p:txBody>
          <a:bodyPr vert="horz" tIns="45616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4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4583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363" y="298450"/>
            <a:ext cx="8778875" cy="1244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363" y="1671638"/>
            <a:ext cx="4310062" cy="696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363" y="2368550"/>
            <a:ext cx="4310062" cy="4302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4588" y="1671638"/>
            <a:ext cx="4311650" cy="696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4588" y="2368550"/>
            <a:ext cx="4311650" cy="4302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1473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28287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03707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363" y="296863"/>
            <a:ext cx="3209925" cy="12652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3175" y="296863"/>
            <a:ext cx="5453063" cy="63738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363" y="1562100"/>
            <a:ext cx="3209925" cy="51085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22462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1350" y="5227638"/>
            <a:ext cx="5853113" cy="617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11350" y="666750"/>
            <a:ext cx="5853113" cy="44815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1350" y="5845175"/>
            <a:ext cx="5853113" cy="8763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835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54778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53263" y="298450"/>
            <a:ext cx="2193925" cy="6784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313" y="298450"/>
            <a:ext cx="6432550" cy="6784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127940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838" y="2319338"/>
            <a:ext cx="8289925" cy="1601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3675" y="4232275"/>
            <a:ext cx="6826250" cy="19081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56722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31462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938" y="4799013"/>
            <a:ext cx="8291512" cy="148272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9938" y="3165475"/>
            <a:ext cx="8291512" cy="163353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3971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2510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947863"/>
            <a:ext cx="4313237" cy="5135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3950" y="1947863"/>
            <a:ext cx="4313238" cy="5135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800778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363" y="298450"/>
            <a:ext cx="8778875" cy="1244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363" y="1671638"/>
            <a:ext cx="4310062" cy="696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363" y="2368550"/>
            <a:ext cx="4310062" cy="4302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4588" y="1671638"/>
            <a:ext cx="4311650" cy="696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4588" y="2368550"/>
            <a:ext cx="4311650" cy="4302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10051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0093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35147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363" y="296863"/>
            <a:ext cx="3209925" cy="12652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3175" y="296863"/>
            <a:ext cx="5453063" cy="63738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363" y="1562100"/>
            <a:ext cx="3209925" cy="51085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381519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1350" y="5227638"/>
            <a:ext cx="5853113" cy="617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11350" y="666750"/>
            <a:ext cx="5853113" cy="44815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1350" y="5845175"/>
            <a:ext cx="5853113" cy="8763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06488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28332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53263" y="298450"/>
            <a:ext cx="2193925" cy="6784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313" y="298450"/>
            <a:ext cx="6432550" cy="6784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2807824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520" y="2319800"/>
            <a:ext cx="8290560" cy="1600694"/>
          </a:xfrm>
          <a:prstGeom prst="rect">
            <a:avLst/>
          </a:prstGeom>
        </p:spPr>
        <p:txBody>
          <a:bodyPr lIns="98390" tIns="49195" rIns="98390" bIns="4919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3040" y="4231642"/>
            <a:ext cx="6827520" cy="1908387"/>
          </a:xfrm>
          <a:prstGeom prst="rect">
            <a:avLst/>
          </a:prstGeom>
        </p:spPr>
        <p:txBody>
          <a:bodyPr lIns="98390" tIns="49195" rIns="98390" bIns="49195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1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3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45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27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09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916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735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555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7680" y="6921361"/>
            <a:ext cx="2275840" cy="39758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97593-E2B5-2945-A339-063D9EC3B88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32480" y="6921361"/>
            <a:ext cx="3088640" cy="39758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Origins Science Scholars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0080" y="6921361"/>
            <a:ext cx="2275840" cy="39758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8BF5F5-DD45-0D4B-B27A-2899EDB69D5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1877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3010" y="833721"/>
            <a:ext cx="7715026" cy="1129553"/>
          </a:xfrm>
          <a:prstGeom prst="rect">
            <a:avLst/>
          </a:prstGeom>
        </p:spPr>
        <p:txBody>
          <a:bodyPr lIns="98390" tIns="49195" rIns="98390" bIns="49195"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1" y="2241176"/>
            <a:ext cx="7526745" cy="4429537"/>
          </a:xfrm>
          <a:prstGeom prst="rect">
            <a:avLst/>
          </a:prstGeom>
        </p:spPr>
        <p:txBody>
          <a:bodyPr lIns="98390" tIns="49195" rIns="98390" bIns="49195"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7680" y="6921361"/>
            <a:ext cx="2275840" cy="39758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05BFD-ACEA-BB4E-8CA4-67B4608FA72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32480" y="6921361"/>
            <a:ext cx="3088640" cy="39758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Origins Science Scholars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0080" y="6921361"/>
            <a:ext cx="2275840" cy="39758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AEFF5-38AA-9147-9190-FD5025B8E1F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2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60072"/>
            <a:ext cx="2926080" cy="1265343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8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31520" y="1825413"/>
            <a:ext cx="2926080" cy="4978400"/>
          </a:xfrm>
        </p:spPr>
        <p:txBody>
          <a:bodyPr lIns="18251" rIns="18251"/>
          <a:lstStyle>
            <a:lvl1pPr marL="0" indent="0" algn="l">
              <a:buNone/>
              <a:defRPr sz="1500"/>
            </a:lvl1pPr>
            <a:lvl2pPr indent="0" algn="l">
              <a:buNone/>
              <a:defRPr sz="1300"/>
            </a:lvl2pPr>
            <a:lvl3pPr indent="0" algn="l">
              <a:buNone/>
              <a:defRPr sz="1100"/>
            </a:lvl3pPr>
            <a:lvl4pPr indent="0" algn="l">
              <a:buNone/>
              <a:defRPr sz="1000"/>
            </a:lvl4pPr>
            <a:lvl5pPr indent="0" algn="l">
              <a:buNone/>
              <a:defRPr sz="10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813390" y="1825413"/>
            <a:ext cx="5452533" cy="4978400"/>
          </a:xfrm>
        </p:spPr>
        <p:txBody>
          <a:bodyPr tIns="0"/>
          <a:lstStyle>
            <a:lvl1pPr>
              <a:defRPr sz="3000"/>
            </a:lvl1pPr>
            <a:lvl2pPr>
              <a:defRPr sz="2800"/>
            </a:lvl2pPr>
            <a:lvl3pPr>
              <a:defRPr sz="2600"/>
            </a:lvl3pPr>
            <a:lvl4pPr>
              <a:defRPr sz="2200"/>
            </a:lvl4pPr>
            <a:lvl5pPr>
              <a:defRPr sz="19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85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520" y="2319800"/>
            <a:ext cx="8290560" cy="1600694"/>
          </a:xfrm>
          <a:prstGeom prst="rect">
            <a:avLst/>
          </a:prstGeom>
        </p:spPr>
        <p:txBody>
          <a:bodyPr lIns="98390" tIns="49195" rIns="98390" bIns="4919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3040" y="4231642"/>
            <a:ext cx="6827520" cy="1908387"/>
          </a:xfrm>
          <a:prstGeom prst="rect">
            <a:avLst/>
          </a:prstGeom>
        </p:spPr>
        <p:txBody>
          <a:bodyPr lIns="98390" tIns="49195" rIns="98390" bIns="49195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61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22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84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45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07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686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30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91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97593-E2B5-2945-A339-063D9EC3B88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Origins Science Scholars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BF5F5-DD45-0D4B-B27A-2899EDB69D5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1164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3010" y="833721"/>
            <a:ext cx="7715026" cy="1129553"/>
          </a:xfrm>
          <a:prstGeom prst="rect">
            <a:avLst/>
          </a:prstGeom>
        </p:spPr>
        <p:txBody>
          <a:bodyPr lIns="98390" tIns="49195" rIns="98390" bIns="49195"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2" y="2241176"/>
            <a:ext cx="7526745" cy="4429537"/>
          </a:xfrm>
          <a:prstGeom prst="rect">
            <a:avLst/>
          </a:prstGeom>
        </p:spPr>
        <p:txBody>
          <a:bodyPr lIns="98390" tIns="49195" rIns="98390" bIns="49195"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05BFD-ACEA-BB4E-8CA4-67B4608FA72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Origins Science Scholars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AEFF5-38AA-9147-9190-FD5025B8E1F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7920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467" y="4798626"/>
            <a:ext cx="8290560" cy="1483148"/>
          </a:xfrm>
          <a:prstGeom prst="rect">
            <a:avLst/>
          </a:prstGeom>
        </p:spPr>
        <p:txBody>
          <a:bodyPr lIns="98390" tIns="49195" rIns="98390" bIns="49195" anchor="t"/>
          <a:lstStyle>
            <a:lvl1pPr algn="l">
              <a:defRPr sz="315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0467" y="3165091"/>
            <a:ext cx="8290560" cy="1633537"/>
          </a:xfrm>
          <a:prstGeom prst="rect">
            <a:avLst/>
          </a:prstGeom>
        </p:spPr>
        <p:txBody>
          <a:bodyPr lIns="98390" tIns="49195" rIns="98390" bIns="49195" anchor="b"/>
          <a:lstStyle>
            <a:lvl1pPr marL="0" indent="0">
              <a:buNone/>
              <a:defRPr sz="1616">
                <a:solidFill>
                  <a:schemeClr val="tx1">
                    <a:tint val="75000"/>
                  </a:schemeClr>
                </a:solidFill>
              </a:defRPr>
            </a:lvl1pPr>
            <a:lvl2pPr marL="361446" indent="0">
              <a:buNone/>
              <a:defRPr sz="1396">
                <a:solidFill>
                  <a:schemeClr val="tx1">
                    <a:tint val="75000"/>
                  </a:schemeClr>
                </a:solidFill>
              </a:defRPr>
            </a:lvl2pPr>
            <a:lvl3pPr marL="722891" indent="0">
              <a:buNone/>
              <a:defRPr sz="1249">
                <a:solidFill>
                  <a:schemeClr val="tx1">
                    <a:tint val="75000"/>
                  </a:schemeClr>
                </a:solidFill>
              </a:defRPr>
            </a:lvl3pPr>
            <a:lvl4pPr marL="1084337" indent="0">
              <a:buNone/>
              <a:defRPr sz="1102">
                <a:solidFill>
                  <a:schemeClr val="tx1">
                    <a:tint val="75000"/>
                  </a:schemeClr>
                </a:solidFill>
              </a:defRPr>
            </a:lvl4pPr>
            <a:lvl5pPr marL="1445782" indent="0">
              <a:buNone/>
              <a:defRPr sz="1102">
                <a:solidFill>
                  <a:schemeClr val="tx1">
                    <a:tint val="75000"/>
                  </a:schemeClr>
                </a:solidFill>
              </a:defRPr>
            </a:lvl5pPr>
            <a:lvl6pPr marL="1807226" indent="0">
              <a:buNone/>
              <a:defRPr sz="1102">
                <a:solidFill>
                  <a:schemeClr val="tx1">
                    <a:tint val="75000"/>
                  </a:schemeClr>
                </a:solidFill>
              </a:defRPr>
            </a:lvl6pPr>
            <a:lvl7pPr marL="2168671" indent="0">
              <a:buNone/>
              <a:defRPr sz="1102">
                <a:solidFill>
                  <a:schemeClr val="tx1">
                    <a:tint val="75000"/>
                  </a:schemeClr>
                </a:solidFill>
              </a:defRPr>
            </a:lvl7pPr>
            <a:lvl8pPr marL="2530116" indent="0">
              <a:buNone/>
              <a:defRPr sz="1102">
                <a:solidFill>
                  <a:schemeClr val="tx1">
                    <a:tint val="75000"/>
                  </a:schemeClr>
                </a:solidFill>
              </a:defRPr>
            </a:lvl8pPr>
            <a:lvl9pPr marL="2891562" indent="0">
              <a:buNone/>
              <a:defRPr sz="110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DAFA4-977E-2444-97B4-D73405E30A79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Origins Science Scholars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9EF78-A6ED-4F4D-8BF7-1DB96407A43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5192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299050"/>
            <a:ext cx="8778240" cy="1244600"/>
          </a:xfrm>
          <a:prstGeom prst="rect">
            <a:avLst/>
          </a:prstGeom>
        </p:spPr>
        <p:txBody>
          <a:bodyPr lIns="98390" tIns="49195" rIns="98390" bIns="4919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1742444"/>
            <a:ext cx="4307840" cy="4928271"/>
          </a:xfrm>
          <a:prstGeom prst="rect">
            <a:avLst/>
          </a:prstGeom>
        </p:spPr>
        <p:txBody>
          <a:bodyPr lIns="98390" tIns="49195" rIns="98390" bIns="49195"/>
          <a:lstStyle>
            <a:lvl1pPr>
              <a:defRPr sz="2204"/>
            </a:lvl1pPr>
            <a:lvl2pPr>
              <a:defRPr sz="1910"/>
            </a:lvl2pPr>
            <a:lvl3pPr>
              <a:defRPr sz="1616"/>
            </a:lvl3pPr>
            <a:lvl4pPr>
              <a:defRPr sz="1396"/>
            </a:lvl4pPr>
            <a:lvl5pPr>
              <a:defRPr sz="1396"/>
            </a:lvl5pPr>
            <a:lvl6pPr>
              <a:defRPr sz="1396"/>
            </a:lvl6pPr>
            <a:lvl7pPr>
              <a:defRPr sz="1396"/>
            </a:lvl7pPr>
            <a:lvl8pPr>
              <a:defRPr sz="1396"/>
            </a:lvl8pPr>
            <a:lvl9pPr>
              <a:defRPr sz="13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8080" y="1742444"/>
            <a:ext cx="4307840" cy="4928271"/>
          </a:xfrm>
          <a:prstGeom prst="rect">
            <a:avLst/>
          </a:prstGeom>
        </p:spPr>
        <p:txBody>
          <a:bodyPr lIns="98390" tIns="49195" rIns="98390" bIns="49195"/>
          <a:lstStyle>
            <a:lvl1pPr>
              <a:defRPr sz="2204"/>
            </a:lvl1pPr>
            <a:lvl2pPr>
              <a:defRPr sz="1910"/>
            </a:lvl2pPr>
            <a:lvl3pPr>
              <a:defRPr sz="1616"/>
            </a:lvl3pPr>
            <a:lvl4pPr>
              <a:defRPr sz="1396"/>
            </a:lvl4pPr>
            <a:lvl5pPr>
              <a:defRPr sz="1396"/>
            </a:lvl5pPr>
            <a:lvl6pPr>
              <a:defRPr sz="1396"/>
            </a:lvl6pPr>
            <a:lvl7pPr>
              <a:defRPr sz="1396"/>
            </a:lvl7pPr>
            <a:lvl8pPr>
              <a:defRPr sz="1396"/>
            </a:lvl8pPr>
            <a:lvl9pPr>
              <a:defRPr sz="13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CDF28-20A7-8147-BD66-57009727CDA6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71E7D-A78E-CD4B-A2DE-26DD138EC08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8167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299050"/>
            <a:ext cx="8778240" cy="1244600"/>
          </a:xfrm>
          <a:prstGeom prst="rect">
            <a:avLst/>
          </a:prstGeom>
        </p:spPr>
        <p:txBody>
          <a:bodyPr lIns="98390" tIns="49195" rIns="98390" bIns="49195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680" y="1671567"/>
            <a:ext cx="4309534" cy="696630"/>
          </a:xfrm>
          <a:prstGeom prst="rect">
            <a:avLst/>
          </a:prstGeom>
        </p:spPr>
        <p:txBody>
          <a:bodyPr lIns="98390" tIns="49195" rIns="98390" bIns="49195" anchor="b"/>
          <a:lstStyle>
            <a:lvl1pPr marL="0" indent="0">
              <a:buNone/>
              <a:defRPr sz="1910" b="1"/>
            </a:lvl1pPr>
            <a:lvl2pPr marL="361446" indent="0">
              <a:buNone/>
              <a:defRPr sz="1616" b="1"/>
            </a:lvl2pPr>
            <a:lvl3pPr marL="722891" indent="0">
              <a:buNone/>
              <a:defRPr sz="1396" b="1"/>
            </a:lvl3pPr>
            <a:lvl4pPr marL="1084337" indent="0">
              <a:buNone/>
              <a:defRPr sz="1249" b="1"/>
            </a:lvl4pPr>
            <a:lvl5pPr marL="1445782" indent="0">
              <a:buNone/>
              <a:defRPr sz="1249" b="1"/>
            </a:lvl5pPr>
            <a:lvl6pPr marL="1807226" indent="0">
              <a:buNone/>
              <a:defRPr sz="1249" b="1"/>
            </a:lvl6pPr>
            <a:lvl7pPr marL="2168671" indent="0">
              <a:buNone/>
              <a:defRPr sz="1249" b="1"/>
            </a:lvl7pPr>
            <a:lvl8pPr marL="2530116" indent="0">
              <a:buNone/>
              <a:defRPr sz="1249" b="1"/>
            </a:lvl8pPr>
            <a:lvl9pPr marL="2891562" indent="0">
              <a:buNone/>
              <a:defRPr sz="124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" y="2368197"/>
            <a:ext cx="4309534" cy="4302514"/>
          </a:xfrm>
          <a:prstGeom prst="rect">
            <a:avLst/>
          </a:prstGeom>
        </p:spPr>
        <p:txBody>
          <a:bodyPr lIns="98390" tIns="49195" rIns="98390" bIns="49195"/>
          <a:lstStyle>
            <a:lvl1pPr>
              <a:defRPr sz="1910"/>
            </a:lvl1pPr>
            <a:lvl2pPr>
              <a:defRPr sz="1616"/>
            </a:lvl2pPr>
            <a:lvl3pPr>
              <a:defRPr sz="1396"/>
            </a:lvl3pPr>
            <a:lvl4pPr>
              <a:defRPr sz="1249"/>
            </a:lvl4pPr>
            <a:lvl5pPr>
              <a:defRPr sz="1249"/>
            </a:lvl5pPr>
            <a:lvl6pPr>
              <a:defRPr sz="1249"/>
            </a:lvl6pPr>
            <a:lvl7pPr>
              <a:defRPr sz="1249"/>
            </a:lvl7pPr>
            <a:lvl8pPr>
              <a:defRPr sz="1249"/>
            </a:lvl8pPr>
            <a:lvl9pPr>
              <a:defRPr sz="124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4697" y="1671567"/>
            <a:ext cx="4311226" cy="696630"/>
          </a:xfrm>
          <a:prstGeom prst="rect">
            <a:avLst/>
          </a:prstGeom>
        </p:spPr>
        <p:txBody>
          <a:bodyPr lIns="98390" tIns="49195" rIns="98390" bIns="49195" anchor="b"/>
          <a:lstStyle>
            <a:lvl1pPr marL="0" indent="0">
              <a:buNone/>
              <a:defRPr sz="1910" b="1"/>
            </a:lvl1pPr>
            <a:lvl2pPr marL="361446" indent="0">
              <a:buNone/>
              <a:defRPr sz="1616" b="1"/>
            </a:lvl2pPr>
            <a:lvl3pPr marL="722891" indent="0">
              <a:buNone/>
              <a:defRPr sz="1396" b="1"/>
            </a:lvl3pPr>
            <a:lvl4pPr marL="1084337" indent="0">
              <a:buNone/>
              <a:defRPr sz="1249" b="1"/>
            </a:lvl4pPr>
            <a:lvl5pPr marL="1445782" indent="0">
              <a:buNone/>
              <a:defRPr sz="1249" b="1"/>
            </a:lvl5pPr>
            <a:lvl6pPr marL="1807226" indent="0">
              <a:buNone/>
              <a:defRPr sz="1249" b="1"/>
            </a:lvl6pPr>
            <a:lvl7pPr marL="2168671" indent="0">
              <a:buNone/>
              <a:defRPr sz="1249" b="1"/>
            </a:lvl7pPr>
            <a:lvl8pPr marL="2530116" indent="0">
              <a:buNone/>
              <a:defRPr sz="1249" b="1"/>
            </a:lvl8pPr>
            <a:lvl9pPr marL="2891562" indent="0">
              <a:buNone/>
              <a:defRPr sz="124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4697" y="2368197"/>
            <a:ext cx="4311226" cy="4302514"/>
          </a:xfrm>
          <a:prstGeom prst="rect">
            <a:avLst/>
          </a:prstGeom>
        </p:spPr>
        <p:txBody>
          <a:bodyPr lIns="98390" tIns="49195" rIns="98390" bIns="49195"/>
          <a:lstStyle>
            <a:lvl1pPr>
              <a:defRPr sz="1910"/>
            </a:lvl1pPr>
            <a:lvl2pPr>
              <a:defRPr sz="1616"/>
            </a:lvl2pPr>
            <a:lvl3pPr>
              <a:defRPr sz="1396"/>
            </a:lvl3pPr>
            <a:lvl4pPr>
              <a:defRPr sz="1249"/>
            </a:lvl4pPr>
            <a:lvl5pPr>
              <a:defRPr sz="1249"/>
            </a:lvl5pPr>
            <a:lvl6pPr>
              <a:defRPr sz="1249"/>
            </a:lvl6pPr>
            <a:lvl7pPr>
              <a:defRPr sz="1249"/>
            </a:lvl7pPr>
            <a:lvl8pPr>
              <a:defRPr sz="1249"/>
            </a:lvl8pPr>
            <a:lvl9pPr>
              <a:defRPr sz="124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DD3A8-F8A5-AC4B-9CD2-31997369C3C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A88A0-49E4-8747-80CD-48B4654A214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82210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299050"/>
            <a:ext cx="8778240" cy="1244600"/>
          </a:xfrm>
          <a:prstGeom prst="rect">
            <a:avLst/>
          </a:prstGeom>
        </p:spPr>
        <p:txBody>
          <a:bodyPr lIns="98390" tIns="49195" rIns="98390" bIns="4919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C6EE1-FF4A-0543-BADF-30D9B58CB8A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42FD1-3218-8F4F-9876-E7A3C320839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61936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D26ED-20AF-3044-9631-A52998DDBDB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56D59-D63B-E642-8DF2-FC655232193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88205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3" y="297321"/>
            <a:ext cx="3208867" cy="1265343"/>
          </a:xfrm>
          <a:prstGeom prst="rect">
            <a:avLst/>
          </a:prstGeom>
        </p:spPr>
        <p:txBody>
          <a:bodyPr lIns="98390" tIns="49195" rIns="98390" bIns="49195" anchor="b"/>
          <a:lstStyle>
            <a:lvl1pPr algn="l">
              <a:defRPr sz="161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3389" y="297325"/>
            <a:ext cx="5452534" cy="6373390"/>
          </a:xfrm>
          <a:prstGeom prst="rect">
            <a:avLst/>
          </a:prstGeom>
        </p:spPr>
        <p:txBody>
          <a:bodyPr lIns="98390" tIns="49195" rIns="98390" bIns="49195"/>
          <a:lstStyle>
            <a:lvl1pPr>
              <a:defRPr sz="2498"/>
            </a:lvl1pPr>
            <a:lvl2pPr>
              <a:defRPr sz="2204"/>
            </a:lvl2pPr>
            <a:lvl3pPr>
              <a:defRPr sz="1910"/>
            </a:lvl3pPr>
            <a:lvl4pPr>
              <a:defRPr sz="1616"/>
            </a:lvl4pPr>
            <a:lvl5pPr>
              <a:defRPr sz="1616"/>
            </a:lvl5pPr>
            <a:lvl6pPr>
              <a:defRPr sz="1616"/>
            </a:lvl6pPr>
            <a:lvl7pPr>
              <a:defRPr sz="1616"/>
            </a:lvl7pPr>
            <a:lvl8pPr>
              <a:defRPr sz="1616"/>
            </a:lvl8pPr>
            <a:lvl9pPr>
              <a:defRPr sz="161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683" y="1562666"/>
            <a:ext cx="3208867" cy="5108046"/>
          </a:xfrm>
          <a:prstGeom prst="rect">
            <a:avLst/>
          </a:prstGeom>
        </p:spPr>
        <p:txBody>
          <a:bodyPr lIns="98390" tIns="49195" rIns="98390" bIns="49195"/>
          <a:lstStyle>
            <a:lvl1pPr marL="0" indent="0">
              <a:buNone/>
              <a:defRPr sz="1102"/>
            </a:lvl1pPr>
            <a:lvl2pPr marL="361446" indent="0">
              <a:buNone/>
              <a:defRPr sz="955"/>
            </a:lvl2pPr>
            <a:lvl3pPr marL="722891" indent="0">
              <a:buNone/>
              <a:defRPr sz="808"/>
            </a:lvl3pPr>
            <a:lvl4pPr marL="1084337" indent="0">
              <a:buNone/>
              <a:defRPr sz="734"/>
            </a:lvl4pPr>
            <a:lvl5pPr marL="1445782" indent="0">
              <a:buNone/>
              <a:defRPr sz="734"/>
            </a:lvl5pPr>
            <a:lvl6pPr marL="1807226" indent="0">
              <a:buNone/>
              <a:defRPr sz="734"/>
            </a:lvl6pPr>
            <a:lvl7pPr marL="2168671" indent="0">
              <a:buNone/>
              <a:defRPr sz="734"/>
            </a:lvl7pPr>
            <a:lvl8pPr marL="2530116" indent="0">
              <a:buNone/>
              <a:defRPr sz="734"/>
            </a:lvl8pPr>
            <a:lvl9pPr marL="2891562" indent="0">
              <a:buNone/>
              <a:defRPr sz="73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36440-329B-674C-AA96-3FAA6356FA3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B76B9-20BA-6C45-AB92-A572DBE73B0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03492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1774" y="5227322"/>
            <a:ext cx="5852160" cy="617115"/>
          </a:xfrm>
          <a:prstGeom prst="rect">
            <a:avLst/>
          </a:prstGeom>
        </p:spPr>
        <p:txBody>
          <a:bodyPr lIns="98390" tIns="49195" rIns="98390" bIns="49195" anchor="b"/>
          <a:lstStyle>
            <a:lvl1pPr algn="l">
              <a:defRPr sz="161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11774" y="667244"/>
            <a:ext cx="5852160" cy="4480560"/>
          </a:xfrm>
          <a:prstGeom prst="rect">
            <a:avLst/>
          </a:prstGeom>
        </p:spPr>
        <p:txBody>
          <a:bodyPr lIns="98390" tIns="49195" rIns="98390" bIns="49195" rtlCol="0">
            <a:normAutofit/>
          </a:bodyPr>
          <a:lstStyle>
            <a:lvl1pPr marL="0" indent="0">
              <a:buNone/>
              <a:defRPr sz="2498"/>
            </a:lvl1pPr>
            <a:lvl2pPr marL="361446" indent="0">
              <a:buNone/>
              <a:defRPr sz="2204"/>
            </a:lvl2pPr>
            <a:lvl3pPr marL="722891" indent="0">
              <a:buNone/>
              <a:defRPr sz="1910"/>
            </a:lvl3pPr>
            <a:lvl4pPr marL="1084337" indent="0">
              <a:buNone/>
              <a:defRPr sz="1616"/>
            </a:lvl4pPr>
            <a:lvl5pPr marL="1445782" indent="0">
              <a:buNone/>
              <a:defRPr sz="1616"/>
            </a:lvl5pPr>
            <a:lvl6pPr marL="1807226" indent="0">
              <a:buNone/>
              <a:defRPr sz="1616"/>
            </a:lvl6pPr>
            <a:lvl7pPr marL="2168671" indent="0">
              <a:buNone/>
              <a:defRPr sz="1616"/>
            </a:lvl7pPr>
            <a:lvl8pPr marL="2530116" indent="0">
              <a:buNone/>
              <a:defRPr sz="1616"/>
            </a:lvl8pPr>
            <a:lvl9pPr marL="2891562" indent="0">
              <a:buNone/>
              <a:defRPr sz="1616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1774" y="5844437"/>
            <a:ext cx="5852160" cy="876405"/>
          </a:xfrm>
          <a:prstGeom prst="rect">
            <a:avLst/>
          </a:prstGeom>
        </p:spPr>
        <p:txBody>
          <a:bodyPr lIns="98390" tIns="49195" rIns="98390" bIns="49195"/>
          <a:lstStyle>
            <a:lvl1pPr marL="0" indent="0">
              <a:buNone/>
              <a:defRPr sz="1102"/>
            </a:lvl1pPr>
            <a:lvl2pPr marL="361446" indent="0">
              <a:buNone/>
              <a:defRPr sz="955"/>
            </a:lvl2pPr>
            <a:lvl3pPr marL="722891" indent="0">
              <a:buNone/>
              <a:defRPr sz="808"/>
            </a:lvl3pPr>
            <a:lvl4pPr marL="1084337" indent="0">
              <a:buNone/>
              <a:defRPr sz="734"/>
            </a:lvl4pPr>
            <a:lvl5pPr marL="1445782" indent="0">
              <a:buNone/>
              <a:defRPr sz="734"/>
            </a:lvl5pPr>
            <a:lvl6pPr marL="1807226" indent="0">
              <a:buNone/>
              <a:defRPr sz="734"/>
            </a:lvl6pPr>
            <a:lvl7pPr marL="2168671" indent="0">
              <a:buNone/>
              <a:defRPr sz="734"/>
            </a:lvl7pPr>
            <a:lvl8pPr marL="2530116" indent="0">
              <a:buNone/>
              <a:defRPr sz="734"/>
            </a:lvl8pPr>
            <a:lvl9pPr marL="2891562" indent="0">
              <a:buNone/>
              <a:defRPr sz="73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53BB0F-A683-4142-A9CE-D6D77850277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F4D03-06CB-EE43-9A17-29B744DF6AA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30400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299050"/>
            <a:ext cx="8778240" cy="1244600"/>
          </a:xfrm>
          <a:prstGeom prst="rect">
            <a:avLst/>
          </a:prstGeom>
        </p:spPr>
        <p:txBody>
          <a:bodyPr lIns="98390" tIns="49195" rIns="98390" bIns="4919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7680" y="1742444"/>
            <a:ext cx="8778240" cy="4928271"/>
          </a:xfrm>
          <a:prstGeom prst="rect">
            <a:avLst/>
          </a:prstGeom>
        </p:spPr>
        <p:txBody>
          <a:bodyPr vert="eaVert" lIns="98390" tIns="49195" rIns="98390" bIns="49195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97255-2415-AB4D-B6F9-ADFB8F0A927B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C424A-2ED9-C449-ADCA-A88936DF00D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457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376803" y="1206573"/>
            <a:ext cx="5608320" cy="448056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313" tIns="48657" rIns="97313" bIns="48657" rtlCol="0" anchor="ctr"/>
          <a:lstStyle/>
          <a:p>
            <a:pPr algn="ctr" defTabSz="973168" fontAlgn="auto">
              <a:spcBef>
                <a:spcPts val="0"/>
              </a:spcBef>
              <a:spcAft>
                <a:spcPts val="0"/>
              </a:spcAft>
            </a:pPr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537743" y="5836193"/>
            <a:ext cx="165811" cy="16926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313" tIns="48657" rIns="97313" bIns="48657" rtlCol="0" anchor="ctr"/>
          <a:lstStyle/>
          <a:p>
            <a:pPr algn="ctr" defTabSz="973168" fontAlgn="auto">
              <a:spcBef>
                <a:spcPts val="0"/>
              </a:spcBef>
              <a:spcAft>
                <a:spcPts val="0"/>
              </a:spcAft>
            </a:pPr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1281624"/>
            <a:ext cx="2360371" cy="1723298"/>
          </a:xfrm>
        </p:spPr>
        <p:txBody>
          <a:bodyPr vert="horz" lIns="45616" tIns="45616" rIns="45616" bIns="45616" anchor="b"/>
          <a:lstStyle>
            <a:lvl1pPr algn="l">
              <a:buNone/>
              <a:defRPr sz="22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0" y="3080236"/>
            <a:ext cx="2357120" cy="2373037"/>
          </a:xfrm>
        </p:spPr>
        <p:txBody>
          <a:bodyPr lIns="63862" rIns="45616" bIns="45616" anchor="t"/>
          <a:lstStyle>
            <a:lvl1pPr marL="0" indent="0" algn="l">
              <a:spcBef>
                <a:spcPts val="267"/>
              </a:spcBef>
              <a:buFontTx/>
              <a:buNone/>
              <a:defRPr sz="14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5680" y="6921388"/>
            <a:ext cx="650240" cy="397581"/>
          </a:xfrm>
        </p:spPr>
        <p:txBody>
          <a:bodyPr/>
          <a:lstStyle/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718179" y="1306141"/>
            <a:ext cx="4925568" cy="4281424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4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0160" y="6333631"/>
            <a:ext cx="9773920" cy="113396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313" tIns="48657" rIns="97313" bIns="48657" anchor="t" compatLnSpc="1"/>
          <a:lstStyle/>
          <a:p>
            <a:pPr defTabSz="973168" fontAlgn="auto">
              <a:spcBef>
                <a:spcPts val="0"/>
              </a:spcBef>
              <a:spcAft>
                <a:spcPts val="0"/>
              </a:spcAft>
            </a:pPr>
            <a:endParaRPr lang="en-US" sz="1900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673600" y="6772703"/>
            <a:ext cx="5080000" cy="69490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313" tIns="48657" rIns="97313" bIns="48657" anchor="t" compatLnSpc="1"/>
          <a:lstStyle/>
          <a:p>
            <a:pPr defTabSz="973168" fontAlgn="auto">
              <a:spcBef>
                <a:spcPts val="0"/>
              </a:spcBef>
              <a:spcAft>
                <a:spcPts val="0"/>
              </a:spcAft>
            </a:pPr>
            <a:endParaRPr lang="en-US" sz="1900" dirty="0">
              <a:solidFill>
                <a:prstClr val="black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95867829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1360" y="299054"/>
            <a:ext cx="2194560" cy="6371661"/>
          </a:xfrm>
          <a:prstGeom prst="rect">
            <a:avLst/>
          </a:prstGeom>
        </p:spPr>
        <p:txBody>
          <a:bodyPr vert="eaVert" lIns="98390" tIns="49195" rIns="98390" bIns="4919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7680" y="299054"/>
            <a:ext cx="6421120" cy="6371661"/>
          </a:xfrm>
          <a:prstGeom prst="rect">
            <a:avLst/>
          </a:prstGeom>
        </p:spPr>
        <p:txBody>
          <a:bodyPr vert="eaVert" lIns="98390" tIns="49195" rIns="98390" bIns="4919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BBD1D-3936-CE4C-A6CF-45A94BE6B74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4D5C0-39D0-D84F-A75A-77E6F90B5DE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72181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838" y="2319340"/>
            <a:ext cx="8289925" cy="1601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3675" y="4232276"/>
            <a:ext cx="6826250" cy="1908175"/>
          </a:xfrm>
        </p:spPr>
        <p:txBody>
          <a:bodyPr/>
          <a:lstStyle>
            <a:lvl1pPr marL="0" indent="0" algn="ctr">
              <a:buNone/>
              <a:defRPr/>
            </a:lvl1pPr>
            <a:lvl2pPr marL="335878" indent="0" algn="ctr">
              <a:buNone/>
              <a:defRPr/>
            </a:lvl2pPr>
            <a:lvl3pPr marL="671755" indent="0" algn="ctr">
              <a:buNone/>
              <a:defRPr/>
            </a:lvl3pPr>
            <a:lvl4pPr marL="1007632" indent="0" algn="ctr">
              <a:buNone/>
              <a:defRPr/>
            </a:lvl4pPr>
            <a:lvl5pPr marL="1343510" indent="0" algn="ctr">
              <a:buNone/>
              <a:defRPr/>
            </a:lvl5pPr>
            <a:lvl6pPr marL="1679387" indent="0" algn="ctr">
              <a:buNone/>
              <a:defRPr/>
            </a:lvl6pPr>
            <a:lvl7pPr marL="2015265" indent="0" algn="ctr">
              <a:buNone/>
              <a:defRPr/>
            </a:lvl7pPr>
            <a:lvl8pPr marL="2351142" indent="0" algn="ctr">
              <a:buNone/>
              <a:defRPr/>
            </a:lvl8pPr>
            <a:lvl9pPr marL="268701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868145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174673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938" y="4799014"/>
            <a:ext cx="8291512" cy="1482725"/>
          </a:xfrm>
        </p:spPr>
        <p:txBody>
          <a:bodyPr anchor="t"/>
          <a:lstStyle>
            <a:lvl1pPr algn="l">
              <a:defRPr sz="2938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9938" y="3165475"/>
            <a:ext cx="8291512" cy="1633538"/>
          </a:xfrm>
        </p:spPr>
        <p:txBody>
          <a:bodyPr anchor="b"/>
          <a:lstStyle>
            <a:lvl1pPr marL="0" indent="0">
              <a:buNone/>
              <a:defRPr sz="1470"/>
            </a:lvl1pPr>
            <a:lvl2pPr marL="335878" indent="0">
              <a:buNone/>
              <a:defRPr sz="1322"/>
            </a:lvl2pPr>
            <a:lvl3pPr marL="671755" indent="0">
              <a:buNone/>
              <a:defRPr sz="1175"/>
            </a:lvl3pPr>
            <a:lvl4pPr marL="1007632" indent="0">
              <a:buNone/>
              <a:defRPr sz="1029"/>
            </a:lvl4pPr>
            <a:lvl5pPr marL="1343510" indent="0">
              <a:buNone/>
              <a:defRPr sz="1029"/>
            </a:lvl5pPr>
            <a:lvl6pPr marL="1679387" indent="0">
              <a:buNone/>
              <a:defRPr sz="1029"/>
            </a:lvl6pPr>
            <a:lvl7pPr marL="2015265" indent="0">
              <a:buNone/>
              <a:defRPr sz="1029"/>
            </a:lvl7pPr>
            <a:lvl8pPr marL="2351142" indent="0">
              <a:buNone/>
              <a:defRPr sz="1029"/>
            </a:lvl8pPr>
            <a:lvl9pPr marL="2687019" indent="0">
              <a:buNone/>
              <a:defRPr sz="102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135966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4" y="1947863"/>
            <a:ext cx="4313237" cy="5135562"/>
          </a:xfrm>
        </p:spPr>
        <p:txBody>
          <a:bodyPr/>
          <a:lstStyle>
            <a:lvl1pPr>
              <a:defRPr sz="2057"/>
            </a:lvl1pPr>
            <a:lvl2pPr>
              <a:defRPr sz="1763"/>
            </a:lvl2pPr>
            <a:lvl3pPr>
              <a:defRPr sz="1470"/>
            </a:lvl3pPr>
            <a:lvl4pPr>
              <a:defRPr sz="1322"/>
            </a:lvl4pPr>
            <a:lvl5pPr>
              <a:defRPr sz="1322"/>
            </a:lvl5pPr>
            <a:lvl6pPr>
              <a:defRPr sz="1322"/>
            </a:lvl6pPr>
            <a:lvl7pPr>
              <a:defRPr sz="1322"/>
            </a:lvl7pPr>
            <a:lvl8pPr>
              <a:defRPr sz="1322"/>
            </a:lvl8pPr>
            <a:lvl9pPr>
              <a:defRPr sz="13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3950" y="1947863"/>
            <a:ext cx="4313238" cy="5135562"/>
          </a:xfrm>
        </p:spPr>
        <p:txBody>
          <a:bodyPr/>
          <a:lstStyle>
            <a:lvl1pPr>
              <a:defRPr sz="2057"/>
            </a:lvl1pPr>
            <a:lvl2pPr>
              <a:defRPr sz="1763"/>
            </a:lvl2pPr>
            <a:lvl3pPr>
              <a:defRPr sz="1470"/>
            </a:lvl3pPr>
            <a:lvl4pPr>
              <a:defRPr sz="1322"/>
            </a:lvl4pPr>
            <a:lvl5pPr>
              <a:defRPr sz="1322"/>
            </a:lvl5pPr>
            <a:lvl6pPr>
              <a:defRPr sz="1322"/>
            </a:lvl6pPr>
            <a:lvl7pPr>
              <a:defRPr sz="1322"/>
            </a:lvl7pPr>
            <a:lvl8pPr>
              <a:defRPr sz="1322"/>
            </a:lvl8pPr>
            <a:lvl9pPr>
              <a:defRPr sz="13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8473628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363" y="298450"/>
            <a:ext cx="8778875" cy="1244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364" y="1671639"/>
            <a:ext cx="4310062" cy="696912"/>
          </a:xfrm>
        </p:spPr>
        <p:txBody>
          <a:bodyPr anchor="b"/>
          <a:lstStyle>
            <a:lvl1pPr marL="0" indent="0">
              <a:buNone/>
              <a:defRPr sz="1763" b="1"/>
            </a:lvl1pPr>
            <a:lvl2pPr marL="335878" indent="0">
              <a:buNone/>
              <a:defRPr sz="1470" b="1"/>
            </a:lvl2pPr>
            <a:lvl3pPr marL="671755" indent="0">
              <a:buNone/>
              <a:defRPr sz="1322" b="1"/>
            </a:lvl3pPr>
            <a:lvl4pPr marL="1007632" indent="0">
              <a:buNone/>
              <a:defRPr sz="1175" b="1"/>
            </a:lvl4pPr>
            <a:lvl5pPr marL="1343510" indent="0">
              <a:buNone/>
              <a:defRPr sz="1175" b="1"/>
            </a:lvl5pPr>
            <a:lvl6pPr marL="1679387" indent="0">
              <a:buNone/>
              <a:defRPr sz="1175" b="1"/>
            </a:lvl6pPr>
            <a:lvl7pPr marL="2015265" indent="0">
              <a:buNone/>
              <a:defRPr sz="1175" b="1"/>
            </a:lvl7pPr>
            <a:lvl8pPr marL="2351142" indent="0">
              <a:buNone/>
              <a:defRPr sz="1175" b="1"/>
            </a:lvl8pPr>
            <a:lvl9pPr marL="2687019" indent="0">
              <a:buNone/>
              <a:defRPr sz="11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364" y="2368552"/>
            <a:ext cx="4310062" cy="4302125"/>
          </a:xfrm>
        </p:spPr>
        <p:txBody>
          <a:bodyPr/>
          <a:lstStyle>
            <a:lvl1pPr>
              <a:defRPr sz="1763"/>
            </a:lvl1pPr>
            <a:lvl2pPr>
              <a:defRPr sz="1470"/>
            </a:lvl2pPr>
            <a:lvl3pPr>
              <a:defRPr sz="1322"/>
            </a:lvl3pPr>
            <a:lvl4pPr>
              <a:defRPr sz="1175"/>
            </a:lvl4pPr>
            <a:lvl5pPr>
              <a:defRPr sz="1175"/>
            </a:lvl5pPr>
            <a:lvl6pPr>
              <a:defRPr sz="1175"/>
            </a:lvl6pPr>
            <a:lvl7pPr>
              <a:defRPr sz="1175"/>
            </a:lvl7pPr>
            <a:lvl8pPr>
              <a:defRPr sz="1175"/>
            </a:lvl8pPr>
            <a:lvl9pPr>
              <a:defRPr sz="11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4589" y="1671639"/>
            <a:ext cx="4311650" cy="696912"/>
          </a:xfrm>
        </p:spPr>
        <p:txBody>
          <a:bodyPr anchor="b"/>
          <a:lstStyle>
            <a:lvl1pPr marL="0" indent="0">
              <a:buNone/>
              <a:defRPr sz="1763" b="1"/>
            </a:lvl1pPr>
            <a:lvl2pPr marL="335878" indent="0">
              <a:buNone/>
              <a:defRPr sz="1470" b="1"/>
            </a:lvl2pPr>
            <a:lvl3pPr marL="671755" indent="0">
              <a:buNone/>
              <a:defRPr sz="1322" b="1"/>
            </a:lvl3pPr>
            <a:lvl4pPr marL="1007632" indent="0">
              <a:buNone/>
              <a:defRPr sz="1175" b="1"/>
            </a:lvl4pPr>
            <a:lvl5pPr marL="1343510" indent="0">
              <a:buNone/>
              <a:defRPr sz="1175" b="1"/>
            </a:lvl5pPr>
            <a:lvl6pPr marL="1679387" indent="0">
              <a:buNone/>
              <a:defRPr sz="1175" b="1"/>
            </a:lvl6pPr>
            <a:lvl7pPr marL="2015265" indent="0">
              <a:buNone/>
              <a:defRPr sz="1175" b="1"/>
            </a:lvl7pPr>
            <a:lvl8pPr marL="2351142" indent="0">
              <a:buNone/>
              <a:defRPr sz="1175" b="1"/>
            </a:lvl8pPr>
            <a:lvl9pPr marL="2687019" indent="0">
              <a:buNone/>
              <a:defRPr sz="11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4589" y="2368552"/>
            <a:ext cx="4311650" cy="4302125"/>
          </a:xfrm>
        </p:spPr>
        <p:txBody>
          <a:bodyPr/>
          <a:lstStyle>
            <a:lvl1pPr>
              <a:defRPr sz="1763"/>
            </a:lvl1pPr>
            <a:lvl2pPr>
              <a:defRPr sz="1470"/>
            </a:lvl2pPr>
            <a:lvl3pPr>
              <a:defRPr sz="1322"/>
            </a:lvl3pPr>
            <a:lvl4pPr>
              <a:defRPr sz="1175"/>
            </a:lvl4pPr>
            <a:lvl5pPr>
              <a:defRPr sz="1175"/>
            </a:lvl5pPr>
            <a:lvl6pPr>
              <a:defRPr sz="1175"/>
            </a:lvl6pPr>
            <a:lvl7pPr>
              <a:defRPr sz="1175"/>
            </a:lvl7pPr>
            <a:lvl8pPr>
              <a:defRPr sz="1175"/>
            </a:lvl8pPr>
            <a:lvl9pPr>
              <a:defRPr sz="11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32462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386483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859119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364" y="296865"/>
            <a:ext cx="3209925" cy="1265237"/>
          </a:xfrm>
        </p:spPr>
        <p:txBody>
          <a:bodyPr anchor="b"/>
          <a:lstStyle>
            <a:lvl1pPr algn="l">
              <a:defRPr sz="147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3176" y="296863"/>
            <a:ext cx="5453063" cy="6373812"/>
          </a:xfrm>
        </p:spPr>
        <p:txBody>
          <a:bodyPr/>
          <a:lstStyle>
            <a:lvl1pPr>
              <a:defRPr sz="2351"/>
            </a:lvl1pPr>
            <a:lvl2pPr>
              <a:defRPr sz="2057"/>
            </a:lvl2pPr>
            <a:lvl3pPr>
              <a:defRPr sz="1763"/>
            </a:lvl3pPr>
            <a:lvl4pPr>
              <a:defRPr sz="1470"/>
            </a:lvl4pPr>
            <a:lvl5pPr>
              <a:defRPr sz="1470"/>
            </a:lvl5pPr>
            <a:lvl6pPr>
              <a:defRPr sz="1470"/>
            </a:lvl6pPr>
            <a:lvl7pPr>
              <a:defRPr sz="1470"/>
            </a:lvl7pPr>
            <a:lvl8pPr>
              <a:defRPr sz="1470"/>
            </a:lvl8pPr>
            <a:lvl9pPr>
              <a:defRPr sz="147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364" y="1562102"/>
            <a:ext cx="3209925" cy="5108574"/>
          </a:xfrm>
        </p:spPr>
        <p:txBody>
          <a:bodyPr/>
          <a:lstStyle>
            <a:lvl1pPr marL="0" indent="0">
              <a:buNone/>
              <a:defRPr sz="1029"/>
            </a:lvl1pPr>
            <a:lvl2pPr marL="335878" indent="0">
              <a:buNone/>
              <a:defRPr sz="882"/>
            </a:lvl2pPr>
            <a:lvl3pPr marL="671755" indent="0">
              <a:buNone/>
              <a:defRPr sz="734"/>
            </a:lvl3pPr>
            <a:lvl4pPr marL="1007632" indent="0">
              <a:buNone/>
              <a:defRPr sz="661"/>
            </a:lvl4pPr>
            <a:lvl5pPr marL="1343510" indent="0">
              <a:buNone/>
              <a:defRPr sz="661"/>
            </a:lvl5pPr>
            <a:lvl6pPr marL="1679387" indent="0">
              <a:buNone/>
              <a:defRPr sz="661"/>
            </a:lvl6pPr>
            <a:lvl7pPr marL="2015265" indent="0">
              <a:buNone/>
              <a:defRPr sz="661"/>
            </a:lvl7pPr>
            <a:lvl8pPr marL="2351142" indent="0">
              <a:buNone/>
              <a:defRPr sz="661"/>
            </a:lvl8pPr>
            <a:lvl9pPr marL="2687019" indent="0">
              <a:buNone/>
              <a:defRPr sz="66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179787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1352" y="5227639"/>
            <a:ext cx="5853113" cy="617537"/>
          </a:xfrm>
        </p:spPr>
        <p:txBody>
          <a:bodyPr anchor="b"/>
          <a:lstStyle>
            <a:lvl1pPr algn="l">
              <a:defRPr sz="147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11352" y="666752"/>
            <a:ext cx="5853113" cy="4481513"/>
          </a:xfrm>
        </p:spPr>
        <p:txBody>
          <a:bodyPr/>
          <a:lstStyle>
            <a:lvl1pPr marL="0" indent="0">
              <a:buNone/>
              <a:defRPr sz="2351"/>
            </a:lvl1pPr>
            <a:lvl2pPr marL="335878" indent="0">
              <a:buNone/>
              <a:defRPr sz="2057"/>
            </a:lvl2pPr>
            <a:lvl3pPr marL="671755" indent="0">
              <a:buNone/>
              <a:defRPr sz="1763"/>
            </a:lvl3pPr>
            <a:lvl4pPr marL="1007632" indent="0">
              <a:buNone/>
              <a:defRPr sz="1470"/>
            </a:lvl4pPr>
            <a:lvl5pPr marL="1343510" indent="0">
              <a:buNone/>
              <a:defRPr sz="1470"/>
            </a:lvl5pPr>
            <a:lvl6pPr marL="1679387" indent="0">
              <a:buNone/>
              <a:defRPr sz="1470"/>
            </a:lvl6pPr>
            <a:lvl7pPr marL="2015265" indent="0">
              <a:buNone/>
              <a:defRPr sz="1470"/>
            </a:lvl7pPr>
            <a:lvl8pPr marL="2351142" indent="0">
              <a:buNone/>
              <a:defRPr sz="1470"/>
            </a:lvl8pPr>
            <a:lvl9pPr marL="2687019" indent="0">
              <a:buNone/>
              <a:defRPr sz="147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1352" y="5845176"/>
            <a:ext cx="5853113" cy="876300"/>
          </a:xfrm>
        </p:spPr>
        <p:txBody>
          <a:bodyPr/>
          <a:lstStyle>
            <a:lvl1pPr marL="0" indent="0">
              <a:buNone/>
              <a:defRPr sz="1029"/>
            </a:lvl1pPr>
            <a:lvl2pPr marL="335878" indent="0">
              <a:buNone/>
              <a:defRPr sz="882"/>
            </a:lvl2pPr>
            <a:lvl3pPr marL="671755" indent="0">
              <a:buNone/>
              <a:defRPr sz="734"/>
            </a:lvl3pPr>
            <a:lvl4pPr marL="1007632" indent="0">
              <a:buNone/>
              <a:defRPr sz="661"/>
            </a:lvl4pPr>
            <a:lvl5pPr marL="1343510" indent="0">
              <a:buNone/>
              <a:defRPr sz="661"/>
            </a:lvl5pPr>
            <a:lvl6pPr marL="1679387" indent="0">
              <a:buNone/>
              <a:defRPr sz="661"/>
            </a:lvl6pPr>
            <a:lvl7pPr marL="2015265" indent="0">
              <a:buNone/>
              <a:defRPr sz="661"/>
            </a:lvl7pPr>
            <a:lvl8pPr marL="2351142" indent="0">
              <a:buNone/>
              <a:defRPr sz="661"/>
            </a:lvl8pPr>
            <a:lvl9pPr marL="2687019" indent="0">
              <a:buNone/>
              <a:defRPr sz="66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7170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image" Target="../media/image5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06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image" Target="../media/image6.jpe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image" Target="../media/image3.jp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image" Target="../media/image3.jp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image" Target="../media/image3.jp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image" Target="../media/image3.jp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Relationship Id="rId14" Type="http://schemas.openxmlformats.org/officeDocument/2006/relationships/image" Target="../media/image3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Relationship Id="rId14" Type="http://schemas.openxmlformats.org/officeDocument/2006/relationships/image" Target="../media/image3.jp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Relationship Id="rId14" Type="http://schemas.openxmlformats.org/officeDocument/2006/relationships/image" Target="../media/image3.jpg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Relationship Id="rId14" Type="http://schemas.openxmlformats.org/officeDocument/2006/relationships/image" Target="../media/image3.jpg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Relationship Id="rId14" Type="http://schemas.openxmlformats.org/officeDocument/2006/relationships/image" Target="../media/image3.jpg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13" Type="http://schemas.openxmlformats.org/officeDocument/2006/relationships/slideLayout" Target="../slideLayouts/slideLayout266.xml"/><Relationship Id="rId18" Type="http://schemas.openxmlformats.org/officeDocument/2006/relationships/slideLayout" Target="../slideLayouts/slideLayout27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slideLayout" Target="../slideLayouts/slideLayout265.xml"/><Relationship Id="rId17" Type="http://schemas.openxmlformats.org/officeDocument/2006/relationships/slideLayout" Target="../slideLayouts/slideLayout270.xml"/><Relationship Id="rId2" Type="http://schemas.openxmlformats.org/officeDocument/2006/relationships/slideLayout" Target="../slideLayouts/slideLayout255.xml"/><Relationship Id="rId16" Type="http://schemas.openxmlformats.org/officeDocument/2006/relationships/slideLayout" Target="../slideLayouts/slideLayout269.xml"/><Relationship Id="rId20" Type="http://schemas.openxmlformats.org/officeDocument/2006/relationships/theme" Target="../theme/theme2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5" Type="http://schemas.openxmlformats.org/officeDocument/2006/relationships/slideLayout" Target="../slideLayouts/slideLayout268.xml"/><Relationship Id="rId10" Type="http://schemas.openxmlformats.org/officeDocument/2006/relationships/slideLayout" Target="../slideLayouts/slideLayout263.xml"/><Relationship Id="rId19" Type="http://schemas.openxmlformats.org/officeDocument/2006/relationships/slideLayout" Target="../slideLayouts/slideLayout272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Relationship Id="rId14" Type="http://schemas.openxmlformats.org/officeDocument/2006/relationships/slideLayout" Target="../slideLayouts/slideLayout267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0.xml"/><Relationship Id="rId13" Type="http://schemas.openxmlformats.org/officeDocument/2006/relationships/slideLayout" Target="../slideLayouts/slideLayout285.xml"/><Relationship Id="rId3" Type="http://schemas.openxmlformats.org/officeDocument/2006/relationships/slideLayout" Target="../slideLayouts/slideLayout275.xml"/><Relationship Id="rId7" Type="http://schemas.openxmlformats.org/officeDocument/2006/relationships/slideLayout" Target="../slideLayouts/slideLayout279.xml"/><Relationship Id="rId12" Type="http://schemas.openxmlformats.org/officeDocument/2006/relationships/slideLayout" Target="../slideLayouts/slideLayout284.xml"/><Relationship Id="rId2" Type="http://schemas.openxmlformats.org/officeDocument/2006/relationships/slideLayout" Target="../slideLayouts/slideLayout274.xml"/><Relationship Id="rId1" Type="http://schemas.openxmlformats.org/officeDocument/2006/relationships/slideLayout" Target="../slideLayouts/slideLayout273.xml"/><Relationship Id="rId6" Type="http://schemas.openxmlformats.org/officeDocument/2006/relationships/slideLayout" Target="../slideLayouts/slideLayout278.xml"/><Relationship Id="rId11" Type="http://schemas.openxmlformats.org/officeDocument/2006/relationships/slideLayout" Target="../slideLayouts/slideLayout283.xml"/><Relationship Id="rId5" Type="http://schemas.openxmlformats.org/officeDocument/2006/relationships/slideLayout" Target="../slideLayouts/slideLayout277.xml"/><Relationship Id="rId15" Type="http://schemas.openxmlformats.org/officeDocument/2006/relationships/theme" Target="../theme/theme26.xml"/><Relationship Id="rId10" Type="http://schemas.openxmlformats.org/officeDocument/2006/relationships/slideLayout" Target="../slideLayouts/slideLayout282.xml"/><Relationship Id="rId4" Type="http://schemas.openxmlformats.org/officeDocument/2006/relationships/slideLayout" Target="../slideLayouts/slideLayout276.xml"/><Relationship Id="rId9" Type="http://schemas.openxmlformats.org/officeDocument/2006/relationships/slideLayout" Target="../slideLayouts/slideLayout281.xml"/><Relationship Id="rId14" Type="http://schemas.openxmlformats.org/officeDocument/2006/relationships/slideLayout" Target="../slideLayouts/slideLayout286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Relationship Id="rId14" Type="http://schemas.openxmlformats.org/officeDocument/2006/relationships/image" Target="../media/image5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5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6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3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5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5.jpe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7.tiff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0160" y="-7778"/>
            <a:ext cx="9773920" cy="113396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blipFill dpi="0" rotWithShape="1">
            <a:blip r:embed="rId1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313" tIns="48657" rIns="97313" bIns="48657" anchor="t" compatLnSpc="1"/>
          <a:lstStyle/>
          <a:p>
            <a:pPr defTabSz="973168" fontAlgn="auto">
              <a:spcBef>
                <a:spcPts val="0"/>
              </a:spcBef>
              <a:spcAft>
                <a:spcPts val="0"/>
              </a:spcAft>
            </a:pPr>
            <a:endParaRPr lang="en-US" sz="1900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673600" y="-7779"/>
            <a:ext cx="5080000" cy="69490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313" tIns="48657" rIns="97313" bIns="48657" anchor="t" compatLnSpc="1"/>
          <a:lstStyle/>
          <a:p>
            <a:pPr defTabSz="973168" fontAlgn="auto">
              <a:spcBef>
                <a:spcPts val="0"/>
              </a:spcBef>
              <a:spcAft>
                <a:spcPts val="0"/>
              </a:spcAft>
            </a:pPr>
            <a:endParaRPr lang="en-US" sz="1900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87680" y="766674"/>
            <a:ext cx="8778240" cy="1244600"/>
          </a:xfrm>
          <a:prstGeom prst="rect">
            <a:avLst/>
          </a:prstGeom>
        </p:spPr>
        <p:txBody>
          <a:bodyPr vert="horz" lIns="0" tIns="45616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87680" y="2107523"/>
            <a:ext cx="8778240" cy="4779264"/>
          </a:xfrm>
          <a:prstGeom prst="rect">
            <a:avLst/>
          </a:prstGeom>
        </p:spPr>
        <p:txBody>
          <a:bodyPr vert="horz" lIns="91233" tIns="45616" rIns="91233" bIns="45616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87680" y="6921388"/>
            <a:ext cx="2275840" cy="397581"/>
          </a:xfrm>
          <a:prstGeom prst="rect">
            <a:avLst/>
          </a:prstGeom>
        </p:spPr>
        <p:txBody>
          <a:bodyPr vert="horz" lIns="0" tIns="0" rIns="0" bIns="0" anchor="b"/>
          <a:lstStyle>
            <a:lvl1pPr algn="l" defTabSz="973168" eaLnBrk="1" latinLnBrk="0" hangingPunct="1">
              <a:defRPr kumimoji="0" sz="13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2024-12-18</a:t>
            </a:fld>
            <a:endParaRPr lang="en-CA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844800" y="6921388"/>
            <a:ext cx="3576320" cy="397581"/>
          </a:xfrm>
          <a:prstGeom prst="rect">
            <a:avLst/>
          </a:prstGeom>
        </p:spPr>
        <p:txBody>
          <a:bodyPr vert="horz" lIns="0" tIns="0" rIns="0" bIns="0" anchor="b"/>
          <a:lstStyle>
            <a:lvl1pPr algn="l" defTabSz="973168" eaLnBrk="1" latinLnBrk="0" hangingPunct="1">
              <a:defRPr kumimoji="0" sz="13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CA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453120" y="6921388"/>
            <a:ext cx="812800" cy="397581"/>
          </a:xfrm>
          <a:prstGeom prst="rect">
            <a:avLst/>
          </a:prstGeom>
        </p:spPr>
        <p:txBody>
          <a:bodyPr vert="horz" lIns="0" tIns="0" rIns="0" bIns="0" anchor="b"/>
          <a:lstStyle>
            <a:lvl1pPr algn="r" defTabSz="973168" eaLnBrk="1" latinLnBrk="0" hangingPunct="1">
              <a:defRPr kumimoji="0" sz="13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CA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0285" y="220403"/>
            <a:ext cx="9792585" cy="706933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973168" fontAlgn="auto">
                <a:spcBef>
                  <a:spcPts val="0"/>
                </a:spcBef>
                <a:spcAft>
                  <a:spcPts val="0"/>
                </a:spcAft>
              </a:pPr>
              <a:endParaRPr lang="en-US" sz="1900" dirty="0">
                <a:solidFill>
                  <a:prstClr val="black"/>
                </a:solidFill>
                <a:latin typeface="Constantia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973168" fontAlgn="auto">
                <a:spcBef>
                  <a:spcPts val="0"/>
                </a:spcBef>
                <a:spcAft>
                  <a:spcPts val="0"/>
                </a:spcAft>
              </a:pPr>
              <a:endParaRPr lang="en-US" sz="1900" dirty="0">
                <a:solidFill>
                  <a:prstClr val="black"/>
                </a:solidFill>
                <a:latin typeface="Constant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1495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4" r:id="rId1"/>
    <p:sldLayoutId id="2147484255" r:id="rId2"/>
    <p:sldLayoutId id="2147484256" r:id="rId3"/>
    <p:sldLayoutId id="2147484257" r:id="rId4"/>
    <p:sldLayoutId id="2147484258" r:id="rId5"/>
    <p:sldLayoutId id="2147484259" r:id="rId6"/>
    <p:sldLayoutId id="2147484260" r:id="rId7"/>
    <p:sldLayoutId id="2147484261" r:id="rId8"/>
    <p:sldLayoutId id="2147484262" r:id="rId9"/>
    <p:sldLayoutId id="2147484263" r:id="rId10"/>
    <p:sldLayoutId id="2147484264" r:id="rId11"/>
  </p:sldLayoutIdLst>
  <p:txStyles>
    <p:titleStyle>
      <a:lvl1pPr algn="l" rtl="0" eaLnBrk="1" latinLnBrk="0" hangingPunct="1">
        <a:spcBef>
          <a:spcPct val="0"/>
        </a:spcBef>
        <a:buNone/>
        <a:defRPr kumimoji="0" sz="54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91947" indent="-291947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1215" indent="-262753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73168" indent="-262753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265109" indent="-223829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557063" indent="-223829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1849013" indent="-223829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043645" indent="-194632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35598" indent="-194632" algn="l" rtl="0" eaLnBrk="1" latinLnBrk="0" hangingPunct="1">
        <a:spcBef>
          <a:spcPct val="20000"/>
        </a:spcBef>
        <a:buClr>
          <a:schemeClr val="tx2"/>
        </a:buClr>
        <a:buChar char="•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2627545" indent="-194632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865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7316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4597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9463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43291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91949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4060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89265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A0A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066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4" y="1947863"/>
            <a:ext cx="8778875" cy="513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338" tIns="49169" rIns="98338" bIns="491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 </a:t>
            </a:r>
            <a:r>
              <a:rPr lang="en-US" dirty="0" err="1"/>
              <a:t>Haga</a:t>
            </a:r>
            <a:r>
              <a:rPr lang="en-US" dirty="0"/>
              <a:t> </a:t>
            </a:r>
            <a:r>
              <a:rPr lang="en-US" dirty="0" err="1"/>
              <a:t>clic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modificar</a:t>
            </a:r>
            <a:r>
              <a:rPr lang="en-US" dirty="0"/>
              <a:t> el </a:t>
            </a:r>
            <a:r>
              <a:rPr lang="en-US" dirty="0" err="1"/>
              <a:t>estilo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del </a:t>
            </a:r>
            <a:r>
              <a:rPr lang="en-US" dirty="0" err="1"/>
              <a:t>patrón</a:t>
            </a:r>
            <a:endParaRPr lang="en-US" dirty="0"/>
          </a:p>
          <a:p>
            <a:pPr lvl="1"/>
            <a:r>
              <a:rPr lang="en-US" dirty="0"/>
              <a:t> Segundo </a:t>
            </a:r>
            <a:r>
              <a:rPr lang="en-US" dirty="0" err="1"/>
              <a:t>nivel</a:t>
            </a:r>
            <a:endParaRPr lang="en-US" dirty="0"/>
          </a:p>
          <a:p>
            <a:pPr lvl="2"/>
            <a:r>
              <a:rPr lang="en-US" dirty="0"/>
              <a:t> </a:t>
            </a:r>
            <a:r>
              <a:rPr lang="en-US" dirty="0" err="1"/>
              <a:t>Tercer</a:t>
            </a:r>
            <a:r>
              <a:rPr lang="en-US" dirty="0"/>
              <a:t> </a:t>
            </a:r>
            <a:r>
              <a:rPr lang="en-US" dirty="0" err="1"/>
              <a:t>nivel</a:t>
            </a:r>
            <a:endParaRPr lang="en-US" dirty="0"/>
          </a:p>
          <a:p>
            <a:pPr lvl="3"/>
            <a:r>
              <a:rPr lang="en-US" dirty="0"/>
              <a:t> Cuarto </a:t>
            </a:r>
            <a:r>
              <a:rPr lang="en-US" dirty="0" err="1"/>
              <a:t>nivel</a:t>
            </a:r>
            <a:endParaRPr lang="en-US" dirty="0"/>
          </a:p>
          <a:p>
            <a:pPr lvl="4"/>
            <a:r>
              <a:rPr lang="en-US" dirty="0"/>
              <a:t> </a:t>
            </a:r>
            <a:r>
              <a:rPr lang="en-US" dirty="0" err="1"/>
              <a:t>Quinto</a:t>
            </a:r>
            <a:r>
              <a:rPr lang="en-US" dirty="0"/>
              <a:t> </a:t>
            </a:r>
            <a:r>
              <a:rPr lang="en-US" dirty="0" err="1"/>
              <a:t>nivel</a:t>
            </a:r>
            <a:endParaRPr lang="en-US" dirty="0"/>
          </a:p>
        </p:txBody>
      </p:sp>
      <p:sp>
        <p:nvSpPr>
          <p:cNvPr id="1069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4" y="298451"/>
            <a:ext cx="6426200" cy="1339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373" tIns="49186" rIns="98373" bIns="4918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Haga clic para cambiar el estilo de título	</a:t>
            </a: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100061" y="0"/>
            <a:ext cx="1653540" cy="1615440"/>
            <a:chOff x="3474045" y="2268855"/>
            <a:chExt cx="5643285" cy="4467225"/>
          </a:xfrm>
        </p:grpSpPr>
        <p:pic>
          <p:nvPicPr>
            <p:cNvPr id="7" name="Picture 6" descr="Universe.jpg"/>
            <p:cNvPicPr>
              <a:picLocks noChangeAspect="1"/>
            </p:cNvPicPr>
            <p:nvPr userDrawn="1"/>
          </p:nvPicPr>
          <p:blipFill>
            <a:blip r:embed="rId13" cstate="print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</a:blip>
            <a:srcRect t="12706" r="5107" b="9241"/>
            <a:stretch>
              <a:fillRect/>
            </a:stretch>
          </p:blipFill>
          <p:spPr>
            <a:xfrm>
              <a:off x="3474045" y="2509030"/>
              <a:ext cx="5315625" cy="3937490"/>
            </a:xfrm>
            <a:prstGeom prst="rect">
              <a:avLst/>
            </a:prstGeom>
          </p:spPr>
        </p:pic>
        <p:sp>
          <p:nvSpPr>
            <p:cNvPr id="8" name="Oval 7"/>
            <p:cNvSpPr/>
            <p:nvPr userDrawn="1"/>
          </p:nvSpPr>
          <p:spPr bwMode="auto">
            <a:xfrm>
              <a:off x="7246620" y="4549140"/>
              <a:ext cx="1325880" cy="1474470"/>
            </a:xfrm>
            <a:prstGeom prst="ellipse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723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147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0" name="Rectangle 9"/>
            <p:cNvSpPr/>
            <p:nvPr userDrawn="1"/>
          </p:nvSpPr>
          <p:spPr bwMode="auto">
            <a:xfrm>
              <a:off x="3600450" y="5863590"/>
              <a:ext cx="2446020" cy="731520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723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147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1" name="Rectangle 10"/>
            <p:cNvSpPr/>
            <p:nvPr userDrawn="1"/>
          </p:nvSpPr>
          <p:spPr bwMode="auto">
            <a:xfrm>
              <a:off x="6496050" y="6004560"/>
              <a:ext cx="2446020" cy="731520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723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147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2" name="Rectangle 11"/>
            <p:cNvSpPr/>
            <p:nvPr userDrawn="1"/>
          </p:nvSpPr>
          <p:spPr bwMode="auto">
            <a:xfrm rot="5400000">
              <a:off x="7528560" y="4236720"/>
              <a:ext cx="2446020" cy="731520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723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147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3" name="Rectangle 12"/>
            <p:cNvSpPr/>
            <p:nvPr userDrawn="1"/>
          </p:nvSpPr>
          <p:spPr bwMode="auto">
            <a:xfrm rot="5400000">
              <a:off x="7740015" y="4013835"/>
              <a:ext cx="1066800" cy="461010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723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147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5" name="Rectangle 14"/>
            <p:cNvSpPr/>
            <p:nvPr userDrawn="1"/>
          </p:nvSpPr>
          <p:spPr bwMode="auto">
            <a:xfrm rot="5400000">
              <a:off x="7618095" y="4051935"/>
              <a:ext cx="1066800" cy="461010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723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147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6" name="Rectangle 15"/>
            <p:cNvSpPr/>
            <p:nvPr userDrawn="1"/>
          </p:nvSpPr>
          <p:spPr bwMode="auto">
            <a:xfrm rot="5400000">
              <a:off x="7480935" y="4303395"/>
              <a:ext cx="1066800" cy="461010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723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147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7" name="Rectangle 16"/>
            <p:cNvSpPr/>
            <p:nvPr userDrawn="1"/>
          </p:nvSpPr>
          <p:spPr bwMode="auto">
            <a:xfrm rot="5400000">
              <a:off x="7412355" y="4291965"/>
              <a:ext cx="1066800" cy="461010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723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147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8" name="Rectangle 17"/>
            <p:cNvSpPr/>
            <p:nvPr userDrawn="1"/>
          </p:nvSpPr>
          <p:spPr bwMode="auto">
            <a:xfrm rot="5400000">
              <a:off x="7298055" y="4577715"/>
              <a:ext cx="1066800" cy="461010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723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147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9" name="Rectangle 18"/>
            <p:cNvSpPr/>
            <p:nvPr userDrawn="1"/>
          </p:nvSpPr>
          <p:spPr bwMode="auto">
            <a:xfrm>
              <a:off x="6875145" y="5274945"/>
              <a:ext cx="1066800" cy="461010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723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147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20" name="Rectangle 19"/>
            <p:cNvSpPr/>
            <p:nvPr userDrawn="1"/>
          </p:nvSpPr>
          <p:spPr bwMode="auto">
            <a:xfrm>
              <a:off x="7103745" y="5114925"/>
              <a:ext cx="1066800" cy="461010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723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147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21" name="Rectangle 20"/>
            <p:cNvSpPr/>
            <p:nvPr userDrawn="1"/>
          </p:nvSpPr>
          <p:spPr bwMode="auto">
            <a:xfrm rot="5400000">
              <a:off x="6920865" y="5709285"/>
              <a:ext cx="1066800" cy="461010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723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147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>
              <a:off x="7446645" y="4571999"/>
              <a:ext cx="1066800" cy="262891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723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147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23" name="Rectangle 22"/>
            <p:cNvSpPr/>
            <p:nvPr userDrawn="1"/>
          </p:nvSpPr>
          <p:spPr bwMode="auto">
            <a:xfrm>
              <a:off x="7720965" y="2268855"/>
              <a:ext cx="1066800" cy="461010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7230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147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7836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2" r:id="rId1"/>
    <p:sldLayoutId id="2147484763" r:id="rId2"/>
    <p:sldLayoutId id="2147484764" r:id="rId3"/>
    <p:sldLayoutId id="2147484765" r:id="rId4"/>
    <p:sldLayoutId id="2147484766" r:id="rId5"/>
    <p:sldLayoutId id="2147484767" r:id="rId6"/>
    <p:sldLayoutId id="2147484768" r:id="rId7"/>
    <p:sldLayoutId id="2147484769" r:id="rId8"/>
    <p:sldLayoutId id="2147484770" r:id="rId9"/>
    <p:sldLayoutId id="2147484771" r:id="rId10"/>
    <p:sldLayoutId id="2147484772" r:id="rId11"/>
  </p:sldLayoutIdLst>
  <p:txStyles>
    <p:titleStyle>
      <a:lvl1pPr algn="ctr" defTabSz="723070" rtl="0" fontAlgn="base">
        <a:spcBef>
          <a:spcPct val="0"/>
        </a:spcBef>
        <a:spcAft>
          <a:spcPct val="0"/>
        </a:spcAft>
        <a:defRPr sz="3453">
          <a:solidFill>
            <a:schemeClr val="bg1"/>
          </a:solidFill>
          <a:latin typeface="+mj-lt"/>
          <a:ea typeface="+mj-ea"/>
          <a:cs typeface="+mj-cs"/>
        </a:defRPr>
      </a:lvl1pPr>
      <a:lvl2pPr algn="ctr" defTabSz="723070" rtl="0" fontAlgn="base">
        <a:spcBef>
          <a:spcPct val="0"/>
        </a:spcBef>
        <a:spcAft>
          <a:spcPct val="0"/>
        </a:spcAft>
        <a:defRPr sz="3453">
          <a:solidFill>
            <a:schemeClr val="bg1"/>
          </a:solidFill>
          <a:latin typeface="Times New Roman" pitchFamily="18" charset="0"/>
        </a:defRPr>
      </a:lvl2pPr>
      <a:lvl3pPr algn="ctr" defTabSz="723070" rtl="0" fontAlgn="base">
        <a:spcBef>
          <a:spcPct val="0"/>
        </a:spcBef>
        <a:spcAft>
          <a:spcPct val="0"/>
        </a:spcAft>
        <a:defRPr sz="3453">
          <a:solidFill>
            <a:schemeClr val="bg1"/>
          </a:solidFill>
          <a:latin typeface="Times New Roman" pitchFamily="18" charset="0"/>
        </a:defRPr>
      </a:lvl3pPr>
      <a:lvl4pPr algn="ctr" defTabSz="723070" rtl="0" fontAlgn="base">
        <a:spcBef>
          <a:spcPct val="0"/>
        </a:spcBef>
        <a:spcAft>
          <a:spcPct val="0"/>
        </a:spcAft>
        <a:defRPr sz="3453">
          <a:solidFill>
            <a:schemeClr val="bg1"/>
          </a:solidFill>
          <a:latin typeface="Times New Roman" pitchFamily="18" charset="0"/>
        </a:defRPr>
      </a:lvl4pPr>
      <a:lvl5pPr algn="ctr" defTabSz="723070" rtl="0" fontAlgn="base">
        <a:spcBef>
          <a:spcPct val="0"/>
        </a:spcBef>
        <a:spcAft>
          <a:spcPct val="0"/>
        </a:spcAft>
        <a:defRPr sz="3453">
          <a:solidFill>
            <a:schemeClr val="bg1"/>
          </a:solidFill>
          <a:latin typeface="Times New Roman" pitchFamily="18" charset="0"/>
        </a:defRPr>
      </a:lvl5pPr>
      <a:lvl6pPr marL="335878" algn="ctr" defTabSz="723070" rtl="0" fontAlgn="base">
        <a:spcBef>
          <a:spcPct val="0"/>
        </a:spcBef>
        <a:spcAft>
          <a:spcPct val="0"/>
        </a:spcAft>
        <a:defRPr sz="3453">
          <a:solidFill>
            <a:schemeClr val="bg1"/>
          </a:solidFill>
          <a:latin typeface="Times New Roman" pitchFamily="18" charset="0"/>
        </a:defRPr>
      </a:lvl6pPr>
      <a:lvl7pPr marL="671755" algn="ctr" defTabSz="723070" rtl="0" fontAlgn="base">
        <a:spcBef>
          <a:spcPct val="0"/>
        </a:spcBef>
        <a:spcAft>
          <a:spcPct val="0"/>
        </a:spcAft>
        <a:defRPr sz="3453">
          <a:solidFill>
            <a:schemeClr val="bg1"/>
          </a:solidFill>
          <a:latin typeface="Times New Roman" pitchFamily="18" charset="0"/>
        </a:defRPr>
      </a:lvl7pPr>
      <a:lvl8pPr marL="1007632" algn="ctr" defTabSz="723070" rtl="0" fontAlgn="base">
        <a:spcBef>
          <a:spcPct val="0"/>
        </a:spcBef>
        <a:spcAft>
          <a:spcPct val="0"/>
        </a:spcAft>
        <a:defRPr sz="3453">
          <a:solidFill>
            <a:schemeClr val="bg1"/>
          </a:solidFill>
          <a:latin typeface="Times New Roman" pitchFamily="18" charset="0"/>
        </a:defRPr>
      </a:lvl8pPr>
      <a:lvl9pPr marL="1343510" algn="ctr" defTabSz="723070" rtl="0" fontAlgn="base">
        <a:spcBef>
          <a:spcPct val="0"/>
        </a:spcBef>
        <a:spcAft>
          <a:spcPct val="0"/>
        </a:spcAft>
        <a:defRPr sz="3453">
          <a:solidFill>
            <a:schemeClr val="bg1"/>
          </a:solidFill>
          <a:latin typeface="Times New Roman" pitchFamily="18" charset="0"/>
        </a:defRPr>
      </a:lvl9pPr>
    </p:titleStyle>
    <p:bodyStyle>
      <a:lvl1pPr marL="270568" indent="-270568" algn="l" defTabSz="723070" rtl="0" fontAlgn="base">
        <a:spcBef>
          <a:spcPct val="20000"/>
        </a:spcBef>
        <a:spcAft>
          <a:spcPct val="0"/>
        </a:spcAft>
        <a:buBlip>
          <a:blip r:embed="rId14"/>
        </a:buBlip>
        <a:defRPr sz="2057">
          <a:solidFill>
            <a:schemeClr val="bg1"/>
          </a:solidFill>
          <a:latin typeface="+mn-lt"/>
          <a:ea typeface="+mn-ea"/>
          <a:cs typeface="+mn-cs"/>
        </a:defRPr>
      </a:lvl1pPr>
      <a:lvl2pPr marL="587786" indent="-226250" algn="l" defTabSz="723070" rtl="0" fontAlgn="base">
        <a:spcBef>
          <a:spcPct val="20000"/>
        </a:spcBef>
        <a:spcAft>
          <a:spcPct val="0"/>
        </a:spcAft>
        <a:buBlip>
          <a:blip r:embed="rId14"/>
        </a:buBlip>
        <a:defRPr sz="2204">
          <a:solidFill>
            <a:schemeClr val="bg1"/>
          </a:solidFill>
          <a:latin typeface="+mn-lt"/>
        </a:defRPr>
      </a:lvl2pPr>
      <a:lvl3pPr marL="903837" indent="-180768" algn="l" defTabSz="723070" rtl="0" fontAlgn="base">
        <a:spcBef>
          <a:spcPct val="20000"/>
        </a:spcBef>
        <a:spcAft>
          <a:spcPct val="0"/>
        </a:spcAft>
        <a:buBlip>
          <a:blip r:embed="rId14"/>
        </a:buBlip>
        <a:defRPr sz="1910">
          <a:solidFill>
            <a:schemeClr val="bg1"/>
          </a:solidFill>
          <a:latin typeface="+mn-lt"/>
        </a:defRPr>
      </a:lvl3pPr>
      <a:lvl4pPr marL="1265372" indent="-180768" algn="l" defTabSz="723070" rtl="0" fontAlgn="base">
        <a:spcBef>
          <a:spcPct val="20000"/>
        </a:spcBef>
        <a:spcAft>
          <a:spcPct val="0"/>
        </a:spcAft>
        <a:buBlip>
          <a:blip r:embed="rId14"/>
        </a:buBlip>
        <a:defRPr sz="1616">
          <a:solidFill>
            <a:schemeClr val="bg1"/>
          </a:solidFill>
          <a:latin typeface="+mn-lt"/>
        </a:defRPr>
      </a:lvl4pPr>
      <a:lvl5pPr marL="1626906" indent="-180768" algn="l" defTabSz="723070" rtl="0" fontAlgn="base">
        <a:spcBef>
          <a:spcPct val="20000"/>
        </a:spcBef>
        <a:spcAft>
          <a:spcPct val="0"/>
        </a:spcAft>
        <a:buBlip>
          <a:blip r:embed="rId14"/>
        </a:buBlip>
        <a:defRPr sz="1616">
          <a:solidFill>
            <a:schemeClr val="bg1"/>
          </a:solidFill>
          <a:latin typeface="+mn-lt"/>
        </a:defRPr>
      </a:lvl5pPr>
      <a:lvl6pPr marL="1962784" indent="-180768" algn="l" defTabSz="723070" rtl="0" fontAlgn="base">
        <a:spcBef>
          <a:spcPct val="20000"/>
        </a:spcBef>
        <a:spcAft>
          <a:spcPct val="0"/>
        </a:spcAft>
        <a:buBlip>
          <a:blip r:embed="rId14"/>
        </a:buBlip>
        <a:defRPr sz="1616">
          <a:solidFill>
            <a:schemeClr val="bg1"/>
          </a:solidFill>
          <a:latin typeface="+mn-lt"/>
        </a:defRPr>
      </a:lvl6pPr>
      <a:lvl7pPr marL="2298662" indent="-180768" algn="l" defTabSz="723070" rtl="0" fontAlgn="base">
        <a:spcBef>
          <a:spcPct val="20000"/>
        </a:spcBef>
        <a:spcAft>
          <a:spcPct val="0"/>
        </a:spcAft>
        <a:buBlip>
          <a:blip r:embed="rId14"/>
        </a:buBlip>
        <a:defRPr sz="1616">
          <a:solidFill>
            <a:schemeClr val="bg1"/>
          </a:solidFill>
          <a:latin typeface="+mn-lt"/>
        </a:defRPr>
      </a:lvl7pPr>
      <a:lvl8pPr marL="2634538" indent="-180768" algn="l" defTabSz="723070" rtl="0" fontAlgn="base">
        <a:spcBef>
          <a:spcPct val="20000"/>
        </a:spcBef>
        <a:spcAft>
          <a:spcPct val="0"/>
        </a:spcAft>
        <a:buBlip>
          <a:blip r:embed="rId14"/>
        </a:buBlip>
        <a:defRPr sz="1616">
          <a:solidFill>
            <a:schemeClr val="bg1"/>
          </a:solidFill>
          <a:latin typeface="+mn-lt"/>
        </a:defRPr>
      </a:lvl8pPr>
      <a:lvl9pPr marL="2970416" indent="-180768" algn="l" defTabSz="723070" rtl="0" fontAlgn="base">
        <a:spcBef>
          <a:spcPct val="20000"/>
        </a:spcBef>
        <a:spcAft>
          <a:spcPct val="0"/>
        </a:spcAft>
        <a:buBlip>
          <a:blip r:embed="rId14"/>
        </a:buBlip>
        <a:defRPr sz="1616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671755" rtl="0" eaLnBrk="1" latinLnBrk="0" hangingPunct="1">
        <a:defRPr sz="1322" kern="1200">
          <a:solidFill>
            <a:schemeClr val="tx1"/>
          </a:solidFill>
          <a:latin typeface="+mn-lt"/>
          <a:ea typeface="+mn-ea"/>
          <a:cs typeface="+mn-cs"/>
        </a:defRPr>
      </a:lvl1pPr>
      <a:lvl2pPr marL="335878" algn="l" defTabSz="671755" rtl="0" eaLnBrk="1" latinLnBrk="0" hangingPunct="1">
        <a:defRPr sz="1322" kern="1200">
          <a:solidFill>
            <a:schemeClr val="tx1"/>
          </a:solidFill>
          <a:latin typeface="+mn-lt"/>
          <a:ea typeface="+mn-ea"/>
          <a:cs typeface="+mn-cs"/>
        </a:defRPr>
      </a:lvl2pPr>
      <a:lvl3pPr marL="671755" algn="l" defTabSz="671755" rtl="0" eaLnBrk="1" latinLnBrk="0" hangingPunct="1">
        <a:defRPr sz="1322" kern="1200">
          <a:solidFill>
            <a:schemeClr val="tx1"/>
          </a:solidFill>
          <a:latin typeface="+mn-lt"/>
          <a:ea typeface="+mn-ea"/>
          <a:cs typeface="+mn-cs"/>
        </a:defRPr>
      </a:lvl3pPr>
      <a:lvl4pPr marL="1007632" algn="l" defTabSz="671755" rtl="0" eaLnBrk="1" latinLnBrk="0" hangingPunct="1">
        <a:defRPr sz="1322" kern="1200">
          <a:solidFill>
            <a:schemeClr val="tx1"/>
          </a:solidFill>
          <a:latin typeface="+mn-lt"/>
          <a:ea typeface="+mn-ea"/>
          <a:cs typeface="+mn-cs"/>
        </a:defRPr>
      </a:lvl4pPr>
      <a:lvl5pPr marL="1343510" algn="l" defTabSz="671755" rtl="0" eaLnBrk="1" latinLnBrk="0" hangingPunct="1">
        <a:defRPr sz="1322" kern="1200">
          <a:solidFill>
            <a:schemeClr val="tx1"/>
          </a:solidFill>
          <a:latin typeface="+mn-lt"/>
          <a:ea typeface="+mn-ea"/>
          <a:cs typeface="+mn-cs"/>
        </a:defRPr>
      </a:lvl5pPr>
      <a:lvl6pPr marL="1679387" algn="l" defTabSz="671755" rtl="0" eaLnBrk="1" latinLnBrk="0" hangingPunct="1">
        <a:defRPr sz="1322" kern="1200">
          <a:solidFill>
            <a:schemeClr val="tx1"/>
          </a:solidFill>
          <a:latin typeface="+mn-lt"/>
          <a:ea typeface="+mn-ea"/>
          <a:cs typeface="+mn-cs"/>
        </a:defRPr>
      </a:lvl6pPr>
      <a:lvl7pPr marL="2015265" algn="l" defTabSz="671755" rtl="0" eaLnBrk="1" latinLnBrk="0" hangingPunct="1">
        <a:defRPr sz="1322" kern="1200">
          <a:solidFill>
            <a:schemeClr val="tx1"/>
          </a:solidFill>
          <a:latin typeface="+mn-lt"/>
          <a:ea typeface="+mn-ea"/>
          <a:cs typeface="+mn-cs"/>
        </a:defRPr>
      </a:lvl7pPr>
      <a:lvl8pPr marL="2351142" algn="l" defTabSz="671755" rtl="0" eaLnBrk="1" latinLnBrk="0" hangingPunct="1">
        <a:defRPr sz="1322" kern="1200">
          <a:solidFill>
            <a:schemeClr val="tx1"/>
          </a:solidFill>
          <a:latin typeface="+mn-lt"/>
          <a:ea typeface="+mn-ea"/>
          <a:cs typeface="+mn-cs"/>
        </a:defRPr>
      </a:lvl8pPr>
      <a:lvl9pPr marL="2687019" algn="l" defTabSz="671755" rtl="0" eaLnBrk="1" latinLnBrk="0" hangingPunct="1">
        <a:defRPr sz="132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llege_Powerpoint_Background_16-9.png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744938" cy="74676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680" y="2555167"/>
            <a:ext cx="8778240" cy="37943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680" y="1620167"/>
            <a:ext cx="8778240" cy="552672"/>
          </a:xfrm>
          <a:prstGeom prst="rect">
            <a:avLst/>
          </a:prstGeom>
        </p:spPr>
        <p:txBody>
          <a:bodyPr vert="horz" lIns="0" tIns="45720" rIns="0" bIns="0" rtlCol="0" anchor="ctr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116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4" r:id="rId1"/>
    <p:sldLayoutId id="2147484775" r:id="rId2"/>
    <p:sldLayoutId id="2147484776" r:id="rId3"/>
    <p:sldLayoutId id="2147484777" r:id="rId4"/>
    <p:sldLayoutId id="2147484778" r:id="rId5"/>
    <p:sldLayoutId id="2147484779" r:id="rId6"/>
    <p:sldLayoutId id="2147484780" r:id="rId7"/>
    <p:sldLayoutId id="2147484781" r:id="rId8"/>
    <p:sldLayoutId id="2147484782" r:id="rId9"/>
  </p:sldLayoutIdLst>
  <p:hf hdr="0" ftr="0"/>
  <p:txStyles>
    <p:titleStyle>
      <a:lvl1pPr algn="l" defTabSz="487661" rtl="0" eaLnBrk="1" latinLnBrk="0" hangingPunct="1">
        <a:spcBef>
          <a:spcPct val="0"/>
        </a:spcBef>
        <a:buNone/>
        <a:defRPr sz="2560" b="1" kern="1200">
          <a:solidFill>
            <a:srgbClr val="0085CA"/>
          </a:solidFill>
          <a:latin typeface="Arial"/>
          <a:ea typeface="+mj-ea"/>
          <a:cs typeface="Arial"/>
        </a:defRPr>
      </a:lvl1pPr>
    </p:titleStyle>
    <p:bodyStyle>
      <a:lvl1pPr marL="365746" indent="-365746" algn="l" defTabSz="487661" rtl="0" eaLnBrk="1" latinLnBrk="0" hangingPunct="1">
        <a:spcBef>
          <a:spcPct val="20000"/>
        </a:spcBef>
        <a:buClr>
          <a:srgbClr val="0085CA"/>
        </a:buClr>
        <a:buFont typeface="Arial"/>
        <a:buChar char="•"/>
        <a:defRPr sz="1920" kern="1200">
          <a:solidFill>
            <a:schemeClr val="tx1"/>
          </a:solidFill>
          <a:latin typeface="Arial"/>
          <a:ea typeface="+mn-ea"/>
          <a:cs typeface="Arial"/>
        </a:defRPr>
      </a:lvl1pPr>
      <a:lvl2pPr marL="792448" indent="-304787" algn="l" defTabSz="487661" rtl="0" eaLnBrk="1" latinLnBrk="0" hangingPunct="1">
        <a:spcBef>
          <a:spcPct val="20000"/>
        </a:spcBef>
        <a:buClr>
          <a:srgbClr val="0085CA"/>
        </a:buClr>
        <a:buFont typeface="Arial"/>
        <a:buChar char="–"/>
        <a:defRPr sz="1920" kern="1200">
          <a:solidFill>
            <a:schemeClr val="tx1"/>
          </a:solidFill>
          <a:latin typeface="Arial"/>
          <a:ea typeface="+mn-ea"/>
          <a:cs typeface="Arial"/>
        </a:defRPr>
      </a:lvl2pPr>
      <a:lvl3pPr marL="1219151" indent="-243830" algn="l" defTabSz="487661" rtl="0" eaLnBrk="1" latinLnBrk="0" hangingPunct="1">
        <a:spcBef>
          <a:spcPct val="20000"/>
        </a:spcBef>
        <a:buClr>
          <a:srgbClr val="0085CA"/>
        </a:buClr>
        <a:buFont typeface="Arial"/>
        <a:buChar char="•"/>
        <a:defRPr sz="1280" kern="1200">
          <a:solidFill>
            <a:schemeClr val="tx1"/>
          </a:solidFill>
          <a:latin typeface="Arial"/>
          <a:ea typeface="+mn-ea"/>
          <a:cs typeface="Arial"/>
        </a:defRPr>
      </a:lvl3pPr>
      <a:lvl4pPr marL="1706811" indent="-243830" algn="l" defTabSz="487661" rtl="0" eaLnBrk="1" latinLnBrk="0" hangingPunct="1">
        <a:spcBef>
          <a:spcPct val="20000"/>
        </a:spcBef>
        <a:buClr>
          <a:srgbClr val="0085CA"/>
        </a:buClr>
        <a:buFont typeface="Arial"/>
        <a:buChar char="–"/>
        <a:defRPr sz="1280" kern="1200">
          <a:solidFill>
            <a:schemeClr val="tx1"/>
          </a:solidFill>
          <a:latin typeface="Arial"/>
          <a:ea typeface="+mn-ea"/>
          <a:cs typeface="Arial"/>
        </a:defRPr>
      </a:lvl4pPr>
      <a:lvl5pPr marL="2194472" indent="-243830" algn="l" defTabSz="487661" rtl="0" eaLnBrk="1" latinLnBrk="0" hangingPunct="1">
        <a:spcBef>
          <a:spcPct val="20000"/>
        </a:spcBef>
        <a:buClr>
          <a:srgbClr val="0085CA"/>
        </a:buClr>
        <a:buFont typeface="Arial"/>
        <a:buChar char="»"/>
        <a:defRPr sz="1280" kern="1200">
          <a:solidFill>
            <a:schemeClr val="tx1"/>
          </a:solidFill>
          <a:latin typeface="Arial"/>
          <a:ea typeface="+mn-ea"/>
          <a:cs typeface="Arial"/>
        </a:defRPr>
      </a:lvl5pPr>
      <a:lvl6pPr marL="2682133" indent="-243830" algn="l" defTabSz="487661" rtl="0" eaLnBrk="1" latinLnBrk="0" hangingPunct="1">
        <a:spcBef>
          <a:spcPct val="20000"/>
        </a:spcBef>
        <a:buFont typeface="Arial"/>
        <a:buChar char="•"/>
        <a:defRPr sz="2134" kern="1200">
          <a:solidFill>
            <a:schemeClr val="tx1"/>
          </a:solidFill>
          <a:latin typeface="+mn-lt"/>
          <a:ea typeface="+mn-ea"/>
          <a:cs typeface="+mn-cs"/>
        </a:defRPr>
      </a:lvl6pPr>
      <a:lvl7pPr marL="3169792" indent="-243830" algn="l" defTabSz="487661" rtl="0" eaLnBrk="1" latinLnBrk="0" hangingPunct="1">
        <a:spcBef>
          <a:spcPct val="20000"/>
        </a:spcBef>
        <a:buFont typeface="Arial"/>
        <a:buChar char="•"/>
        <a:defRPr sz="2134" kern="1200">
          <a:solidFill>
            <a:schemeClr val="tx1"/>
          </a:solidFill>
          <a:latin typeface="+mn-lt"/>
          <a:ea typeface="+mn-ea"/>
          <a:cs typeface="+mn-cs"/>
        </a:defRPr>
      </a:lvl7pPr>
      <a:lvl8pPr marL="3657453" indent="-243830" algn="l" defTabSz="487661" rtl="0" eaLnBrk="1" latinLnBrk="0" hangingPunct="1">
        <a:spcBef>
          <a:spcPct val="20000"/>
        </a:spcBef>
        <a:buFont typeface="Arial"/>
        <a:buChar char="•"/>
        <a:defRPr sz="2134" kern="1200">
          <a:solidFill>
            <a:schemeClr val="tx1"/>
          </a:solidFill>
          <a:latin typeface="+mn-lt"/>
          <a:ea typeface="+mn-ea"/>
          <a:cs typeface="+mn-cs"/>
        </a:defRPr>
      </a:lvl8pPr>
      <a:lvl9pPr marL="4145114" indent="-243830" algn="l" defTabSz="487661" rtl="0" eaLnBrk="1" latinLnBrk="0" hangingPunct="1">
        <a:spcBef>
          <a:spcPct val="20000"/>
        </a:spcBef>
        <a:buFont typeface="Arial"/>
        <a:buChar char="•"/>
        <a:defRPr sz="21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87661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61" algn="l" defTabSz="487661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21" algn="l" defTabSz="487661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2981" algn="l" defTabSz="487661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642" algn="l" defTabSz="487661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302" algn="l" defTabSz="487661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5962" algn="l" defTabSz="487661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623" algn="l" defTabSz="487661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283" algn="l" defTabSz="487661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0160" y="-7778"/>
            <a:ext cx="9773920" cy="113396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425" tIns="48713" rIns="97425" bIns="48713" anchor="t" compatLnSpc="1"/>
          <a:lstStyle/>
          <a:p>
            <a:pPr marL="0" marR="0" lvl="0" indent="0" algn="l" defTabSz="9742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ＭＳ Ｐゴシック" pitchFamily="34" charset="-128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673600" y="-7779"/>
            <a:ext cx="5080000" cy="69490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425" tIns="48713" rIns="97425" bIns="48713" anchor="t" compatLnSpc="1"/>
          <a:lstStyle/>
          <a:p>
            <a:pPr marL="0" marR="0" lvl="0" indent="0" algn="l" defTabSz="9742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ＭＳ Ｐゴシック" pitchFamily="34" charset="-128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87680" y="766674"/>
            <a:ext cx="8778240" cy="1244600"/>
          </a:xfrm>
          <a:prstGeom prst="rect">
            <a:avLst/>
          </a:prstGeom>
        </p:spPr>
        <p:txBody>
          <a:bodyPr vert="horz" lIns="0" tIns="45668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87680" y="2107523"/>
            <a:ext cx="8778240" cy="4779264"/>
          </a:xfrm>
          <a:prstGeom prst="rect">
            <a:avLst/>
          </a:prstGeom>
        </p:spPr>
        <p:txBody>
          <a:bodyPr vert="horz" lIns="91336" tIns="45668" rIns="91336" bIns="45668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87680" y="6921373"/>
            <a:ext cx="2275840" cy="397581"/>
          </a:xfrm>
          <a:prstGeom prst="rect">
            <a:avLst/>
          </a:prstGeom>
        </p:spPr>
        <p:txBody>
          <a:bodyPr vert="horz" lIns="0" tIns="0" rIns="0" bIns="0" anchor="b"/>
          <a:lstStyle>
            <a:lvl1pPr algn="l" defTabSz="974279" eaLnBrk="1" latinLnBrk="0" hangingPunct="1">
              <a:defRPr kumimoji="0" sz="128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marL="0" marR="0" lvl="0" indent="0" algn="l" defTabSz="9742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703EC4-85C2-4108-ADB8-3C40CC4823BE}" type="datetimeFigureOut">
              <a:rPr kumimoji="0" lang="en-CA" sz="128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pPr marL="0" marR="0" lvl="0" indent="0" algn="l" defTabSz="9742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2024-12-18</a:t>
            </a:fld>
            <a:endParaRPr kumimoji="0" lang="en-CA" sz="128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ＭＳ Ｐゴシック" pitchFamily="34" charset="-128"/>
              <a:cs typeface="+mn-cs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844800" y="6921373"/>
            <a:ext cx="3576320" cy="397581"/>
          </a:xfrm>
          <a:prstGeom prst="rect">
            <a:avLst/>
          </a:prstGeom>
        </p:spPr>
        <p:txBody>
          <a:bodyPr vert="horz" lIns="0" tIns="0" rIns="0" bIns="0" anchor="b"/>
          <a:lstStyle>
            <a:lvl1pPr algn="l" defTabSz="974279" eaLnBrk="1" latinLnBrk="0" hangingPunct="1">
              <a:defRPr kumimoji="0" sz="128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marL="0" marR="0" lvl="0" indent="0" algn="l" defTabSz="9742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8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ＭＳ Ｐゴシック" pitchFamily="34" charset="-128"/>
              <a:cs typeface="+mn-cs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453120" y="6921373"/>
            <a:ext cx="812800" cy="397581"/>
          </a:xfrm>
          <a:prstGeom prst="rect">
            <a:avLst/>
          </a:prstGeom>
        </p:spPr>
        <p:txBody>
          <a:bodyPr vert="horz" lIns="0" tIns="0" rIns="0" bIns="0" anchor="b"/>
          <a:lstStyle>
            <a:lvl1pPr algn="r" defTabSz="974279" eaLnBrk="1" latinLnBrk="0" hangingPunct="1">
              <a:defRPr kumimoji="0" sz="128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marL="0" marR="0" lvl="0" indent="0" algn="r" defTabSz="9742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B2C2D6-67D0-4309-827A-6E561867B128}" type="slidenum">
              <a:rPr kumimoji="0" lang="en-CA" sz="128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pPr marL="0" marR="0" lvl="0" indent="0" algn="r" defTabSz="9742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8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ＭＳ Ｐゴシック" pitchFamily="34" charset="-128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0285" y="220403"/>
            <a:ext cx="9792585" cy="706933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9742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9742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9467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4" r:id="rId1"/>
    <p:sldLayoutId id="2147484785" r:id="rId2"/>
    <p:sldLayoutId id="2147484786" r:id="rId3"/>
    <p:sldLayoutId id="2147484787" r:id="rId4"/>
    <p:sldLayoutId id="2147484788" r:id="rId5"/>
    <p:sldLayoutId id="2147484789" r:id="rId6"/>
    <p:sldLayoutId id="2147484790" r:id="rId7"/>
    <p:sldLayoutId id="2147484791" r:id="rId8"/>
    <p:sldLayoutId id="2147484792" r:id="rId9"/>
    <p:sldLayoutId id="2147484793" r:id="rId10"/>
    <p:sldLayoutId id="2147484794" r:id="rId11"/>
  </p:sldLayoutIdLst>
  <p:txStyles>
    <p:titleStyle>
      <a:lvl1pPr algn="l" rtl="0" eaLnBrk="1" latinLnBrk="0" hangingPunct="1">
        <a:spcBef>
          <a:spcPct val="0"/>
        </a:spcBef>
        <a:buNone/>
        <a:defRPr kumimoji="0" sz="5334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92283" indent="-292283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773" kern="1200">
          <a:solidFill>
            <a:schemeClr val="tx1"/>
          </a:solidFill>
          <a:latin typeface="+mn-lt"/>
          <a:ea typeface="+mn-ea"/>
          <a:cs typeface="+mn-cs"/>
        </a:defRPr>
      </a:lvl1pPr>
      <a:lvl2pPr marL="681995" indent="-263055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974279" indent="-263055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240" kern="1200">
          <a:solidFill>
            <a:schemeClr val="tx1"/>
          </a:solidFill>
          <a:latin typeface="+mn-lt"/>
          <a:ea typeface="+mn-ea"/>
          <a:cs typeface="+mn-cs"/>
        </a:defRPr>
      </a:lvl3pPr>
      <a:lvl4pPr marL="1266558" indent="-224085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1558842" indent="-224085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1851126" indent="-224085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045981" indent="-194856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707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38265" indent="-194856" algn="l" rtl="0" eaLnBrk="1" latinLnBrk="0" hangingPunct="1">
        <a:spcBef>
          <a:spcPct val="20000"/>
        </a:spcBef>
        <a:buClr>
          <a:schemeClr val="tx2"/>
        </a:buClr>
        <a:buChar char="•"/>
        <a:defRPr kumimoji="0"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2630547" indent="-194856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93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871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7427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46141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94855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43569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9228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40996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89710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7680" y="299050"/>
            <a:ext cx="8778240" cy="124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7680" y="1742440"/>
            <a:ext cx="8778240" cy="4928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Haga clic para modificar el estilo de texto del patrón</a:t>
            </a:r>
          </a:p>
          <a:p>
            <a:pPr lvl="1"/>
            <a:r>
              <a:rPr lang="en-US" altLang="en-US"/>
              <a:t>Segundo nivel</a:t>
            </a:r>
          </a:p>
          <a:p>
            <a:pPr lvl="2"/>
            <a:r>
              <a:rPr lang="en-US" altLang="en-US"/>
              <a:t>Tercer nivel</a:t>
            </a:r>
          </a:p>
          <a:p>
            <a:pPr lvl="3"/>
            <a:r>
              <a:rPr lang="en-US" altLang="en-US"/>
              <a:t>Cuarto nivel</a:t>
            </a:r>
          </a:p>
          <a:p>
            <a:pPr lvl="4"/>
            <a:r>
              <a:rPr lang="en-US" altLang="en-U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7680" y="6800356"/>
            <a:ext cx="2275840" cy="518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93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32480" y="6800356"/>
            <a:ext cx="3088640" cy="518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93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90080" y="6800356"/>
            <a:ext cx="2275840" cy="518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93"/>
            </a:lvl1pPr>
          </a:lstStyle>
          <a:p>
            <a:fld id="{60CFDD87-FAFF-411B-BE46-1DC2F3AB0F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078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6" r:id="rId1"/>
    <p:sldLayoutId id="2147484797" r:id="rId2"/>
    <p:sldLayoutId id="2147484798" r:id="rId3"/>
    <p:sldLayoutId id="2147484799" r:id="rId4"/>
    <p:sldLayoutId id="2147484800" r:id="rId5"/>
    <p:sldLayoutId id="2147484801" r:id="rId6"/>
    <p:sldLayoutId id="2147484802" r:id="rId7"/>
    <p:sldLayoutId id="2147484803" r:id="rId8"/>
    <p:sldLayoutId id="2147484804" r:id="rId9"/>
    <p:sldLayoutId id="2147484805" r:id="rId10"/>
    <p:sldLayoutId id="214748480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693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693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693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693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693">
          <a:solidFill>
            <a:schemeClr val="tx2"/>
          </a:solidFill>
          <a:latin typeface="Arial" panose="020B0604020202020204" pitchFamily="34" charset="0"/>
        </a:defRPr>
      </a:lvl5pPr>
      <a:lvl6pPr marL="487695" algn="ctr" rtl="0" fontAlgn="base">
        <a:spcBef>
          <a:spcPct val="0"/>
        </a:spcBef>
        <a:spcAft>
          <a:spcPct val="0"/>
        </a:spcAft>
        <a:defRPr sz="4693">
          <a:solidFill>
            <a:schemeClr val="tx2"/>
          </a:solidFill>
          <a:latin typeface="Arial" panose="020B0604020202020204" pitchFamily="34" charset="0"/>
        </a:defRPr>
      </a:lvl6pPr>
      <a:lvl7pPr marL="975390" algn="ctr" rtl="0" fontAlgn="base">
        <a:spcBef>
          <a:spcPct val="0"/>
        </a:spcBef>
        <a:spcAft>
          <a:spcPct val="0"/>
        </a:spcAft>
        <a:defRPr sz="4693">
          <a:solidFill>
            <a:schemeClr val="tx2"/>
          </a:solidFill>
          <a:latin typeface="Arial" panose="020B0604020202020204" pitchFamily="34" charset="0"/>
        </a:defRPr>
      </a:lvl7pPr>
      <a:lvl8pPr marL="1463086" algn="ctr" rtl="0" fontAlgn="base">
        <a:spcBef>
          <a:spcPct val="0"/>
        </a:spcBef>
        <a:spcAft>
          <a:spcPct val="0"/>
        </a:spcAft>
        <a:defRPr sz="4693">
          <a:solidFill>
            <a:schemeClr val="tx2"/>
          </a:solidFill>
          <a:latin typeface="Arial" panose="020B0604020202020204" pitchFamily="34" charset="0"/>
        </a:defRPr>
      </a:lvl8pPr>
      <a:lvl9pPr marL="1950781" algn="ctr" rtl="0" fontAlgn="base">
        <a:spcBef>
          <a:spcPct val="0"/>
        </a:spcBef>
        <a:spcAft>
          <a:spcPct val="0"/>
        </a:spcAft>
        <a:defRPr sz="4693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65771" indent="-365771" algn="l" rtl="0" fontAlgn="base">
        <a:spcBef>
          <a:spcPct val="20000"/>
        </a:spcBef>
        <a:spcAft>
          <a:spcPct val="0"/>
        </a:spcAft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792505" indent="-304810" algn="l" rtl="0" fontAlgn="base">
        <a:spcBef>
          <a:spcPct val="20000"/>
        </a:spcBef>
        <a:spcAft>
          <a:spcPct val="0"/>
        </a:spcAft>
        <a:buChar char="–"/>
        <a:defRPr sz="2987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rtl="0" fontAlgn="base">
        <a:spcBef>
          <a:spcPct val="20000"/>
        </a:spcBef>
        <a:spcAft>
          <a:spcPct val="0"/>
        </a:spcAft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rtl="0" fontAlgn="base">
        <a:spcBef>
          <a:spcPct val="20000"/>
        </a:spcBef>
        <a:spcAft>
          <a:spcPct val="0"/>
        </a:spcAft>
        <a:buChar char="–"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rtl="0" fontAlgn="base">
        <a:spcBef>
          <a:spcPct val="20000"/>
        </a:spcBef>
        <a:spcAft>
          <a:spcPct val="0"/>
        </a:spcAft>
        <a:buChar char="»"/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066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23" y="1947863"/>
            <a:ext cx="8778875" cy="513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269" tIns="49135" rIns="98269" bIns="491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 </a:t>
            </a:r>
            <a:r>
              <a:rPr lang="en-US" dirty="0" err="1"/>
              <a:t>Haga</a:t>
            </a:r>
            <a:r>
              <a:rPr lang="en-US" dirty="0"/>
              <a:t> </a:t>
            </a:r>
            <a:r>
              <a:rPr lang="en-US" dirty="0" err="1"/>
              <a:t>clic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modificar</a:t>
            </a:r>
            <a:r>
              <a:rPr lang="en-US" dirty="0"/>
              <a:t> el </a:t>
            </a:r>
            <a:r>
              <a:rPr lang="en-US" dirty="0" err="1"/>
              <a:t>estilo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del </a:t>
            </a:r>
            <a:r>
              <a:rPr lang="en-US" dirty="0" err="1"/>
              <a:t>patrón</a:t>
            </a:r>
            <a:endParaRPr lang="en-US" dirty="0"/>
          </a:p>
          <a:p>
            <a:pPr lvl="1"/>
            <a:r>
              <a:rPr lang="en-US" dirty="0"/>
              <a:t> Segundo </a:t>
            </a:r>
            <a:r>
              <a:rPr lang="en-US" dirty="0" err="1"/>
              <a:t>nivel</a:t>
            </a:r>
            <a:endParaRPr lang="en-US" dirty="0"/>
          </a:p>
          <a:p>
            <a:pPr lvl="2"/>
            <a:r>
              <a:rPr lang="en-US" dirty="0"/>
              <a:t> </a:t>
            </a:r>
            <a:r>
              <a:rPr lang="en-US" dirty="0" err="1"/>
              <a:t>Tercer</a:t>
            </a:r>
            <a:r>
              <a:rPr lang="en-US" dirty="0"/>
              <a:t> </a:t>
            </a:r>
            <a:r>
              <a:rPr lang="en-US" dirty="0" err="1"/>
              <a:t>nivel</a:t>
            </a:r>
            <a:endParaRPr lang="en-US" dirty="0"/>
          </a:p>
          <a:p>
            <a:pPr lvl="3"/>
            <a:r>
              <a:rPr lang="en-US" dirty="0"/>
              <a:t> Cuarto </a:t>
            </a:r>
            <a:r>
              <a:rPr lang="en-US" dirty="0" err="1"/>
              <a:t>nivel</a:t>
            </a:r>
            <a:endParaRPr lang="en-US" dirty="0"/>
          </a:p>
          <a:p>
            <a:pPr lvl="4"/>
            <a:r>
              <a:rPr lang="en-US" dirty="0"/>
              <a:t> </a:t>
            </a:r>
            <a:r>
              <a:rPr lang="en-US" dirty="0" err="1"/>
              <a:t>Quinto</a:t>
            </a:r>
            <a:r>
              <a:rPr lang="en-US" dirty="0"/>
              <a:t> </a:t>
            </a:r>
            <a:r>
              <a:rPr lang="en-US" dirty="0" err="1"/>
              <a:t>nivel</a:t>
            </a:r>
            <a:endParaRPr lang="en-US" dirty="0"/>
          </a:p>
        </p:txBody>
      </p:sp>
      <p:sp>
        <p:nvSpPr>
          <p:cNvPr id="1069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21" y="298456"/>
            <a:ext cx="6426201" cy="1339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304" tIns="49152" rIns="98304" bIns="4915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Haga</a:t>
            </a:r>
            <a:r>
              <a:rPr lang="en-US" dirty="0"/>
              <a:t> </a:t>
            </a:r>
            <a:r>
              <a:rPr lang="en-US" dirty="0" err="1"/>
              <a:t>clic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cambiar</a:t>
            </a:r>
            <a:r>
              <a:rPr lang="en-US" dirty="0"/>
              <a:t> el </a:t>
            </a:r>
            <a:r>
              <a:rPr lang="en-US" dirty="0" err="1"/>
              <a:t>estilo</a:t>
            </a:r>
            <a:r>
              <a:rPr lang="en-US" dirty="0"/>
              <a:t> de </a:t>
            </a:r>
            <a:r>
              <a:rPr lang="en-US" dirty="0" err="1"/>
              <a:t>título</a:t>
            </a:r>
            <a:r>
              <a:rPr lang="en-US" dirty="0"/>
              <a:t>	</a:t>
            </a:r>
          </a:p>
        </p:txBody>
      </p:sp>
      <p:grpSp>
        <p:nvGrpSpPr>
          <p:cNvPr id="31" name="Group 30"/>
          <p:cNvGrpSpPr/>
          <p:nvPr userDrawn="1"/>
        </p:nvGrpSpPr>
        <p:grpSpPr>
          <a:xfrm>
            <a:off x="8166663" y="0"/>
            <a:ext cx="1586947" cy="1611630"/>
            <a:chOff x="5132070" y="-430530"/>
            <a:chExt cx="4570177" cy="4853940"/>
          </a:xfrm>
        </p:grpSpPr>
        <p:sp>
          <p:nvSpPr>
            <p:cNvPr id="30" name="Rectangle 29"/>
            <p:cNvSpPr/>
            <p:nvPr userDrawn="1"/>
          </p:nvSpPr>
          <p:spPr bwMode="auto">
            <a:xfrm>
              <a:off x="6000750" y="537210"/>
              <a:ext cx="3006090" cy="720090"/>
            </a:xfrm>
            <a:prstGeom prst="rect">
              <a:avLst/>
            </a:prstGeom>
            <a:solidFill>
              <a:schemeClr val="tx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defTabSz="963551" fontAlgn="base">
                <a:spcBef>
                  <a:spcPct val="0"/>
                </a:spcBef>
                <a:spcAft>
                  <a:spcPct val="0"/>
                </a:spcAft>
              </a:pPr>
              <a:endParaRPr lang="en-CA" sz="196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grpSp>
          <p:nvGrpSpPr>
            <p:cNvPr id="5" name="Group 4"/>
            <p:cNvGrpSpPr/>
            <p:nvPr userDrawn="1"/>
          </p:nvGrpSpPr>
          <p:grpSpPr>
            <a:xfrm>
              <a:off x="5132070" y="0"/>
              <a:ext cx="4570177" cy="4423410"/>
              <a:chOff x="3474045" y="2268855"/>
              <a:chExt cx="5468025" cy="4467225"/>
            </a:xfrm>
          </p:grpSpPr>
          <p:pic>
            <p:nvPicPr>
              <p:cNvPr id="6" name="Picture 5" descr="Universe.jpg"/>
              <p:cNvPicPr>
                <a:picLocks noChangeAspect="1"/>
              </p:cNvPicPr>
              <p:nvPr userDrawn="1"/>
            </p:nvPicPr>
            <p:blipFill>
              <a:blip r:embed="rId13" cstate="print">
                <a:clrChange>
                  <a:clrFrom>
                    <a:srgbClr val="010101"/>
                  </a:clrFrom>
                  <a:clrTo>
                    <a:srgbClr val="010101">
                      <a:alpha val="0"/>
                    </a:srgbClr>
                  </a:clrTo>
                </a:clrChange>
              </a:blip>
              <a:srcRect t="12706" r="5107" b="9241"/>
              <a:stretch>
                <a:fillRect/>
              </a:stretch>
            </p:blipFill>
            <p:spPr>
              <a:xfrm>
                <a:off x="3474045" y="2509030"/>
                <a:ext cx="5315625" cy="3937490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 userDrawn="1"/>
            </p:nvSpPr>
            <p:spPr bwMode="auto">
              <a:xfrm>
                <a:off x="3482301" y="5863591"/>
                <a:ext cx="2446019" cy="731521"/>
              </a:xfrm>
              <a:prstGeom prst="rect">
                <a:avLst/>
              </a:prstGeom>
              <a:solidFill>
                <a:schemeClr val="bg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8373" tIns="49186" rIns="98373" bIns="49186" numCol="1" rtlCol="0" anchor="b" anchorCtr="0" compatLnSpc="1">
                <a:prstTxWarp prst="textNoShape">
                  <a:avLst/>
                </a:prstTxWarp>
              </a:bodyPr>
              <a:lstStyle/>
              <a:p>
                <a:pPr defTabSz="963551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196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9" name="Rectangle 8"/>
              <p:cNvSpPr/>
              <p:nvPr userDrawn="1"/>
            </p:nvSpPr>
            <p:spPr bwMode="auto">
              <a:xfrm>
                <a:off x="6496050" y="6004560"/>
                <a:ext cx="2446020" cy="731520"/>
              </a:xfrm>
              <a:prstGeom prst="rect">
                <a:avLst/>
              </a:prstGeom>
              <a:solidFill>
                <a:schemeClr val="bg1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8373" tIns="49186" rIns="98373" bIns="49186" numCol="1" rtlCol="0" anchor="b" anchorCtr="0" compatLnSpc="1">
                <a:prstTxWarp prst="textNoShape">
                  <a:avLst/>
                </a:prstTxWarp>
              </a:bodyPr>
              <a:lstStyle/>
              <a:p>
                <a:pPr defTabSz="963551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196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1" name="Rectangle 10"/>
              <p:cNvSpPr/>
              <p:nvPr userDrawn="1"/>
            </p:nvSpPr>
            <p:spPr bwMode="auto">
              <a:xfrm rot="5400000">
                <a:off x="7740015" y="4013835"/>
                <a:ext cx="1066800" cy="461010"/>
              </a:xfrm>
              <a:prstGeom prst="rect">
                <a:avLst/>
              </a:prstGeom>
              <a:solidFill>
                <a:srgbClr val="0A0A28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8373" tIns="49186" rIns="98373" bIns="49186" numCol="1" rtlCol="0" anchor="b" anchorCtr="0" compatLnSpc="1">
                <a:prstTxWarp prst="textNoShape">
                  <a:avLst/>
                </a:prstTxWarp>
              </a:bodyPr>
              <a:lstStyle/>
              <a:p>
                <a:pPr defTabSz="963551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196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2" name="Rectangle 11"/>
              <p:cNvSpPr/>
              <p:nvPr userDrawn="1"/>
            </p:nvSpPr>
            <p:spPr bwMode="auto">
              <a:xfrm rot="5400000">
                <a:off x="7618095" y="4051935"/>
                <a:ext cx="1066800" cy="461010"/>
              </a:xfrm>
              <a:prstGeom prst="rect">
                <a:avLst/>
              </a:prstGeom>
              <a:solidFill>
                <a:schemeClr val="bg1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8373" tIns="49186" rIns="98373" bIns="49186" numCol="1" rtlCol="0" anchor="b" anchorCtr="0" compatLnSpc="1">
                <a:prstTxWarp prst="textNoShape">
                  <a:avLst/>
                </a:prstTxWarp>
              </a:bodyPr>
              <a:lstStyle/>
              <a:p>
                <a:pPr defTabSz="963551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196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3" name="Rectangle 12"/>
              <p:cNvSpPr/>
              <p:nvPr userDrawn="1"/>
            </p:nvSpPr>
            <p:spPr bwMode="auto">
              <a:xfrm rot="5400000">
                <a:off x="7480935" y="4303395"/>
                <a:ext cx="1066800" cy="461010"/>
              </a:xfrm>
              <a:prstGeom prst="rect">
                <a:avLst/>
              </a:prstGeom>
              <a:solidFill>
                <a:srgbClr val="0A0A28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8373" tIns="49186" rIns="98373" bIns="49186" numCol="1" rtlCol="0" anchor="b" anchorCtr="0" compatLnSpc="1">
                <a:prstTxWarp prst="textNoShape">
                  <a:avLst/>
                </a:prstTxWarp>
              </a:bodyPr>
              <a:lstStyle/>
              <a:p>
                <a:pPr defTabSz="963551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196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4" name="Rectangle 13"/>
              <p:cNvSpPr/>
              <p:nvPr userDrawn="1"/>
            </p:nvSpPr>
            <p:spPr bwMode="auto">
              <a:xfrm rot="5400000">
                <a:off x="7412355" y="4291965"/>
                <a:ext cx="1066800" cy="461010"/>
              </a:xfrm>
              <a:prstGeom prst="rect">
                <a:avLst/>
              </a:prstGeom>
              <a:solidFill>
                <a:schemeClr val="bg1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8373" tIns="49186" rIns="98373" bIns="49186" numCol="1" rtlCol="0" anchor="b" anchorCtr="0" compatLnSpc="1">
                <a:prstTxWarp prst="textNoShape">
                  <a:avLst/>
                </a:prstTxWarp>
              </a:bodyPr>
              <a:lstStyle/>
              <a:p>
                <a:pPr defTabSz="963551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196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6" name="Rectangle 15"/>
              <p:cNvSpPr/>
              <p:nvPr userDrawn="1"/>
            </p:nvSpPr>
            <p:spPr bwMode="auto">
              <a:xfrm>
                <a:off x="6875145" y="5274945"/>
                <a:ext cx="1066800" cy="461010"/>
              </a:xfrm>
              <a:prstGeom prst="rect">
                <a:avLst/>
              </a:prstGeom>
              <a:solidFill>
                <a:schemeClr val="bg1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8373" tIns="49186" rIns="98373" bIns="49186" numCol="1" rtlCol="0" anchor="b" anchorCtr="0" compatLnSpc="1">
                <a:prstTxWarp prst="textNoShape">
                  <a:avLst/>
                </a:prstTxWarp>
              </a:bodyPr>
              <a:lstStyle/>
              <a:p>
                <a:pPr defTabSz="963551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196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8" name="Rectangle 17"/>
              <p:cNvSpPr/>
              <p:nvPr userDrawn="1"/>
            </p:nvSpPr>
            <p:spPr bwMode="auto">
              <a:xfrm rot="5400000">
                <a:off x="6920865" y="5709285"/>
                <a:ext cx="1066800" cy="461010"/>
              </a:xfrm>
              <a:prstGeom prst="rect">
                <a:avLst/>
              </a:prstGeom>
              <a:solidFill>
                <a:schemeClr val="bg1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8373" tIns="49186" rIns="98373" bIns="49186" numCol="1" rtlCol="0" anchor="b" anchorCtr="0" compatLnSpc="1">
                <a:prstTxWarp prst="textNoShape">
                  <a:avLst/>
                </a:prstTxWarp>
              </a:bodyPr>
              <a:lstStyle/>
              <a:p>
                <a:pPr defTabSz="963551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196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0" name="Rectangle 19"/>
              <p:cNvSpPr/>
              <p:nvPr userDrawn="1"/>
            </p:nvSpPr>
            <p:spPr bwMode="auto">
              <a:xfrm>
                <a:off x="7720965" y="2268855"/>
                <a:ext cx="1066800" cy="461010"/>
              </a:xfrm>
              <a:prstGeom prst="rect">
                <a:avLst/>
              </a:prstGeom>
              <a:solidFill>
                <a:srgbClr val="0A0A28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8373" tIns="49186" rIns="98373" bIns="49186" numCol="1" rtlCol="0" anchor="b" anchorCtr="0" compatLnSpc="1">
                <a:prstTxWarp prst="textNoShape">
                  <a:avLst/>
                </a:prstTxWarp>
              </a:bodyPr>
              <a:lstStyle/>
              <a:p>
                <a:pPr defTabSz="963551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196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</p:grpSp>
        <p:sp>
          <p:nvSpPr>
            <p:cNvPr id="21" name="Rectangle 20"/>
            <p:cNvSpPr/>
            <p:nvPr userDrawn="1"/>
          </p:nvSpPr>
          <p:spPr bwMode="auto">
            <a:xfrm>
              <a:off x="8058530" y="2877546"/>
              <a:ext cx="891632" cy="456488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defTabSz="963551" fontAlgn="base">
                <a:spcBef>
                  <a:spcPct val="0"/>
                </a:spcBef>
                <a:spcAft>
                  <a:spcPct val="0"/>
                </a:spcAft>
              </a:pPr>
              <a:endParaRPr lang="en-CA" sz="196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>
              <a:off x="8298560" y="2683236"/>
              <a:ext cx="891632" cy="456488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defTabSz="963551" fontAlgn="base">
                <a:spcBef>
                  <a:spcPct val="0"/>
                </a:spcBef>
                <a:spcAft>
                  <a:spcPct val="0"/>
                </a:spcAft>
              </a:pPr>
              <a:endParaRPr lang="en-CA" sz="196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23" name="Rectangle 22"/>
            <p:cNvSpPr/>
            <p:nvPr userDrawn="1"/>
          </p:nvSpPr>
          <p:spPr bwMode="auto">
            <a:xfrm>
              <a:off x="8195690" y="2763246"/>
              <a:ext cx="891632" cy="456488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defTabSz="963551" fontAlgn="base">
                <a:spcBef>
                  <a:spcPct val="0"/>
                </a:spcBef>
                <a:spcAft>
                  <a:spcPct val="0"/>
                </a:spcAft>
              </a:pPr>
              <a:endParaRPr lang="en-CA" sz="196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24" name="Rectangle 23"/>
            <p:cNvSpPr/>
            <p:nvPr userDrawn="1"/>
          </p:nvSpPr>
          <p:spPr bwMode="auto">
            <a:xfrm>
              <a:off x="8447150" y="2294616"/>
              <a:ext cx="891632" cy="456488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defTabSz="963551" fontAlgn="base">
                <a:spcBef>
                  <a:spcPct val="0"/>
                </a:spcBef>
                <a:spcAft>
                  <a:spcPct val="0"/>
                </a:spcAft>
              </a:pPr>
              <a:endParaRPr lang="en-CA" sz="196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25" name="Rectangle 24"/>
            <p:cNvSpPr/>
            <p:nvPr userDrawn="1"/>
          </p:nvSpPr>
          <p:spPr bwMode="auto">
            <a:xfrm>
              <a:off x="8572880" y="2000250"/>
              <a:ext cx="422530" cy="750854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defTabSz="963551" fontAlgn="base">
                <a:spcBef>
                  <a:spcPct val="0"/>
                </a:spcBef>
                <a:spcAft>
                  <a:spcPct val="0"/>
                </a:spcAft>
              </a:pPr>
              <a:endParaRPr lang="en-CA" sz="196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26" name="Rectangle 25"/>
            <p:cNvSpPr/>
            <p:nvPr userDrawn="1"/>
          </p:nvSpPr>
          <p:spPr bwMode="auto">
            <a:xfrm>
              <a:off x="9201150" y="1085850"/>
              <a:ext cx="389092" cy="2651760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defTabSz="963551" fontAlgn="base">
                <a:spcBef>
                  <a:spcPct val="0"/>
                </a:spcBef>
                <a:spcAft>
                  <a:spcPct val="0"/>
                </a:spcAft>
              </a:pPr>
              <a:endParaRPr lang="en-CA" sz="196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27" name="Rectangle 26"/>
            <p:cNvSpPr/>
            <p:nvPr userDrawn="1"/>
          </p:nvSpPr>
          <p:spPr bwMode="auto">
            <a:xfrm>
              <a:off x="9033510" y="1478280"/>
              <a:ext cx="389092" cy="2651760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defTabSz="963551" fontAlgn="base">
                <a:spcBef>
                  <a:spcPct val="0"/>
                </a:spcBef>
                <a:spcAft>
                  <a:spcPct val="0"/>
                </a:spcAft>
              </a:pPr>
              <a:endParaRPr lang="en-CA" sz="196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28" name="Rectangle 27"/>
            <p:cNvSpPr/>
            <p:nvPr userDrawn="1"/>
          </p:nvSpPr>
          <p:spPr bwMode="auto">
            <a:xfrm>
              <a:off x="8606790" y="-430530"/>
              <a:ext cx="975832" cy="887730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defTabSz="963551" fontAlgn="base">
                <a:spcBef>
                  <a:spcPct val="0"/>
                </a:spcBef>
                <a:spcAft>
                  <a:spcPct val="0"/>
                </a:spcAft>
              </a:pPr>
              <a:endParaRPr lang="en-CA" sz="196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29" name="Rectangle 28"/>
            <p:cNvSpPr/>
            <p:nvPr userDrawn="1"/>
          </p:nvSpPr>
          <p:spPr bwMode="auto">
            <a:xfrm>
              <a:off x="8945880" y="1402080"/>
              <a:ext cx="389092" cy="2651760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defTabSz="963551" fontAlgn="base">
                <a:spcBef>
                  <a:spcPct val="0"/>
                </a:spcBef>
                <a:spcAft>
                  <a:spcPct val="0"/>
                </a:spcAft>
              </a:pPr>
              <a:endParaRPr lang="en-CA" sz="1960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0516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08" r:id="rId1"/>
    <p:sldLayoutId id="2147484809" r:id="rId2"/>
    <p:sldLayoutId id="2147484810" r:id="rId3"/>
    <p:sldLayoutId id="2147484811" r:id="rId4"/>
    <p:sldLayoutId id="2147484812" r:id="rId5"/>
    <p:sldLayoutId id="2147484813" r:id="rId6"/>
    <p:sldLayoutId id="2147484814" r:id="rId7"/>
    <p:sldLayoutId id="2147484815" r:id="rId8"/>
    <p:sldLayoutId id="2147484816" r:id="rId9"/>
    <p:sldLayoutId id="2147484817" r:id="rId10"/>
    <p:sldLayoutId id="2147484818" r:id="rId11"/>
  </p:sldLayoutIdLst>
  <p:txStyles>
    <p:titleStyle>
      <a:lvl1pPr algn="ctr" defTabSz="963551" rtl="0" fontAlgn="base">
        <a:spcBef>
          <a:spcPct val="0"/>
        </a:spcBef>
        <a:spcAft>
          <a:spcPct val="0"/>
        </a:spcAft>
        <a:defRPr sz="4604">
          <a:solidFill>
            <a:schemeClr val="accent2"/>
          </a:solidFill>
          <a:latin typeface="+mj-lt"/>
          <a:ea typeface="+mj-ea"/>
          <a:cs typeface="+mj-cs"/>
        </a:defRPr>
      </a:lvl1pPr>
      <a:lvl2pPr algn="ctr" defTabSz="963551" rtl="0" fontAlgn="base">
        <a:spcBef>
          <a:spcPct val="0"/>
        </a:spcBef>
        <a:spcAft>
          <a:spcPct val="0"/>
        </a:spcAft>
        <a:defRPr sz="4604">
          <a:solidFill>
            <a:schemeClr val="bg1"/>
          </a:solidFill>
          <a:latin typeface="Times New Roman" pitchFamily="18" charset="0"/>
        </a:defRPr>
      </a:lvl2pPr>
      <a:lvl3pPr algn="ctr" defTabSz="963551" rtl="0" fontAlgn="base">
        <a:spcBef>
          <a:spcPct val="0"/>
        </a:spcBef>
        <a:spcAft>
          <a:spcPct val="0"/>
        </a:spcAft>
        <a:defRPr sz="4604">
          <a:solidFill>
            <a:schemeClr val="bg1"/>
          </a:solidFill>
          <a:latin typeface="Times New Roman" pitchFamily="18" charset="0"/>
        </a:defRPr>
      </a:lvl3pPr>
      <a:lvl4pPr algn="ctr" defTabSz="963551" rtl="0" fontAlgn="base">
        <a:spcBef>
          <a:spcPct val="0"/>
        </a:spcBef>
        <a:spcAft>
          <a:spcPct val="0"/>
        </a:spcAft>
        <a:defRPr sz="4604">
          <a:solidFill>
            <a:schemeClr val="bg1"/>
          </a:solidFill>
          <a:latin typeface="Times New Roman" pitchFamily="18" charset="0"/>
        </a:defRPr>
      </a:lvl4pPr>
      <a:lvl5pPr algn="ctr" defTabSz="963551" rtl="0" fontAlgn="base">
        <a:spcBef>
          <a:spcPct val="0"/>
        </a:spcBef>
        <a:spcAft>
          <a:spcPct val="0"/>
        </a:spcAft>
        <a:defRPr sz="4604">
          <a:solidFill>
            <a:schemeClr val="bg1"/>
          </a:solidFill>
          <a:latin typeface="Times New Roman" pitchFamily="18" charset="0"/>
        </a:defRPr>
      </a:lvl5pPr>
      <a:lvl6pPr marL="447585" algn="ctr" defTabSz="963551" rtl="0" fontAlgn="base">
        <a:spcBef>
          <a:spcPct val="0"/>
        </a:spcBef>
        <a:spcAft>
          <a:spcPct val="0"/>
        </a:spcAft>
        <a:defRPr sz="4604">
          <a:solidFill>
            <a:schemeClr val="bg1"/>
          </a:solidFill>
          <a:latin typeface="Times New Roman" pitchFamily="18" charset="0"/>
        </a:defRPr>
      </a:lvl6pPr>
      <a:lvl7pPr marL="895168" algn="ctr" defTabSz="963551" rtl="0" fontAlgn="base">
        <a:spcBef>
          <a:spcPct val="0"/>
        </a:spcBef>
        <a:spcAft>
          <a:spcPct val="0"/>
        </a:spcAft>
        <a:defRPr sz="4604">
          <a:solidFill>
            <a:schemeClr val="bg1"/>
          </a:solidFill>
          <a:latin typeface="Times New Roman" pitchFamily="18" charset="0"/>
        </a:defRPr>
      </a:lvl7pPr>
      <a:lvl8pPr marL="1342753" algn="ctr" defTabSz="963551" rtl="0" fontAlgn="base">
        <a:spcBef>
          <a:spcPct val="0"/>
        </a:spcBef>
        <a:spcAft>
          <a:spcPct val="0"/>
        </a:spcAft>
        <a:defRPr sz="4604">
          <a:solidFill>
            <a:schemeClr val="bg1"/>
          </a:solidFill>
          <a:latin typeface="Times New Roman" pitchFamily="18" charset="0"/>
        </a:defRPr>
      </a:lvl8pPr>
      <a:lvl9pPr marL="1790338" algn="ctr" defTabSz="963551" rtl="0" fontAlgn="base">
        <a:spcBef>
          <a:spcPct val="0"/>
        </a:spcBef>
        <a:spcAft>
          <a:spcPct val="0"/>
        </a:spcAft>
        <a:defRPr sz="4604">
          <a:solidFill>
            <a:schemeClr val="bg1"/>
          </a:solidFill>
          <a:latin typeface="Times New Roman" pitchFamily="18" charset="0"/>
        </a:defRPr>
      </a:lvl9pPr>
    </p:titleStyle>
    <p:bodyStyle>
      <a:lvl1pPr marL="360554" indent="-360554" algn="l" defTabSz="963551" rtl="0" fontAlgn="base">
        <a:spcBef>
          <a:spcPct val="20000"/>
        </a:spcBef>
        <a:spcAft>
          <a:spcPct val="0"/>
        </a:spcAft>
        <a:buFontTx/>
        <a:buBlip>
          <a:blip r:embed="rId14"/>
        </a:buBlip>
        <a:defRPr sz="2744">
          <a:solidFill>
            <a:schemeClr val="accent2"/>
          </a:solidFill>
          <a:latin typeface="+mn-lt"/>
          <a:ea typeface="+mn-ea"/>
          <a:cs typeface="+mn-cs"/>
        </a:defRPr>
      </a:lvl1pPr>
      <a:lvl2pPr marL="783276" indent="-301498" algn="l" defTabSz="963551" rtl="0" fontAlgn="base">
        <a:spcBef>
          <a:spcPct val="20000"/>
        </a:spcBef>
        <a:spcAft>
          <a:spcPct val="0"/>
        </a:spcAft>
        <a:buFontTx/>
        <a:buBlip>
          <a:blip r:embed="rId14"/>
        </a:buBlip>
        <a:defRPr sz="2939">
          <a:solidFill>
            <a:schemeClr val="accent2"/>
          </a:solidFill>
          <a:latin typeface="+mn-lt"/>
        </a:defRPr>
      </a:lvl2pPr>
      <a:lvl3pPr marL="1204437" indent="-240889" algn="l" defTabSz="963551" rtl="0" fontAlgn="base">
        <a:spcBef>
          <a:spcPct val="20000"/>
        </a:spcBef>
        <a:spcAft>
          <a:spcPct val="0"/>
        </a:spcAft>
        <a:buFontTx/>
        <a:buBlip>
          <a:blip r:embed="rId14"/>
        </a:buBlip>
        <a:defRPr sz="2547">
          <a:solidFill>
            <a:schemeClr val="accent2"/>
          </a:solidFill>
          <a:latin typeface="+mn-lt"/>
        </a:defRPr>
      </a:lvl3pPr>
      <a:lvl4pPr marL="1686212" indent="-240889" algn="l" defTabSz="963551" rtl="0" fontAlgn="base">
        <a:spcBef>
          <a:spcPct val="20000"/>
        </a:spcBef>
        <a:spcAft>
          <a:spcPct val="0"/>
        </a:spcAft>
        <a:buFontTx/>
        <a:buBlip>
          <a:blip r:embed="rId14"/>
        </a:buBlip>
        <a:defRPr sz="2155">
          <a:solidFill>
            <a:schemeClr val="accent2"/>
          </a:solidFill>
          <a:latin typeface="+mn-lt"/>
        </a:defRPr>
      </a:lvl4pPr>
      <a:lvl5pPr marL="2167988" indent="-240889" algn="l" defTabSz="963551" rtl="0" fontAlgn="base">
        <a:spcBef>
          <a:spcPct val="20000"/>
        </a:spcBef>
        <a:spcAft>
          <a:spcPct val="0"/>
        </a:spcAft>
        <a:buFontTx/>
        <a:buBlip>
          <a:blip r:embed="rId14"/>
        </a:buBlip>
        <a:defRPr sz="2155">
          <a:solidFill>
            <a:schemeClr val="accent2"/>
          </a:solidFill>
          <a:latin typeface="+mn-lt"/>
        </a:defRPr>
      </a:lvl5pPr>
      <a:lvl6pPr marL="2615572" indent="-240889" algn="l" defTabSz="963551" rtl="0" fontAlgn="base">
        <a:spcBef>
          <a:spcPct val="20000"/>
        </a:spcBef>
        <a:spcAft>
          <a:spcPct val="0"/>
        </a:spcAft>
        <a:buBlip>
          <a:blip r:embed="rId15"/>
        </a:buBlip>
        <a:defRPr sz="2155">
          <a:solidFill>
            <a:schemeClr val="bg1"/>
          </a:solidFill>
          <a:latin typeface="+mn-lt"/>
        </a:defRPr>
      </a:lvl6pPr>
      <a:lvl7pPr marL="3063157" indent="-240889" algn="l" defTabSz="963551" rtl="0" fontAlgn="base">
        <a:spcBef>
          <a:spcPct val="20000"/>
        </a:spcBef>
        <a:spcAft>
          <a:spcPct val="0"/>
        </a:spcAft>
        <a:buBlip>
          <a:blip r:embed="rId15"/>
        </a:buBlip>
        <a:defRPr sz="2155">
          <a:solidFill>
            <a:schemeClr val="bg1"/>
          </a:solidFill>
          <a:latin typeface="+mn-lt"/>
        </a:defRPr>
      </a:lvl7pPr>
      <a:lvl8pPr marL="3510742" indent="-240889" algn="l" defTabSz="963551" rtl="0" fontAlgn="base">
        <a:spcBef>
          <a:spcPct val="20000"/>
        </a:spcBef>
        <a:spcAft>
          <a:spcPct val="0"/>
        </a:spcAft>
        <a:buBlip>
          <a:blip r:embed="rId15"/>
        </a:buBlip>
        <a:defRPr sz="2155">
          <a:solidFill>
            <a:schemeClr val="bg1"/>
          </a:solidFill>
          <a:latin typeface="+mn-lt"/>
        </a:defRPr>
      </a:lvl8pPr>
      <a:lvl9pPr marL="3958326" indent="-240889" algn="l" defTabSz="963551" rtl="0" fontAlgn="base">
        <a:spcBef>
          <a:spcPct val="20000"/>
        </a:spcBef>
        <a:spcAft>
          <a:spcPct val="0"/>
        </a:spcAft>
        <a:buBlip>
          <a:blip r:embed="rId15"/>
        </a:buBlip>
        <a:defRPr sz="2155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895168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1pPr>
      <a:lvl2pPr marL="447585" algn="l" defTabSz="895168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2pPr>
      <a:lvl3pPr marL="895168" algn="l" defTabSz="895168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3pPr>
      <a:lvl4pPr marL="1342753" algn="l" defTabSz="895168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4pPr>
      <a:lvl5pPr marL="1790338" algn="l" defTabSz="895168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5pPr>
      <a:lvl6pPr marL="2237924" algn="l" defTabSz="895168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6pPr>
      <a:lvl7pPr marL="2685506" algn="l" defTabSz="895168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7pPr>
      <a:lvl8pPr marL="3133089" algn="l" defTabSz="895168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8pPr>
      <a:lvl9pPr marL="3580676" algn="l" defTabSz="895168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0160" y="-7778"/>
            <a:ext cx="9773920" cy="113396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blipFill dpi="0" rotWithShape="1">
            <a:blip r:embed="rId1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345" tIns="47673" rIns="95345" bIns="47673" anchor="t" compatLnSpc="1"/>
          <a:lstStyle/>
          <a:p>
            <a:pPr marL="0" marR="0" lvl="0" indent="0" algn="l" defTabSz="9535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8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ＭＳ Ｐゴシック" pitchFamily="34" charset="-128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673600" y="-7779"/>
            <a:ext cx="5080000" cy="69490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345" tIns="47673" rIns="95345" bIns="47673" anchor="t" compatLnSpc="1"/>
          <a:lstStyle/>
          <a:p>
            <a:pPr marL="0" marR="0" lvl="0" indent="0" algn="l" defTabSz="9535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8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ＭＳ Ｐゴシック" pitchFamily="34" charset="-128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87680" y="766674"/>
            <a:ext cx="8778240" cy="1244600"/>
          </a:xfrm>
          <a:prstGeom prst="rect">
            <a:avLst/>
          </a:prstGeom>
        </p:spPr>
        <p:txBody>
          <a:bodyPr vert="horz" lIns="0" tIns="45624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87680" y="2107523"/>
            <a:ext cx="8778240" cy="4779264"/>
          </a:xfrm>
          <a:prstGeom prst="rect">
            <a:avLst/>
          </a:prstGeom>
        </p:spPr>
        <p:txBody>
          <a:bodyPr vert="horz" lIns="91248" tIns="45624" rIns="91248" bIns="45624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87680" y="6921386"/>
            <a:ext cx="2275840" cy="397581"/>
          </a:xfrm>
          <a:prstGeom prst="rect">
            <a:avLst/>
          </a:prstGeom>
        </p:spPr>
        <p:txBody>
          <a:bodyPr vert="horz" lIns="0" tIns="0" rIns="0" bIns="0" anchor="b"/>
          <a:lstStyle>
            <a:lvl1pPr algn="l" defTabSz="953538" eaLnBrk="1" latinLnBrk="0" hangingPunct="1">
              <a:defRPr kumimoji="0" sz="1254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  <a:ea typeface="ＭＳ Ｐゴシック" pitchFamily="34" charset="-128"/>
              </a:rPr>
              <a:pPr/>
              <a:t>2024-12-18</a:t>
            </a:fld>
            <a:endParaRPr lang="en-CA" dirty="0">
              <a:solidFill>
                <a:srgbClr val="04617B">
                  <a:shade val="90000"/>
                </a:srgbClr>
              </a:solidFill>
              <a:ea typeface="ＭＳ Ｐゴシック" pitchFamily="34" charset="-128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844800" y="6921386"/>
            <a:ext cx="3576320" cy="397581"/>
          </a:xfrm>
          <a:prstGeom prst="rect">
            <a:avLst/>
          </a:prstGeom>
        </p:spPr>
        <p:txBody>
          <a:bodyPr vert="horz" lIns="0" tIns="0" rIns="0" bIns="0" anchor="b"/>
          <a:lstStyle>
            <a:lvl1pPr algn="l" defTabSz="953538" eaLnBrk="1" latinLnBrk="0" hangingPunct="1">
              <a:defRPr kumimoji="0" sz="1254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CA" dirty="0">
              <a:solidFill>
                <a:srgbClr val="04617B">
                  <a:shade val="90000"/>
                </a:srgbClr>
              </a:solidFill>
              <a:ea typeface="ＭＳ Ｐゴシック" pitchFamily="34" charset="-128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453120" y="6921386"/>
            <a:ext cx="812800" cy="397581"/>
          </a:xfrm>
          <a:prstGeom prst="rect">
            <a:avLst/>
          </a:prstGeom>
        </p:spPr>
        <p:txBody>
          <a:bodyPr vert="horz" lIns="0" tIns="0" rIns="0" bIns="0" anchor="b"/>
          <a:lstStyle>
            <a:lvl1pPr algn="r" defTabSz="953538" eaLnBrk="1" latinLnBrk="0" hangingPunct="1">
              <a:defRPr kumimoji="0" sz="1254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  <a:ea typeface="ＭＳ Ｐゴシック" pitchFamily="34" charset="-128"/>
              </a:rPr>
              <a:pPr/>
              <a:t>‹#›</a:t>
            </a:fld>
            <a:endParaRPr lang="en-CA" dirty="0">
              <a:solidFill>
                <a:srgbClr val="04617B">
                  <a:shade val="90000"/>
                </a:srgbClr>
              </a:solidFill>
              <a:ea typeface="ＭＳ Ｐゴシック" pitchFamily="34" charset="-128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0285" y="220403"/>
            <a:ext cx="9792585" cy="706933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9535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8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9535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8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597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0" r:id="rId1"/>
    <p:sldLayoutId id="2147484821" r:id="rId2"/>
    <p:sldLayoutId id="2147484822" r:id="rId3"/>
    <p:sldLayoutId id="2147484823" r:id="rId4"/>
    <p:sldLayoutId id="2147484824" r:id="rId5"/>
    <p:sldLayoutId id="2147484825" r:id="rId6"/>
    <p:sldLayoutId id="2147484826" r:id="rId7"/>
    <p:sldLayoutId id="2147484827" r:id="rId8"/>
    <p:sldLayoutId id="2147484828" r:id="rId9"/>
    <p:sldLayoutId id="2147484829" r:id="rId10"/>
    <p:sldLayoutId id="2147484830" r:id="rId11"/>
  </p:sldLayoutIdLst>
  <p:txStyles>
    <p:titleStyle>
      <a:lvl1pPr algn="l" rtl="0" eaLnBrk="1" latinLnBrk="0" hangingPunct="1">
        <a:spcBef>
          <a:spcPct val="0"/>
        </a:spcBef>
        <a:buNone/>
        <a:defRPr kumimoji="0" sz="5226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86061" indent="-286061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717" kern="1200">
          <a:solidFill>
            <a:schemeClr val="tx1"/>
          </a:solidFill>
          <a:latin typeface="+mn-lt"/>
          <a:ea typeface="+mn-ea"/>
          <a:cs typeface="+mn-cs"/>
        </a:defRPr>
      </a:lvl1pPr>
      <a:lvl2pPr marL="667476" indent="-257454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508" kern="1200">
          <a:solidFill>
            <a:schemeClr val="tx1"/>
          </a:solidFill>
          <a:latin typeface="+mn-lt"/>
          <a:ea typeface="+mn-ea"/>
          <a:cs typeface="+mn-cs"/>
        </a:defRPr>
      </a:lvl2pPr>
      <a:lvl3pPr marL="953538" indent="-257454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94" kern="1200">
          <a:solidFill>
            <a:schemeClr val="tx1"/>
          </a:solidFill>
          <a:latin typeface="+mn-lt"/>
          <a:ea typeface="+mn-ea"/>
          <a:cs typeface="+mn-cs"/>
        </a:defRPr>
      </a:lvl3pPr>
      <a:lvl4pPr marL="1239585" indent="-219315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90" kern="1200">
          <a:solidFill>
            <a:schemeClr val="tx1"/>
          </a:solidFill>
          <a:latin typeface="+mn-lt"/>
          <a:ea typeface="+mn-ea"/>
          <a:cs typeface="+mn-cs"/>
        </a:defRPr>
      </a:lvl4pPr>
      <a:lvl5pPr marL="1525654" indent="-219315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90" kern="1200">
          <a:solidFill>
            <a:schemeClr val="tx1"/>
          </a:solidFill>
          <a:latin typeface="+mn-lt"/>
          <a:ea typeface="+mn-ea"/>
          <a:cs typeface="+mn-cs"/>
        </a:defRPr>
      </a:lvl5pPr>
      <a:lvl6pPr marL="1811716" indent="-219315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81" kern="1200">
          <a:solidFill>
            <a:schemeClr val="tx1"/>
          </a:solidFill>
          <a:latin typeface="+mn-lt"/>
          <a:ea typeface="+mn-ea"/>
          <a:cs typeface="+mn-cs"/>
        </a:defRPr>
      </a:lvl6pPr>
      <a:lvl7pPr marL="2002423" indent="-190708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73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8484" indent="-190708" algn="l" rtl="0" eaLnBrk="1" latinLnBrk="0" hangingPunct="1">
        <a:spcBef>
          <a:spcPct val="20000"/>
        </a:spcBef>
        <a:buClr>
          <a:schemeClr val="tx2"/>
        </a:buClr>
        <a:buChar char="•"/>
        <a:defRPr kumimoji="0" sz="1673" kern="1200">
          <a:solidFill>
            <a:schemeClr val="tx1"/>
          </a:solidFill>
          <a:latin typeface="+mn-lt"/>
          <a:ea typeface="+mn-ea"/>
          <a:cs typeface="+mn-cs"/>
        </a:defRPr>
      </a:lvl8pPr>
      <a:lvl9pPr marL="2574546" indent="-190708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62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767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5353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43030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9070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38383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86060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33737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81413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0160" y="-7778"/>
            <a:ext cx="9773920" cy="113396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blipFill dpi="0" rotWithShape="1">
            <a:blip r:embed="rId1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425" tIns="48713" rIns="97425" bIns="48713" anchor="t" compatLnSpc="1"/>
          <a:lstStyle/>
          <a:p>
            <a:pPr defTabSz="974279"/>
            <a:endParaRPr lang="en-US" sz="2133" dirty="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673600" y="-7779"/>
            <a:ext cx="5080000" cy="69490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425" tIns="48713" rIns="97425" bIns="48713" anchor="t" compatLnSpc="1"/>
          <a:lstStyle/>
          <a:p>
            <a:pPr defTabSz="974279"/>
            <a:endParaRPr lang="en-US" sz="2133" dirty="0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87680" y="766674"/>
            <a:ext cx="8778240" cy="1244600"/>
          </a:xfrm>
          <a:prstGeom prst="rect">
            <a:avLst/>
          </a:prstGeom>
        </p:spPr>
        <p:txBody>
          <a:bodyPr vert="horz" lIns="0" tIns="45668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87680" y="2107523"/>
            <a:ext cx="8778240" cy="4779264"/>
          </a:xfrm>
          <a:prstGeom prst="rect">
            <a:avLst/>
          </a:prstGeom>
        </p:spPr>
        <p:txBody>
          <a:bodyPr vert="horz" lIns="91336" tIns="45668" rIns="91336" bIns="45668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87680" y="6921373"/>
            <a:ext cx="2275840" cy="397581"/>
          </a:xfrm>
          <a:prstGeom prst="rect">
            <a:avLst/>
          </a:prstGeom>
        </p:spPr>
        <p:txBody>
          <a:bodyPr vert="horz" lIns="0" tIns="0" rIns="0" bIns="0" anchor="b"/>
          <a:lstStyle>
            <a:lvl1pPr algn="l" defTabSz="974279" eaLnBrk="1" latinLnBrk="0" hangingPunct="1">
              <a:defRPr kumimoji="0" sz="128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844800" y="6921373"/>
            <a:ext cx="3576320" cy="397581"/>
          </a:xfrm>
          <a:prstGeom prst="rect">
            <a:avLst/>
          </a:prstGeom>
        </p:spPr>
        <p:txBody>
          <a:bodyPr vert="horz" lIns="0" tIns="0" rIns="0" bIns="0" anchor="b"/>
          <a:lstStyle>
            <a:lvl1pPr algn="l" defTabSz="974279" eaLnBrk="1" latinLnBrk="0" hangingPunct="1">
              <a:defRPr kumimoji="0" sz="128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C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453120" y="6921373"/>
            <a:ext cx="812800" cy="397581"/>
          </a:xfrm>
          <a:prstGeom prst="rect">
            <a:avLst/>
          </a:prstGeom>
        </p:spPr>
        <p:txBody>
          <a:bodyPr vert="horz" lIns="0" tIns="0" rIns="0" bIns="0" anchor="b"/>
          <a:lstStyle>
            <a:lvl1pPr algn="r" defTabSz="974279" eaLnBrk="1" latinLnBrk="0" hangingPunct="1">
              <a:defRPr kumimoji="0" sz="128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 dirty="0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0285" y="220403"/>
            <a:ext cx="9792585" cy="706933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974279"/>
              <a:endParaRPr lang="en-US" sz="2133" dirty="0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974279"/>
              <a:endParaRPr lang="en-US" sz="2133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1855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2" r:id="rId1"/>
    <p:sldLayoutId id="2147484833" r:id="rId2"/>
    <p:sldLayoutId id="2147484834" r:id="rId3"/>
    <p:sldLayoutId id="2147484835" r:id="rId4"/>
    <p:sldLayoutId id="2147484836" r:id="rId5"/>
    <p:sldLayoutId id="2147484837" r:id="rId6"/>
    <p:sldLayoutId id="2147484838" r:id="rId7"/>
    <p:sldLayoutId id="2147484839" r:id="rId8"/>
    <p:sldLayoutId id="2147484840" r:id="rId9"/>
    <p:sldLayoutId id="2147484841" r:id="rId10"/>
    <p:sldLayoutId id="2147484842" r:id="rId11"/>
  </p:sldLayoutIdLst>
  <p:txStyles>
    <p:titleStyle>
      <a:lvl1pPr algn="l" rtl="0" eaLnBrk="1" latinLnBrk="0" hangingPunct="1">
        <a:spcBef>
          <a:spcPct val="0"/>
        </a:spcBef>
        <a:buNone/>
        <a:defRPr kumimoji="0" sz="5334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92283" indent="-292283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773" kern="1200">
          <a:solidFill>
            <a:schemeClr val="tx1"/>
          </a:solidFill>
          <a:latin typeface="+mn-lt"/>
          <a:ea typeface="+mn-ea"/>
          <a:cs typeface="+mn-cs"/>
        </a:defRPr>
      </a:lvl1pPr>
      <a:lvl2pPr marL="681995" indent="-263055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974279" indent="-263055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240" kern="1200">
          <a:solidFill>
            <a:schemeClr val="tx1"/>
          </a:solidFill>
          <a:latin typeface="+mn-lt"/>
          <a:ea typeface="+mn-ea"/>
          <a:cs typeface="+mn-cs"/>
        </a:defRPr>
      </a:lvl3pPr>
      <a:lvl4pPr marL="1266558" indent="-224085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1558842" indent="-224085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1851126" indent="-224085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045981" indent="-194856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707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38265" indent="-194856" algn="l" rtl="0" eaLnBrk="1" latinLnBrk="0" hangingPunct="1">
        <a:spcBef>
          <a:spcPct val="20000"/>
        </a:spcBef>
        <a:buClr>
          <a:schemeClr val="tx2"/>
        </a:buClr>
        <a:buChar char="•"/>
        <a:defRPr kumimoji="0"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2630547" indent="-194856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93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871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7427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46141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94855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43569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9228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40996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89710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0160" y="-7778"/>
            <a:ext cx="9773920" cy="113396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blipFill dpi="0" rotWithShape="1">
            <a:blip r:embed="rId1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331" tIns="48666" rIns="97331" bIns="48666" anchor="t" compatLnSpc="1"/>
          <a:lstStyle/>
          <a:p>
            <a:pPr defTabSz="973338"/>
            <a:endParaRPr lang="en-US" sz="2133" dirty="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673600" y="-7779"/>
            <a:ext cx="5080000" cy="69490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331" tIns="48666" rIns="97331" bIns="48666" anchor="t" compatLnSpc="1"/>
          <a:lstStyle/>
          <a:p>
            <a:pPr defTabSz="973338"/>
            <a:endParaRPr lang="en-US" sz="2133" dirty="0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87680" y="766674"/>
            <a:ext cx="8778240" cy="1244600"/>
          </a:xfrm>
          <a:prstGeom prst="rect">
            <a:avLst/>
          </a:prstGeom>
        </p:spPr>
        <p:txBody>
          <a:bodyPr vert="horz" lIns="0" tIns="45624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87680" y="2107523"/>
            <a:ext cx="8778240" cy="4779264"/>
          </a:xfrm>
          <a:prstGeom prst="rect">
            <a:avLst/>
          </a:prstGeom>
        </p:spPr>
        <p:txBody>
          <a:bodyPr vert="horz" lIns="91248" tIns="45624" rIns="91248" bIns="45624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87680" y="6921385"/>
            <a:ext cx="2275840" cy="397581"/>
          </a:xfrm>
          <a:prstGeom prst="rect">
            <a:avLst/>
          </a:prstGeom>
        </p:spPr>
        <p:txBody>
          <a:bodyPr vert="horz" lIns="0" tIns="0" rIns="0" bIns="0" anchor="b"/>
          <a:lstStyle>
            <a:lvl1pPr algn="l" defTabSz="973338" eaLnBrk="1" latinLnBrk="0" hangingPunct="1">
              <a:defRPr kumimoji="0" sz="128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844800" y="6921385"/>
            <a:ext cx="3576320" cy="397581"/>
          </a:xfrm>
          <a:prstGeom prst="rect">
            <a:avLst/>
          </a:prstGeom>
        </p:spPr>
        <p:txBody>
          <a:bodyPr vert="horz" lIns="0" tIns="0" rIns="0" bIns="0" anchor="b"/>
          <a:lstStyle>
            <a:lvl1pPr algn="l" defTabSz="973338" eaLnBrk="1" latinLnBrk="0" hangingPunct="1">
              <a:defRPr kumimoji="0" sz="128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C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453120" y="6921385"/>
            <a:ext cx="812800" cy="397581"/>
          </a:xfrm>
          <a:prstGeom prst="rect">
            <a:avLst/>
          </a:prstGeom>
        </p:spPr>
        <p:txBody>
          <a:bodyPr vert="horz" lIns="0" tIns="0" rIns="0" bIns="0" anchor="b"/>
          <a:lstStyle>
            <a:lvl1pPr algn="r" defTabSz="973338" eaLnBrk="1" latinLnBrk="0" hangingPunct="1">
              <a:defRPr kumimoji="0" sz="128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 dirty="0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0285" y="220403"/>
            <a:ext cx="9792585" cy="706933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973338"/>
              <a:endParaRPr lang="en-US" sz="2133" dirty="0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973338"/>
              <a:endParaRPr lang="en-US" sz="2133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933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4" r:id="rId1"/>
    <p:sldLayoutId id="2147484845" r:id="rId2"/>
    <p:sldLayoutId id="2147484846" r:id="rId3"/>
    <p:sldLayoutId id="2147484847" r:id="rId4"/>
    <p:sldLayoutId id="2147484848" r:id="rId5"/>
    <p:sldLayoutId id="2147484849" r:id="rId6"/>
    <p:sldLayoutId id="2147484850" r:id="rId7"/>
    <p:sldLayoutId id="2147484851" r:id="rId8"/>
    <p:sldLayoutId id="2147484852" r:id="rId9"/>
    <p:sldLayoutId id="2147484853" r:id="rId10"/>
    <p:sldLayoutId id="2147484854" r:id="rId11"/>
  </p:sldLayoutIdLst>
  <p:txStyles>
    <p:titleStyle>
      <a:lvl1pPr algn="l" rtl="0" eaLnBrk="1" latinLnBrk="0" hangingPunct="1">
        <a:spcBef>
          <a:spcPct val="0"/>
        </a:spcBef>
        <a:buNone/>
        <a:defRPr kumimoji="0" sz="5334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92001" indent="-292001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773" kern="1200">
          <a:solidFill>
            <a:schemeClr val="tx1"/>
          </a:solidFill>
          <a:latin typeface="+mn-lt"/>
          <a:ea typeface="+mn-ea"/>
          <a:cs typeface="+mn-cs"/>
        </a:defRPr>
      </a:lvl1pPr>
      <a:lvl2pPr marL="681336" indent="-262801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973338" indent="-262801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240" kern="1200">
          <a:solidFill>
            <a:schemeClr val="tx1"/>
          </a:solidFill>
          <a:latin typeface="+mn-lt"/>
          <a:ea typeface="+mn-ea"/>
          <a:cs typeface="+mn-cs"/>
        </a:defRPr>
      </a:lvl3pPr>
      <a:lvl4pPr marL="1265326" indent="-223869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1557335" indent="-223869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1849337" indent="-223869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044004" indent="-194668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707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36005" indent="-194668" algn="l" rtl="0" eaLnBrk="1" latinLnBrk="0" hangingPunct="1">
        <a:spcBef>
          <a:spcPct val="20000"/>
        </a:spcBef>
        <a:buClr>
          <a:schemeClr val="tx2"/>
        </a:buClr>
        <a:buChar char="•"/>
        <a:defRPr kumimoji="0"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2628006" indent="-194668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93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866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7333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46000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94667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43333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92000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40667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89334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0160" y="-7778"/>
            <a:ext cx="9773920" cy="113396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blipFill dpi="0" rotWithShape="1">
            <a:blip r:embed="rId1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331" tIns="48666" rIns="97331" bIns="48666" anchor="t" compatLnSpc="1"/>
          <a:lstStyle/>
          <a:p>
            <a:pPr defTabSz="973338" fontAlgn="auto">
              <a:spcBef>
                <a:spcPts val="0"/>
              </a:spcBef>
              <a:spcAft>
                <a:spcPts val="0"/>
              </a:spcAft>
            </a:pPr>
            <a:endParaRPr lang="en-US" sz="1920" dirty="0">
              <a:solidFill>
                <a:prstClr val="black"/>
              </a:solidFill>
              <a:latin typeface="Constantia"/>
              <a:ea typeface="+mn-e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673600" y="-7779"/>
            <a:ext cx="5080000" cy="69490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331" tIns="48666" rIns="97331" bIns="48666" anchor="t" compatLnSpc="1"/>
          <a:lstStyle/>
          <a:p>
            <a:pPr defTabSz="973338" fontAlgn="auto">
              <a:spcBef>
                <a:spcPts val="0"/>
              </a:spcBef>
              <a:spcAft>
                <a:spcPts val="0"/>
              </a:spcAft>
            </a:pPr>
            <a:endParaRPr lang="en-US" sz="1920" dirty="0">
              <a:solidFill>
                <a:prstClr val="black"/>
              </a:solidFill>
              <a:latin typeface="Constantia"/>
              <a:ea typeface="+mn-ea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87680" y="766674"/>
            <a:ext cx="8778240" cy="1244600"/>
          </a:xfrm>
          <a:prstGeom prst="rect">
            <a:avLst/>
          </a:prstGeom>
        </p:spPr>
        <p:txBody>
          <a:bodyPr vert="horz" lIns="0" tIns="45624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87680" y="2107523"/>
            <a:ext cx="8778240" cy="4779264"/>
          </a:xfrm>
          <a:prstGeom prst="rect">
            <a:avLst/>
          </a:prstGeom>
        </p:spPr>
        <p:txBody>
          <a:bodyPr vert="horz" lIns="91248" tIns="45624" rIns="91248" bIns="45624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87680" y="6921385"/>
            <a:ext cx="2275840" cy="397581"/>
          </a:xfrm>
          <a:prstGeom prst="rect">
            <a:avLst/>
          </a:prstGeom>
        </p:spPr>
        <p:txBody>
          <a:bodyPr vert="horz" lIns="0" tIns="0" rIns="0" bIns="0" anchor="b"/>
          <a:lstStyle>
            <a:lvl1pPr algn="l" defTabSz="973338" eaLnBrk="1" latinLnBrk="0" hangingPunct="1">
              <a:defRPr kumimoji="0" sz="128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2024-12-18</a:t>
            </a:fld>
            <a:endParaRPr lang="en-CA" dirty="0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844800" y="6921385"/>
            <a:ext cx="3576320" cy="397581"/>
          </a:xfrm>
          <a:prstGeom prst="rect">
            <a:avLst/>
          </a:prstGeom>
        </p:spPr>
        <p:txBody>
          <a:bodyPr vert="horz" lIns="0" tIns="0" rIns="0" bIns="0" anchor="b"/>
          <a:lstStyle>
            <a:lvl1pPr algn="l" defTabSz="973338" eaLnBrk="1" latinLnBrk="0" hangingPunct="1">
              <a:defRPr kumimoji="0" sz="128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CA" dirty="0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453120" y="6921385"/>
            <a:ext cx="812800" cy="397581"/>
          </a:xfrm>
          <a:prstGeom prst="rect">
            <a:avLst/>
          </a:prstGeom>
        </p:spPr>
        <p:txBody>
          <a:bodyPr vert="horz" lIns="0" tIns="0" rIns="0" bIns="0" anchor="b"/>
          <a:lstStyle>
            <a:lvl1pPr algn="r" defTabSz="973338" eaLnBrk="1" latinLnBrk="0" hangingPunct="1">
              <a:defRPr kumimoji="0" sz="128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CA" dirty="0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0285" y="220403"/>
            <a:ext cx="9792585" cy="706933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973338" fontAlgn="auto">
                <a:spcBef>
                  <a:spcPts val="0"/>
                </a:spcBef>
                <a:spcAft>
                  <a:spcPts val="0"/>
                </a:spcAft>
              </a:pPr>
              <a:endParaRPr lang="en-US" sz="1920" dirty="0">
                <a:solidFill>
                  <a:prstClr val="black"/>
                </a:solidFill>
                <a:latin typeface="Constantia"/>
                <a:ea typeface="+mn-ea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973338" fontAlgn="auto">
                <a:spcBef>
                  <a:spcPts val="0"/>
                </a:spcBef>
                <a:spcAft>
                  <a:spcPts val="0"/>
                </a:spcAft>
              </a:pPr>
              <a:endParaRPr lang="en-US" sz="1920" dirty="0">
                <a:solidFill>
                  <a:prstClr val="black"/>
                </a:solidFill>
                <a:latin typeface="Constantia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6837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6" r:id="rId1"/>
    <p:sldLayoutId id="2147484857" r:id="rId2"/>
    <p:sldLayoutId id="2147484858" r:id="rId3"/>
    <p:sldLayoutId id="2147484859" r:id="rId4"/>
    <p:sldLayoutId id="2147484860" r:id="rId5"/>
    <p:sldLayoutId id="2147484861" r:id="rId6"/>
    <p:sldLayoutId id="2147484862" r:id="rId7"/>
    <p:sldLayoutId id="2147484863" r:id="rId8"/>
    <p:sldLayoutId id="2147484864" r:id="rId9"/>
    <p:sldLayoutId id="2147484865" r:id="rId10"/>
    <p:sldLayoutId id="2147484866" r:id="rId11"/>
  </p:sldLayoutIdLst>
  <p:txStyles>
    <p:titleStyle>
      <a:lvl1pPr algn="l" rtl="0" eaLnBrk="1" latinLnBrk="0" hangingPunct="1">
        <a:spcBef>
          <a:spcPct val="0"/>
        </a:spcBef>
        <a:buNone/>
        <a:defRPr kumimoji="0" sz="5334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92001" indent="-292001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773" kern="1200">
          <a:solidFill>
            <a:schemeClr val="tx1"/>
          </a:solidFill>
          <a:latin typeface="+mn-lt"/>
          <a:ea typeface="+mn-ea"/>
          <a:cs typeface="+mn-cs"/>
        </a:defRPr>
      </a:lvl1pPr>
      <a:lvl2pPr marL="681336" indent="-262801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973338" indent="-262801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240" kern="1200">
          <a:solidFill>
            <a:schemeClr val="tx1"/>
          </a:solidFill>
          <a:latin typeface="+mn-lt"/>
          <a:ea typeface="+mn-ea"/>
          <a:cs typeface="+mn-cs"/>
        </a:defRPr>
      </a:lvl3pPr>
      <a:lvl4pPr marL="1265326" indent="-223869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1557335" indent="-223869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1849337" indent="-223869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044004" indent="-194668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707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36005" indent="-194668" algn="l" rtl="0" eaLnBrk="1" latinLnBrk="0" hangingPunct="1">
        <a:spcBef>
          <a:spcPct val="20000"/>
        </a:spcBef>
        <a:buClr>
          <a:schemeClr val="tx2"/>
        </a:buClr>
        <a:buChar char="•"/>
        <a:defRPr kumimoji="0"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2628006" indent="-194668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93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866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7333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46000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94667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43333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92000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40667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89334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0160" y="-7778"/>
            <a:ext cx="9773920" cy="113396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blipFill dpi="0" rotWithShape="1">
            <a:blip r:embed="rId1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8183" tIns="49092" rIns="98183" bIns="49092" anchor="t" compatLnSpc="1"/>
          <a:lstStyle/>
          <a:p>
            <a:pPr marL="0" marR="0" lvl="0" indent="0" algn="l" defTabSz="9818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ＭＳ Ｐゴシック" pitchFamily="34" charset="-128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673600" y="-7779"/>
            <a:ext cx="5080000" cy="69490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8183" tIns="49092" rIns="98183" bIns="49092" anchor="t" compatLnSpc="1"/>
          <a:lstStyle/>
          <a:p>
            <a:pPr marL="0" marR="0" lvl="0" indent="0" algn="l" defTabSz="9818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ＭＳ Ｐゴシック" pitchFamily="34" charset="-128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87680" y="766674"/>
            <a:ext cx="8778240" cy="1244600"/>
          </a:xfrm>
          <a:prstGeom prst="rect">
            <a:avLst/>
          </a:prstGeom>
        </p:spPr>
        <p:txBody>
          <a:bodyPr vert="horz" lIns="0" tIns="49092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87680" y="2107523"/>
            <a:ext cx="8778240" cy="4779264"/>
          </a:xfrm>
          <a:prstGeom prst="rect">
            <a:avLst/>
          </a:prstGeom>
        </p:spPr>
        <p:txBody>
          <a:bodyPr vert="horz" lIns="98183" tIns="49092" rIns="98183" bIns="49092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87680" y="6921386"/>
            <a:ext cx="2275840" cy="397581"/>
          </a:xfrm>
          <a:prstGeom prst="rect">
            <a:avLst/>
          </a:prstGeom>
        </p:spPr>
        <p:txBody>
          <a:bodyPr vert="horz" lIns="0" tIns="0" rIns="0" bIns="0" anchor="b"/>
          <a:lstStyle>
            <a:lvl1pPr algn="l" defTabSz="981828" eaLnBrk="1" latinLnBrk="0" hangingPunct="1">
              <a:defRPr kumimoji="0" sz="13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marL="0" marR="0" lvl="0" indent="0" algn="l" defTabSz="9818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703EC4-85C2-4108-ADB8-3C40CC4823BE}" type="datetimeFigureOut">
              <a:rPr kumimoji="0" lang="en-CA" sz="13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pPr marL="0" marR="0" lvl="0" indent="0" algn="l" defTabSz="9818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2024-12-18</a:t>
            </a:fld>
            <a:endParaRPr kumimoji="0" lang="en-CA" sz="13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ＭＳ Ｐゴシック" pitchFamily="34" charset="-128"/>
              <a:cs typeface="+mn-cs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844800" y="6921386"/>
            <a:ext cx="3576320" cy="397581"/>
          </a:xfrm>
          <a:prstGeom prst="rect">
            <a:avLst/>
          </a:prstGeom>
        </p:spPr>
        <p:txBody>
          <a:bodyPr vert="horz" lIns="0" tIns="0" rIns="0" bIns="0" anchor="b"/>
          <a:lstStyle>
            <a:lvl1pPr algn="l" defTabSz="981828" eaLnBrk="1" latinLnBrk="0" hangingPunct="1">
              <a:defRPr kumimoji="0" sz="13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marL="0" marR="0" lvl="0" indent="0" algn="l" defTabSz="9818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3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ＭＳ Ｐゴシック" pitchFamily="34" charset="-128"/>
              <a:cs typeface="+mn-cs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453120" y="6921386"/>
            <a:ext cx="812800" cy="397581"/>
          </a:xfrm>
          <a:prstGeom prst="rect">
            <a:avLst/>
          </a:prstGeom>
        </p:spPr>
        <p:txBody>
          <a:bodyPr vert="horz" lIns="0" tIns="0" rIns="0" bIns="0" anchor="b"/>
          <a:lstStyle>
            <a:lvl1pPr algn="r" defTabSz="981828" eaLnBrk="1" latinLnBrk="0" hangingPunct="1">
              <a:defRPr kumimoji="0" sz="13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marL="0" marR="0" lvl="0" indent="0" algn="r" defTabSz="9818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B2C2D6-67D0-4309-827A-6E561867B128}" type="slidenum">
              <a:rPr kumimoji="0" lang="en-CA" sz="13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pPr marL="0" marR="0" lvl="0" indent="0" algn="r" defTabSz="9818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3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ＭＳ Ｐゴシック" pitchFamily="34" charset="-128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0285" y="220403"/>
            <a:ext cx="9792585" cy="706933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9818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9818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5591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8" r:id="rId1"/>
    <p:sldLayoutId id="2147484869" r:id="rId2"/>
    <p:sldLayoutId id="2147484870" r:id="rId3"/>
    <p:sldLayoutId id="2147484871" r:id="rId4"/>
    <p:sldLayoutId id="2147484872" r:id="rId5"/>
    <p:sldLayoutId id="2147484873" r:id="rId6"/>
    <p:sldLayoutId id="2147484874" r:id="rId7"/>
    <p:sldLayoutId id="2147484875" r:id="rId8"/>
    <p:sldLayoutId id="2147484876" r:id="rId9"/>
    <p:sldLayoutId id="2147484877" r:id="rId10"/>
    <p:sldLayoutId id="2147484878" r:id="rId11"/>
  </p:sldLayoutIdLst>
  <p:txStyles>
    <p:titleStyle>
      <a:lvl1pPr algn="l" rtl="0" eaLnBrk="1" latinLnBrk="0" hangingPunct="1">
        <a:spcBef>
          <a:spcPct val="0"/>
        </a:spcBef>
        <a:buNone/>
        <a:defRPr kumimoji="0" sz="54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94548" indent="-294548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7280" indent="-265094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81828" indent="-265094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276363" indent="-22582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570921" indent="-22582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1865469" indent="-22582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061835" indent="-196367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56382" indent="-196367" algn="l" rtl="0" eaLnBrk="1" latinLnBrk="0" hangingPunct="1">
        <a:spcBef>
          <a:spcPct val="20000"/>
        </a:spcBef>
        <a:buClr>
          <a:schemeClr val="tx2"/>
        </a:buClr>
        <a:buChar char="•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2650933" indent="-196367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9091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8182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47274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96365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4545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9454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43639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92730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0160" y="-7778"/>
            <a:ext cx="9773920" cy="113396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425" tIns="48713" rIns="97425" bIns="48713" anchor="t" compatLnSpc="1"/>
          <a:lstStyle/>
          <a:p>
            <a:pPr defTabSz="974279" fontAlgn="auto">
              <a:spcBef>
                <a:spcPts val="0"/>
              </a:spcBef>
              <a:spcAft>
                <a:spcPts val="0"/>
              </a:spcAft>
            </a:pPr>
            <a:endParaRPr lang="en-US" sz="1920" dirty="0">
              <a:solidFill>
                <a:prstClr val="black"/>
              </a:solidFill>
              <a:latin typeface="Constantia"/>
              <a:ea typeface="+mn-e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673600" y="-7779"/>
            <a:ext cx="5080000" cy="69490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425" tIns="48713" rIns="97425" bIns="48713" anchor="t" compatLnSpc="1"/>
          <a:lstStyle/>
          <a:p>
            <a:pPr defTabSz="974279" fontAlgn="auto">
              <a:spcBef>
                <a:spcPts val="0"/>
              </a:spcBef>
              <a:spcAft>
                <a:spcPts val="0"/>
              </a:spcAft>
            </a:pPr>
            <a:endParaRPr lang="en-US" sz="1920" dirty="0">
              <a:solidFill>
                <a:prstClr val="black"/>
              </a:solidFill>
              <a:latin typeface="Constantia"/>
              <a:ea typeface="+mn-ea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87680" y="766674"/>
            <a:ext cx="8778240" cy="1244600"/>
          </a:xfrm>
          <a:prstGeom prst="rect">
            <a:avLst/>
          </a:prstGeom>
        </p:spPr>
        <p:txBody>
          <a:bodyPr vert="horz" lIns="0" tIns="45668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87680" y="2107523"/>
            <a:ext cx="8778240" cy="4779264"/>
          </a:xfrm>
          <a:prstGeom prst="rect">
            <a:avLst/>
          </a:prstGeom>
        </p:spPr>
        <p:txBody>
          <a:bodyPr vert="horz" lIns="91336" tIns="45668" rIns="91336" bIns="45668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87680" y="6921373"/>
            <a:ext cx="2275840" cy="397581"/>
          </a:xfrm>
          <a:prstGeom prst="rect">
            <a:avLst/>
          </a:prstGeom>
        </p:spPr>
        <p:txBody>
          <a:bodyPr vert="horz" lIns="0" tIns="0" rIns="0" bIns="0" anchor="b"/>
          <a:lstStyle>
            <a:lvl1pPr algn="l" defTabSz="974279" eaLnBrk="1" latinLnBrk="0" hangingPunct="1">
              <a:defRPr kumimoji="0" sz="128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2024-12-18</a:t>
            </a:fld>
            <a:endParaRPr lang="en-CA" dirty="0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844800" y="6921373"/>
            <a:ext cx="3576320" cy="397581"/>
          </a:xfrm>
          <a:prstGeom prst="rect">
            <a:avLst/>
          </a:prstGeom>
        </p:spPr>
        <p:txBody>
          <a:bodyPr vert="horz" lIns="0" tIns="0" rIns="0" bIns="0" anchor="b"/>
          <a:lstStyle>
            <a:lvl1pPr algn="l" defTabSz="974279" eaLnBrk="1" latinLnBrk="0" hangingPunct="1">
              <a:defRPr kumimoji="0" sz="128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CA" dirty="0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453120" y="6921373"/>
            <a:ext cx="812800" cy="397581"/>
          </a:xfrm>
          <a:prstGeom prst="rect">
            <a:avLst/>
          </a:prstGeom>
        </p:spPr>
        <p:txBody>
          <a:bodyPr vert="horz" lIns="0" tIns="0" rIns="0" bIns="0" anchor="b"/>
          <a:lstStyle>
            <a:lvl1pPr algn="r" defTabSz="974279" eaLnBrk="1" latinLnBrk="0" hangingPunct="1">
              <a:defRPr kumimoji="0" sz="128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CA" dirty="0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0285" y="220403"/>
            <a:ext cx="9792585" cy="706933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974279" fontAlgn="auto">
                <a:spcBef>
                  <a:spcPts val="0"/>
                </a:spcBef>
                <a:spcAft>
                  <a:spcPts val="0"/>
                </a:spcAft>
              </a:pPr>
              <a:endParaRPr lang="en-US" sz="1920" dirty="0">
                <a:solidFill>
                  <a:prstClr val="black"/>
                </a:solidFill>
                <a:latin typeface="Constantia"/>
                <a:ea typeface="+mn-ea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974279" fontAlgn="auto">
                <a:spcBef>
                  <a:spcPts val="0"/>
                </a:spcBef>
                <a:spcAft>
                  <a:spcPts val="0"/>
                </a:spcAft>
              </a:pPr>
              <a:endParaRPr lang="en-US" sz="1920" dirty="0">
                <a:solidFill>
                  <a:prstClr val="black"/>
                </a:solidFill>
                <a:latin typeface="Constantia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043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6" r:id="rId1"/>
    <p:sldLayoutId id="2147484567" r:id="rId2"/>
    <p:sldLayoutId id="2147484568" r:id="rId3"/>
    <p:sldLayoutId id="2147484569" r:id="rId4"/>
    <p:sldLayoutId id="2147484570" r:id="rId5"/>
    <p:sldLayoutId id="2147484571" r:id="rId6"/>
    <p:sldLayoutId id="2147484572" r:id="rId7"/>
    <p:sldLayoutId id="2147484573" r:id="rId8"/>
    <p:sldLayoutId id="2147484574" r:id="rId9"/>
    <p:sldLayoutId id="2147484575" r:id="rId10"/>
    <p:sldLayoutId id="2147484576" r:id="rId11"/>
  </p:sldLayoutIdLst>
  <p:txStyles>
    <p:titleStyle>
      <a:lvl1pPr algn="l" rtl="0" eaLnBrk="1" latinLnBrk="0" hangingPunct="1">
        <a:spcBef>
          <a:spcPct val="0"/>
        </a:spcBef>
        <a:buNone/>
        <a:defRPr kumimoji="0" sz="5334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92283" indent="-292283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773" kern="1200">
          <a:solidFill>
            <a:schemeClr val="tx1"/>
          </a:solidFill>
          <a:latin typeface="+mn-lt"/>
          <a:ea typeface="+mn-ea"/>
          <a:cs typeface="+mn-cs"/>
        </a:defRPr>
      </a:lvl1pPr>
      <a:lvl2pPr marL="681995" indent="-263055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974279" indent="-263055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240" kern="1200">
          <a:solidFill>
            <a:schemeClr val="tx1"/>
          </a:solidFill>
          <a:latin typeface="+mn-lt"/>
          <a:ea typeface="+mn-ea"/>
          <a:cs typeface="+mn-cs"/>
        </a:defRPr>
      </a:lvl3pPr>
      <a:lvl4pPr marL="1266558" indent="-224085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1558842" indent="-224085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1851126" indent="-224085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045981" indent="-194856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707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38265" indent="-194856" algn="l" rtl="0" eaLnBrk="1" latinLnBrk="0" hangingPunct="1">
        <a:spcBef>
          <a:spcPct val="20000"/>
        </a:spcBef>
        <a:buClr>
          <a:schemeClr val="tx2"/>
        </a:buClr>
        <a:buChar char="•"/>
        <a:defRPr kumimoji="0"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2630547" indent="-194856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93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871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7427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46141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94855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43569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9228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40996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89710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0160" y="-7778"/>
            <a:ext cx="9773920" cy="113396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blipFill dpi="0" rotWithShape="1">
            <a:blip r:embed="rId1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331" tIns="48666" rIns="97331" bIns="48666" anchor="t" compatLnSpc="1"/>
          <a:lstStyle/>
          <a:p>
            <a:pPr defTabSz="973338"/>
            <a:endParaRPr lang="en-US" sz="2133" dirty="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673600" y="-7779"/>
            <a:ext cx="5080000" cy="69490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331" tIns="48666" rIns="97331" bIns="48666" anchor="t" compatLnSpc="1"/>
          <a:lstStyle/>
          <a:p>
            <a:pPr defTabSz="973338"/>
            <a:endParaRPr lang="en-US" sz="2133" dirty="0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87680" y="766674"/>
            <a:ext cx="8778240" cy="1244600"/>
          </a:xfrm>
          <a:prstGeom prst="rect">
            <a:avLst/>
          </a:prstGeom>
        </p:spPr>
        <p:txBody>
          <a:bodyPr vert="horz" lIns="0" tIns="45624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87680" y="2107523"/>
            <a:ext cx="8778240" cy="4779264"/>
          </a:xfrm>
          <a:prstGeom prst="rect">
            <a:avLst/>
          </a:prstGeom>
        </p:spPr>
        <p:txBody>
          <a:bodyPr vert="horz" lIns="91248" tIns="45624" rIns="91248" bIns="45624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87680" y="6921385"/>
            <a:ext cx="2275840" cy="397581"/>
          </a:xfrm>
          <a:prstGeom prst="rect">
            <a:avLst/>
          </a:prstGeom>
        </p:spPr>
        <p:txBody>
          <a:bodyPr vert="horz" lIns="0" tIns="0" rIns="0" bIns="0" anchor="b"/>
          <a:lstStyle>
            <a:lvl1pPr algn="l" defTabSz="973338" eaLnBrk="1" latinLnBrk="0" hangingPunct="1">
              <a:defRPr kumimoji="0" sz="128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2024-12-18</a:t>
            </a:fld>
            <a:endParaRPr lang="en-C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844800" y="6921385"/>
            <a:ext cx="3576320" cy="397581"/>
          </a:xfrm>
          <a:prstGeom prst="rect">
            <a:avLst/>
          </a:prstGeom>
        </p:spPr>
        <p:txBody>
          <a:bodyPr vert="horz" lIns="0" tIns="0" rIns="0" bIns="0" anchor="b"/>
          <a:lstStyle>
            <a:lvl1pPr algn="l" defTabSz="973338" eaLnBrk="1" latinLnBrk="0" hangingPunct="1">
              <a:defRPr kumimoji="0" sz="128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CA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453120" y="6921385"/>
            <a:ext cx="812800" cy="397581"/>
          </a:xfrm>
          <a:prstGeom prst="rect">
            <a:avLst/>
          </a:prstGeom>
        </p:spPr>
        <p:txBody>
          <a:bodyPr vert="horz" lIns="0" tIns="0" rIns="0" bIns="0" anchor="b"/>
          <a:lstStyle>
            <a:lvl1pPr algn="r" defTabSz="973338" eaLnBrk="1" latinLnBrk="0" hangingPunct="1">
              <a:defRPr kumimoji="0" sz="128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CA" dirty="0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0285" y="220403"/>
            <a:ext cx="9792585" cy="706933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973338"/>
              <a:endParaRPr lang="en-US" sz="2133" dirty="0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973338"/>
              <a:endParaRPr lang="en-US" sz="2133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5771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0" r:id="rId1"/>
    <p:sldLayoutId id="2147484881" r:id="rId2"/>
    <p:sldLayoutId id="2147484882" r:id="rId3"/>
    <p:sldLayoutId id="2147484883" r:id="rId4"/>
    <p:sldLayoutId id="2147484884" r:id="rId5"/>
    <p:sldLayoutId id="2147484885" r:id="rId6"/>
    <p:sldLayoutId id="2147484886" r:id="rId7"/>
    <p:sldLayoutId id="2147484887" r:id="rId8"/>
    <p:sldLayoutId id="2147484888" r:id="rId9"/>
    <p:sldLayoutId id="2147484889" r:id="rId10"/>
    <p:sldLayoutId id="2147484890" r:id="rId11"/>
  </p:sldLayoutIdLst>
  <p:txStyles>
    <p:titleStyle>
      <a:lvl1pPr algn="l" rtl="0" eaLnBrk="1" latinLnBrk="0" hangingPunct="1">
        <a:spcBef>
          <a:spcPct val="0"/>
        </a:spcBef>
        <a:buNone/>
        <a:defRPr kumimoji="0" sz="5334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92001" indent="-292001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773" kern="1200">
          <a:solidFill>
            <a:schemeClr val="tx1"/>
          </a:solidFill>
          <a:latin typeface="+mn-lt"/>
          <a:ea typeface="+mn-ea"/>
          <a:cs typeface="+mn-cs"/>
        </a:defRPr>
      </a:lvl1pPr>
      <a:lvl2pPr marL="681336" indent="-262801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973338" indent="-262801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240" kern="1200">
          <a:solidFill>
            <a:schemeClr val="tx1"/>
          </a:solidFill>
          <a:latin typeface="+mn-lt"/>
          <a:ea typeface="+mn-ea"/>
          <a:cs typeface="+mn-cs"/>
        </a:defRPr>
      </a:lvl3pPr>
      <a:lvl4pPr marL="1265326" indent="-223869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1557335" indent="-223869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1849337" indent="-223869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044004" indent="-194668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707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36005" indent="-194668" algn="l" rtl="0" eaLnBrk="1" latinLnBrk="0" hangingPunct="1">
        <a:spcBef>
          <a:spcPct val="20000"/>
        </a:spcBef>
        <a:buClr>
          <a:schemeClr val="tx2"/>
        </a:buClr>
        <a:buChar char="•"/>
        <a:defRPr kumimoji="0"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2628006" indent="-194668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93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866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7333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46000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94667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43333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92000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40667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89334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A0A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 bwMode="auto">
          <a:xfrm>
            <a:off x="0" y="5170170"/>
            <a:ext cx="9753600" cy="229743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30000">
                <a:schemeClr val="tx1">
                  <a:alpha val="90000"/>
                </a:schemeClr>
              </a:gs>
              <a:gs pos="100000">
                <a:schemeClr val="tx1">
                  <a:alpha val="20000"/>
                </a:schemeClr>
              </a:gs>
            </a:gsLst>
            <a:lin ang="16200000" scaled="1"/>
            <a:tileRect/>
          </a:gra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366" tIns="48182" rIns="96366" bIns="48182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642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96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21" name="Rectangle 20"/>
          <p:cNvSpPr/>
          <p:nvPr userDrawn="1"/>
        </p:nvSpPr>
        <p:spPr bwMode="auto">
          <a:xfrm flipV="1">
            <a:off x="0" y="1"/>
            <a:ext cx="9753600" cy="229743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30000">
                <a:schemeClr val="tx1">
                  <a:alpha val="90000"/>
                </a:schemeClr>
              </a:gs>
              <a:gs pos="100000">
                <a:schemeClr val="tx1">
                  <a:alpha val="20000"/>
                </a:schemeClr>
              </a:gs>
            </a:gsLst>
            <a:lin ang="16200000" scaled="1"/>
            <a:tileRect/>
          </a:gra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366" tIns="48182" rIns="96366" bIns="48182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642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96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069066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4" y="1947863"/>
            <a:ext cx="8778875" cy="513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338" tIns="49169" rIns="98338" bIns="491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 Haga clic para modificar el estilo de texto del patrón</a:t>
            </a:r>
          </a:p>
          <a:p>
            <a:pPr lvl="1"/>
            <a:r>
              <a:rPr lang="en-US"/>
              <a:t> Segundo nivel</a:t>
            </a:r>
          </a:p>
          <a:p>
            <a:pPr lvl="2"/>
            <a:r>
              <a:rPr lang="en-US"/>
              <a:t> Tercer nivel</a:t>
            </a:r>
          </a:p>
          <a:p>
            <a:pPr lvl="3"/>
            <a:r>
              <a:rPr lang="en-US"/>
              <a:t> Cuarto nivel</a:t>
            </a:r>
          </a:p>
          <a:p>
            <a:pPr lvl="4"/>
            <a:r>
              <a:rPr lang="en-US"/>
              <a:t> Quinto nivel</a:t>
            </a:r>
          </a:p>
        </p:txBody>
      </p:sp>
      <p:sp>
        <p:nvSpPr>
          <p:cNvPr id="1069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298451"/>
            <a:ext cx="6426201" cy="1339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373" tIns="49186" rIns="98373" bIns="4918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Haga clic para cambiar el estilo de título	</a:t>
            </a:r>
          </a:p>
        </p:txBody>
      </p:sp>
    </p:spTree>
    <p:extLst>
      <p:ext uri="{BB962C8B-B14F-4D97-AF65-F5344CB8AC3E}">
        <p14:creationId xmlns:p14="http://schemas.microsoft.com/office/powerpoint/2010/main" val="1260642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92" r:id="rId1"/>
    <p:sldLayoutId id="2147484893" r:id="rId2"/>
    <p:sldLayoutId id="2147484894" r:id="rId3"/>
    <p:sldLayoutId id="2147484895" r:id="rId4"/>
    <p:sldLayoutId id="2147484896" r:id="rId5"/>
    <p:sldLayoutId id="2147484897" r:id="rId6"/>
    <p:sldLayoutId id="2147484898" r:id="rId7"/>
    <p:sldLayoutId id="2147484899" r:id="rId8"/>
    <p:sldLayoutId id="2147484900" r:id="rId9"/>
    <p:sldLayoutId id="2147484901" r:id="rId10"/>
    <p:sldLayoutId id="2147484902" r:id="rId11"/>
  </p:sldLayoutIdLst>
  <p:txStyles>
    <p:titleStyle>
      <a:lvl1pPr algn="ctr" defTabSz="964227" rtl="0" fontAlgn="base">
        <a:spcBef>
          <a:spcPct val="0"/>
        </a:spcBef>
        <a:spcAft>
          <a:spcPct val="0"/>
        </a:spcAft>
        <a:defRPr sz="4604">
          <a:solidFill>
            <a:schemeClr val="bg1"/>
          </a:solidFill>
          <a:latin typeface="+mj-lt"/>
          <a:ea typeface="+mj-ea"/>
          <a:cs typeface="+mj-cs"/>
        </a:defRPr>
      </a:lvl1pPr>
      <a:lvl2pPr algn="ctr" defTabSz="964227" rtl="0" fontAlgn="base">
        <a:spcBef>
          <a:spcPct val="0"/>
        </a:spcBef>
        <a:spcAft>
          <a:spcPct val="0"/>
        </a:spcAft>
        <a:defRPr sz="4604">
          <a:solidFill>
            <a:schemeClr val="bg1"/>
          </a:solidFill>
          <a:latin typeface="Times New Roman" pitchFamily="18" charset="0"/>
        </a:defRPr>
      </a:lvl2pPr>
      <a:lvl3pPr algn="ctr" defTabSz="964227" rtl="0" fontAlgn="base">
        <a:spcBef>
          <a:spcPct val="0"/>
        </a:spcBef>
        <a:spcAft>
          <a:spcPct val="0"/>
        </a:spcAft>
        <a:defRPr sz="4604">
          <a:solidFill>
            <a:schemeClr val="bg1"/>
          </a:solidFill>
          <a:latin typeface="Times New Roman" pitchFamily="18" charset="0"/>
        </a:defRPr>
      </a:lvl3pPr>
      <a:lvl4pPr algn="ctr" defTabSz="964227" rtl="0" fontAlgn="base">
        <a:spcBef>
          <a:spcPct val="0"/>
        </a:spcBef>
        <a:spcAft>
          <a:spcPct val="0"/>
        </a:spcAft>
        <a:defRPr sz="4604">
          <a:solidFill>
            <a:schemeClr val="bg1"/>
          </a:solidFill>
          <a:latin typeface="Times New Roman" pitchFamily="18" charset="0"/>
        </a:defRPr>
      </a:lvl4pPr>
      <a:lvl5pPr algn="ctr" defTabSz="964227" rtl="0" fontAlgn="base">
        <a:spcBef>
          <a:spcPct val="0"/>
        </a:spcBef>
        <a:spcAft>
          <a:spcPct val="0"/>
        </a:spcAft>
        <a:defRPr sz="4604">
          <a:solidFill>
            <a:schemeClr val="bg1"/>
          </a:solidFill>
          <a:latin typeface="Times New Roman" pitchFamily="18" charset="0"/>
        </a:defRPr>
      </a:lvl5pPr>
      <a:lvl6pPr marL="447899" algn="ctr" defTabSz="964227" rtl="0" fontAlgn="base">
        <a:spcBef>
          <a:spcPct val="0"/>
        </a:spcBef>
        <a:spcAft>
          <a:spcPct val="0"/>
        </a:spcAft>
        <a:defRPr sz="4604">
          <a:solidFill>
            <a:schemeClr val="bg1"/>
          </a:solidFill>
          <a:latin typeface="Times New Roman" pitchFamily="18" charset="0"/>
        </a:defRPr>
      </a:lvl6pPr>
      <a:lvl7pPr marL="895799" algn="ctr" defTabSz="964227" rtl="0" fontAlgn="base">
        <a:spcBef>
          <a:spcPct val="0"/>
        </a:spcBef>
        <a:spcAft>
          <a:spcPct val="0"/>
        </a:spcAft>
        <a:defRPr sz="4604">
          <a:solidFill>
            <a:schemeClr val="bg1"/>
          </a:solidFill>
          <a:latin typeface="Times New Roman" pitchFamily="18" charset="0"/>
        </a:defRPr>
      </a:lvl7pPr>
      <a:lvl8pPr marL="1343697" algn="ctr" defTabSz="964227" rtl="0" fontAlgn="base">
        <a:spcBef>
          <a:spcPct val="0"/>
        </a:spcBef>
        <a:spcAft>
          <a:spcPct val="0"/>
        </a:spcAft>
        <a:defRPr sz="4604">
          <a:solidFill>
            <a:schemeClr val="bg1"/>
          </a:solidFill>
          <a:latin typeface="Times New Roman" pitchFamily="18" charset="0"/>
        </a:defRPr>
      </a:lvl8pPr>
      <a:lvl9pPr marL="1791597" algn="ctr" defTabSz="964227" rtl="0" fontAlgn="base">
        <a:spcBef>
          <a:spcPct val="0"/>
        </a:spcBef>
        <a:spcAft>
          <a:spcPct val="0"/>
        </a:spcAft>
        <a:defRPr sz="4604">
          <a:solidFill>
            <a:schemeClr val="bg1"/>
          </a:solidFill>
          <a:latin typeface="Times New Roman" pitchFamily="18" charset="0"/>
        </a:defRPr>
      </a:lvl9pPr>
    </p:titleStyle>
    <p:bodyStyle>
      <a:lvl1pPr marL="360808" indent="-360808" algn="l" defTabSz="964227" rtl="0" fontAlgn="base">
        <a:spcBef>
          <a:spcPct val="20000"/>
        </a:spcBef>
        <a:spcAft>
          <a:spcPct val="0"/>
        </a:spcAft>
        <a:buBlip>
          <a:blip r:embed="rId13"/>
        </a:buBlip>
        <a:defRPr sz="2744">
          <a:solidFill>
            <a:schemeClr val="bg1"/>
          </a:solidFill>
          <a:latin typeface="+mn-lt"/>
          <a:ea typeface="+mn-ea"/>
          <a:cs typeface="+mn-cs"/>
        </a:defRPr>
      </a:lvl1pPr>
      <a:lvl2pPr marL="783824" indent="-301710" algn="l" defTabSz="964227" rtl="0" fontAlgn="base">
        <a:spcBef>
          <a:spcPct val="20000"/>
        </a:spcBef>
        <a:spcAft>
          <a:spcPct val="0"/>
        </a:spcAft>
        <a:buBlip>
          <a:blip r:embed="rId13"/>
        </a:buBlip>
        <a:defRPr sz="2939">
          <a:solidFill>
            <a:schemeClr val="bg1"/>
          </a:solidFill>
          <a:latin typeface="+mn-lt"/>
        </a:defRPr>
      </a:lvl2pPr>
      <a:lvl3pPr marL="1205285" indent="-241057" algn="l" defTabSz="964227" rtl="0" fontAlgn="base">
        <a:spcBef>
          <a:spcPct val="20000"/>
        </a:spcBef>
        <a:spcAft>
          <a:spcPct val="0"/>
        </a:spcAft>
        <a:buBlip>
          <a:blip r:embed="rId13"/>
        </a:buBlip>
        <a:defRPr sz="2547">
          <a:solidFill>
            <a:schemeClr val="bg1"/>
          </a:solidFill>
          <a:latin typeface="+mn-lt"/>
        </a:defRPr>
      </a:lvl3pPr>
      <a:lvl4pPr marL="1687399" indent="-241057" algn="l" defTabSz="964227" rtl="0" fontAlgn="base">
        <a:spcBef>
          <a:spcPct val="20000"/>
        </a:spcBef>
        <a:spcAft>
          <a:spcPct val="0"/>
        </a:spcAft>
        <a:buBlip>
          <a:blip r:embed="rId13"/>
        </a:buBlip>
        <a:defRPr sz="2155">
          <a:solidFill>
            <a:schemeClr val="bg1"/>
          </a:solidFill>
          <a:latin typeface="+mn-lt"/>
        </a:defRPr>
      </a:lvl4pPr>
      <a:lvl5pPr marL="2169513" indent="-241057" algn="l" defTabSz="964227" rtl="0" fontAlgn="base">
        <a:spcBef>
          <a:spcPct val="20000"/>
        </a:spcBef>
        <a:spcAft>
          <a:spcPct val="0"/>
        </a:spcAft>
        <a:buBlip>
          <a:blip r:embed="rId13"/>
        </a:buBlip>
        <a:defRPr sz="2155">
          <a:solidFill>
            <a:schemeClr val="bg1"/>
          </a:solidFill>
          <a:latin typeface="+mn-lt"/>
        </a:defRPr>
      </a:lvl5pPr>
      <a:lvl6pPr marL="2617412" indent="-241057" algn="l" defTabSz="964227" rtl="0" fontAlgn="base">
        <a:spcBef>
          <a:spcPct val="20000"/>
        </a:spcBef>
        <a:spcAft>
          <a:spcPct val="0"/>
        </a:spcAft>
        <a:buBlip>
          <a:blip r:embed="rId13"/>
        </a:buBlip>
        <a:defRPr sz="2155">
          <a:solidFill>
            <a:schemeClr val="bg1"/>
          </a:solidFill>
          <a:latin typeface="+mn-lt"/>
        </a:defRPr>
      </a:lvl6pPr>
      <a:lvl7pPr marL="3065312" indent="-241057" algn="l" defTabSz="964227" rtl="0" fontAlgn="base">
        <a:spcBef>
          <a:spcPct val="20000"/>
        </a:spcBef>
        <a:spcAft>
          <a:spcPct val="0"/>
        </a:spcAft>
        <a:buBlip>
          <a:blip r:embed="rId13"/>
        </a:buBlip>
        <a:defRPr sz="2155">
          <a:solidFill>
            <a:schemeClr val="bg1"/>
          </a:solidFill>
          <a:latin typeface="+mn-lt"/>
        </a:defRPr>
      </a:lvl7pPr>
      <a:lvl8pPr marL="3513211" indent="-241057" algn="l" defTabSz="964227" rtl="0" fontAlgn="base">
        <a:spcBef>
          <a:spcPct val="20000"/>
        </a:spcBef>
        <a:spcAft>
          <a:spcPct val="0"/>
        </a:spcAft>
        <a:buBlip>
          <a:blip r:embed="rId13"/>
        </a:buBlip>
        <a:defRPr sz="2155">
          <a:solidFill>
            <a:schemeClr val="bg1"/>
          </a:solidFill>
          <a:latin typeface="+mn-lt"/>
        </a:defRPr>
      </a:lvl8pPr>
      <a:lvl9pPr marL="3961110" indent="-241057" algn="l" defTabSz="964227" rtl="0" fontAlgn="base">
        <a:spcBef>
          <a:spcPct val="20000"/>
        </a:spcBef>
        <a:spcAft>
          <a:spcPct val="0"/>
        </a:spcAft>
        <a:buBlip>
          <a:blip r:embed="rId13"/>
        </a:buBlip>
        <a:defRPr sz="2155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895799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1pPr>
      <a:lvl2pPr marL="447899" algn="l" defTabSz="895799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2pPr>
      <a:lvl3pPr marL="895799" algn="l" defTabSz="895799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3pPr>
      <a:lvl4pPr marL="1343697" algn="l" defTabSz="895799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4pPr>
      <a:lvl5pPr marL="1791597" algn="l" defTabSz="895799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5pPr>
      <a:lvl6pPr marL="2239496" algn="l" defTabSz="895799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6pPr>
      <a:lvl7pPr marL="2687396" algn="l" defTabSz="895799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7pPr>
      <a:lvl8pPr marL="3135295" algn="l" defTabSz="895799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8pPr>
      <a:lvl9pPr marL="3583195" algn="l" defTabSz="895799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0160" y="-7778"/>
            <a:ext cx="9773920" cy="113396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blipFill dpi="0" rotWithShape="1">
            <a:blip r:embed="rId1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331" tIns="48666" rIns="97331" bIns="48666" anchor="t" compatLnSpc="1"/>
          <a:lstStyle/>
          <a:p>
            <a:pPr defTabSz="973338" fontAlgn="auto">
              <a:spcBef>
                <a:spcPts val="0"/>
              </a:spcBef>
              <a:spcAft>
                <a:spcPts val="0"/>
              </a:spcAft>
            </a:pPr>
            <a:endParaRPr lang="en-US" sz="1920" dirty="0">
              <a:solidFill>
                <a:prstClr val="black"/>
              </a:solidFill>
              <a:latin typeface="Constantia"/>
              <a:ea typeface="+mn-e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673600" y="-7779"/>
            <a:ext cx="5080000" cy="69490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331" tIns="48666" rIns="97331" bIns="48666" anchor="t" compatLnSpc="1"/>
          <a:lstStyle/>
          <a:p>
            <a:pPr defTabSz="973338" fontAlgn="auto">
              <a:spcBef>
                <a:spcPts val="0"/>
              </a:spcBef>
              <a:spcAft>
                <a:spcPts val="0"/>
              </a:spcAft>
            </a:pPr>
            <a:endParaRPr lang="en-US" sz="1920" dirty="0">
              <a:solidFill>
                <a:prstClr val="black"/>
              </a:solidFill>
              <a:latin typeface="Constantia"/>
              <a:ea typeface="+mn-ea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87680" y="766674"/>
            <a:ext cx="8778240" cy="1244600"/>
          </a:xfrm>
          <a:prstGeom prst="rect">
            <a:avLst/>
          </a:prstGeom>
        </p:spPr>
        <p:txBody>
          <a:bodyPr vert="horz" lIns="0" tIns="45624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87680" y="2107523"/>
            <a:ext cx="8778240" cy="4779264"/>
          </a:xfrm>
          <a:prstGeom prst="rect">
            <a:avLst/>
          </a:prstGeom>
        </p:spPr>
        <p:txBody>
          <a:bodyPr vert="horz" lIns="91248" tIns="45624" rIns="91248" bIns="45624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87680" y="6921385"/>
            <a:ext cx="2275840" cy="397581"/>
          </a:xfrm>
          <a:prstGeom prst="rect">
            <a:avLst/>
          </a:prstGeom>
        </p:spPr>
        <p:txBody>
          <a:bodyPr vert="horz" lIns="0" tIns="0" rIns="0" bIns="0" anchor="b"/>
          <a:lstStyle>
            <a:lvl1pPr algn="l" defTabSz="973338" eaLnBrk="1" latinLnBrk="0" hangingPunct="1">
              <a:defRPr kumimoji="0" sz="128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2024-12-18</a:t>
            </a:fld>
            <a:endParaRPr lang="en-CA" dirty="0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844800" y="6921385"/>
            <a:ext cx="3576320" cy="397581"/>
          </a:xfrm>
          <a:prstGeom prst="rect">
            <a:avLst/>
          </a:prstGeom>
        </p:spPr>
        <p:txBody>
          <a:bodyPr vert="horz" lIns="0" tIns="0" rIns="0" bIns="0" anchor="b"/>
          <a:lstStyle>
            <a:lvl1pPr algn="l" defTabSz="973338" eaLnBrk="1" latinLnBrk="0" hangingPunct="1">
              <a:defRPr kumimoji="0" sz="128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CA" dirty="0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453120" y="6921385"/>
            <a:ext cx="812800" cy="397581"/>
          </a:xfrm>
          <a:prstGeom prst="rect">
            <a:avLst/>
          </a:prstGeom>
        </p:spPr>
        <p:txBody>
          <a:bodyPr vert="horz" lIns="0" tIns="0" rIns="0" bIns="0" anchor="b"/>
          <a:lstStyle>
            <a:lvl1pPr algn="r" defTabSz="973338" eaLnBrk="1" latinLnBrk="0" hangingPunct="1">
              <a:defRPr kumimoji="0" sz="128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CA" dirty="0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0285" y="220403"/>
            <a:ext cx="9792585" cy="706933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973338" fontAlgn="auto">
                <a:spcBef>
                  <a:spcPts val="0"/>
                </a:spcBef>
                <a:spcAft>
                  <a:spcPts val="0"/>
                </a:spcAft>
              </a:pPr>
              <a:endParaRPr lang="en-US" sz="1920" dirty="0">
                <a:solidFill>
                  <a:prstClr val="black"/>
                </a:solidFill>
                <a:latin typeface="Constantia"/>
                <a:ea typeface="+mn-ea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973338" fontAlgn="auto">
                <a:spcBef>
                  <a:spcPts val="0"/>
                </a:spcBef>
                <a:spcAft>
                  <a:spcPts val="0"/>
                </a:spcAft>
              </a:pPr>
              <a:endParaRPr lang="en-US" sz="1920" dirty="0">
                <a:solidFill>
                  <a:prstClr val="black"/>
                </a:solidFill>
                <a:latin typeface="Constantia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0331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4" r:id="rId1"/>
    <p:sldLayoutId id="2147484905" r:id="rId2"/>
    <p:sldLayoutId id="2147484906" r:id="rId3"/>
    <p:sldLayoutId id="2147484907" r:id="rId4"/>
    <p:sldLayoutId id="2147484908" r:id="rId5"/>
    <p:sldLayoutId id="2147484909" r:id="rId6"/>
    <p:sldLayoutId id="2147484910" r:id="rId7"/>
    <p:sldLayoutId id="2147484911" r:id="rId8"/>
    <p:sldLayoutId id="2147484912" r:id="rId9"/>
    <p:sldLayoutId id="2147484913" r:id="rId10"/>
    <p:sldLayoutId id="2147484914" r:id="rId11"/>
  </p:sldLayoutIdLst>
  <p:txStyles>
    <p:titleStyle>
      <a:lvl1pPr algn="l" rtl="0" eaLnBrk="1" latinLnBrk="0" hangingPunct="1">
        <a:spcBef>
          <a:spcPct val="0"/>
        </a:spcBef>
        <a:buNone/>
        <a:defRPr kumimoji="0" sz="5334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92001" indent="-292001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773" kern="1200">
          <a:solidFill>
            <a:schemeClr val="tx1"/>
          </a:solidFill>
          <a:latin typeface="+mn-lt"/>
          <a:ea typeface="+mn-ea"/>
          <a:cs typeface="+mn-cs"/>
        </a:defRPr>
      </a:lvl1pPr>
      <a:lvl2pPr marL="681336" indent="-262801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973338" indent="-262801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240" kern="1200">
          <a:solidFill>
            <a:schemeClr val="tx1"/>
          </a:solidFill>
          <a:latin typeface="+mn-lt"/>
          <a:ea typeface="+mn-ea"/>
          <a:cs typeface="+mn-cs"/>
        </a:defRPr>
      </a:lvl3pPr>
      <a:lvl4pPr marL="1265326" indent="-223869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1557335" indent="-223869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1849337" indent="-223869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044004" indent="-194668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707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36005" indent="-194668" algn="l" rtl="0" eaLnBrk="1" latinLnBrk="0" hangingPunct="1">
        <a:spcBef>
          <a:spcPct val="20000"/>
        </a:spcBef>
        <a:buClr>
          <a:schemeClr val="tx2"/>
        </a:buClr>
        <a:buChar char="•"/>
        <a:defRPr kumimoji="0"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2628006" indent="-194668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93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866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7333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46000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94667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43333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92000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40667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89334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0160" y="-7778"/>
            <a:ext cx="9773920" cy="113396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blipFill dpi="0" rotWithShape="1">
            <a:blip r:embed="rId1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327" tIns="47664" rIns="95327" bIns="47664" anchor="t" compatLnSpc="1"/>
          <a:lstStyle/>
          <a:p>
            <a:pPr marL="0" marR="0" lvl="0" indent="0" algn="l" defTabSz="9533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ＭＳ Ｐゴシック" pitchFamily="34" charset="-128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673600" y="-7779"/>
            <a:ext cx="5080000" cy="69490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327" tIns="47664" rIns="95327" bIns="47664" anchor="t" compatLnSpc="1"/>
          <a:lstStyle/>
          <a:p>
            <a:pPr marL="0" marR="0" lvl="0" indent="0" algn="l" defTabSz="9533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ＭＳ Ｐゴシック" pitchFamily="34" charset="-128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87680" y="766674"/>
            <a:ext cx="8778240" cy="1244600"/>
          </a:xfrm>
          <a:prstGeom prst="rect">
            <a:avLst/>
          </a:prstGeom>
        </p:spPr>
        <p:txBody>
          <a:bodyPr vert="horz" lIns="0" tIns="45616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87680" y="2107523"/>
            <a:ext cx="8778240" cy="4779264"/>
          </a:xfrm>
          <a:prstGeom prst="rect">
            <a:avLst/>
          </a:prstGeom>
        </p:spPr>
        <p:txBody>
          <a:bodyPr vert="horz" lIns="91233" tIns="45616" rIns="91233" bIns="45616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87680" y="6921389"/>
            <a:ext cx="2275840" cy="397581"/>
          </a:xfrm>
          <a:prstGeom prst="rect">
            <a:avLst/>
          </a:prstGeom>
        </p:spPr>
        <p:txBody>
          <a:bodyPr vert="horz" lIns="0" tIns="0" rIns="0" bIns="0" anchor="b"/>
          <a:lstStyle>
            <a:lvl1pPr algn="l" defTabSz="953371" eaLnBrk="1" latinLnBrk="0" hangingPunct="1">
              <a:defRPr kumimoji="0" sz="1274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2024-12-18</a:t>
            </a:fld>
            <a:endParaRPr lang="en-CA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844800" y="6921389"/>
            <a:ext cx="3576320" cy="397581"/>
          </a:xfrm>
          <a:prstGeom prst="rect">
            <a:avLst/>
          </a:prstGeom>
        </p:spPr>
        <p:txBody>
          <a:bodyPr vert="horz" lIns="0" tIns="0" rIns="0" bIns="0" anchor="b"/>
          <a:lstStyle>
            <a:lvl1pPr algn="l" defTabSz="953371" eaLnBrk="1" latinLnBrk="0" hangingPunct="1">
              <a:defRPr kumimoji="0" sz="1274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CA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453120" y="6921389"/>
            <a:ext cx="812800" cy="397581"/>
          </a:xfrm>
          <a:prstGeom prst="rect">
            <a:avLst/>
          </a:prstGeom>
        </p:spPr>
        <p:txBody>
          <a:bodyPr vert="horz" lIns="0" tIns="0" rIns="0" bIns="0" anchor="b"/>
          <a:lstStyle>
            <a:lvl1pPr algn="r" defTabSz="953371" eaLnBrk="1" latinLnBrk="0" hangingPunct="1">
              <a:defRPr kumimoji="0" sz="1274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CA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0285" y="220403"/>
            <a:ext cx="9792585" cy="706933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9533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9533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1446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16" r:id="rId1"/>
    <p:sldLayoutId id="2147484917" r:id="rId2"/>
    <p:sldLayoutId id="2147484918" r:id="rId3"/>
    <p:sldLayoutId id="2147484919" r:id="rId4"/>
    <p:sldLayoutId id="2147484920" r:id="rId5"/>
    <p:sldLayoutId id="2147484921" r:id="rId6"/>
    <p:sldLayoutId id="2147484922" r:id="rId7"/>
    <p:sldLayoutId id="2147484923" r:id="rId8"/>
    <p:sldLayoutId id="2147484924" r:id="rId9"/>
    <p:sldLayoutId id="2147484925" r:id="rId10"/>
    <p:sldLayoutId id="2147484926" r:id="rId11"/>
  </p:sldLayoutIdLst>
  <p:txStyles>
    <p:titleStyle>
      <a:lvl1pPr algn="l" rtl="0" eaLnBrk="1" latinLnBrk="0" hangingPunct="1">
        <a:spcBef>
          <a:spcPct val="0"/>
        </a:spcBef>
        <a:buNone/>
        <a:defRPr kumimoji="0" sz="529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86008" indent="-286008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744" kern="1200">
          <a:solidFill>
            <a:schemeClr val="tx1"/>
          </a:solidFill>
          <a:latin typeface="+mn-lt"/>
          <a:ea typeface="+mn-ea"/>
          <a:cs typeface="+mn-cs"/>
        </a:defRPr>
      </a:lvl1pPr>
      <a:lvl2pPr marL="667357" indent="-25740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547" kern="1200">
          <a:solidFill>
            <a:schemeClr val="tx1"/>
          </a:solidFill>
          <a:latin typeface="+mn-lt"/>
          <a:ea typeface="+mn-ea"/>
          <a:cs typeface="+mn-cs"/>
        </a:defRPr>
      </a:lvl2pPr>
      <a:lvl3pPr marL="953371" indent="-25740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253" kern="1200">
          <a:solidFill>
            <a:schemeClr val="tx1"/>
          </a:solidFill>
          <a:latin typeface="+mn-lt"/>
          <a:ea typeface="+mn-ea"/>
          <a:cs typeface="+mn-cs"/>
        </a:defRPr>
      </a:lvl3pPr>
      <a:lvl4pPr marL="1239373" indent="-219276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155" kern="1200">
          <a:solidFill>
            <a:schemeClr val="tx1"/>
          </a:solidFill>
          <a:latin typeface="+mn-lt"/>
          <a:ea typeface="+mn-ea"/>
          <a:cs typeface="+mn-cs"/>
        </a:defRPr>
      </a:lvl4pPr>
      <a:lvl5pPr marL="1525388" indent="-219276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155" kern="1200">
          <a:solidFill>
            <a:schemeClr val="tx1"/>
          </a:solidFill>
          <a:latin typeface="+mn-lt"/>
          <a:ea typeface="+mn-ea"/>
          <a:cs typeface="+mn-cs"/>
        </a:defRPr>
      </a:lvl5pPr>
      <a:lvl6pPr marL="1811400" indent="-219276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61" kern="1200">
          <a:solidFill>
            <a:schemeClr val="tx1"/>
          </a:solidFill>
          <a:latin typeface="+mn-lt"/>
          <a:ea typeface="+mn-ea"/>
          <a:cs typeface="+mn-cs"/>
        </a:defRPr>
      </a:lvl6pPr>
      <a:lvl7pPr marL="2002072" indent="-190673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65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8085" indent="-190673" algn="l" rtl="0" eaLnBrk="1" latinLnBrk="0" hangingPunct="1">
        <a:spcBef>
          <a:spcPct val="20000"/>
        </a:spcBef>
        <a:buClr>
          <a:schemeClr val="tx2"/>
        </a:buClr>
        <a:buChar char="•"/>
        <a:defRPr kumimoji="0" sz="1665" kern="1200">
          <a:solidFill>
            <a:schemeClr val="tx1"/>
          </a:solidFill>
          <a:latin typeface="+mn-lt"/>
          <a:ea typeface="+mn-ea"/>
          <a:cs typeface="+mn-cs"/>
        </a:defRPr>
      </a:lvl8pPr>
      <a:lvl9pPr marL="2574093" indent="-190673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7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7669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5337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43005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90673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38342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86010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33678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81346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0160" y="-7778"/>
            <a:ext cx="9773920" cy="113396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blipFill dpi="0" rotWithShape="1">
            <a:blip r:embed="rId1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331" tIns="48666" rIns="97331" bIns="48666" anchor="t" compatLnSpc="1"/>
          <a:lstStyle/>
          <a:p>
            <a:pPr marL="0" marR="0" lvl="0" indent="0" algn="l" defTabSz="973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673600" y="-7779"/>
            <a:ext cx="5080000" cy="69490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331" tIns="48666" rIns="97331" bIns="48666" anchor="t" compatLnSpc="1"/>
          <a:lstStyle/>
          <a:p>
            <a:pPr marL="0" marR="0" lvl="0" indent="0" algn="l" defTabSz="973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87680" y="766674"/>
            <a:ext cx="8778240" cy="1244600"/>
          </a:xfrm>
          <a:prstGeom prst="rect">
            <a:avLst/>
          </a:prstGeom>
        </p:spPr>
        <p:txBody>
          <a:bodyPr vert="horz" lIns="0" tIns="45624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87680" y="2107523"/>
            <a:ext cx="8778240" cy="4779264"/>
          </a:xfrm>
          <a:prstGeom prst="rect">
            <a:avLst/>
          </a:prstGeom>
        </p:spPr>
        <p:txBody>
          <a:bodyPr vert="horz" lIns="91248" tIns="45624" rIns="91248" bIns="45624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87680" y="6921385"/>
            <a:ext cx="2275840" cy="397581"/>
          </a:xfrm>
          <a:prstGeom prst="rect">
            <a:avLst/>
          </a:prstGeom>
        </p:spPr>
        <p:txBody>
          <a:bodyPr vert="horz" lIns="0" tIns="0" rIns="0" bIns="0" anchor="b"/>
          <a:lstStyle>
            <a:lvl1pPr algn="l" defTabSz="973338" eaLnBrk="1" latinLnBrk="0" hangingPunct="1">
              <a:defRPr kumimoji="0" sz="128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2024-12-18</a:t>
            </a:fld>
            <a:endParaRPr lang="en-CA" dirty="0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844800" y="6921385"/>
            <a:ext cx="3576320" cy="397581"/>
          </a:xfrm>
          <a:prstGeom prst="rect">
            <a:avLst/>
          </a:prstGeom>
        </p:spPr>
        <p:txBody>
          <a:bodyPr vert="horz" lIns="0" tIns="0" rIns="0" bIns="0" anchor="b"/>
          <a:lstStyle>
            <a:lvl1pPr algn="l" defTabSz="973338" eaLnBrk="1" latinLnBrk="0" hangingPunct="1">
              <a:defRPr kumimoji="0" sz="128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CA" dirty="0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453120" y="6921385"/>
            <a:ext cx="812800" cy="397581"/>
          </a:xfrm>
          <a:prstGeom prst="rect">
            <a:avLst/>
          </a:prstGeom>
        </p:spPr>
        <p:txBody>
          <a:bodyPr vert="horz" lIns="0" tIns="0" rIns="0" bIns="0" anchor="b"/>
          <a:lstStyle>
            <a:lvl1pPr algn="r" defTabSz="973338" eaLnBrk="1" latinLnBrk="0" hangingPunct="1">
              <a:defRPr kumimoji="0" sz="128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CA" dirty="0">
              <a:solidFill>
                <a:srgbClr val="04617B">
                  <a:shade val="90000"/>
                </a:srgbClr>
              </a:solidFill>
              <a:latin typeface="Constantia"/>
              <a:ea typeface="+mn-e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0285" y="220403"/>
            <a:ext cx="9792585" cy="706933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9733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9733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0792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28" r:id="rId1"/>
    <p:sldLayoutId id="2147484929" r:id="rId2"/>
    <p:sldLayoutId id="2147484930" r:id="rId3"/>
    <p:sldLayoutId id="2147484931" r:id="rId4"/>
    <p:sldLayoutId id="2147484932" r:id="rId5"/>
    <p:sldLayoutId id="2147484933" r:id="rId6"/>
    <p:sldLayoutId id="2147484934" r:id="rId7"/>
    <p:sldLayoutId id="2147484935" r:id="rId8"/>
    <p:sldLayoutId id="2147484936" r:id="rId9"/>
    <p:sldLayoutId id="2147484937" r:id="rId10"/>
    <p:sldLayoutId id="2147484938" r:id="rId11"/>
  </p:sldLayoutIdLst>
  <p:txStyles>
    <p:titleStyle>
      <a:lvl1pPr algn="l" rtl="0" eaLnBrk="1" latinLnBrk="0" hangingPunct="1">
        <a:spcBef>
          <a:spcPct val="0"/>
        </a:spcBef>
        <a:buNone/>
        <a:defRPr kumimoji="0" sz="5334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92001" indent="-292001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773" kern="1200">
          <a:solidFill>
            <a:schemeClr val="tx1"/>
          </a:solidFill>
          <a:latin typeface="+mn-lt"/>
          <a:ea typeface="+mn-ea"/>
          <a:cs typeface="+mn-cs"/>
        </a:defRPr>
      </a:lvl1pPr>
      <a:lvl2pPr marL="681336" indent="-262801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973338" indent="-262801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240" kern="1200">
          <a:solidFill>
            <a:schemeClr val="tx1"/>
          </a:solidFill>
          <a:latin typeface="+mn-lt"/>
          <a:ea typeface="+mn-ea"/>
          <a:cs typeface="+mn-cs"/>
        </a:defRPr>
      </a:lvl3pPr>
      <a:lvl4pPr marL="1265326" indent="-223869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1557335" indent="-223869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1849337" indent="-223869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044004" indent="-194668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707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36005" indent="-194668" algn="l" rtl="0" eaLnBrk="1" latinLnBrk="0" hangingPunct="1">
        <a:spcBef>
          <a:spcPct val="20000"/>
        </a:spcBef>
        <a:buClr>
          <a:schemeClr val="tx2"/>
        </a:buClr>
        <a:buChar char="•"/>
        <a:defRPr kumimoji="0"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2628006" indent="-194668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93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866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7333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46000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94667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43333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92000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40667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89334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487680" y="421781"/>
            <a:ext cx="8778240" cy="940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87680" y="2184964"/>
            <a:ext cx="8779431" cy="4618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764590" y="6922451"/>
            <a:ext cx="224421" cy="22570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233680">
              <a:lnSpc>
                <a:spcPct val="100000"/>
              </a:lnSpc>
              <a:spcBef>
                <a:spcPts val="0"/>
              </a:spcBef>
              <a:defRPr sz="800">
                <a:solidFill>
                  <a:srgbClr val="5E5E5E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6080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40" r:id="rId1"/>
    <p:sldLayoutId id="2147484941" r:id="rId2"/>
    <p:sldLayoutId id="2147484942" r:id="rId3"/>
    <p:sldLayoutId id="2147484943" r:id="rId4"/>
    <p:sldLayoutId id="2147484944" r:id="rId5"/>
    <p:sldLayoutId id="2147484945" r:id="rId6"/>
    <p:sldLayoutId id="2147484946" r:id="rId7"/>
    <p:sldLayoutId id="2147484947" r:id="rId8"/>
    <p:sldLayoutId id="2147484948" r:id="rId9"/>
    <p:sldLayoutId id="2147484949" r:id="rId10"/>
    <p:sldLayoutId id="2147484950" r:id="rId11"/>
    <p:sldLayoutId id="2147484951" r:id="rId12"/>
    <p:sldLayoutId id="2147484952" r:id="rId13"/>
    <p:sldLayoutId id="2147484953" r:id="rId14"/>
    <p:sldLayoutId id="2147484954" r:id="rId15"/>
    <p:sldLayoutId id="2147484955" r:id="rId16"/>
    <p:sldLayoutId id="2147484956" r:id="rId17"/>
    <p:sldLayoutId id="2147484957" r:id="rId18"/>
    <p:sldLayoutId id="2147484958" r:id="rId19"/>
  </p:sldLayoutIdLst>
  <p:transition spd="med"/>
  <p:txStyles>
    <p:titleStyle>
      <a:lvl1pPr marL="0" marR="0" indent="0" algn="ctr" defTabSz="97536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60" b="0" i="0" u="none" strike="noStrike" cap="none" spc="-3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1pPr>
      <a:lvl2pPr marL="0" marR="0" indent="182880" algn="ctr" defTabSz="97536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60" b="0" i="0" u="none" strike="noStrike" cap="none" spc="-3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2pPr>
      <a:lvl3pPr marL="0" marR="0" indent="365760" algn="ctr" defTabSz="97536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60" b="0" i="0" u="none" strike="noStrike" cap="none" spc="-3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3pPr>
      <a:lvl4pPr marL="0" marR="0" indent="548640" algn="ctr" defTabSz="97536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60" b="0" i="0" u="none" strike="noStrike" cap="none" spc="-3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4pPr>
      <a:lvl5pPr marL="0" marR="0" indent="731520" algn="ctr" defTabSz="97536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60" b="0" i="0" u="none" strike="noStrike" cap="none" spc="-3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5pPr>
      <a:lvl6pPr marL="0" marR="0" indent="914400" algn="ctr" defTabSz="97536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60" b="0" i="0" u="none" strike="noStrike" cap="none" spc="-3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6pPr>
      <a:lvl7pPr marL="0" marR="0" indent="1097280" algn="ctr" defTabSz="97536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60" b="0" i="0" u="none" strike="noStrike" cap="none" spc="-3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7pPr>
      <a:lvl8pPr marL="0" marR="0" indent="1280160" algn="ctr" defTabSz="97536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60" b="0" i="0" u="none" strike="noStrike" cap="none" spc="-3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8pPr>
      <a:lvl9pPr marL="0" marR="0" indent="1463040" algn="ctr" defTabSz="97536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60" b="0" i="0" u="none" strike="noStrike" cap="none" spc="-3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9pPr>
    </p:titleStyle>
    <p:bodyStyle>
      <a:lvl1pPr marL="218440" marR="0" indent="-218440" algn="l" defTabSz="975335" rtl="0" latinLnBrk="0">
        <a:lnSpc>
          <a:spcPct val="90000"/>
        </a:lnSpc>
        <a:spcBef>
          <a:spcPts val="960"/>
        </a:spcBef>
        <a:spcAft>
          <a:spcPts val="0"/>
        </a:spcAft>
        <a:buClrTx/>
        <a:buSzPct val="150000"/>
        <a:buFontTx/>
        <a:buChar char="•"/>
        <a:tabLst/>
        <a:defRPr sz="176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1pPr>
      <a:lvl2pPr marL="436880" marR="0" indent="-218440" algn="l" defTabSz="975335" rtl="0" latinLnBrk="0">
        <a:lnSpc>
          <a:spcPct val="90000"/>
        </a:lnSpc>
        <a:spcBef>
          <a:spcPts val="960"/>
        </a:spcBef>
        <a:spcAft>
          <a:spcPts val="0"/>
        </a:spcAft>
        <a:buClrTx/>
        <a:buSzPct val="150000"/>
        <a:buFontTx/>
        <a:buChar char="•"/>
        <a:tabLst/>
        <a:defRPr sz="176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2pPr>
      <a:lvl3pPr marL="655320" marR="0" indent="-218440" algn="l" defTabSz="975335" rtl="0" latinLnBrk="0">
        <a:lnSpc>
          <a:spcPct val="90000"/>
        </a:lnSpc>
        <a:spcBef>
          <a:spcPts val="960"/>
        </a:spcBef>
        <a:spcAft>
          <a:spcPts val="0"/>
        </a:spcAft>
        <a:buClrTx/>
        <a:buSzPct val="150000"/>
        <a:buFontTx/>
        <a:buChar char="•"/>
        <a:tabLst/>
        <a:defRPr sz="176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3pPr>
      <a:lvl4pPr marL="873760" marR="0" indent="-218440" algn="l" defTabSz="975335" rtl="0" latinLnBrk="0">
        <a:lnSpc>
          <a:spcPct val="90000"/>
        </a:lnSpc>
        <a:spcBef>
          <a:spcPts val="960"/>
        </a:spcBef>
        <a:spcAft>
          <a:spcPts val="0"/>
        </a:spcAft>
        <a:buClrTx/>
        <a:buSzPct val="150000"/>
        <a:buFontTx/>
        <a:buChar char="•"/>
        <a:tabLst/>
        <a:defRPr sz="176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4pPr>
      <a:lvl5pPr marL="1092200" marR="0" indent="-218440" algn="l" defTabSz="975335" rtl="0" latinLnBrk="0">
        <a:lnSpc>
          <a:spcPct val="90000"/>
        </a:lnSpc>
        <a:spcBef>
          <a:spcPts val="960"/>
        </a:spcBef>
        <a:spcAft>
          <a:spcPts val="0"/>
        </a:spcAft>
        <a:buClrTx/>
        <a:buSzPct val="150000"/>
        <a:buFontTx/>
        <a:buChar char="•"/>
        <a:tabLst/>
        <a:defRPr sz="176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5pPr>
      <a:lvl6pPr marL="1310640" marR="0" indent="-218440" algn="l" defTabSz="975335" rtl="0" latinLnBrk="0">
        <a:lnSpc>
          <a:spcPct val="90000"/>
        </a:lnSpc>
        <a:spcBef>
          <a:spcPts val="960"/>
        </a:spcBef>
        <a:spcAft>
          <a:spcPts val="0"/>
        </a:spcAft>
        <a:buClrTx/>
        <a:buSzPct val="150000"/>
        <a:buFontTx/>
        <a:buChar char="•"/>
        <a:tabLst/>
        <a:defRPr sz="176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6pPr>
      <a:lvl7pPr marL="1529080" marR="0" indent="-218440" algn="l" defTabSz="975335" rtl="0" latinLnBrk="0">
        <a:lnSpc>
          <a:spcPct val="90000"/>
        </a:lnSpc>
        <a:spcBef>
          <a:spcPts val="960"/>
        </a:spcBef>
        <a:spcAft>
          <a:spcPts val="0"/>
        </a:spcAft>
        <a:buClrTx/>
        <a:buSzPct val="150000"/>
        <a:buFontTx/>
        <a:buChar char="•"/>
        <a:tabLst/>
        <a:defRPr sz="176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7pPr>
      <a:lvl8pPr marL="1747520" marR="0" indent="-218440" algn="l" defTabSz="975335" rtl="0" latinLnBrk="0">
        <a:lnSpc>
          <a:spcPct val="90000"/>
        </a:lnSpc>
        <a:spcBef>
          <a:spcPts val="960"/>
        </a:spcBef>
        <a:spcAft>
          <a:spcPts val="0"/>
        </a:spcAft>
        <a:buClrTx/>
        <a:buSzPct val="150000"/>
        <a:buFontTx/>
        <a:buChar char="•"/>
        <a:tabLst/>
        <a:defRPr sz="176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8pPr>
      <a:lvl9pPr marL="1965960" marR="0" indent="-218440" algn="l" defTabSz="975335" rtl="0" latinLnBrk="0">
        <a:lnSpc>
          <a:spcPct val="90000"/>
        </a:lnSpc>
        <a:spcBef>
          <a:spcPts val="960"/>
        </a:spcBef>
        <a:spcAft>
          <a:spcPts val="0"/>
        </a:spcAft>
        <a:buClrTx/>
        <a:buSzPct val="150000"/>
        <a:buFontTx/>
        <a:buChar char="•"/>
        <a:tabLst/>
        <a:defRPr sz="176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9pPr>
    </p:bodyStyle>
    <p:otherStyle>
      <a:lvl1pPr marL="0" marR="0" indent="0" algn="ctr" defTabSz="2336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182880" algn="ctr" defTabSz="2336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365760" algn="ctr" defTabSz="2336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548640" algn="ctr" defTabSz="2336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731520" algn="ctr" defTabSz="2336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914400" algn="ctr" defTabSz="2336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1097280" algn="ctr" defTabSz="2336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1280160" algn="ctr" defTabSz="2336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1463040" algn="ctr" defTabSz="2336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4" y="1549400"/>
            <a:ext cx="9756775" cy="5918200"/>
            <a:chOff x="0" y="896"/>
            <a:chExt cx="5762" cy="3424"/>
          </a:xfrm>
        </p:grpSpPr>
        <p:grpSp>
          <p:nvGrpSpPr>
            <p:cNvPr id="3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458756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/>
                <a:ahLst/>
                <a:cxnLst>
                  <a:cxn ang="0">
                    <a:pos x="950" y="85"/>
                  </a:cxn>
                  <a:cxn ang="0">
                    <a:pos x="628" y="438"/>
                  </a:cxn>
                  <a:cxn ang="0">
                    <a:pos x="66" y="471"/>
                  </a:cxn>
                  <a:cxn ang="0">
                    <a:pos x="0" y="627"/>
                  </a:cxn>
                  <a:cxn ang="0">
                    <a:pos x="372" y="1026"/>
                  </a:cxn>
                  <a:cxn ang="0">
                    <a:pos x="611" y="902"/>
                  </a:cxn>
                  <a:cxn ang="0">
                    <a:pos x="992" y="1085"/>
                  </a:cxn>
                  <a:cxn ang="0">
                    <a:pos x="1116" y="1339"/>
                  </a:cxn>
                  <a:cxn ang="0">
                    <a:pos x="1083" y="1450"/>
                  </a:cxn>
                  <a:cxn ang="0">
                    <a:pos x="1124" y="1659"/>
                  </a:cxn>
                  <a:cxn ang="0">
                    <a:pos x="1149" y="1999"/>
                  </a:cxn>
                  <a:cxn ang="0">
                    <a:pos x="1463" y="2110"/>
                  </a:cxn>
                  <a:cxn ang="0">
                    <a:pos x="1686" y="2025"/>
                  </a:cxn>
                  <a:cxn ang="0">
                    <a:pos x="1603" y="1777"/>
                  </a:cxn>
                  <a:cxn ang="0">
                    <a:pos x="1991" y="1555"/>
                  </a:cxn>
                  <a:cxn ang="0">
                    <a:pos x="2281" y="1542"/>
                  </a:cxn>
                  <a:cxn ang="0">
                    <a:pos x="2446" y="1359"/>
                  </a:cxn>
                  <a:cxn ang="0">
                    <a:pos x="2361" y="1001"/>
                  </a:cxn>
                  <a:cxn ang="0">
                    <a:pos x="2606" y="893"/>
                  </a:cxn>
                  <a:cxn ang="0">
                    <a:pos x="2815" y="454"/>
                  </a:cxn>
                  <a:cxn ang="0">
                    <a:pos x="2518" y="0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757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/>
                <a:ahLst/>
                <a:cxnLst>
                  <a:cxn ang="0">
                    <a:pos x="1423" y="65"/>
                  </a:cxn>
                  <a:cxn ang="0">
                    <a:pos x="1148" y="262"/>
                  </a:cxn>
                  <a:cxn ang="0">
                    <a:pos x="934" y="216"/>
                  </a:cxn>
                  <a:cxn ang="0">
                    <a:pos x="529" y="314"/>
                  </a:cxn>
                  <a:cxn ang="0">
                    <a:pos x="174" y="327"/>
                  </a:cxn>
                  <a:cxn ang="0">
                    <a:pos x="0" y="628"/>
                  </a:cxn>
                  <a:cxn ang="0">
                    <a:pos x="91" y="726"/>
                  </a:cxn>
                  <a:cxn ang="0">
                    <a:pos x="231" y="654"/>
                  </a:cxn>
                  <a:cxn ang="0">
                    <a:pos x="430" y="687"/>
                  </a:cxn>
                  <a:cxn ang="0">
                    <a:pos x="504" y="850"/>
                  </a:cxn>
                  <a:cxn ang="0">
                    <a:pos x="347" y="1020"/>
                  </a:cxn>
                  <a:cxn ang="0">
                    <a:pos x="529" y="1144"/>
                  </a:cxn>
                  <a:cxn ang="0">
                    <a:pos x="727" y="1105"/>
                  </a:cxn>
                  <a:cxn ang="0">
                    <a:pos x="901" y="1216"/>
                  </a:cxn>
                  <a:cxn ang="0">
                    <a:pos x="1256" y="1229"/>
                  </a:cxn>
                  <a:cxn ang="0">
                    <a:pos x="1611" y="1425"/>
                  </a:cxn>
                  <a:cxn ang="0">
                    <a:pos x="1694" y="1673"/>
                  </a:cxn>
                  <a:cxn ang="0">
                    <a:pos x="1619" y="2118"/>
                  </a:cxn>
                  <a:cxn ang="0">
                    <a:pos x="1694" y="2268"/>
                  </a:cxn>
                  <a:cxn ang="0">
                    <a:pos x="2132" y="2242"/>
                  </a:cxn>
                  <a:cxn ang="0">
                    <a:pos x="2289" y="2366"/>
                  </a:cxn>
                  <a:cxn ang="0">
                    <a:pos x="2594" y="2046"/>
                  </a:cxn>
                  <a:cxn ang="0">
                    <a:pos x="2537" y="1817"/>
                  </a:cxn>
                  <a:cxn ang="0">
                    <a:pos x="2818" y="1673"/>
                  </a:cxn>
                  <a:cxn ang="0">
                    <a:pos x="3016" y="1719"/>
                  </a:cxn>
                  <a:cxn ang="0">
                    <a:pos x="3280" y="1615"/>
                  </a:cxn>
                  <a:cxn ang="0">
                    <a:pos x="3405" y="1174"/>
                  </a:cxn>
                  <a:cxn ang="0">
                    <a:pos x="3643" y="922"/>
                  </a:cxn>
                  <a:cxn ang="0">
                    <a:pos x="3966" y="896"/>
                  </a:cxn>
                  <a:cxn ang="0">
                    <a:pos x="3908" y="733"/>
                  </a:cxn>
                  <a:cxn ang="0">
                    <a:pos x="3669" y="563"/>
                  </a:cxn>
                  <a:cxn ang="0">
                    <a:pos x="3817" y="210"/>
                  </a:cxn>
                  <a:cxn ang="0">
                    <a:pos x="3590" y="0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758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133" y="328"/>
                  </a:cxn>
                  <a:cxn ang="0">
                    <a:pos x="0" y="666"/>
                  </a:cxn>
                  <a:cxn ang="0">
                    <a:pos x="83" y="1221"/>
                  </a:cxn>
                  <a:cxn ang="0">
                    <a:pos x="413" y="1515"/>
                  </a:cxn>
                  <a:cxn ang="0">
                    <a:pos x="881" y="1700"/>
                  </a:cxn>
                  <a:cxn ang="0">
                    <a:pos x="1440" y="1651"/>
                  </a:cxn>
                  <a:cxn ang="0">
                    <a:pos x="1755" y="1940"/>
                  </a:cxn>
                  <a:cxn ang="0">
                    <a:pos x="1653" y="2126"/>
                  </a:cxn>
                  <a:cxn ang="0">
                    <a:pos x="1136" y="2142"/>
                  </a:cxn>
                  <a:cxn ang="0">
                    <a:pos x="911" y="2021"/>
                  </a:cxn>
                  <a:cxn ang="0">
                    <a:pos x="739" y="2142"/>
                  </a:cxn>
                  <a:cxn ang="0">
                    <a:pos x="954" y="2524"/>
                  </a:cxn>
                  <a:cxn ang="0">
                    <a:pos x="973" y="2905"/>
                  </a:cxn>
                  <a:cxn ang="0">
                    <a:pos x="1511" y="3107"/>
                  </a:cxn>
                  <a:cxn ang="0">
                    <a:pos x="1644" y="2922"/>
                  </a:cxn>
                  <a:cxn ang="0">
                    <a:pos x="2077" y="2797"/>
                  </a:cxn>
                  <a:cxn ang="0">
                    <a:pos x="2610" y="2962"/>
                  </a:cxn>
                  <a:cxn ang="0">
                    <a:pos x="3222" y="2812"/>
                  </a:cxn>
                  <a:cxn ang="0">
                    <a:pos x="3443" y="2922"/>
                  </a:cxn>
                  <a:cxn ang="0">
                    <a:pos x="3861" y="2648"/>
                  </a:cxn>
                  <a:cxn ang="0">
                    <a:pos x="4125" y="2311"/>
                  </a:cxn>
                  <a:cxn ang="0">
                    <a:pos x="4369" y="2318"/>
                  </a:cxn>
                  <a:cxn ang="0">
                    <a:pos x="4554" y="2445"/>
                  </a:cxn>
                  <a:cxn ang="0">
                    <a:pos x="5015" y="2142"/>
                  </a:cxn>
                  <a:cxn ang="0">
                    <a:pos x="5404" y="2185"/>
                  </a:cxn>
                  <a:cxn ang="0">
                    <a:pos x="5732" y="2069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759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/>
                <a:ahLst/>
                <a:cxnLst>
                  <a:cxn ang="0">
                    <a:pos x="240" y="0"/>
                  </a:cxn>
                  <a:cxn ang="0">
                    <a:pos x="0" y="336"/>
                  </a:cxn>
                  <a:cxn ang="0">
                    <a:pos x="82" y="821"/>
                  </a:cxn>
                  <a:cxn ang="0">
                    <a:pos x="243" y="873"/>
                  </a:cxn>
                  <a:cxn ang="0">
                    <a:pos x="473" y="1087"/>
                  </a:cxn>
                  <a:cxn ang="0">
                    <a:pos x="557" y="1441"/>
                  </a:cxn>
                  <a:cxn ang="0">
                    <a:pos x="839" y="1499"/>
                  </a:cxn>
                  <a:cxn ang="0">
                    <a:pos x="1258" y="1349"/>
                  </a:cxn>
                  <a:cxn ang="0">
                    <a:pos x="1307" y="1493"/>
                  </a:cxn>
                  <a:cxn ang="0">
                    <a:pos x="1621" y="1513"/>
                  </a:cxn>
                  <a:cxn ang="0">
                    <a:pos x="1862" y="1865"/>
                  </a:cxn>
                  <a:cxn ang="0">
                    <a:pos x="1668" y="2166"/>
                  </a:cxn>
                  <a:cxn ang="0">
                    <a:pos x="1308" y="2217"/>
                  </a:cxn>
                  <a:cxn ang="0">
                    <a:pos x="992" y="2172"/>
                  </a:cxn>
                  <a:cxn ang="0">
                    <a:pos x="903" y="2244"/>
                  </a:cxn>
                  <a:cxn ang="0">
                    <a:pos x="1008" y="2415"/>
                  </a:cxn>
                  <a:cxn ang="0">
                    <a:pos x="992" y="2538"/>
                  </a:cxn>
                  <a:cxn ang="0">
                    <a:pos x="1137" y="2760"/>
                  </a:cxn>
                  <a:cxn ang="0">
                    <a:pos x="1661" y="2623"/>
                  </a:cxn>
                  <a:cxn ang="0">
                    <a:pos x="1725" y="2492"/>
                  </a:cxn>
                  <a:cxn ang="0">
                    <a:pos x="1895" y="2551"/>
                  </a:cxn>
                  <a:cxn ang="0">
                    <a:pos x="2338" y="2448"/>
                  </a:cxn>
                  <a:cxn ang="0">
                    <a:pos x="2443" y="2714"/>
                  </a:cxn>
                  <a:cxn ang="0">
                    <a:pos x="2870" y="2541"/>
                  </a:cxn>
                  <a:cxn ang="0">
                    <a:pos x="3264" y="2591"/>
                  </a:cxn>
                  <a:cxn ang="0">
                    <a:pos x="3522" y="2427"/>
                  </a:cxn>
                  <a:cxn ang="0">
                    <a:pos x="3594" y="2081"/>
                  </a:cxn>
                  <a:cxn ang="0">
                    <a:pos x="4013" y="2087"/>
                  </a:cxn>
                  <a:cxn ang="0">
                    <a:pos x="4070" y="1924"/>
                  </a:cxn>
                  <a:cxn ang="0">
                    <a:pos x="4239" y="1931"/>
                  </a:cxn>
                  <a:cxn ang="0">
                    <a:pos x="4465" y="2094"/>
                  </a:cxn>
                  <a:cxn ang="0">
                    <a:pos x="4836" y="1814"/>
                  </a:cxn>
                  <a:cxn ang="0">
                    <a:pos x="5225" y="1785"/>
                  </a:cxn>
                  <a:cxn ang="0">
                    <a:pos x="5367" y="1571"/>
                  </a:cxn>
                  <a:cxn ang="0">
                    <a:pos x="5512" y="1585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760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/>
                <a:ahLst/>
                <a:cxnLst>
                  <a:cxn ang="0">
                    <a:pos x="139" y="0"/>
                  </a:cxn>
                  <a:cxn ang="0">
                    <a:pos x="210" y="233"/>
                  </a:cxn>
                  <a:cxn ang="0">
                    <a:pos x="159" y="643"/>
                  </a:cxn>
                  <a:cxn ang="0">
                    <a:pos x="454" y="771"/>
                  </a:cxn>
                  <a:cxn ang="0">
                    <a:pos x="605" y="1046"/>
                  </a:cxn>
                  <a:cxn ang="0">
                    <a:pos x="790" y="1189"/>
                  </a:cxn>
                  <a:cxn ang="0">
                    <a:pos x="540" y="1111"/>
                  </a:cxn>
                  <a:cxn ang="0">
                    <a:pos x="363" y="883"/>
                  </a:cxn>
                  <a:cxn ang="0">
                    <a:pos x="139" y="852"/>
                  </a:cxn>
                  <a:cxn ang="0">
                    <a:pos x="0" y="499"/>
                  </a:cxn>
                  <a:cxn ang="0">
                    <a:pos x="48" y="209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761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8" y="328"/>
                  </a:cxn>
                  <a:cxn ang="0">
                    <a:pos x="9" y="659"/>
                  </a:cxn>
                  <a:cxn ang="0">
                    <a:pos x="40" y="763"/>
                  </a:cxn>
                  <a:cxn ang="0">
                    <a:pos x="234" y="739"/>
                  </a:cxn>
                  <a:cxn ang="0">
                    <a:pos x="344" y="1055"/>
                  </a:cxn>
                  <a:cxn ang="0">
                    <a:pos x="579" y="1117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762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/>
                <a:ahLst/>
                <a:cxnLst>
                  <a:cxn ang="0">
                    <a:pos x="1118" y="0"/>
                  </a:cxn>
                  <a:cxn ang="0">
                    <a:pos x="1179" y="225"/>
                  </a:cxn>
                  <a:cxn ang="0">
                    <a:pos x="1393" y="339"/>
                  </a:cxn>
                  <a:cxn ang="0">
                    <a:pos x="1404" y="548"/>
                  </a:cxn>
                  <a:cxn ang="0">
                    <a:pos x="1342" y="732"/>
                  </a:cxn>
                  <a:cxn ang="0">
                    <a:pos x="1434" y="925"/>
                  </a:cxn>
                  <a:cxn ang="0">
                    <a:pos x="1455" y="1109"/>
                  </a:cxn>
                  <a:cxn ang="0">
                    <a:pos x="1311" y="1142"/>
                  </a:cxn>
                  <a:cxn ang="0">
                    <a:pos x="926" y="1384"/>
                  </a:cxn>
                  <a:cxn ang="0">
                    <a:pos x="975" y="1456"/>
                  </a:cxn>
                  <a:cxn ang="0">
                    <a:pos x="956" y="1624"/>
                  </a:cxn>
                  <a:cxn ang="0">
                    <a:pos x="782" y="1817"/>
                  </a:cxn>
                  <a:cxn ang="0">
                    <a:pos x="539" y="1978"/>
                  </a:cxn>
                  <a:cxn ang="0">
                    <a:pos x="152" y="2026"/>
                  </a:cxn>
                  <a:cxn ang="0">
                    <a:pos x="19" y="2251"/>
                  </a:cxn>
                  <a:cxn ang="0">
                    <a:pos x="0" y="2396"/>
                  </a:cxn>
                  <a:cxn ang="0">
                    <a:pos x="213" y="2179"/>
                  </a:cxn>
                  <a:cxn ang="0">
                    <a:pos x="629" y="2090"/>
                  </a:cxn>
                  <a:cxn ang="0">
                    <a:pos x="894" y="1906"/>
                  </a:cxn>
                  <a:cxn ang="0">
                    <a:pos x="1230" y="1986"/>
                  </a:cxn>
                  <a:cxn ang="0">
                    <a:pos x="1668" y="1906"/>
                  </a:cxn>
                  <a:cxn ang="0">
                    <a:pos x="1983" y="1745"/>
                  </a:cxn>
                  <a:cxn ang="0">
                    <a:pos x="2014" y="1600"/>
                  </a:cxn>
                  <a:cxn ang="0">
                    <a:pos x="2237" y="1496"/>
                  </a:cxn>
                  <a:cxn ang="0">
                    <a:pos x="2359" y="1552"/>
                  </a:cxn>
                  <a:cxn ang="0">
                    <a:pos x="2471" y="1479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763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/>
                <a:ahLst/>
                <a:cxnLst>
                  <a:cxn ang="0">
                    <a:pos x="620" y="155"/>
                  </a:cxn>
                  <a:cxn ang="0">
                    <a:pos x="421" y="155"/>
                  </a:cxn>
                  <a:cxn ang="0">
                    <a:pos x="205" y="507"/>
                  </a:cxn>
                  <a:cxn ang="0">
                    <a:pos x="0" y="673"/>
                  </a:cxn>
                  <a:cxn ang="0">
                    <a:pos x="487" y="783"/>
                  </a:cxn>
                  <a:cxn ang="0">
                    <a:pos x="425" y="1009"/>
                  </a:cxn>
                  <a:cxn ang="0">
                    <a:pos x="617" y="1086"/>
                  </a:cxn>
                  <a:cxn ang="0">
                    <a:pos x="498" y="1349"/>
                  </a:cxn>
                  <a:cxn ang="0">
                    <a:pos x="961" y="1035"/>
                  </a:cxn>
                  <a:cxn ang="0">
                    <a:pos x="926" y="776"/>
                  </a:cxn>
                  <a:cxn ang="0">
                    <a:pos x="1181" y="749"/>
                  </a:cxn>
                  <a:cxn ang="0">
                    <a:pos x="1399" y="601"/>
                  </a:cxn>
                  <a:cxn ang="0">
                    <a:pos x="1315" y="416"/>
                  </a:cxn>
                  <a:cxn ang="0">
                    <a:pos x="1341" y="196"/>
                  </a:cxn>
                  <a:cxn ang="0">
                    <a:pos x="1171" y="164"/>
                  </a:cxn>
                  <a:cxn ang="0">
                    <a:pos x="928" y="0"/>
                  </a:cxn>
                  <a:cxn ang="0">
                    <a:pos x="620" y="155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764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/>
                <a:ahLst/>
                <a:cxnLst>
                  <a:cxn ang="0">
                    <a:pos x="719" y="183"/>
                  </a:cxn>
                  <a:cxn ang="0">
                    <a:pos x="760" y="33"/>
                  </a:cxn>
                  <a:cxn ang="0">
                    <a:pos x="884" y="0"/>
                  </a:cxn>
                  <a:cxn ang="0">
                    <a:pos x="983" y="78"/>
                  </a:cxn>
                  <a:cxn ang="0">
                    <a:pos x="1082" y="248"/>
                  </a:cxn>
                  <a:cxn ang="0">
                    <a:pos x="1256" y="229"/>
                  </a:cxn>
                  <a:cxn ang="0">
                    <a:pos x="1248" y="359"/>
                  </a:cxn>
                  <a:cxn ang="0">
                    <a:pos x="1016" y="431"/>
                  </a:cxn>
                  <a:cxn ang="0">
                    <a:pos x="879" y="417"/>
                  </a:cxn>
                  <a:cxn ang="0">
                    <a:pos x="719" y="481"/>
                  </a:cxn>
                  <a:cxn ang="0">
                    <a:pos x="591" y="633"/>
                  </a:cxn>
                  <a:cxn ang="0">
                    <a:pos x="423" y="537"/>
                  </a:cxn>
                  <a:cxn ang="0">
                    <a:pos x="256" y="810"/>
                  </a:cxn>
                  <a:cxn ang="0">
                    <a:pos x="66" y="764"/>
                  </a:cxn>
                  <a:cxn ang="0">
                    <a:pos x="0" y="601"/>
                  </a:cxn>
                  <a:cxn ang="0">
                    <a:pos x="157" y="483"/>
                  </a:cxn>
                  <a:cxn ang="0">
                    <a:pos x="248" y="281"/>
                  </a:cxn>
                  <a:cxn ang="0">
                    <a:pos x="438" y="150"/>
                  </a:cxn>
                  <a:cxn ang="0">
                    <a:pos x="719" y="189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765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/>
                <a:ahLst/>
                <a:cxnLst>
                  <a:cxn ang="0">
                    <a:pos x="2838" y="16"/>
                  </a:cxn>
                  <a:cxn ang="0">
                    <a:pos x="2493" y="0"/>
                  </a:cxn>
                  <a:cxn ang="0">
                    <a:pos x="2278" y="81"/>
                  </a:cxn>
                  <a:cxn ang="0">
                    <a:pos x="1936" y="44"/>
                  </a:cxn>
                  <a:cxn ang="0">
                    <a:pos x="1739" y="354"/>
                  </a:cxn>
                  <a:cxn ang="0">
                    <a:pos x="1600" y="212"/>
                  </a:cxn>
                  <a:cxn ang="0">
                    <a:pos x="1352" y="308"/>
                  </a:cxn>
                  <a:cxn ang="0">
                    <a:pos x="1445" y="515"/>
                  </a:cxn>
                  <a:cxn ang="0">
                    <a:pos x="1072" y="412"/>
                  </a:cxn>
                  <a:cxn ang="0">
                    <a:pos x="888" y="540"/>
                  </a:cxn>
                  <a:cxn ang="0">
                    <a:pos x="0" y="660"/>
                  </a:cxn>
                  <a:cxn ang="0">
                    <a:pos x="288" y="788"/>
                  </a:cxn>
                  <a:cxn ang="0">
                    <a:pos x="1040" y="676"/>
                  </a:cxn>
                  <a:cxn ang="0">
                    <a:pos x="1272" y="748"/>
                  </a:cxn>
                  <a:cxn ang="0">
                    <a:pos x="2096" y="691"/>
                  </a:cxn>
                  <a:cxn ang="0">
                    <a:pos x="2320" y="748"/>
                  </a:cxn>
                  <a:cxn ang="0">
                    <a:pos x="2456" y="596"/>
                  </a:cxn>
                  <a:cxn ang="0">
                    <a:pos x="2712" y="716"/>
                  </a:cxn>
                  <a:cxn ang="0">
                    <a:pos x="2716" y="339"/>
                  </a:cxn>
                  <a:cxn ang="0">
                    <a:pos x="2848" y="258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766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313"/>
                  </a:cxn>
                  <a:cxn ang="0">
                    <a:pos x="106" y="634"/>
                  </a:cxn>
                  <a:cxn ang="0">
                    <a:pos x="268" y="854"/>
                  </a:cxn>
                  <a:cxn ang="0">
                    <a:pos x="278" y="577"/>
                  </a:cxn>
                  <a:cxn ang="0">
                    <a:pos x="238" y="400"/>
                  </a:cxn>
                  <a:cxn ang="0">
                    <a:pos x="319" y="240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767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/>
                <a:ahLst/>
                <a:cxnLst>
                  <a:cxn ang="0">
                    <a:pos x="504" y="0"/>
                  </a:cxn>
                  <a:cxn ang="0">
                    <a:pos x="320" y="61"/>
                  </a:cxn>
                  <a:cxn ang="0">
                    <a:pos x="238" y="109"/>
                  </a:cxn>
                  <a:cxn ang="0">
                    <a:pos x="144" y="216"/>
                  </a:cxn>
                  <a:cxn ang="0">
                    <a:pos x="0" y="392"/>
                  </a:cxn>
                  <a:cxn ang="0">
                    <a:pos x="360" y="263"/>
                  </a:cxn>
                  <a:cxn ang="0">
                    <a:pos x="432" y="182"/>
                  </a:cxn>
                  <a:cxn ang="0">
                    <a:pos x="646" y="142"/>
                  </a:cxn>
                  <a:cxn ang="0">
                    <a:pos x="504" y="0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768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336"/>
                  </a:cxn>
                  <a:cxn ang="0">
                    <a:pos x="384" y="384"/>
                  </a:cxn>
                  <a:cxn ang="0">
                    <a:pos x="576" y="720"/>
                  </a:cxn>
                  <a:cxn ang="0">
                    <a:pos x="528" y="960"/>
                  </a:cxn>
                  <a:cxn ang="0">
                    <a:pos x="672" y="1104"/>
                  </a:cxn>
                  <a:cxn ang="0">
                    <a:pos x="576" y="1392"/>
                  </a:cxn>
                  <a:cxn ang="0">
                    <a:pos x="624" y="1632"/>
                  </a:cxn>
                  <a:cxn ang="0">
                    <a:pos x="1488" y="1872"/>
                  </a:cxn>
                  <a:cxn ang="0">
                    <a:pos x="1680" y="1728"/>
                  </a:cxn>
                  <a:cxn ang="0">
                    <a:pos x="2208" y="1728"/>
                  </a:cxn>
                  <a:cxn ang="0">
                    <a:pos x="2304" y="1632"/>
                  </a:cxn>
                  <a:cxn ang="0">
                    <a:pos x="2736" y="1872"/>
                  </a:cxn>
                  <a:cxn ang="0">
                    <a:pos x="2640" y="1920"/>
                  </a:cxn>
                  <a:cxn ang="0">
                    <a:pos x="2304" y="1824"/>
                  </a:cxn>
                  <a:cxn ang="0">
                    <a:pos x="2160" y="1872"/>
                  </a:cxn>
                  <a:cxn ang="0">
                    <a:pos x="1632" y="1920"/>
                  </a:cxn>
                  <a:cxn ang="0">
                    <a:pos x="1440" y="1920"/>
                  </a:cxn>
                  <a:cxn ang="0">
                    <a:pos x="480" y="1824"/>
                  </a:cxn>
                  <a:cxn ang="0">
                    <a:pos x="192" y="1872"/>
                  </a:cxn>
                  <a:cxn ang="0">
                    <a:pos x="96" y="1680"/>
                  </a:cxn>
                  <a:cxn ang="0">
                    <a:pos x="288" y="1440"/>
                  </a:cxn>
                  <a:cxn ang="0">
                    <a:pos x="336" y="1104"/>
                  </a:cxn>
                  <a:cxn ang="0">
                    <a:pos x="144" y="864"/>
                  </a:cxn>
                  <a:cxn ang="0">
                    <a:pos x="240" y="624"/>
                  </a:cxn>
                  <a:cxn ang="0">
                    <a:pos x="48" y="528"/>
                  </a:cxn>
                  <a:cxn ang="0">
                    <a:pos x="0" y="0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458770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2" y="388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771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772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6" y="387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773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774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2" y="388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775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2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776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777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778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2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779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2" y="387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780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0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781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6" y="382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782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783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784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6" y="385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785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786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787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5" y="379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788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789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799" y="3683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790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791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5" y="37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792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793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794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795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796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797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798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799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00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01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02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03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04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05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06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07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08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09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10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11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12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13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14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15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16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17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18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19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20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21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22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23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24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25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26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27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28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29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30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31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32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33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8" y="147"/>
                  </a:cxn>
                  <a:cxn ang="0">
                    <a:pos x="64" y="46"/>
                  </a:cxn>
                  <a:cxn ang="0">
                    <a:pos x="94" y="151"/>
                  </a:cxn>
                  <a:cxn ang="0">
                    <a:pos x="129" y="151"/>
                  </a:cxn>
                  <a:cxn ang="0">
                    <a:pos x="180" y="9"/>
                  </a:cxn>
                  <a:cxn ang="0">
                    <a:pos x="148" y="10"/>
                  </a:cxn>
                  <a:cxn ang="0">
                    <a:pos x="112" y="112"/>
                  </a:cxn>
                  <a:cxn ang="0">
                    <a:pos x="79" y="0"/>
                  </a:cxn>
                  <a:cxn ang="0">
                    <a:pos x="48" y="0"/>
                  </a:cxn>
                  <a:cxn ang="0">
                    <a:pos x="0" y="144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34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35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36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37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38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39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40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41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42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43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44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45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46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7" y="2407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47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7" y="241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48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49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3" y="239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50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51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4" y="239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52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53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54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8" y="240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55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56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57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58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59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2" y="242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60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5" y="254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61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4" y="25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62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63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64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65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66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67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68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69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70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71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72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73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74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75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76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77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78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79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80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81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82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83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84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85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86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87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88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89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90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/>
                <a:ahLst/>
                <a:cxnLst>
                  <a:cxn ang="0">
                    <a:pos x="168" y="120"/>
                  </a:cxn>
                  <a:cxn ang="0">
                    <a:pos x="204" y="12"/>
                  </a:cxn>
                  <a:cxn ang="0">
                    <a:pos x="42" y="0"/>
                  </a:cxn>
                  <a:cxn ang="0">
                    <a:pos x="0" y="108"/>
                  </a:cxn>
                  <a:cxn ang="0">
                    <a:pos x="30" y="114"/>
                  </a:cxn>
                  <a:cxn ang="0">
                    <a:pos x="60" y="30"/>
                  </a:cxn>
                  <a:cxn ang="0">
                    <a:pos x="102" y="36"/>
                  </a:cxn>
                  <a:cxn ang="0">
                    <a:pos x="78" y="108"/>
                  </a:cxn>
                  <a:cxn ang="0">
                    <a:pos x="102" y="108"/>
                  </a:cxn>
                  <a:cxn ang="0">
                    <a:pos x="132" y="36"/>
                  </a:cxn>
                  <a:cxn ang="0">
                    <a:pos x="162" y="36"/>
                  </a:cxn>
                  <a:cxn ang="0">
                    <a:pos x="138" y="114"/>
                  </a:cxn>
                  <a:cxn ang="0">
                    <a:pos x="168" y="120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91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/>
                <a:ahLst/>
                <a:cxnLst>
                  <a:cxn ang="0">
                    <a:pos x="66" y="36"/>
                  </a:cxn>
                  <a:cxn ang="0">
                    <a:pos x="66" y="36"/>
                  </a:cxn>
                  <a:cxn ang="0">
                    <a:pos x="18" y="24"/>
                  </a:cxn>
                  <a:cxn ang="0">
                    <a:pos x="0" y="30"/>
                  </a:cxn>
                  <a:cxn ang="0">
                    <a:pos x="36" y="78"/>
                  </a:cxn>
                  <a:cxn ang="0">
                    <a:pos x="48" y="72"/>
                  </a:cxn>
                  <a:cxn ang="0">
                    <a:pos x="24" y="36"/>
                  </a:cxn>
                  <a:cxn ang="0">
                    <a:pos x="24" y="36"/>
                  </a:cxn>
                  <a:cxn ang="0">
                    <a:pos x="72" y="54"/>
                  </a:cxn>
                  <a:cxn ang="0">
                    <a:pos x="90" y="42"/>
                  </a:cxn>
                  <a:cxn ang="0">
                    <a:pos x="54" y="0"/>
                  </a:cxn>
                  <a:cxn ang="0">
                    <a:pos x="42" y="6"/>
                  </a:cxn>
                  <a:cxn ang="0">
                    <a:pos x="66" y="36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92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/>
                <a:ahLst/>
                <a:cxnLst>
                  <a:cxn ang="0">
                    <a:pos x="54" y="89"/>
                  </a:cxn>
                  <a:cxn ang="0">
                    <a:pos x="65" y="83"/>
                  </a:cxn>
                  <a:cxn ang="0">
                    <a:pos x="48" y="35"/>
                  </a:cxn>
                  <a:cxn ang="0">
                    <a:pos x="89" y="65"/>
                  </a:cxn>
                  <a:cxn ang="0">
                    <a:pos x="101" y="59"/>
                  </a:cxn>
                  <a:cxn ang="0">
                    <a:pos x="83" y="0"/>
                  </a:cxn>
                  <a:cxn ang="0">
                    <a:pos x="71" y="12"/>
                  </a:cxn>
                  <a:cxn ang="0">
                    <a:pos x="83" y="41"/>
                  </a:cxn>
                  <a:cxn ang="0">
                    <a:pos x="48" y="23"/>
                  </a:cxn>
                  <a:cxn ang="0">
                    <a:pos x="36" y="29"/>
                  </a:cxn>
                  <a:cxn ang="0">
                    <a:pos x="45" y="68"/>
                  </a:cxn>
                  <a:cxn ang="0">
                    <a:pos x="18" y="41"/>
                  </a:cxn>
                  <a:cxn ang="0">
                    <a:pos x="0" y="53"/>
                  </a:cxn>
                  <a:cxn ang="0">
                    <a:pos x="54" y="89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93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/>
                <a:ahLst/>
                <a:cxnLst>
                  <a:cxn ang="0">
                    <a:pos x="36" y="78"/>
                  </a:cxn>
                  <a:cxn ang="0">
                    <a:pos x="83" y="48"/>
                  </a:cxn>
                  <a:cxn ang="0">
                    <a:pos x="54" y="0"/>
                  </a:cxn>
                  <a:cxn ang="0">
                    <a:pos x="0" y="30"/>
                  </a:cxn>
                  <a:cxn ang="0">
                    <a:pos x="6" y="36"/>
                  </a:cxn>
                  <a:cxn ang="0">
                    <a:pos x="42" y="18"/>
                  </a:cxn>
                  <a:cxn ang="0">
                    <a:pos x="54" y="30"/>
                  </a:cxn>
                  <a:cxn ang="0">
                    <a:pos x="24" y="48"/>
                  </a:cxn>
                  <a:cxn ang="0">
                    <a:pos x="30" y="54"/>
                  </a:cxn>
                  <a:cxn ang="0">
                    <a:pos x="60" y="36"/>
                  </a:cxn>
                  <a:cxn ang="0">
                    <a:pos x="66" y="48"/>
                  </a:cxn>
                  <a:cxn ang="0">
                    <a:pos x="30" y="66"/>
                  </a:cxn>
                  <a:cxn ang="0">
                    <a:pos x="36" y="78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94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/>
                <a:ahLst/>
                <a:cxnLst>
                  <a:cxn ang="0">
                    <a:pos x="90" y="30"/>
                  </a:cxn>
                  <a:cxn ang="0">
                    <a:pos x="66" y="0"/>
                  </a:cxn>
                  <a:cxn ang="0">
                    <a:pos x="0" y="36"/>
                  </a:cxn>
                  <a:cxn ang="0">
                    <a:pos x="24" y="72"/>
                  </a:cxn>
                  <a:cxn ang="0">
                    <a:pos x="36" y="66"/>
                  </a:cxn>
                  <a:cxn ang="0">
                    <a:pos x="18" y="42"/>
                  </a:cxn>
                  <a:cxn ang="0">
                    <a:pos x="36" y="30"/>
                  </a:cxn>
                  <a:cxn ang="0">
                    <a:pos x="54" y="54"/>
                  </a:cxn>
                  <a:cxn ang="0">
                    <a:pos x="60" y="48"/>
                  </a:cxn>
                  <a:cxn ang="0">
                    <a:pos x="48" y="24"/>
                  </a:cxn>
                  <a:cxn ang="0">
                    <a:pos x="60" y="12"/>
                  </a:cxn>
                  <a:cxn ang="0">
                    <a:pos x="78" y="42"/>
                  </a:cxn>
                  <a:cxn ang="0">
                    <a:pos x="90" y="30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95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/>
                <a:ahLst/>
                <a:cxnLst>
                  <a:cxn ang="0">
                    <a:pos x="42" y="60"/>
                  </a:cxn>
                  <a:cxn ang="0">
                    <a:pos x="42" y="60"/>
                  </a:cxn>
                  <a:cxn ang="0">
                    <a:pos x="72" y="12"/>
                  </a:cxn>
                  <a:cxn ang="0">
                    <a:pos x="66" y="0"/>
                  </a:cxn>
                  <a:cxn ang="0">
                    <a:pos x="0" y="42"/>
                  </a:cxn>
                  <a:cxn ang="0">
                    <a:pos x="6" y="54"/>
                  </a:cxn>
                  <a:cxn ang="0">
                    <a:pos x="54" y="24"/>
                  </a:cxn>
                  <a:cxn ang="0">
                    <a:pos x="54" y="24"/>
                  </a:cxn>
                  <a:cxn ang="0">
                    <a:pos x="18" y="72"/>
                  </a:cxn>
                  <a:cxn ang="0">
                    <a:pos x="24" y="84"/>
                  </a:cxn>
                  <a:cxn ang="0">
                    <a:pos x="90" y="42"/>
                  </a:cxn>
                  <a:cxn ang="0">
                    <a:pos x="84" y="30"/>
                  </a:cxn>
                  <a:cxn ang="0">
                    <a:pos x="42" y="60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96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97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/>
                <a:ahLst/>
                <a:cxnLst>
                  <a:cxn ang="0">
                    <a:pos x="18" y="48"/>
                  </a:cxn>
                  <a:cxn ang="0">
                    <a:pos x="18" y="48"/>
                  </a:cxn>
                  <a:cxn ang="0">
                    <a:pos x="30" y="42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18" y="48"/>
                  </a:cxn>
                  <a:cxn ang="0">
                    <a:pos x="18" y="48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98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899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900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901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902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903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458904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CA" sz="1800" u="sng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458905" name="Rectangle 15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22271" y="249238"/>
            <a:ext cx="9109075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287" tIns="49143" rIns="98287" bIns="4914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Haga clic para cambiar el estilo de título	</a:t>
            </a:r>
          </a:p>
        </p:txBody>
      </p:sp>
      <p:sp>
        <p:nvSpPr>
          <p:cNvPr id="458906" name="Rectangle 15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2277" y="6800850"/>
            <a:ext cx="24415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287" tIns="49143" rIns="98287" bIns="49143" numCol="1" anchor="t" anchorCtr="0" compatLnSpc="1">
            <a:prstTxWarp prst="textNoShape">
              <a:avLst/>
            </a:prstTxWarp>
          </a:bodyPr>
          <a:lstStyle>
            <a:lvl1pPr defTabSz="983126">
              <a:defRPr sz="1100" u="none"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58907" name="Rectangle 15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32176" y="6800850"/>
            <a:ext cx="30892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287" tIns="49143" rIns="98287" bIns="49143" numCol="1" anchor="t" anchorCtr="0" compatLnSpc="1">
            <a:prstTxWarp prst="textNoShape">
              <a:avLst/>
            </a:prstTxWarp>
          </a:bodyPr>
          <a:lstStyle>
            <a:lvl1pPr algn="ctr" defTabSz="983126">
              <a:defRPr sz="1100" u="none"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58908" name="Rectangle 15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89777" y="6800850"/>
            <a:ext cx="24415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287" tIns="49143" rIns="98287" bIns="49143" numCol="1" anchor="t" anchorCtr="0" compatLnSpc="1">
            <a:prstTxWarp prst="textNoShape">
              <a:avLst/>
            </a:prstTxWarp>
          </a:bodyPr>
          <a:lstStyle>
            <a:lvl1pPr algn="r" defTabSz="983126">
              <a:defRPr sz="1100" u="none"/>
            </a:lvl1pPr>
          </a:lstStyle>
          <a:p>
            <a:fld id="{A4C3719E-C398-4FCE-AD56-395631664068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58909" name="Rectangle 157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22271" y="1743089"/>
            <a:ext cx="9109075" cy="489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287" tIns="49143" rIns="98287" bIns="491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82431582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960" r:id="rId1"/>
    <p:sldLayoutId id="2147484961" r:id="rId2"/>
    <p:sldLayoutId id="2147484962" r:id="rId3"/>
    <p:sldLayoutId id="2147484963" r:id="rId4"/>
    <p:sldLayoutId id="2147484964" r:id="rId5"/>
    <p:sldLayoutId id="2147484965" r:id="rId6"/>
    <p:sldLayoutId id="2147484966" r:id="rId7"/>
    <p:sldLayoutId id="2147484967" r:id="rId8"/>
    <p:sldLayoutId id="2147484968" r:id="rId9"/>
    <p:sldLayoutId id="2147484969" r:id="rId10"/>
    <p:sldLayoutId id="2147484970" r:id="rId11"/>
    <p:sldLayoutId id="2147484971" r:id="rId12"/>
    <p:sldLayoutId id="2147484972" r:id="rId13"/>
    <p:sldLayoutId id="2147484973" r:id="rId14"/>
  </p:sldLayoutIdLst>
  <p:txStyles>
    <p:titleStyle>
      <a:lvl1pPr algn="ctr" defTabSz="983126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983126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defTabSz="983126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defTabSz="983126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defTabSz="983126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6677" algn="ctr" defTabSz="983126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3355" algn="ctr" defTabSz="983126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0035" algn="ctr" defTabSz="983126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6711" algn="ctr" defTabSz="983126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67880" indent="-367880" algn="l" defTabSz="983126" rtl="0" fontAlgn="base">
        <a:spcBef>
          <a:spcPct val="20000"/>
        </a:spcBef>
        <a:spcAft>
          <a:spcPct val="0"/>
        </a:spcAft>
        <a:buClr>
          <a:srgbClr val="FFFF00"/>
        </a:buClr>
        <a:buSzPct val="80000"/>
        <a:buFont typeface="Wingdings" pitchFamily="2" charset="2"/>
        <a:buChar char="«"/>
        <a:defRPr sz="3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99188" indent="-307621" algn="l" defTabSz="983126" rtl="0" fontAlgn="base">
        <a:spcBef>
          <a:spcPct val="20000"/>
        </a:spcBef>
        <a:spcAft>
          <a:spcPct val="0"/>
        </a:spcAft>
        <a:buClr>
          <a:srgbClr val="FFFF00"/>
        </a:buClr>
        <a:buSzPct val="80000"/>
        <a:buFont typeface="Wingdings" pitchFamily="2" charset="2"/>
        <a:buChar char="«"/>
        <a:defRPr sz="3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228906" indent="-245782" algn="l" defTabSz="983126" rtl="0" fontAlgn="base">
        <a:spcBef>
          <a:spcPct val="20000"/>
        </a:spcBef>
        <a:spcAft>
          <a:spcPct val="0"/>
        </a:spcAft>
        <a:buClr>
          <a:srgbClr val="FFFF00"/>
        </a:buClr>
        <a:buSzPct val="80000"/>
        <a:buFont typeface="Wingdings" pitchFamily="2" charset="2"/>
        <a:buChar char="«"/>
        <a:defRPr sz="2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720470" indent="-245782" algn="l" defTabSz="983126" rtl="0" fontAlgn="base">
        <a:spcBef>
          <a:spcPct val="20000"/>
        </a:spcBef>
        <a:spcAft>
          <a:spcPct val="0"/>
        </a:spcAft>
        <a:buClr>
          <a:srgbClr val="FFFF00"/>
        </a:buClr>
        <a:buSzPct val="80000"/>
        <a:buFont typeface="Wingdings" pitchFamily="2" charset="2"/>
        <a:buChar char="«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212033" indent="-245782" algn="l" defTabSz="983126" rtl="0" fontAlgn="base">
        <a:spcBef>
          <a:spcPct val="20000"/>
        </a:spcBef>
        <a:spcAft>
          <a:spcPct val="0"/>
        </a:spcAft>
        <a:buClr>
          <a:srgbClr val="FFFF00"/>
        </a:buClr>
        <a:buSzPct val="80000"/>
        <a:buFont typeface="Wingdings" pitchFamily="2" charset="2"/>
        <a:buChar char="«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668712" indent="-245782" algn="l" defTabSz="983126" rtl="0" fontAlgn="base">
        <a:spcBef>
          <a:spcPct val="20000"/>
        </a:spcBef>
        <a:spcAft>
          <a:spcPct val="0"/>
        </a:spcAft>
        <a:buClr>
          <a:srgbClr val="FFFF00"/>
        </a:buClr>
        <a:buSzPct val="80000"/>
        <a:buFont typeface="Wingdings" pitchFamily="2" charset="2"/>
        <a:buChar char="«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3125390" indent="-245782" algn="l" defTabSz="983126" rtl="0" fontAlgn="base">
        <a:spcBef>
          <a:spcPct val="20000"/>
        </a:spcBef>
        <a:spcAft>
          <a:spcPct val="0"/>
        </a:spcAft>
        <a:buClr>
          <a:srgbClr val="FFFF00"/>
        </a:buClr>
        <a:buSzPct val="80000"/>
        <a:buFont typeface="Wingdings" pitchFamily="2" charset="2"/>
        <a:buChar char="«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582068" indent="-245782" algn="l" defTabSz="983126" rtl="0" fontAlgn="base">
        <a:spcBef>
          <a:spcPct val="20000"/>
        </a:spcBef>
        <a:spcAft>
          <a:spcPct val="0"/>
        </a:spcAft>
        <a:buClr>
          <a:srgbClr val="FFFF00"/>
        </a:buClr>
        <a:buSzPct val="80000"/>
        <a:buFont typeface="Wingdings" pitchFamily="2" charset="2"/>
        <a:buChar char="«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4038747" indent="-245782" algn="l" defTabSz="983126" rtl="0" fontAlgn="base">
        <a:spcBef>
          <a:spcPct val="20000"/>
        </a:spcBef>
        <a:spcAft>
          <a:spcPct val="0"/>
        </a:spcAft>
        <a:buClr>
          <a:srgbClr val="FFFF00"/>
        </a:buClr>
        <a:buSzPct val="80000"/>
        <a:buFont typeface="Wingdings" pitchFamily="2" charset="2"/>
        <a:buChar char="«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3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77" algn="l" defTabSz="913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55" algn="l" defTabSz="913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35" algn="l" defTabSz="913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711" algn="l" defTabSz="913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392" algn="l" defTabSz="913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066" algn="l" defTabSz="913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743" algn="l" defTabSz="913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423" algn="l" defTabSz="913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A0A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066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5" y="1947863"/>
            <a:ext cx="8778874" cy="513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338" tIns="49169" rIns="98338" bIns="491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 Haga clic para modificar el estilo de texto del patrón</a:t>
            </a:r>
          </a:p>
          <a:p>
            <a:pPr lvl="1"/>
            <a:r>
              <a:rPr lang="en-US"/>
              <a:t> Segundo nivel</a:t>
            </a:r>
          </a:p>
          <a:p>
            <a:pPr lvl="2"/>
            <a:r>
              <a:rPr lang="en-US"/>
              <a:t> Tercer nivel</a:t>
            </a:r>
          </a:p>
          <a:p>
            <a:pPr lvl="3"/>
            <a:r>
              <a:rPr lang="en-US"/>
              <a:t> Cuarto nivel</a:t>
            </a:r>
          </a:p>
          <a:p>
            <a:pPr lvl="4"/>
            <a:r>
              <a:rPr lang="en-US"/>
              <a:t> Quinto nivel</a:t>
            </a:r>
          </a:p>
        </p:txBody>
      </p:sp>
      <p:sp>
        <p:nvSpPr>
          <p:cNvPr id="1069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5" y="298451"/>
            <a:ext cx="6426199" cy="1339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373" tIns="49186" rIns="98373" bIns="4918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Haga clic para cambiar el estilo de título	</a:t>
            </a:r>
          </a:p>
        </p:txBody>
      </p:sp>
      <p:grpSp>
        <p:nvGrpSpPr>
          <p:cNvPr id="2" name="Group 4"/>
          <p:cNvGrpSpPr/>
          <p:nvPr userDrawn="1"/>
        </p:nvGrpSpPr>
        <p:grpSpPr>
          <a:xfrm>
            <a:off x="8100062" y="1"/>
            <a:ext cx="1653539" cy="1615440"/>
            <a:chOff x="3474045" y="2268855"/>
            <a:chExt cx="5643285" cy="4467225"/>
          </a:xfrm>
        </p:grpSpPr>
        <p:pic>
          <p:nvPicPr>
            <p:cNvPr id="6" name="Picture 5" descr="Universe.jpg"/>
            <p:cNvPicPr>
              <a:picLocks noChangeAspect="1"/>
            </p:cNvPicPr>
            <p:nvPr userDrawn="1"/>
          </p:nvPicPr>
          <p:blipFill>
            <a:blip r:embed="rId13" cstate="print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</a:blip>
            <a:srcRect t="12706" r="5107" b="9241"/>
            <a:stretch>
              <a:fillRect/>
            </a:stretch>
          </p:blipFill>
          <p:spPr>
            <a:xfrm>
              <a:off x="3474045" y="2509030"/>
              <a:ext cx="5315625" cy="3937490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 bwMode="auto">
            <a:xfrm>
              <a:off x="7246620" y="4549140"/>
              <a:ext cx="1325880" cy="1474470"/>
            </a:xfrm>
            <a:prstGeom prst="ellipse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defTabSz="542282"/>
              <a:endParaRPr lang="en-CA" sz="1102">
                <a:solidFill>
                  <a:srgbClr val="000000"/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 bwMode="auto">
            <a:xfrm>
              <a:off x="3600450" y="5863590"/>
              <a:ext cx="2446020" cy="731520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defTabSz="542282"/>
              <a:endParaRPr lang="en-CA" sz="1102">
                <a:solidFill>
                  <a:srgbClr val="000000"/>
                </a:solidFill>
              </a:endParaRPr>
            </a:p>
          </p:txBody>
        </p:sp>
        <p:sp>
          <p:nvSpPr>
            <p:cNvPr id="9" name="Rectangle 8"/>
            <p:cNvSpPr/>
            <p:nvPr userDrawn="1"/>
          </p:nvSpPr>
          <p:spPr bwMode="auto">
            <a:xfrm>
              <a:off x="6496050" y="6004560"/>
              <a:ext cx="2446020" cy="731520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defTabSz="542282"/>
              <a:endParaRPr lang="en-CA" sz="1102">
                <a:solidFill>
                  <a:srgbClr val="000000"/>
                </a:solidFill>
              </a:endParaRPr>
            </a:p>
          </p:txBody>
        </p:sp>
        <p:sp>
          <p:nvSpPr>
            <p:cNvPr id="10" name="Rectangle 9"/>
            <p:cNvSpPr/>
            <p:nvPr userDrawn="1"/>
          </p:nvSpPr>
          <p:spPr bwMode="auto">
            <a:xfrm rot="5400000">
              <a:off x="7528560" y="4236720"/>
              <a:ext cx="2446020" cy="731520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defTabSz="542282"/>
              <a:endParaRPr lang="en-CA" sz="1102">
                <a:solidFill>
                  <a:srgbClr val="000000"/>
                </a:solidFill>
              </a:endParaRPr>
            </a:p>
          </p:txBody>
        </p:sp>
        <p:sp>
          <p:nvSpPr>
            <p:cNvPr id="11" name="Rectangle 10"/>
            <p:cNvSpPr/>
            <p:nvPr userDrawn="1"/>
          </p:nvSpPr>
          <p:spPr bwMode="auto">
            <a:xfrm rot="5400000">
              <a:off x="7740015" y="4013835"/>
              <a:ext cx="1066800" cy="461010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defTabSz="542282"/>
              <a:endParaRPr lang="en-CA" sz="1102">
                <a:solidFill>
                  <a:srgbClr val="000000"/>
                </a:solidFill>
              </a:endParaRPr>
            </a:p>
          </p:txBody>
        </p:sp>
        <p:sp>
          <p:nvSpPr>
            <p:cNvPr id="12" name="Rectangle 11"/>
            <p:cNvSpPr/>
            <p:nvPr userDrawn="1"/>
          </p:nvSpPr>
          <p:spPr bwMode="auto">
            <a:xfrm rot="5400000">
              <a:off x="7618095" y="4051935"/>
              <a:ext cx="1066800" cy="461010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defTabSz="542282"/>
              <a:endParaRPr lang="en-CA" sz="1102">
                <a:solidFill>
                  <a:srgbClr val="000000"/>
                </a:solidFill>
              </a:endParaRPr>
            </a:p>
          </p:txBody>
        </p:sp>
        <p:sp>
          <p:nvSpPr>
            <p:cNvPr id="13" name="Rectangle 12"/>
            <p:cNvSpPr/>
            <p:nvPr userDrawn="1"/>
          </p:nvSpPr>
          <p:spPr bwMode="auto">
            <a:xfrm rot="5400000">
              <a:off x="7480935" y="4303395"/>
              <a:ext cx="1066800" cy="461010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defTabSz="542282"/>
              <a:endParaRPr lang="en-CA" sz="1102">
                <a:solidFill>
                  <a:srgbClr val="000000"/>
                </a:solidFill>
              </a:endParaRPr>
            </a:p>
          </p:txBody>
        </p:sp>
        <p:sp>
          <p:nvSpPr>
            <p:cNvPr id="14" name="Rectangle 13"/>
            <p:cNvSpPr/>
            <p:nvPr userDrawn="1"/>
          </p:nvSpPr>
          <p:spPr bwMode="auto">
            <a:xfrm rot="5400000">
              <a:off x="7412355" y="4291965"/>
              <a:ext cx="1066800" cy="461010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defTabSz="542282"/>
              <a:endParaRPr lang="en-CA" sz="1102">
                <a:solidFill>
                  <a:srgbClr val="000000"/>
                </a:solidFill>
              </a:endParaRPr>
            </a:p>
          </p:txBody>
        </p:sp>
        <p:sp>
          <p:nvSpPr>
            <p:cNvPr id="15" name="Rectangle 14"/>
            <p:cNvSpPr/>
            <p:nvPr userDrawn="1"/>
          </p:nvSpPr>
          <p:spPr bwMode="auto">
            <a:xfrm rot="5400000">
              <a:off x="7298055" y="4577715"/>
              <a:ext cx="1066800" cy="461010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defTabSz="542282"/>
              <a:endParaRPr lang="en-CA" sz="1102">
                <a:solidFill>
                  <a:srgbClr val="000000"/>
                </a:solidFill>
              </a:endParaRPr>
            </a:p>
          </p:txBody>
        </p:sp>
        <p:sp>
          <p:nvSpPr>
            <p:cNvPr id="16" name="Rectangle 15"/>
            <p:cNvSpPr/>
            <p:nvPr userDrawn="1"/>
          </p:nvSpPr>
          <p:spPr bwMode="auto">
            <a:xfrm>
              <a:off x="6875145" y="5274945"/>
              <a:ext cx="1066800" cy="461010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defTabSz="542282"/>
              <a:endParaRPr lang="en-CA" sz="1102">
                <a:solidFill>
                  <a:srgbClr val="000000"/>
                </a:solidFill>
              </a:endParaRPr>
            </a:p>
          </p:txBody>
        </p:sp>
        <p:sp>
          <p:nvSpPr>
            <p:cNvPr id="17" name="Rectangle 16"/>
            <p:cNvSpPr/>
            <p:nvPr userDrawn="1"/>
          </p:nvSpPr>
          <p:spPr bwMode="auto">
            <a:xfrm>
              <a:off x="7103745" y="5114925"/>
              <a:ext cx="1066800" cy="461010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defTabSz="542282"/>
              <a:endParaRPr lang="en-CA" sz="1102">
                <a:solidFill>
                  <a:srgbClr val="000000"/>
                </a:solidFill>
              </a:endParaRPr>
            </a:p>
          </p:txBody>
        </p:sp>
        <p:sp>
          <p:nvSpPr>
            <p:cNvPr id="18" name="Rectangle 17"/>
            <p:cNvSpPr/>
            <p:nvPr userDrawn="1"/>
          </p:nvSpPr>
          <p:spPr bwMode="auto">
            <a:xfrm rot="5400000">
              <a:off x="6920865" y="5709285"/>
              <a:ext cx="1066800" cy="461010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defTabSz="542282"/>
              <a:endParaRPr lang="en-CA" sz="1102">
                <a:solidFill>
                  <a:srgbClr val="000000"/>
                </a:solidFill>
              </a:endParaRPr>
            </a:p>
          </p:txBody>
        </p:sp>
        <p:sp>
          <p:nvSpPr>
            <p:cNvPr id="19" name="Rectangle 18"/>
            <p:cNvSpPr/>
            <p:nvPr userDrawn="1"/>
          </p:nvSpPr>
          <p:spPr bwMode="auto">
            <a:xfrm>
              <a:off x="7446645" y="4571999"/>
              <a:ext cx="1066800" cy="262891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defTabSz="542282"/>
              <a:endParaRPr lang="en-CA" sz="1102">
                <a:solidFill>
                  <a:srgbClr val="000000"/>
                </a:solidFill>
              </a:endParaRPr>
            </a:p>
          </p:txBody>
        </p:sp>
        <p:sp>
          <p:nvSpPr>
            <p:cNvPr id="20" name="Rectangle 19"/>
            <p:cNvSpPr/>
            <p:nvPr userDrawn="1"/>
          </p:nvSpPr>
          <p:spPr bwMode="auto">
            <a:xfrm>
              <a:off x="7720965" y="2268855"/>
              <a:ext cx="1066800" cy="461010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defTabSz="542282"/>
              <a:endParaRPr lang="en-CA" sz="1102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2528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5" r:id="rId1"/>
    <p:sldLayoutId id="2147484976" r:id="rId2"/>
    <p:sldLayoutId id="2147484977" r:id="rId3"/>
    <p:sldLayoutId id="2147484978" r:id="rId4"/>
    <p:sldLayoutId id="2147484979" r:id="rId5"/>
    <p:sldLayoutId id="2147484980" r:id="rId6"/>
    <p:sldLayoutId id="2147484981" r:id="rId7"/>
    <p:sldLayoutId id="2147484982" r:id="rId8"/>
    <p:sldLayoutId id="2147484983" r:id="rId9"/>
    <p:sldLayoutId id="2147484984" r:id="rId10"/>
    <p:sldLayoutId id="2147484985" r:id="rId11"/>
  </p:sldLayoutIdLst>
  <p:txStyles>
    <p:titleStyle>
      <a:lvl1pPr algn="ctr" defTabSz="542282" rtl="0" fontAlgn="base">
        <a:spcBef>
          <a:spcPct val="0"/>
        </a:spcBef>
        <a:spcAft>
          <a:spcPct val="0"/>
        </a:spcAft>
        <a:defRPr sz="2590">
          <a:solidFill>
            <a:schemeClr val="bg1"/>
          </a:solidFill>
          <a:latin typeface="+mj-lt"/>
          <a:ea typeface="+mj-ea"/>
          <a:cs typeface="+mj-cs"/>
        </a:defRPr>
      </a:lvl1pPr>
      <a:lvl2pPr algn="ctr" defTabSz="542282" rtl="0" fontAlgn="base">
        <a:spcBef>
          <a:spcPct val="0"/>
        </a:spcBef>
        <a:spcAft>
          <a:spcPct val="0"/>
        </a:spcAft>
        <a:defRPr sz="2590">
          <a:solidFill>
            <a:schemeClr val="bg1"/>
          </a:solidFill>
          <a:latin typeface="Times New Roman" pitchFamily="18" charset="0"/>
        </a:defRPr>
      </a:lvl2pPr>
      <a:lvl3pPr algn="ctr" defTabSz="542282" rtl="0" fontAlgn="base">
        <a:spcBef>
          <a:spcPct val="0"/>
        </a:spcBef>
        <a:spcAft>
          <a:spcPct val="0"/>
        </a:spcAft>
        <a:defRPr sz="2590">
          <a:solidFill>
            <a:schemeClr val="bg1"/>
          </a:solidFill>
          <a:latin typeface="Times New Roman" pitchFamily="18" charset="0"/>
        </a:defRPr>
      </a:lvl3pPr>
      <a:lvl4pPr algn="ctr" defTabSz="542282" rtl="0" fontAlgn="base">
        <a:spcBef>
          <a:spcPct val="0"/>
        </a:spcBef>
        <a:spcAft>
          <a:spcPct val="0"/>
        </a:spcAft>
        <a:defRPr sz="2590">
          <a:solidFill>
            <a:schemeClr val="bg1"/>
          </a:solidFill>
          <a:latin typeface="Times New Roman" pitchFamily="18" charset="0"/>
        </a:defRPr>
      </a:lvl4pPr>
      <a:lvl5pPr algn="ctr" defTabSz="542282" rtl="0" fontAlgn="base">
        <a:spcBef>
          <a:spcPct val="0"/>
        </a:spcBef>
        <a:spcAft>
          <a:spcPct val="0"/>
        </a:spcAft>
        <a:defRPr sz="2590">
          <a:solidFill>
            <a:schemeClr val="bg1"/>
          </a:solidFill>
          <a:latin typeface="Times New Roman" pitchFamily="18" charset="0"/>
        </a:defRPr>
      </a:lvl5pPr>
      <a:lvl6pPr marL="251899" algn="ctr" defTabSz="542282" rtl="0" fontAlgn="base">
        <a:spcBef>
          <a:spcPct val="0"/>
        </a:spcBef>
        <a:spcAft>
          <a:spcPct val="0"/>
        </a:spcAft>
        <a:defRPr sz="2590">
          <a:solidFill>
            <a:schemeClr val="bg1"/>
          </a:solidFill>
          <a:latin typeface="Times New Roman" pitchFamily="18" charset="0"/>
        </a:defRPr>
      </a:lvl6pPr>
      <a:lvl7pPr marL="503798" algn="ctr" defTabSz="542282" rtl="0" fontAlgn="base">
        <a:spcBef>
          <a:spcPct val="0"/>
        </a:spcBef>
        <a:spcAft>
          <a:spcPct val="0"/>
        </a:spcAft>
        <a:defRPr sz="2590">
          <a:solidFill>
            <a:schemeClr val="bg1"/>
          </a:solidFill>
          <a:latin typeface="Times New Roman" pitchFamily="18" charset="0"/>
        </a:defRPr>
      </a:lvl7pPr>
      <a:lvl8pPr marL="755697" algn="ctr" defTabSz="542282" rtl="0" fontAlgn="base">
        <a:spcBef>
          <a:spcPct val="0"/>
        </a:spcBef>
        <a:spcAft>
          <a:spcPct val="0"/>
        </a:spcAft>
        <a:defRPr sz="2590">
          <a:solidFill>
            <a:schemeClr val="bg1"/>
          </a:solidFill>
          <a:latin typeface="Times New Roman" pitchFamily="18" charset="0"/>
        </a:defRPr>
      </a:lvl8pPr>
      <a:lvl9pPr marL="1007596" algn="ctr" defTabSz="542282" rtl="0" fontAlgn="base">
        <a:spcBef>
          <a:spcPct val="0"/>
        </a:spcBef>
        <a:spcAft>
          <a:spcPct val="0"/>
        </a:spcAft>
        <a:defRPr sz="2590">
          <a:solidFill>
            <a:schemeClr val="bg1"/>
          </a:solidFill>
          <a:latin typeface="Times New Roman" pitchFamily="18" charset="0"/>
        </a:defRPr>
      </a:lvl9pPr>
    </p:titleStyle>
    <p:bodyStyle>
      <a:lvl1pPr marL="202918" indent="-202918" algn="l" defTabSz="542282" rtl="0" fontAlgn="base">
        <a:spcBef>
          <a:spcPct val="20000"/>
        </a:spcBef>
        <a:spcAft>
          <a:spcPct val="0"/>
        </a:spcAft>
        <a:buBlip>
          <a:blip r:embed="rId14"/>
        </a:buBlip>
        <a:defRPr sz="1542">
          <a:solidFill>
            <a:schemeClr val="bg1"/>
          </a:solidFill>
          <a:latin typeface="+mn-lt"/>
          <a:ea typeface="+mn-ea"/>
          <a:cs typeface="+mn-cs"/>
        </a:defRPr>
      </a:lvl1pPr>
      <a:lvl2pPr marL="440823" indent="-169682" algn="l" defTabSz="542282" rtl="0" fontAlgn="base">
        <a:spcBef>
          <a:spcPct val="20000"/>
        </a:spcBef>
        <a:spcAft>
          <a:spcPct val="0"/>
        </a:spcAft>
        <a:buBlip>
          <a:blip r:embed="rId14"/>
        </a:buBlip>
        <a:defRPr sz="1653">
          <a:solidFill>
            <a:schemeClr val="bg1"/>
          </a:solidFill>
          <a:latin typeface="+mn-lt"/>
        </a:defRPr>
      </a:lvl2pPr>
      <a:lvl3pPr marL="677854" indent="-135571" algn="l" defTabSz="542282" rtl="0" fontAlgn="base">
        <a:spcBef>
          <a:spcPct val="20000"/>
        </a:spcBef>
        <a:spcAft>
          <a:spcPct val="0"/>
        </a:spcAft>
        <a:buBlip>
          <a:blip r:embed="rId14"/>
        </a:buBlip>
        <a:defRPr sz="1433">
          <a:solidFill>
            <a:schemeClr val="bg1"/>
          </a:solidFill>
          <a:latin typeface="+mn-lt"/>
        </a:defRPr>
      </a:lvl3pPr>
      <a:lvl4pPr marL="948994" indent="-135571" algn="l" defTabSz="542282" rtl="0" fontAlgn="base">
        <a:spcBef>
          <a:spcPct val="20000"/>
        </a:spcBef>
        <a:spcAft>
          <a:spcPct val="0"/>
        </a:spcAft>
        <a:buBlip>
          <a:blip r:embed="rId14"/>
        </a:buBlip>
        <a:defRPr sz="1212">
          <a:solidFill>
            <a:schemeClr val="bg1"/>
          </a:solidFill>
          <a:latin typeface="+mn-lt"/>
        </a:defRPr>
      </a:lvl4pPr>
      <a:lvl5pPr marL="1220136" indent="-135571" algn="l" defTabSz="542282" rtl="0" fontAlgn="base">
        <a:spcBef>
          <a:spcPct val="20000"/>
        </a:spcBef>
        <a:spcAft>
          <a:spcPct val="0"/>
        </a:spcAft>
        <a:buBlip>
          <a:blip r:embed="rId14"/>
        </a:buBlip>
        <a:defRPr sz="1212">
          <a:solidFill>
            <a:schemeClr val="bg1"/>
          </a:solidFill>
          <a:latin typeface="+mn-lt"/>
        </a:defRPr>
      </a:lvl5pPr>
      <a:lvl6pPr marL="1472034" indent="-135571" algn="l" defTabSz="542282" rtl="0" fontAlgn="base">
        <a:spcBef>
          <a:spcPct val="20000"/>
        </a:spcBef>
        <a:spcAft>
          <a:spcPct val="0"/>
        </a:spcAft>
        <a:buBlip>
          <a:blip r:embed="rId14"/>
        </a:buBlip>
        <a:defRPr sz="1212">
          <a:solidFill>
            <a:schemeClr val="bg1"/>
          </a:solidFill>
          <a:latin typeface="+mn-lt"/>
        </a:defRPr>
      </a:lvl6pPr>
      <a:lvl7pPr marL="1723934" indent="-135571" algn="l" defTabSz="542282" rtl="0" fontAlgn="base">
        <a:spcBef>
          <a:spcPct val="20000"/>
        </a:spcBef>
        <a:spcAft>
          <a:spcPct val="0"/>
        </a:spcAft>
        <a:buBlip>
          <a:blip r:embed="rId14"/>
        </a:buBlip>
        <a:defRPr sz="1212">
          <a:solidFill>
            <a:schemeClr val="bg1"/>
          </a:solidFill>
          <a:latin typeface="+mn-lt"/>
        </a:defRPr>
      </a:lvl7pPr>
      <a:lvl8pPr marL="1975832" indent="-135571" algn="l" defTabSz="542282" rtl="0" fontAlgn="base">
        <a:spcBef>
          <a:spcPct val="20000"/>
        </a:spcBef>
        <a:spcAft>
          <a:spcPct val="0"/>
        </a:spcAft>
        <a:buBlip>
          <a:blip r:embed="rId14"/>
        </a:buBlip>
        <a:defRPr sz="1212">
          <a:solidFill>
            <a:schemeClr val="bg1"/>
          </a:solidFill>
          <a:latin typeface="+mn-lt"/>
        </a:defRPr>
      </a:lvl8pPr>
      <a:lvl9pPr marL="2227731" indent="-135571" algn="l" defTabSz="542282" rtl="0" fontAlgn="base">
        <a:spcBef>
          <a:spcPct val="20000"/>
        </a:spcBef>
        <a:spcAft>
          <a:spcPct val="0"/>
        </a:spcAft>
        <a:buBlip>
          <a:blip r:embed="rId14"/>
        </a:buBlip>
        <a:defRPr sz="1212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503798" rtl="0" eaLnBrk="1" latinLnBrk="0" hangingPunct="1">
        <a:defRPr sz="992" kern="1200">
          <a:solidFill>
            <a:schemeClr val="tx1"/>
          </a:solidFill>
          <a:latin typeface="+mn-lt"/>
          <a:ea typeface="+mn-ea"/>
          <a:cs typeface="+mn-cs"/>
        </a:defRPr>
      </a:lvl1pPr>
      <a:lvl2pPr marL="251899" algn="l" defTabSz="503798" rtl="0" eaLnBrk="1" latinLnBrk="0" hangingPunct="1">
        <a:defRPr sz="992" kern="1200">
          <a:solidFill>
            <a:schemeClr val="tx1"/>
          </a:solidFill>
          <a:latin typeface="+mn-lt"/>
          <a:ea typeface="+mn-ea"/>
          <a:cs typeface="+mn-cs"/>
        </a:defRPr>
      </a:lvl2pPr>
      <a:lvl3pPr marL="503798" algn="l" defTabSz="503798" rtl="0" eaLnBrk="1" latinLnBrk="0" hangingPunct="1">
        <a:defRPr sz="992" kern="1200">
          <a:solidFill>
            <a:schemeClr val="tx1"/>
          </a:solidFill>
          <a:latin typeface="+mn-lt"/>
          <a:ea typeface="+mn-ea"/>
          <a:cs typeface="+mn-cs"/>
        </a:defRPr>
      </a:lvl3pPr>
      <a:lvl4pPr marL="755697" algn="l" defTabSz="503798" rtl="0" eaLnBrk="1" latinLnBrk="0" hangingPunct="1">
        <a:defRPr sz="992" kern="1200">
          <a:solidFill>
            <a:schemeClr val="tx1"/>
          </a:solidFill>
          <a:latin typeface="+mn-lt"/>
          <a:ea typeface="+mn-ea"/>
          <a:cs typeface="+mn-cs"/>
        </a:defRPr>
      </a:lvl4pPr>
      <a:lvl5pPr marL="1007596" algn="l" defTabSz="503798" rtl="0" eaLnBrk="1" latinLnBrk="0" hangingPunct="1">
        <a:defRPr sz="992" kern="1200">
          <a:solidFill>
            <a:schemeClr val="tx1"/>
          </a:solidFill>
          <a:latin typeface="+mn-lt"/>
          <a:ea typeface="+mn-ea"/>
          <a:cs typeface="+mn-cs"/>
        </a:defRPr>
      </a:lvl5pPr>
      <a:lvl6pPr marL="1259494" algn="l" defTabSz="503798" rtl="0" eaLnBrk="1" latinLnBrk="0" hangingPunct="1">
        <a:defRPr sz="992" kern="1200">
          <a:solidFill>
            <a:schemeClr val="tx1"/>
          </a:solidFill>
          <a:latin typeface="+mn-lt"/>
          <a:ea typeface="+mn-ea"/>
          <a:cs typeface="+mn-cs"/>
        </a:defRPr>
      </a:lvl6pPr>
      <a:lvl7pPr marL="1511394" algn="l" defTabSz="503798" rtl="0" eaLnBrk="1" latinLnBrk="0" hangingPunct="1">
        <a:defRPr sz="992" kern="1200">
          <a:solidFill>
            <a:schemeClr val="tx1"/>
          </a:solidFill>
          <a:latin typeface="+mn-lt"/>
          <a:ea typeface="+mn-ea"/>
          <a:cs typeface="+mn-cs"/>
        </a:defRPr>
      </a:lvl7pPr>
      <a:lvl8pPr marL="1763292" algn="l" defTabSz="503798" rtl="0" eaLnBrk="1" latinLnBrk="0" hangingPunct="1">
        <a:defRPr sz="992" kern="1200">
          <a:solidFill>
            <a:schemeClr val="tx1"/>
          </a:solidFill>
          <a:latin typeface="+mn-lt"/>
          <a:ea typeface="+mn-ea"/>
          <a:cs typeface="+mn-cs"/>
        </a:defRPr>
      </a:lvl8pPr>
      <a:lvl9pPr marL="2015191" algn="l" defTabSz="503798" rtl="0" eaLnBrk="1" latinLnBrk="0" hangingPunct="1">
        <a:defRPr sz="9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A0A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066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947863"/>
            <a:ext cx="8778875" cy="513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338" tIns="49169" rIns="98338" bIns="491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 Haga clic para modificar el estilo de texto del patrón</a:t>
            </a:r>
          </a:p>
          <a:p>
            <a:pPr lvl="1"/>
            <a:r>
              <a:rPr lang="en-US"/>
              <a:t> Segundo nivel</a:t>
            </a:r>
          </a:p>
          <a:p>
            <a:pPr lvl="2"/>
            <a:r>
              <a:rPr lang="en-US"/>
              <a:t> Tercer nivel</a:t>
            </a:r>
          </a:p>
          <a:p>
            <a:pPr lvl="3"/>
            <a:r>
              <a:rPr lang="en-US"/>
              <a:t> Cuarto nivel</a:t>
            </a:r>
          </a:p>
          <a:p>
            <a:pPr lvl="4"/>
            <a:r>
              <a:rPr lang="en-US"/>
              <a:t> Quinto nivel</a:t>
            </a:r>
          </a:p>
        </p:txBody>
      </p:sp>
      <p:sp>
        <p:nvSpPr>
          <p:cNvPr id="1069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298450"/>
            <a:ext cx="6426200" cy="13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373" tIns="49186" rIns="98373" bIns="4918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Haga clic para cambiar el estilo de título	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8100060" y="0"/>
            <a:ext cx="1653540" cy="1615440"/>
            <a:chOff x="3474045" y="2268855"/>
            <a:chExt cx="5643285" cy="4467225"/>
          </a:xfrm>
        </p:grpSpPr>
        <p:pic>
          <p:nvPicPr>
            <p:cNvPr id="6" name="Picture 5" descr="Universe.jpg"/>
            <p:cNvPicPr>
              <a:picLocks noChangeAspect="1"/>
            </p:cNvPicPr>
            <p:nvPr userDrawn="1"/>
          </p:nvPicPr>
          <p:blipFill>
            <a:blip r:embed="rId13" cstate="print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</a:blip>
            <a:srcRect t="12706" r="5107" b="9241"/>
            <a:stretch>
              <a:fillRect/>
            </a:stretch>
          </p:blipFill>
          <p:spPr>
            <a:xfrm>
              <a:off x="3474045" y="2509030"/>
              <a:ext cx="5315625" cy="3937490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 bwMode="auto">
            <a:xfrm>
              <a:off x="7246620" y="4549140"/>
              <a:ext cx="1325880" cy="1474470"/>
            </a:xfrm>
            <a:prstGeom prst="ellipse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842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8" name="Rectangle 7"/>
            <p:cNvSpPr/>
            <p:nvPr userDrawn="1"/>
          </p:nvSpPr>
          <p:spPr bwMode="auto">
            <a:xfrm>
              <a:off x="3600450" y="5863590"/>
              <a:ext cx="2446020" cy="731520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842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9" name="Rectangle 8"/>
            <p:cNvSpPr/>
            <p:nvPr userDrawn="1"/>
          </p:nvSpPr>
          <p:spPr bwMode="auto">
            <a:xfrm>
              <a:off x="6496050" y="6004560"/>
              <a:ext cx="2446020" cy="731520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842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0" name="Rectangle 9"/>
            <p:cNvSpPr/>
            <p:nvPr userDrawn="1"/>
          </p:nvSpPr>
          <p:spPr bwMode="auto">
            <a:xfrm rot="5400000">
              <a:off x="7528560" y="4236720"/>
              <a:ext cx="2446020" cy="731520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842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1" name="Rectangle 10"/>
            <p:cNvSpPr/>
            <p:nvPr userDrawn="1"/>
          </p:nvSpPr>
          <p:spPr bwMode="auto">
            <a:xfrm rot="5400000">
              <a:off x="7740015" y="4013835"/>
              <a:ext cx="1066800" cy="461010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842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2" name="Rectangle 11"/>
            <p:cNvSpPr/>
            <p:nvPr userDrawn="1"/>
          </p:nvSpPr>
          <p:spPr bwMode="auto">
            <a:xfrm rot="5400000">
              <a:off x="7618095" y="4051935"/>
              <a:ext cx="1066800" cy="461010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842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3" name="Rectangle 12"/>
            <p:cNvSpPr/>
            <p:nvPr userDrawn="1"/>
          </p:nvSpPr>
          <p:spPr bwMode="auto">
            <a:xfrm rot="5400000">
              <a:off x="7480935" y="4303395"/>
              <a:ext cx="1066800" cy="461010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842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4" name="Rectangle 13"/>
            <p:cNvSpPr/>
            <p:nvPr userDrawn="1"/>
          </p:nvSpPr>
          <p:spPr bwMode="auto">
            <a:xfrm rot="5400000">
              <a:off x="7412355" y="4291965"/>
              <a:ext cx="1066800" cy="461010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842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5" name="Rectangle 14"/>
            <p:cNvSpPr/>
            <p:nvPr userDrawn="1"/>
          </p:nvSpPr>
          <p:spPr bwMode="auto">
            <a:xfrm rot="5400000">
              <a:off x="7298055" y="4577715"/>
              <a:ext cx="1066800" cy="461010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842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6" name="Rectangle 15"/>
            <p:cNvSpPr/>
            <p:nvPr userDrawn="1"/>
          </p:nvSpPr>
          <p:spPr bwMode="auto">
            <a:xfrm>
              <a:off x="6875145" y="5274945"/>
              <a:ext cx="1066800" cy="461010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842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7" name="Rectangle 16"/>
            <p:cNvSpPr/>
            <p:nvPr userDrawn="1"/>
          </p:nvSpPr>
          <p:spPr bwMode="auto">
            <a:xfrm>
              <a:off x="7103745" y="5114925"/>
              <a:ext cx="1066800" cy="461010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842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8" name="Rectangle 17"/>
            <p:cNvSpPr/>
            <p:nvPr userDrawn="1"/>
          </p:nvSpPr>
          <p:spPr bwMode="auto">
            <a:xfrm rot="5400000">
              <a:off x="6920865" y="5709285"/>
              <a:ext cx="1066800" cy="461010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842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9" name="Rectangle 18"/>
            <p:cNvSpPr/>
            <p:nvPr userDrawn="1"/>
          </p:nvSpPr>
          <p:spPr bwMode="auto">
            <a:xfrm>
              <a:off x="7446645" y="4571999"/>
              <a:ext cx="1066800" cy="262891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842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20" name="Rectangle 19"/>
            <p:cNvSpPr/>
            <p:nvPr userDrawn="1"/>
          </p:nvSpPr>
          <p:spPr bwMode="auto">
            <a:xfrm>
              <a:off x="7720965" y="2268855"/>
              <a:ext cx="1066800" cy="461010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842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4150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4" r:id="rId1"/>
    <p:sldLayoutId id="2147484615" r:id="rId2"/>
    <p:sldLayoutId id="2147484616" r:id="rId3"/>
    <p:sldLayoutId id="2147484617" r:id="rId4"/>
    <p:sldLayoutId id="2147484618" r:id="rId5"/>
    <p:sldLayoutId id="2147484619" r:id="rId6"/>
    <p:sldLayoutId id="2147484620" r:id="rId7"/>
    <p:sldLayoutId id="2147484621" r:id="rId8"/>
    <p:sldLayoutId id="2147484622" r:id="rId9"/>
    <p:sldLayoutId id="2147484623" r:id="rId10"/>
    <p:sldLayoutId id="2147484624" r:id="rId11"/>
  </p:sldLayoutIdLst>
  <p:txStyles>
    <p:titleStyle>
      <a:lvl1pPr algn="ctr" defTabSz="984250" rtl="0" fontAlgn="base">
        <a:spcBef>
          <a:spcPct val="0"/>
        </a:spcBef>
        <a:spcAft>
          <a:spcPct val="0"/>
        </a:spcAft>
        <a:defRPr sz="4700">
          <a:solidFill>
            <a:schemeClr val="bg1"/>
          </a:solidFill>
          <a:latin typeface="+mj-lt"/>
          <a:ea typeface="+mj-ea"/>
          <a:cs typeface="+mj-cs"/>
        </a:defRPr>
      </a:lvl1pPr>
      <a:lvl2pPr algn="ctr" defTabSz="984250" rtl="0" fontAlgn="base">
        <a:spcBef>
          <a:spcPct val="0"/>
        </a:spcBef>
        <a:spcAft>
          <a:spcPct val="0"/>
        </a:spcAft>
        <a:defRPr sz="4700">
          <a:solidFill>
            <a:schemeClr val="bg1"/>
          </a:solidFill>
          <a:latin typeface="Times New Roman" pitchFamily="18" charset="0"/>
        </a:defRPr>
      </a:lvl2pPr>
      <a:lvl3pPr algn="ctr" defTabSz="984250" rtl="0" fontAlgn="base">
        <a:spcBef>
          <a:spcPct val="0"/>
        </a:spcBef>
        <a:spcAft>
          <a:spcPct val="0"/>
        </a:spcAft>
        <a:defRPr sz="4700">
          <a:solidFill>
            <a:schemeClr val="bg1"/>
          </a:solidFill>
          <a:latin typeface="Times New Roman" pitchFamily="18" charset="0"/>
        </a:defRPr>
      </a:lvl3pPr>
      <a:lvl4pPr algn="ctr" defTabSz="984250" rtl="0" fontAlgn="base">
        <a:spcBef>
          <a:spcPct val="0"/>
        </a:spcBef>
        <a:spcAft>
          <a:spcPct val="0"/>
        </a:spcAft>
        <a:defRPr sz="4700">
          <a:solidFill>
            <a:schemeClr val="bg1"/>
          </a:solidFill>
          <a:latin typeface="Times New Roman" pitchFamily="18" charset="0"/>
        </a:defRPr>
      </a:lvl4pPr>
      <a:lvl5pPr algn="ctr" defTabSz="984250" rtl="0" fontAlgn="base">
        <a:spcBef>
          <a:spcPct val="0"/>
        </a:spcBef>
        <a:spcAft>
          <a:spcPct val="0"/>
        </a:spcAft>
        <a:defRPr sz="4700">
          <a:solidFill>
            <a:schemeClr val="bg1"/>
          </a:solidFill>
          <a:latin typeface="Times New Roman" pitchFamily="18" charset="0"/>
        </a:defRPr>
      </a:lvl5pPr>
      <a:lvl6pPr marL="457200" algn="ctr" defTabSz="984250" rtl="0" fontAlgn="base">
        <a:spcBef>
          <a:spcPct val="0"/>
        </a:spcBef>
        <a:spcAft>
          <a:spcPct val="0"/>
        </a:spcAft>
        <a:defRPr sz="4700">
          <a:solidFill>
            <a:schemeClr val="bg1"/>
          </a:solidFill>
          <a:latin typeface="Times New Roman" pitchFamily="18" charset="0"/>
        </a:defRPr>
      </a:lvl6pPr>
      <a:lvl7pPr marL="914400" algn="ctr" defTabSz="984250" rtl="0" fontAlgn="base">
        <a:spcBef>
          <a:spcPct val="0"/>
        </a:spcBef>
        <a:spcAft>
          <a:spcPct val="0"/>
        </a:spcAft>
        <a:defRPr sz="4700">
          <a:solidFill>
            <a:schemeClr val="bg1"/>
          </a:solidFill>
          <a:latin typeface="Times New Roman" pitchFamily="18" charset="0"/>
        </a:defRPr>
      </a:lvl7pPr>
      <a:lvl8pPr marL="1371600" algn="ctr" defTabSz="984250" rtl="0" fontAlgn="base">
        <a:spcBef>
          <a:spcPct val="0"/>
        </a:spcBef>
        <a:spcAft>
          <a:spcPct val="0"/>
        </a:spcAft>
        <a:defRPr sz="4700">
          <a:solidFill>
            <a:schemeClr val="bg1"/>
          </a:solidFill>
          <a:latin typeface="Times New Roman" pitchFamily="18" charset="0"/>
        </a:defRPr>
      </a:lvl8pPr>
      <a:lvl9pPr marL="1828800" algn="ctr" defTabSz="984250" rtl="0" fontAlgn="base">
        <a:spcBef>
          <a:spcPct val="0"/>
        </a:spcBef>
        <a:spcAft>
          <a:spcPct val="0"/>
        </a:spcAft>
        <a:defRPr sz="4700">
          <a:solidFill>
            <a:schemeClr val="bg1"/>
          </a:solidFill>
          <a:latin typeface="Times New Roman" pitchFamily="18" charset="0"/>
        </a:defRPr>
      </a:lvl9pPr>
    </p:titleStyle>
    <p:bodyStyle>
      <a:lvl1pPr marL="368300" indent="-368300" algn="l" defTabSz="984250" rtl="0" fontAlgn="base">
        <a:spcBef>
          <a:spcPct val="20000"/>
        </a:spcBef>
        <a:spcAft>
          <a:spcPct val="0"/>
        </a:spcAft>
        <a:buBlip>
          <a:blip r:embed="rId14"/>
        </a:buBlip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800100" indent="-307975" algn="l" defTabSz="984250" rtl="0" fontAlgn="base">
        <a:spcBef>
          <a:spcPct val="20000"/>
        </a:spcBef>
        <a:spcAft>
          <a:spcPct val="0"/>
        </a:spcAft>
        <a:buBlip>
          <a:blip r:embed="rId14"/>
        </a:buBlip>
        <a:defRPr sz="3000">
          <a:solidFill>
            <a:schemeClr val="bg1"/>
          </a:solidFill>
          <a:latin typeface="+mn-lt"/>
        </a:defRPr>
      </a:lvl2pPr>
      <a:lvl3pPr marL="1230313" indent="-246063" algn="l" defTabSz="984250" rtl="0" fontAlgn="base">
        <a:spcBef>
          <a:spcPct val="20000"/>
        </a:spcBef>
        <a:spcAft>
          <a:spcPct val="0"/>
        </a:spcAft>
        <a:buBlip>
          <a:blip r:embed="rId14"/>
        </a:buBlip>
        <a:defRPr sz="2600">
          <a:solidFill>
            <a:schemeClr val="bg1"/>
          </a:solidFill>
          <a:latin typeface="+mn-lt"/>
        </a:defRPr>
      </a:lvl3pPr>
      <a:lvl4pPr marL="1722438" indent="-246063" algn="l" defTabSz="984250" rtl="0" fontAlgn="base">
        <a:spcBef>
          <a:spcPct val="20000"/>
        </a:spcBef>
        <a:spcAft>
          <a:spcPct val="0"/>
        </a:spcAft>
        <a:buBlip>
          <a:blip r:embed="rId14"/>
        </a:buBlip>
        <a:defRPr sz="2200">
          <a:solidFill>
            <a:schemeClr val="bg1"/>
          </a:solidFill>
          <a:latin typeface="+mn-lt"/>
        </a:defRPr>
      </a:lvl4pPr>
      <a:lvl5pPr marL="2214563" indent="-246063" algn="l" defTabSz="984250" rtl="0" fontAlgn="base">
        <a:spcBef>
          <a:spcPct val="20000"/>
        </a:spcBef>
        <a:spcAft>
          <a:spcPct val="0"/>
        </a:spcAft>
        <a:buBlip>
          <a:blip r:embed="rId14"/>
        </a:buBlip>
        <a:defRPr sz="2200">
          <a:solidFill>
            <a:schemeClr val="bg1"/>
          </a:solidFill>
          <a:latin typeface="+mn-lt"/>
        </a:defRPr>
      </a:lvl5pPr>
      <a:lvl6pPr marL="2671763" indent="-246063" algn="l" defTabSz="984250" rtl="0" fontAlgn="base">
        <a:spcBef>
          <a:spcPct val="20000"/>
        </a:spcBef>
        <a:spcAft>
          <a:spcPct val="0"/>
        </a:spcAft>
        <a:buBlip>
          <a:blip r:embed="rId14"/>
        </a:buBlip>
        <a:defRPr sz="2200">
          <a:solidFill>
            <a:schemeClr val="bg1"/>
          </a:solidFill>
          <a:latin typeface="+mn-lt"/>
        </a:defRPr>
      </a:lvl6pPr>
      <a:lvl7pPr marL="3128963" indent="-246063" algn="l" defTabSz="984250" rtl="0" fontAlgn="base">
        <a:spcBef>
          <a:spcPct val="20000"/>
        </a:spcBef>
        <a:spcAft>
          <a:spcPct val="0"/>
        </a:spcAft>
        <a:buBlip>
          <a:blip r:embed="rId14"/>
        </a:buBlip>
        <a:defRPr sz="2200">
          <a:solidFill>
            <a:schemeClr val="bg1"/>
          </a:solidFill>
          <a:latin typeface="+mn-lt"/>
        </a:defRPr>
      </a:lvl7pPr>
      <a:lvl8pPr marL="3586163" indent="-246063" algn="l" defTabSz="984250" rtl="0" fontAlgn="base">
        <a:spcBef>
          <a:spcPct val="20000"/>
        </a:spcBef>
        <a:spcAft>
          <a:spcPct val="0"/>
        </a:spcAft>
        <a:buBlip>
          <a:blip r:embed="rId14"/>
        </a:buBlip>
        <a:defRPr sz="2200">
          <a:solidFill>
            <a:schemeClr val="bg1"/>
          </a:solidFill>
          <a:latin typeface="+mn-lt"/>
        </a:defRPr>
      </a:lvl8pPr>
      <a:lvl9pPr marL="4043363" indent="-246063" algn="l" defTabSz="984250" rtl="0" fontAlgn="base">
        <a:spcBef>
          <a:spcPct val="20000"/>
        </a:spcBef>
        <a:spcAft>
          <a:spcPct val="0"/>
        </a:spcAft>
        <a:buBlip>
          <a:blip r:embed="rId14"/>
        </a:buBlip>
        <a:defRPr sz="22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066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21" y="1947863"/>
            <a:ext cx="8778875" cy="513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269" tIns="49135" rIns="98269" bIns="491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 </a:t>
            </a:r>
            <a:r>
              <a:rPr lang="en-US" dirty="0" err="1"/>
              <a:t>Haga</a:t>
            </a:r>
            <a:r>
              <a:rPr lang="en-US" dirty="0"/>
              <a:t> </a:t>
            </a:r>
            <a:r>
              <a:rPr lang="en-US" dirty="0" err="1"/>
              <a:t>clic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modificar</a:t>
            </a:r>
            <a:r>
              <a:rPr lang="en-US" dirty="0"/>
              <a:t> el </a:t>
            </a:r>
            <a:r>
              <a:rPr lang="en-US" dirty="0" err="1"/>
              <a:t>estilo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del </a:t>
            </a:r>
            <a:r>
              <a:rPr lang="en-US" dirty="0" err="1"/>
              <a:t>patrón</a:t>
            </a:r>
            <a:endParaRPr lang="en-US" dirty="0"/>
          </a:p>
          <a:p>
            <a:pPr lvl="1"/>
            <a:r>
              <a:rPr lang="en-US" dirty="0"/>
              <a:t> Segundo </a:t>
            </a:r>
            <a:r>
              <a:rPr lang="en-US" dirty="0" err="1"/>
              <a:t>nivel</a:t>
            </a:r>
            <a:endParaRPr lang="en-US" dirty="0"/>
          </a:p>
          <a:p>
            <a:pPr lvl="2"/>
            <a:r>
              <a:rPr lang="en-US" dirty="0"/>
              <a:t> </a:t>
            </a:r>
            <a:r>
              <a:rPr lang="en-US" dirty="0" err="1"/>
              <a:t>Tercer</a:t>
            </a:r>
            <a:r>
              <a:rPr lang="en-US" dirty="0"/>
              <a:t> </a:t>
            </a:r>
            <a:r>
              <a:rPr lang="en-US" dirty="0" err="1"/>
              <a:t>nivel</a:t>
            </a:r>
            <a:endParaRPr lang="en-US" dirty="0"/>
          </a:p>
          <a:p>
            <a:pPr lvl="3"/>
            <a:r>
              <a:rPr lang="en-US" dirty="0"/>
              <a:t> Cuarto </a:t>
            </a:r>
            <a:r>
              <a:rPr lang="en-US" dirty="0" err="1"/>
              <a:t>nivel</a:t>
            </a:r>
            <a:endParaRPr lang="en-US" dirty="0"/>
          </a:p>
          <a:p>
            <a:pPr lvl="4"/>
            <a:r>
              <a:rPr lang="en-US" dirty="0"/>
              <a:t> </a:t>
            </a:r>
            <a:r>
              <a:rPr lang="en-US" dirty="0" err="1"/>
              <a:t>Quinto</a:t>
            </a:r>
            <a:r>
              <a:rPr lang="en-US" dirty="0"/>
              <a:t> </a:t>
            </a:r>
            <a:r>
              <a:rPr lang="en-US" dirty="0" err="1"/>
              <a:t>nivel</a:t>
            </a:r>
            <a:endParaRPr lang="en-US" dirty="0"/>
          </a:p>
        </p:txBody>
      </p:sp>
      <p:sp>
        <p:nvSpPr>
          <p:cNvPr id="1069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20" y="298456"/>
            <a:ext cx="6426201" cy="1339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304" tIns="49152" rIns="98304" bIns="4915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Haga</a:t>
            </a:r>
            <a:r>
              <a:rPr lang="en-US" dirty="0"/>
              <a:t> </a:t>
            </a:r>
            <a:r>
              <a:rPr lang="en-US" dirty="0" err="1"/>
              <a:t>clic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cambiar</a:t>
            </a:r>
            <a:r>
              <a:rPr lang="en-US" dirty="0"/>
              <a:t> el </a:t>
            </a:r>
            <a:r>
              <a:rPr lang="en-US" dirty="0" err="1"/>
              <a:t>estilo</a:t>
            </a:r>
            <a:r>
              <a:rPr lang="en-US" dirty="0"/>
              <a:t> de </a:t>
            </a:r>
            <a:r>
              <a:rPr lang="en-US" dirty="0" err="1"/>
              <a:t>título</a:t>
            </a:r>
            <a:r>
              <a:rPr lang="en-US" dirty="0"/>
              <a:t>	</a:t>
            </a:r>
          </a:p>
        </p:txBody>
      </p:sp>
      <p:grpSp>
        <p:nvGrpSpPr>
          <p:cNvPr id="31" name="Group 30"/>
          <p:cNvGrpSpPr/>
          <p:nvPr userDrawn="1"/>
        </p:nvGrpSpPr>
        <p:grpSpPr>
          <a:xfrm>
            <a:off x="8166662" y="0"/>
            <a:ext cx="1586947" cy="1611630"/>
            <a:chOff x="5132070" y="-430530"/>
            <a:chExt cx="4570177" cy="4853940"/>
          </a:xfrm>
        </p:grpSpPr>
        <p:sp>
          <p:nvSpPr>
            <p:cNvPr id="30" name="Rectangle 29"/>
            <p:cNvSpPr/>
            <p:nvPr userDrawn="1"/>
          </p:nvSpPr>
          <p:spPr bwMode="auto">
            <a:xfrm>
              <a:off x="6000750" y="537210"/>
              <a:ext cx="3006090" cy="720090"/>
            </a:xfrm>
            <a:prstGeom prst="rect">
              <a:avLst/>
            </a:prstGeom>
            <a:solidFill>
              <a:schemeClr val="tx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83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0" i="0" u="none" strike="noStrike" kern="1200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grpSp>
          <p:nvGrpSpPr>
            <p:cNvPr id="5" name="Group 4"/>
            <p:cNvGrpSpPr/>
            <p:nvPr userDrawn="1"/>
          </p:nvGrpSpPr>
          <p:grpSpPr>
            <a:xfrm>
              <a:off x="5132070" y="0"/>
              <a:ext cx="4570177" cy="4423410"/>
              <a:chOff x="3474045" y="2268855"/>
              <a:chExt cx="5468025" cy="4467225"/>
            </a:xfrm>
          </p:grpSpPr>
          <p:pic>
            <p:nvPicPr>
              <p:cNvPr id="6" name="Picture 5" descr="Universe.jpg"/>
              <p:cNvPicPr>
                <a:picLocks noChangeAspect="1"/>
              </p:cNvPicPr>
              <p:nvPr userDrawn="1"/>
            </p:nvPicPr>
            <p:blipFill>
              <a:blip r:embed="rId13" cstate="print">
                <a:clrChange>
                  <a:clrFrom>
                    <a:srgbClr val="010101"/>
                  </a:clrFrom>
                  <a:clrTo>
                    <a:srgbClr val="010101">
                      <a:alpha val="0"/>
                    </a:srgbClr>
                  </a:clrTo>
                </a:clrChange>
              </a:blip>
              <a:srcRect t="12706" r="5107" b="9241"/>
              <a:stretch>
                <a:fillRect/>
              </a:stretch>
            </p:blipFill>
            <p:spPr>
              <a:xfrm>
                <a:off x="3474045" y="2509030"/>
                <a:ext cx="5315625" cy="3937490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 userDrawn="1"/>
            </p:nvSpPr>
            <p:spPr bwMode="auto">
              <a:xfrm>
                <a:off x="3482301" y="5863591"/>
                <a:ext cx="2446019" cy="731521"/>
              </a:xfrm>
              <a:prstGeom prst="rect">
                <a:avLst/>
              </a:prstGeom>
              <a:solidFill>
                <a:schemeClr val="bg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8373" tIns="49186" rIns="98373" bIns="49186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8355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pitchFamily="34" charset="-128"/>
                </a:endParaRPr>
              </a:p>
            </p:txBody>
          </p:sp>
          <p:sp>
            <p:nvSpPr>
              <p:cNvPr id="9" name="Rectangle 8"/>
              <p:cNvSpPr/>
              <p:nvPr userDrawn="1"/>
            </p:nvSpPr>
            <p:spPr bwMode="auto">
              <a:xfrm>
                <a:off x="6496050" y="6004560"/>
                <a:ext cx="2446020" cy="731520"/>
              </a:xfrm>
              <a:prstGeom prst="rect">
                <a:avLst/>
              </a:prstGeom>
              <a:solidFill>
                <a:schemeClr val="bg1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8373" tIns="49186" rIns="98373" bIns="49186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8355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000" b="0" i="0" u="none" strike="noStrike" kern="1200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1" name="Rectangle 10"/>
              <p:cNvSpPr/>
              <p:nvPr userDrawn="1"/>
            </p:nvSpPr>
            <p:spPr bwMode="auto">
              <a:xfrm rot="5400000">
                <a:off x="7740015" y="4013835"/>
                <a:ext cx="1066800" cy="461010"/>
              </a:xfrm>
              <a:prstGeom prst="rect">
                <a:avLst/>
              </a:prstGeom>
              <a:solidFill>
                <a:srgbClr val="0A0A28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8373" tIns="49186" rIns="98373" bIns="49186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8355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pitchFamily="34" charset="-128"/>
                </a:endParaRPr>
              </a:p>
            </p:txBody>
          </p:sp>
          <p:sp>
            <p:nvSpPr>
              <p:cNvPr id="12" name="Rectangle 11"/>
              <p:cNvSpPr/>
              <p:nvPr userDrawn="1"/>
            </p:nvSpPr>
            <p:spPr bwMode="auto">
              <a:xfrm rot="5400000">
                <a:off x="7618095" y="4051935"/>
                <a:ext cx="1066800" cy="461010"/>
              </a:xfrm>
              <a:prstGeom prst="rect">
                <a:avLst/>
              </a:prstGeom>
              <a:solidFill>
                <a:schemeClr val="bg1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8373" tIns="49186" rIns="98373" bIns="49186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8355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000" b="0" i="0" u="none" strike="noStrike" kern="1200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3" name="Rectangle 12"/>
              <p:cNvSpPr/>
              <p:nvPr userDrawn="1"/>
            </p:nvSpPr>
            <p:spPr bwMode="auto">
              <a:xfrm rot="5400000">
                <a:off x="7480935" y="4303395"/>
                <a:ext cx="1066800" cy="461010"/>
              </a:xfrm>
              <a:prstGeom prst="rect">
                <a:avLst/>
              </a:prstGeom>
              <a:solidFill>
                <a:srgbClr val="0A0A28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8373" tIns="49186" rIns="98373" bIns="49186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8355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pitchFamily="34" charset="-128"/>
                </a:endParaRPr>
              </a:p>
            </p:txBody>
          </p:sp>
          <p:sp>
            <p:nvSpPr>
              <p:cNvPr id="14" name="Rectangle 13"/>
              <p:cNvSpPr/>
              <p:nvPr userDrawn="1"/>
            </p:nvSpPr>
            <p:spPr bwMode="auto">
              <a:xfrm rot="5400000">
                <a:off x="7412355" y="4291965"/>
                <a:ext cx="1066800" cy="461010"/>
              </a:xfrm>
              <a:prstGeom prst="rect">
                <a:avLst/>
              </a:prstGeom>
              <a:solidFill>
                <a:schemeClr val="bg1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8373" tIns="49186" rIns="98373" bIns="49186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8355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000" b="0" i="0" u="none" strike="noStrike" kern="1200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6" name="Rectangle 15"/>
              <p:cNvSpPr/>
              <p:nvPr userDrawn="1"/>
            </p:nvSpPr>
            <p:spPr bwMode="auto">
              <a:xfrm>
                <a:off x="6875145" y="5274945"/>
                <a:ext cx="1066800" cy="461010"/>
              </a:xfrm>
              <a:prstGeom prst="rect">
                <a:avLst/>
              </a:prstGeom>
              <a:solidFill>
                <a:schemeClr val="bg1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8373" tIns="49186" rIns="98373" bIns="49186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8355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000" b="0" i="0" u="none" strike="noStrike" kern="1200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 userDrawn="1"/>
            </p:nvSpPr>
            <p:spPr bwMode="auto">
              <a:xfrm rot="5400000">
                <a:off x="6920865" y="5709285"/>
                <a:ext cx="1066800" cy="461010"/>
              </a:xfrm>
              <a:prstGeom prst="rect">
                <a:avLst/>
              </a:prstGeom>
              <a:solidFill>
                <a:schemeClr val="bg1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8373" tIns="49186" rIns="98373" bIns="49186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8355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000" b="0" i="0" u="none" strike="noStrike" kern="1200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20" name="Rectangle 19"/>
              <p:cNvSpPr/>
              <p:nvPr userDrawn="1"/>
            </p:nvSpPr>
            <p:spPr bwMode="auto">
              <a:xfrm>
                <a:off x="7720965" y="2268855"/>
                <a:ext cx="1066800" cy="461010"/>
              </a:xfrm>
              <a:prstGeom prst="rect">
                <a:avLst/>
              </a:prstGeom>
              <a:solidFill>
                <a:srgbClr val="0A0A28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8373" tIns="49186" rIns="98373" bIns="49186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8355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pitchFamily="34" charset="-128"/>
                </a:endParaRPr>
              </a:p>
            </p:txBody>
          </p:sp>
        </p:grpSp>
        <p:sp>
          <p:nvSpPr>
            <p:cNvPr id="21" name="Rectangle 20"/>
            <p:cNvSpPr/>
            <p:nvPr userDrawn="1"/>
          </p:nvSpPr>
          <p:spPr bwMode="auto">
            <a:xfrm>
              <a:off x="8058530" y="2877546"/>
              <a:ext cx="891632" cy="456488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83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0" i="0" u="none" strike="noStrike" kern="1200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>
              <a:off x="8298560" y="2683236"/>
              <a:ext cx="891632" cy="456488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83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0" i="0" u="none" strike="noStrike" kern="1200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3" name="Rectangle 22"/>
            <p:cNvSpPr/>
            <p:nvPr userDrawn="1"/>
          </p:nvSpPr>
          <p:spPr bwMode="auto">
            <a:xfrm>
              <a:off x="8195690" y="2763246"/>
              <a:ext cx="891632" cy="456488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83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0" i="0" u="none" strike="noStrike" kern="1200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4" name="Rectangle 23"/>
            <p:cNvSpPr/>
            <p:nvPr userDrawn="1"/>
          </p:nvSpPr>
          <p:spPr bwMode="auto">
            <a:xfrm>
              <a:off x="8447150" y="2294616"/>
              <a:ext cx="891632" cy="456488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83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0" i="0" u="none" strike="noStrike" kern="1200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5" name="Rectangle 24"/>
            <p:cNvSpPr/>
            <p:nvPr userDrawn="1"/>
          </p:nvSpPr>
          <p:spPr bwMode="auto">
            <a:xfrm>
              <a:off x="8572880" y="2000250"/>
              <a:ext cx="422530" cy="750854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83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0" i="0" u="none" strike="noStrike" kern="1200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6" name="Rectangle 25"/>
            <p:cNvSpPr/>
            <p:nvPr userDrawn="1"/>
          </p:nvSpPr>
          <p:spPr bwMode="auto">
            <a:xfrm>
              <a:off x="9201150" y="1085850"/>
              <a:ext cx="389092" cy="2651760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83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0" i="0" u="none" strike="noStrike" kern="1200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7" name="Rectangle 26"/>
            <p:cNvSpPr/>
            <p:nvPr userDrawn="1"/>
          </p:nvSpPr>
          <p:spPr bwMode="auto">
            <a:xfrm>
              <a:off x="9033510" y="1478280"/>
              <a:ext cx="389092" cy="2651760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83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0" i="0" u="none" strike="noStrike" kern="1200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8" name="Rectangle 27"/>
            <p:cNvSpPr/>
            <p:nvPr userDrawn="1"/>
          </p:nvSpPr>
          <p:spPr bwMode="auto">
            <a:xfrm>
              <a:off x="8606790" y="-430530"/>
              <a:ext cx="975832" cy="887730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83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0" i="0" u="none" strike="noStrike" kern="1200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9" name="Rectangle 28"/>
            <p:cNvSpPr/>
            <p:nvPr userDrawn="1"/>
          </p:nvSpPr>
          <p:spPr bwMode="auto">
            <a:xfrm>
              <a:off x="8945880" y="1402080"/>
              <a:ext cx="389092" cy="2651760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83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0" i="0" u="none" strike="noStrike" kern="1200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7930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6" r:id="rId1"/>
    <p:sldLayoutId id="2147484627" r:id="rId2"/>
    <p:sldLayoutId id="2147484628" r:id="rId3"/>
    <p:sldLayoutId id="2147484629" r:id="rId4"/>
    <p:sldLayoutId id="2147484630" r:id="rId5"/>
    <p:sldLayoutId id="2147484631" r:id="rId6"/>
    <p:sldLayoutId id="2147484632" r:id="rId7"/>
    <p:sldLayoutId id="2147484633" r:id="rId8"/>
    <p:sldLayoutId id="2147484634" r:id="rId9"/>
    <p:sldLayoutId id="2147484635" r:id="rId10"/>
    <p:sldLayoutId id="2147484636" r:id="rId11"/>
  </p:sldLayoutIdLst>
  <p:txStyles>
    <p:titleStyle>
      <a:lvl1pPr algn="ctr" defTabSz="983559" rtl="0" fontAlgn="base">
        <a:spcBef>
          <a:spcPct val="0"/>
        </a:spcBef>
        <a:spcAft>
          <a:spcPct val="0"/>
        </a:spcAft>
        <a:defRPr sz="4700">
          <a:solidFill>
            <a:schemeClr val="accent2"/>
          </a:solidFill>
          <a:latin typeface="+mj-lt"/>
          <a:ea typeface="+mj-ea"/>
          <a:cs typeface="+mj-cs"/>
        </a:defRPr>
      </a:lvl1pPr>
      <a:lvl2pPr algn="ctr" defTabSz="983559" rtl="0" fontAlgn="base">
        <a:spcBef>
          <a:spcPct val="0"/>
        </a:spcBef>
        <a:spcAft>
          <a:spcPct val="0"/>
        </a:spcAft>
        <a:defRPr sz="4700">
          <a:solidFill>
            <a:schemeClr val="bg1"/>
          </a:solidFill>
          <a:latin typeface="Times New Roman" pitchFamily="18" charset="0"/>
        </a:defRPr>
      </a:lvl2pPr>
      <a:lvl3pPr algn="ctr" defTabSz="983559" rtl="0" fontAlgn="base">
        <a:spcBef>
          <a:spcPct val="0"/>
        </a:spcBef>
        <a:spcAft>
          <a:spcPct val="0"/>
        </a:spcAft>
        <a:defRPr sz="4700">
          <a:solidFill>
            <a:schemeClr val="bg1"/>
          </a:solidFill>
          <a:latin typeface="Times New Roman" pitchFamily="18" charset="0"/>
        </a:defRPr>
      </a:lvl3pPr>
      <a:lvl4pPr algn="ctr" defTabSz="983559" rtl="0" fontAlgn="base">
        <a:spcBef>
          <a:spcPct val="0"/>
        </a:spcBef>
        <a:spcAft>
          <a:spcPct val="0"/>
        </a:spcAft>
        <a:defRPr sz="4700">
          <a:solidFill>
            <a:schemeClr val="bg1"/>
          </a:solidFill>
          <a:latin typeface="Times New Roman" pitchFamily="18" charset="0"/>
        </a:defRPr>
      </a:lvl4pPr>
      <a:lvl5pPr algn="ctr" defTabSz="983559" rtl="0" fontAlgn="base">
        <a:spcBef>
          <a:spcPct val="0"/>
        </a:spcBef>
        <a:spcAft>
          <a:spcPct val="0"/>
        </a:spcAft>
        <a:defRPr sz="4700">
          <a:solidFill>
            <a:schemeClr val="bg1"/>
          </a:solidFill>
          <a:latin typeface="Times New Roman" pitchFamily="18" charset="0"/>
        </a:defRPr>
      </a:lvl5pPr>
      <a:lvl6pPr marL="456879" algn="ctr" defTabSz="983559" rtl="0" fontAlgn="base">
        <a:spcBef>
          <a:spcPct val="0"/>
        </a:spcBef>
        <a:spcAft>
          <a:spcPct val="0"/>
        </a:spcAft>
        <a:defRPr sz="4700">
          <a:solidFill>
            <a:schemeClr val="bg1"/>
          </a:solidFill>
          <a:latin typeface="Times New Roman" pitchFamily="18" charset="0"/>
        </a:defRPr>
      </a:lvl6pPr>
      <a:lvl7pPr marL="913756" algn="ctr" defTabSz="983559" rtl="0" fontAlgn="base">
        <a:spcBef>
          <a:spcPct val="0"/>
        </a:spcBef>
        <a:spcAft>
          <a:spcPct val="0"/>
        </a:spcAft>
        <a:defRPr sz="4700">
          <a:solidFill>
            <a:schemeClr val="bg1"/>
          </a:solidFill>
          <a:latin typeface="Times New Roman" pitchFamily="18" charset="0"/>
        </a:defRPr>
      </a:lvl7pPr>
      <a:lvl8pPr marL="1370636" algn="ctr" defTabSz="983559" rtl="0" fontAlgn="base">
        <a:spcBef>
          <a:spcPct val="0"/>
        </a:spcBef>
        <a:spcAft>
          <a:spcPct val="0"/>
        </a:spcAft>
        <a:defRPr sz="4700">
          <a:solidFill>
            <a:schemeClr val="bg1"/>
          </a:solidFill>
          <a:latin typeface="Times New Roman" pitchFamily="18" charset="0"/>
        </a:defRPr>
      </a:lvl8pPr>
      <a:lvl9pPr marL="1827514" algn="ctr" defTabSz="983559" rtl="0" fontAlgn="base">
        <a:spcBef>
          <a:spcPct val="0"/>
        </a:spcBef>
        <a:spcAft>
          <a:spcPct val="0"/>
        </a:spcAft>
        <a:defRPr sz="4700">
          <a:solidFill>
            <a:schemeClr val="bg1"/>
          </a:solidFill>
          <a:latin typeface="Times New Roman" pitchFamily="18" charset="0"/>
        </a:defRPr>
      </a:lvl9pPr>
    </p:titleStyle>
    <p:bodyStyle>
      <a:lvl1pPr marL="368041" indent="-368041" algn="l" defTabSz="983559" rtl="0" fontAlgn="base">
        <a:spcBef>
          <a:spcPct val="20000"/>
        </a:spcBef>
        <a:spcAft>
          <a:spcPct val="0"/>
        </a:spcAft>
        <a:buFontTx/>
        <a:buBlip>
          <a:blip r:embed="rId14"/>
        </a:buBlip>
        <a:defRPr sz="2800">
          <a:solidFill>
            <a:schemeClr val="accent2"/>
          </a:solidFill>
          <a:latin typeface="+mn-lt"/>
          <a:ea typeface="+mn-ea"/>
          <a:cs typeface="+mn-cs"/>
        </a:defRPr>
      </a:lvl1pPr>
      <a:lvl2pPr marL="799540" indent="-307759" algn="l" defTabSz="983559" rtl="0" fontAlgn="base">
        <a:spcBef>
          <a:spcPct val="20000"/>
        </a:spcBef>
        <a:spcAft>
          <a:spcPct val="0"/>
        </a:spcAft>
        <a:buFontTx/>
        <a:buBlip>
          <a:blip r:embed="rId14"/>
        </a:buBlip>
        <a:defRPr sz="3000">
          <a:solidFill>
            <a:schemeClr val="accent2"/>
          </a:solidFill>
          <a:latin typeface="+mn-lt"/>
        </a:defRPr>
      </a:lvl2pPr>
      <a:lvl3pPr marL="1229447" indent="-245891" algn="l" defTabSz="983559" rtl="0" fontAlgn="base">
        <a:spcBef>
          <a:spcPct val="20000"/>
        </a:spcBef>
        <a:spcAft>
          <a:spcPct val="0"/>
        </a:spcAft>
        <a:buFontTx/>
        <a:buBlip>
          <a:blip r:embed="rId14"/>
        </a:buBlip>
        <a:defRPr sz="2600">
          <a:solidFill>
            <a:schemeClr val="accent2"/>
          </a:solidFill>
          <a:latin typeface="+mn-lt"/>
        </a:defRPr>
      </a:lvl3pPr>
      <a:lvl4pPr marL="1721226" indent="-245891" algn="l" defTabSz="983559" rtl="0" fontAlgn="base">
        <a:spcBef>
          <a:spcPct val="20000"/>
        </a:spcBef>
        <a:spcAft>
          <a:spcPct val="0"/>
        </a:spcAft>
        <a:buFontTx/>
        <a:buBlip>
          <a:blip r:embed="rId14"/>
        </a:buBlip>
        <a:defRPr sz="2200">
          <a:solidFill>
            <a:schemeClr val="accent2"/>
          </a:solidFill>
          <a:latin typeface="+mn-lt"/>
        </a:defRPr>
      </a:lvl4pPr>
      <a:lvl5pPr marL="2213006" indent="-245891" algn="l" defTabSz="983559" rtl="0" fontAlgn="base">
        <a:spcBef>
          <a:spcPct val="20000"/>
        </a:spcBef>
        <a:spcAft>
          <a:spcPct val="0"/>
        </a:spcAft>
        <a:buFontTx/>
        <a:buBlip>
          <a:blip r:embed="rId14"/>
        </a:buBlip>
        <a:defRPr sz="2200">
          <a:solidFill>
            <a:schemeClr val="accent2"/>
          </a:solidFill>
          <a:latin typeface="+mn-lt"/>
        </a:defRPr>
      </a:lvl5pPr>
      <a:lvl6pPr marL="2669885" indent="-245891" algn="l" defTabSz="983559" rtl="0" fontAlgn="base">
        <a:spcBef>
          <a:spcPct val="20000"/>
        </a:spcBef>
        <a:spcAft>
          <a:spcPct val="0"/>
        </a:spcAft>
        <a:buBlip>
          <a:blip r:embed="rId15"/>
        </a:buBlip>
        <a:defRPr sz="2200">
          <a:solidFill>
            <a:schemeClr val="bg1"/>
          </a:solidFill>
          <a:latin typeface="+mn-lt"/>
        </a:defRPr>
      </a:lvl6pPr>
      <a:lvl7pPr marL="3126764" indent="-245891" algn="l" defTabSz="983559" rtl="0" fontAlgn="base">
        <a:spcBef>
          <a:spcPct val="20000"/>
        </a:spcBef>
        <a:spcAft>
          <a:spcPct val="0"/>
        </a:spcAft>
        <a:buBlip>
          <a:blip r:embed="rId15"/>
        </a:buBlip>
        <a:defRPr sz="2200">
          <a:solidFill>
            <a:schemeClr val="bg1"/>
          </a:solidFill>
          <a:latin typeface="+mn-lt"/>
        </a:defRPr>
      </a:lvl7pPr>
      <a:lvl8pPr marL="3583643" indent="-245891" algn="l" defTabSz="983559" rtl="0" fontAlgn="base">
        <a:spcBef>
          <a:spcPct val="20000"/>
        </a:spcBef>
        <a:spcAft>
          <a:spcPct val="0"/>
        </a:spcAft>
        <a:buBlip>
          <a:blip r:embed="rId15"/>
        </a:buBlip>
        <a:defRPr sz="2200">
          <a:solidFill>
            <a:schemeClr val="bg1"/>
          </a:solidFill>
          <a:latin typeface="+mn-lt"/>
        </a:defRPr>
      </a:lvl8pPr>
      <a:lvl9pPr marL="4040522" indent="-245891" algn="l" defTabSz="983559" rtl="0" fontAlgn="base">
        <a:spcBef>
          <a:spcPct val="20000"/>
        </a:spcBef>
        <a:spcAft>
          <a:spcPct val="0"/>
        </a:spcAft>
        <a:buBlip>
          <a:blip r:embed="rId15"/>
        </a:buBlip>
        <a:defRPr sz="22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37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79" algn="l" defTabSz="9137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56" algn="l" defTabSz="9137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36" algn="l" defTabSz="9137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14" algn="l" defTabSz="9137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95" algn="l" defTabSz="9137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271" algn="l" defTabSz="9137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148" algn="l" defTabSz="9137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29" algn="l" defTabSz="9137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0160" y="-7778"/>
            <a:ext cx="9773920" cy="113396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blipFill dpi="0" rotWithShape="1">
            <a:blip r:embed="rId1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313" tIns="48657" rIns="97313" bIns="48657" anchor="t" compatLnSpc="1"/>
          <a:lstStyle/>
          <a:p>
            <a:pPr defTabSz="973168" fontAlgn="auto">
              <a:spcBef>
                <a:spcPts val="0"/>
              </a:spcBef>
              <a:spcAft>
                <a:spcPts val="0"/>
              </a:spcAft>
            </a:pPr>
            <a:endParaRPr lang="en-US" sz="1900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673600" y="-7779"/>
            <a:ext cx="5080000" cy="69490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313" tIns="48657" rIns="97313" bIns="48657" anchor="t" compatLnSpc="1"/>
          <a:lstStyle/>
          <a:p>
            <a:pPr defTabSz="973168" fontAlgn="auto">
              <a:spcBef>
                <a:spcPts val="0"/>
              </a:spcBef>
              <a:spcAft>
                <a:spcPts val="0"/>
              </a:spcAft>
            </a:pPr>
            <a:endParaRPr lang="en-US" sz="1900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87680" y="766674"/>
            <a:ext cx="8778240" cy="1244600"/>
          </a:xfrm>
          <a:prstGeom prst="rect">
            <a:avLst/>
          </a:prstGeom>
        </p:spPr>
        <p:txBody>
          <a:bodyPr vert="horz" lIns="0" tIns="45616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87680" y="2107523"/>
            <a:ext cx="8778240" cy="4779264"/>
          </a:xfrm>
          <a:prstGeom prst="rect">
            <a:avLst/>
          </a:prstGeom>
        </p:spPr>
        <p:txBody>
          <a:bodyPr vert="horz" lIns="91233" tIns="45616" rIns="91233" bIns="45616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87680" y="6921388"/>
            <a:ext cx="2275840" cy="397581"/>
          </a:xfrm>
          <a:prstGeom prst="rect">
            <a:avLst/>
          </a:prstGeom>
        </p:spPr>
        <p:txBody>
          <a:bodyPr vert="horz" lIns="0" tIns="0" rIns="0" bIns="0" anchor="b"/>
          <a:lstStyle>
            <a:lvl1pPr algn="l" defTabSz="973168" eaLnBrk="1" latinLnBrk="0" hangingPunct="1">
              <a:defRPr kumimoji="0" sz="13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8703EC4-85C2-4108-ADB8-3C40CC4823BE}" type="datetimeFigureOut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2024-12-18</a:t>
            </a:fld>
            <a:endParaRPr lang="en-CA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844800" y="6921388"/>
            <a:ext cx="3576320" cy="397581"/>
          </a:xfrm>
          <a:prstGeom prst="rect">
            <a:avLst/>
          </a:prstGeom>
        </p:spPr>
        <p:txBody>
          <a:bodyPr vert="horz" lIns="0" tIns="0" rIns="0" bIns="0" anchor="b"/>
          <a:lstStyle>
            <a:lvl1pPr algn="l" defTabSz="973168" eaLnBrk="1" latinLnBrk="0" hangingPunct="1">
              <a:defRPr kumimoji="0" sz="13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CA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453120" y="6921388"/>
            <a:ext cx="812800" cy="397581"/>
          </a:xfrm>
          <a:prstGeom prst="rect">
            <a:avLst/>
          </a:prstGeom>
        </p:spPr>
        <p:txBody>
          <a:bodyPr vert="horz" lIns="0" tIns="0" rIns="0" bIns="0" anchor="b"/>
          <a:lstStyle>
            <a:lvl1pPr algn="r" defTabSz="973168" eaLnBrk="1" latinLnBrk="0" hangingPunct="1">
              <a:defRPr kumimoji="0" sz="13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BB2C2D6-67D0-4309-827A-6E561867B128}" type="slidenum">
              <a:rPr lang="en-CA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CA" dirty="0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0285" y="220403"/>
            <a:ext cx="9792585" cy="706933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973168" fontAlgn="auto">
                <a:spcBef>
                  <a:spcPts val="0"/>
                </a:spcBef>
                <a:spcAft>
                  <a:spcPts val="0"/>
                </a:spcAft>
              </a:pPr>
              <a:endParaRPr lang="en-US" sz="1900" dirty="0">
                <a:solidFill>
                  <a:prstClr val="black"/>
                </a:solidFill>
                <a:latin typeface="Constantia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973168" fontAlgn="auto">
                <a:spcBef>
                  <a:spcPts val="0"/>
                </a:spcBef>
                <a:spcAft>
                  <a:spcPts val="0"/>
                </a:spcAft>
              </a:pPr>
              <a:endParaRPr lang="en-US" sz="1900" dirty="0">
                <a:solidFill>
                  <a:prstClr val="black"/>
                </a:solidFill>
                <a:latin typeface="Constant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278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0" r:id="rId1"/>
    <p:sldLayoutId id="2147484651" r:id="rId2"/>
    <p:sldLayoutId id="2147484652" r:id="rId3"/>
    <p:sldLayoutId id="2147484653" r:id="rId4"/>
    <p:sldLayoutId id="2147484654" r:id="rId5"/>
    <p:sldLayoutId id="2147484655" r:id="rId6"/>
    <p:sldLayoutId id="2147484656" r:id="rId7"/>
    <p:sldLayoutId id="2147484657" r:id="rId8"/>
    <p:sldLayoutId id="2147484658" r:id="rId9"/>
    <p:sldLayoutId id="2147484659" r:id="rId10"/>
    <p:sldLayoutId id="2147484660" r:id="rId11"/>
  </p:sldLayoutIdLst>
  <p:txStyles>
    <p:titleStyle>
      <a:lvl1pPr algn="l" rtl="0" eaLnBrk="1" latinLnBrk="0" hangingPunct="1">
        <a:spcBef>
          <a:spcPct val="0"/>
        </a:spcBef>
        <a:buNone/>
        <a:defRPr kumimoji="0" sz="54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91947" indent="-291947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1215" indent="-262753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73168" indent="-262753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265109" indent="-223829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557063" indent="-223829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1849013" indent="-223829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043645" indent="-194632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35598" indent="-194632" algn="l" rtl="0" eaLnBrk="1" latinLnBrk="0" hangingPunct="1">
        <a:spcBef>
          <a:spcPct val="20000"/>
        </a:spcBef>
        <a:buClr>
          <a:schemeClr val="tx2"/>
        </a:buClr>
        <a:buChar char="•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2627545" indent="-194632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865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7316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4597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9463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43291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91949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4060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89265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A0A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066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947863"/>
            <a:ext cx="8778875" cy="513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338" tIns="49169" rIns="98338" bIns="491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 Haga clic para modificar el estilo de texto del patrón</a:t>
            </a:r>
          </a:p>
          <a:p>
            <a:pPr lvl="1"/>
            <a:r>
              <a:rPr lang="en-US"/>
              <a:t> Segundo nivel</a:t>
            </a:r>
          </a:p>
          <a:p>
            <a:pPr lvl="2"/>
            <a:r>
              <a:rPr lang="en-US"/>
              <a:t> Tercer nivel</a:t>
            </a:r>
          </a:p>
          <a:p>
            <a:pPr lvl="3"/>
            <a:r>
              <a:rPr lang="en-US"/>
              <a:t> Cuarto nivel</a:t>
            </a:r>
          </a:p>
          <a:p>
            <a:pPr lvl="4"/>
            <a:r>
              <a:rPr lang="en-US"/>
              <a:t> Quinto nivel</a:t>
            </a:r>
          </a:p>
        </p:txBody>
      </p:sp>
      <p:sp>
        <p:nvSpPr>
          <p:cNvPr id="1069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298450"/>
            <a:ext cx="6426200" cy="13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373" tIns="49186" rIns="98373" bIns="4918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Haga clic para cambiar el estilo de título	</a:t>
            </a:r>
          </a:p>
        </p:txBody>
      </p:sp>
      <p:grpSp>
        <p:nvGrpSpPr>
          <p:cNvPr id="2" name="Group 4"/>
          <p:cNvGrpSpPr/>
          <p:nvPr userDrawn="1"/>
        </p:nvGrpSpPr>
        <p:grpSpPr>
          <a:xfrm>
            <a:off x="8100060" y="0"/>
            <a:ext cx="1653540" cy="1615440"/>
            <a:chOff x="3474045" y="2268855"/>
            <a:chExt cx="5643285" cy="4467225"/>
          </a:xfrm>
        </p:grpSpPr>
        <p:pic>
          <p:nvPicPr>
            <p:cNvPr id="6" name="Picture 5" descr="Universe.jpg"/>
            <p:cNvPicPr>
              <a:picLocks noChangeAspect="1"/>
            </p:cNvPicPr>
            <p:nvPr userDrawn="1"/>
          </p:nvPicPr>
          <p:blipFill>
            <a:blip r:embed="rId13" cstate="print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</a:blip>
            <a:srcRect t="12706" r="5107" b="9241"/>
            <a:stretch>
              <a:fillRect/>
            </a:stretch>
          </p:blipFill>
          <p:spPr>
            <a:xfrm>
              <a:off x="3474045" y="2509030"/>
              <a:ext cx="5315625" cy="3937490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 bwMode="auto">
            <a:xfrm>
              <a:off x="7246620" y="4549140"/>
              <a:ext cx="1325880" cy="1474470"/>
            </a:xfrm>
            <a:prstGeom prst="ellipse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defTabSz="984250"/>
              <a:endParaRPr lang="en-CA">
                <a:solidFill>
                  <a:srgbClr val="000000"/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 bwMode="auto">
            <a:xfrm>
              <a:off x="3600450" y="5863590"/>
              <a:ext cx="2446020" cy="731520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defTabSz="984250"/>
              <a:endParaRPr lang="en-CA">
                <a:solidFill>
                  <a:srgbClr val="000000"/>
                </a:solidFill>
              </a:endParaRPr>
            </a:p>
          </p:txBody>
        </p:sp>
        <p:sp>
          <p:nvSpPr>
            <p:cNvPr id="9" name="Rectangle 8"/>
            <p:cNvSpPr/>
            <p:nvPr userDrawn="1"/>
          </p:nvSpPr>
          <p:spPr bwMode="auto">
            <a:xfrm>
              <a:off x="6496050" y="6004560"/>
              <a:ext cx="2446020" cy="731520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defTabSz="984250"/>
              <a:endParaRPr lang="en-CA">
                <a:solidFill>
                  <a:srgbClr val="000000"/>
                </a:solidFill>
              </a:endParaRPr>
            </a:p>
          </p:txBody>
        </p:sp>
        <p:sp>
          <p:nvSpPr>
            <p:cNvPr id="10" name="Rectangle 9"/>
            <p:cNvSpPr/>
            <p:nvPr userDrawn="1"/>
          </p:nvSpPr>
          <p:spPr bwMode="auto">
            <a:xfrm rot="5400000">
              <a:off x="7528560" y="4236720"/>
              <a:ext cx="2446020" cy="731520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defTabSz="984250"/>
              <a:endParaRPr lang="en-CA">
                <a:solidFill>
                  <a:srgbClr val="000000"/>
                </a:solidFill>
              </a:endParaRPr>
            </a:p>
          </p:txBody>
        </p:sp>
        <p:sp>
          <p:nvSpPr>
            <p:cNvPr id="11" name="Rectangle 10"/>
            <p:cNvSpPr/>
            <p:nvPr userDrawn="1"/>
          </p:nvSpPr>
          <p:spPr bwMode="auto">
            <a:xfrm rot="5400000">
              <a:off x="7740015" y="4013835"/>
              <a:ext cx="1066800" cy="461010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defTabSz="984250"/>
              <a:endParaRPr lang="en-CA">
                <a:solidFill>
                  <a:srgbClr val="000000"/>
                </a:solidFill>
              </a:endParaRPr>
            </a:p>
          </p:txBody>
        </p:sp>
        <p:sp>
          <p:nvSpPr>
            <p:cNvPr id="12" name="Rectangle 11"/>
            <p:cNvSpPr/>
            <p:nvPr userDrawn="1"/>
          </p:nvSpPr>
          <p:spPr bwMode="auto">
            <a:xfrm rot="5400000">
              <a:off x="7618095" y="4051935"/>
              <a:ext cx="1066800" cy="461010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defTabSz="984250"/>
              <a:endParaRPr lang="en-CA">
                <a:solidFill>
                  <a:srgbClr val="000000"/>
                </a:solidFill>
              </a:endParaRPr>
            </a:p>
          </p:txBody>
        </p:sp>
        <p:sp>
          <p:nvSpPr>
            <p:cNvPr id="13" name="Rectangle 12"/>
            <p:cNvSpPr/>
            <p:nvPr userDrawn="1"/>
          </p:nvSpPr>
          <p:spPr bwMode="auto">
            <a:xfrm rot="5400000">
              <a:off x="7480935" y="4303395"/>
              <a:ext cx="1066800" cy="461010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defTabSz="984250"/>
              <a:endParaRPr lang="en-CA">
                <a:solidFill>
                  <a:srgbClr val="000000"/>
                </a:solidFill>
              </a:endParaRPr>
            </a:p>
          </p:txBody>
        </p:sp>
        <p:sp>
          <p:nvSpPr>
            <p:cNvPr id="14" name="Rectangle 13"/>
            <p:cNvSpPr/>
            <p:nvPr userDrawn="1"/>
          </p:nvSpPr>
          <p:spPr bwMode="auto">
            <a:xfrm rot="5400000">
              <a:off x="7412355" y="4291965"/>
              <a:ext cx="1066800" cy="461010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defTabSz="984250"/>
              <a:endParaRPr lang="en-CA">
                <a:solidFill>
                  <a:srgbClr val="000000"/>
                </a:solidFill>
              </a:endParaRPr>
            </a:p>
          </p:txBody>
        </p:sp>
        <p:sp>
          <p:nvSpPr>
            <p:cNvPr id="15" name="Rectangle 14"/>
            <p:cNvSpPr/>
            <p:nvPr userDrawn="1"/>
          </p:nvSpPr>
          <p:spPr bwMode="auto">
            <a:xfrm rot="5400000">
              <a:off x="7298055" y="4577715"/>
              <a:ext cx="1066800" cy="461010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defTabSz="984250"/>
              <a:endParaRPr lang="en-CA">
                <a:solidFill>
                  <a:srgbClr val="000000"/>
                </a:solidFill>
              </a:endParaRPr>
            </a:p>
          </p:txBody>
        </p:sp>
        <p:sp>
          <p:nvSpPr>
            <p:cNvPr id="16" name="Rectangle 15"/>
            <p:cNvSpPr/>
            <p:nvPr userDrawn="1"/>
          </p:nvSpPr>
          <p:spPr bwMode="auto">
            <a:xfrm>
              <a:off x="6875145" y="5274945"/>
              <a:ext cx="1066800" cy="461010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defTabSz="984250"/>
              <a:endParaRPr lang="en-CA">
                <a:solidFill>
                  <a:srgbClr val="000000"/>
                </a:solidFill>
              </a:endParaRPr>
            </a:p>
          </p:txBody>
        </p:sp>
        <p:sp>
          <p:nvSpPr>
            <p:cNvPr id="17" name="Rectangle 16"/>
            <p:cNvSpPr/>
            <p:nvPr userDrawn="1"/>
          </p:nvSpPr>
          <p:spPr bwMode="auto">
            <a:xfrm>
              <a:off x="7103745" y="5114925"/>
              <a:ext cx="1066800" cy="461010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defTabSz="984250"/>
              <a:endParaRPr lang="en-CA">
                <a:solidFill>
                  <a:srgbClr val="000000"/>
                </a:solidFill>
              </a:endParaRPr>
            </a:p>
          </p:txBody>
        </p:sp>
        <p:sp>
          <p:nvSpPr>
            <p:cNvPr id="18" name="Rectangle 17"/>
            <p:cNvSpPr/>
            <p:nvPr userDrawn="1"/>
          </p:nvSpPr>
          <p:spPr bwMode="auto">
            <a:xfrm rot="5400000">
              <a:off x="6920865" y="5709285"/>
              <a:ext cx="1066800" cy="461010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defTabSz="984250"/>
              <a:endParaRPr lang="en-CA">
                <a:solidFill>
                  <a:srgbClr val="000000"/>
                </a:solidFill>
              </a:endParaRPr>
            </a:p>
          </p:txBody>
        </p:sp>
        <p:sp>
          <p:nvSpPr>
            <p:cNvPr id="19" name="Rectangle 18"/>
            <p:cNvSpPr/>
            <p:nvPr userDrawn="1"/>
          </p:nvSpPr>
          <p:spPr bwMode="auto">
            <a:xfrm>
              <a:off x="7446645" y="4571999"/>
              <a:ext cx="1066800" cy="262891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defTabSz="984250"/>
              <a:endParaRPr lang="en-CA">
                <a:solidFill>
                  <a:srgbClr val="000000"/>
                </a:solidFill>
              </a:endParaRPr>
            </a:p>
          </p:txBody>
        </p:sp>
        <p:sp>
          <p:nvSpPr>
            <p:cNvPr id="20" name="Rectangle 19"/>
            <p:cNvSpPr/>
            <p:nvPr userDrawn="1"/>
          </p:nvSpPr>
          <p:spPr bwMode="auto">
            <a:xfrm>
              <a:off x="7720965" y="2268855"/>
              <a:ext cx="1066800" cy="461010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defTabSz="984250"/>
              <a:endParaRPr lang="en-CA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1087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8" r:id="rId1"/>
    <p:sldLayoutId id="2147484699" r:id="rId2"/>
    <p:sldLayoutId id="2147484700" r:id="rId3"/>
    <p:sldLayoutId id="2147484701" r:id="rId4"/>
    <p:sldLayoutId id="2147484702" r:id="rId5"/>
    <p:sldLayoutId id="2147484703" r:id="rId6"/>
    <p:sldLayoutId id="2147484704" r:id="rId7"/>
    <p:sldLayoutId id="2147484705" r:id="rId8"/>
    <p:sldLayoutId id="2147484706" r:id="rId9"/>
    <p:sldLayoutId id="2147484707" r:id="rId10"/>
    <p:sldLayoutId id="2147484708" r:id="rId11"/>
  </p:sldLayoutIdLst>
  <p:txStyles>
    <p:titleStyle>
      <a:lvl1pPr algn="ctr" defTabSz="984250" rtl="0" fontAlgn="base">
        <a:spcBef>
          <a:spcPct val="0"/>
        </a:spcBef>
        <a:spcAft>
          <a:spcPct val="0"/>
        </a:spcAft>
        <a:defRPr sz="4700">
          <a:solidFill>
            <a:schemeClr val="bg1"/>
          </a:solidFill>
          <a:latin typeface="+mj-lt"/>
          <a:ea typeface="+mj-ea"/>
          <a:cs typeface="+mj-cs"/>
        </a:defRPr>
      </a:lvl1pPr>
      <a:lvl2pPr algn="ctr" defTabSz="984250" rtl="0" fontAlgn="base">
        <a:spcBef>
          <a:spcPct val="0"/>
        </a:spcBef>
        <a:spcAft>
          <a:spcPct val="0"/>
        </a:spcAft>
        <a:defRPr sz="4700">
          <a:solidFill>
            <a:schemeClr val="bg1"/>
          </a:solidFill>
          <a:latin typeface="Times New Roman" pitchFamily="18" charset="0"/>
        </a:defRPr>
      </a:lvl2pPr>
      <a:lvl3pPr algn="ctr" defTabSz="984250" rtl="0" fontAlgn="base">
        <a:spcBef>
          <a:spcPct val="0"/>
        </a:spcBef>
        <a:spcAft>
          <a:spcPct val="0"/>
        </a:spcAft>
        <a:defRPr sz="4700">
          <a:solidFill>
            <a:schemeClr val="bg1"/>
          </a:solidFill>
          <a:latin typeface="Times New Roman" pitchFamily="18" charset="0"/>
        </a:defRPr>
      </a:lvl3pPr>
      <a:lvl4pPr algn="ctr" defTabSz="984250" rtl="0" fontAlgn="base">
        <a:spcBef>
          <a:spcPct val="0"/>
        </a:spcBef>
        <a:spcAft>
          <a:spcPct val="0"/>
        </a:spcAft>
        <a:defRPr sz="4700">
          <a:solidFill>
            <a:schemeClr val="bg1"/>
          </a:solidFill>
          <a:latin typeface="Times New Roman" pitchFamily="18" charset="0"/>
        </a:defRPr>
      </a:lvl4pPr>
      <a:lvl5pPr algn="ctr" defTabSz="984250" rtl="0" fontAlgn="base">
        <a:spcBef>
          <a:spcPct val="0"/>
        </a:spcBef>
        <a:spcAft>
          <a:spcPct val="0"/>
        </a:spcAft>
        <a:defRPr sz="4700">
          <a:solidFill>
            <a:schemeClr val="bg1"/>
          </a:solidFill>
          <a:latin typeface="Times New Roman" pitchFamily="18" charset="0"/>
        </a:defRPr>
      </a:lvl5pPr>
      <a:lvl6pPr marL="457200" algn="ctr" defTabSz="984250" rtl="0" fontAlgn="base">
        <a:spcBef>
          <a:spcPct val="0"/>
        </a:spcBef>
        <a:spcAft>
          <a:spcPct val="0"/>
        </a:spcAft>
        <a:defRPr sz="4700">
          <a:solidFill>
            <a:schemeClr val="bg1"/>
          </a:solidFill>
          <a:latin typeface="Times New Roman" pitchFamily="18" charset="0"/>
        </a:defRPr>
      </a:lvl6pPr>
      <a:lvl7pPr marL="914400" algn="ctr" defTabSz="984250" rtl="0" fontAlgn="base">
        <a:spcBef>
          <a:spcPct val="0"/>
        </a:spcBef>
        <a:spcAft>
          <a:spcPct val="0"/>
        </a:spcAft>
        <a:defRPr sz="4700">
          <a:solidFill>
            <a:schemeClr val="bg1"/>
          </a:solidFill>
          <a:latin typeface="Times New Roman" pitchFamily="18" charset="0"/>
        </a:defRPr>
      </a:lvl7pPr>
      <a:lvl8pPr marL="1371600" algn="ctr" defTabSz="984250" rtl="0" fontAlgn="base">
        <a:spcBef>
          <a:spcPct val="0"/>
        </a:spcBef>
        <a:spcAft>
          <a:spcPct val="0"/>
        </a:spcAft>
        <a:defRPr sz="4700">
          <a:solidFill>
            <a:schemeClr val="bg1"/>
          </a:solidFill>
          <a:latin typeface="Times New Roman" pitchFamily="18" charset="0"/>
        </a:defRPr>
      </a:lvl8pPr>
      <a:lvl9pPr marL="1828800" algn="ctr" defTabSz="984250" rtl="0" fontAlgn="base">
        <a:spcBef>
          <a:spcPct val="0"/>
        </a:spcBef>
        <a:spcAft>
          <a:spcPct val="0"/>
        </a:spcAft>
        <a:defRPr sz="4700">
          <a:solidFill>
            <a:schemeClr val="bg1"/>
          </a:solidFill>
          <a:latin typeface="Times New Roman" pitchFamily="18" charset="0"/>
        </a:defRPr>
      </a:lvl9pPr>
    </p:titleStyle>
    <p:bodyStyle>
      <a:lvl1pPr marL="368300" indent="-368300" algn="l" defTabSz="984250" rtl="0" fontAlgn="base">
        <a:spcBef>
          <a:spcPct val="20000"/>
        </a:spcBef>
        <a:spcAft>
          <a:spcPct val="0"/>
        </a:spcAft>
        <a:buBlip>
          <a:blip r:embed="rId14"/>
        </a:buBlip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800100" indent="-307975" algn="l" defTabSz="984250" rtl="0" fontAlgn="base">
        <a:spcBef>
          <a:spcPct val="20000"/>
        </a:spcBef>
        <a:spcAft>
          <a:spcPct val="0"/>
        </a:spcAft>
        <a:buBlip>
          <a:blip r:embed="rId14"/>
        </a:buBlip>
        <a:defRPr sz="3000">
          <a:solidFill>
            <a:schemeClr val="bg1"/>
          </a:solidFill>
          <a:latin typeface="+mn-lt"/>
        </a:defRPr>
      </a:lvl2pPr>
      <a:lvl3pPr marL="1230313" indent="-246063" algn="l" defTabSz="984250" rtl="0" fontAlgn="base">
        <a:spcBef>
          <a:spcPct val="20000"/>
        </a:spcBef>
        <a:spcAft>
          <a:spcPct val="0"/>
        </a:spcAft>
        <a:buBlip>
          <a:blip r:embed="rId14"/>
        </a:buBlip>
        <a:defRPr sz="2600">
          <a:solidFill>
            <a:schemeClr val="bg1"/>
          </a:solidFill>
          <a:latin typeface="+mn-lt"/>
        </a:defRPr>
      </a:lvl3pPr>
      <a:lvl4pPr marL="1722438" indent="-246063" algn="l" defTabSz="984250" rtl="0" fontAlgn="base">
        <a:spcBef>
          <a:spcPct val="20000"/>
        </a:spcBef>
        <a:spcAft>
          <a:spcPct val="0"/>
        </a:spcAft>
        <a:buBlip>
          <a:blip r:embed="rId14"/>
        </a:buBlip>
        <a:defRPr sz="2200">
          <a:solidFill>
            <a:schemeClr val="bg1"/>
          </a:solidFill>
          <a:latin typeface="+mn-lt"/>
        </a:defRPr>
      </a:lvl4pPr>
      <a:lvl5pPr marL="2214563" indent="-246063" algn="l" defTabSz="984250" rtl="0" fontAlgn="base">
        <a:spcBef>
          <a:spcPct val="20000"/>
        </a:spcBef>
        <a:spcAft>
          <a:spcPct val="0"/>
        </a:spcAft>
        <a:buBlip>
          <a:blip r:embed="rId14"/>
        </a:buBlip>
        <a:defRPr sz="2200">
          <a:solidFill>
            <a:schemeClr val="bg1"/>
          </a:solidFill>
          <a:latin typeface="+mn-lt"/>
        </a:defRPr>
      </a:lvl5pPr>
      <a:lvl6pPr marL="2671763" indent="-246063" algn="l" defTabSz="984250" rtl="0" fontAlgn="base">
        <a:spcBef>
          <a:spcPct val="20000"/>
        </a:spcBef>
        <a:spcAft>
          <a:spcPct val="0"/>
        </a:spcAft>
        <a:buBlip>
          <a:blip r:embed="rId14"/>
        </a:buBlip>
        <a:defRPr sz="2200">
          <a:solidFill>
            <a:schemeClr val="bg1"/>
          </a:solidFill>
          <a:latin typeface="+mn-lt"/>
        </a:defRPr>
      </a:lvl6pPr>
      <a:lvl7pPr marL="3128963" indent="-246063" algn="l" defTabSz="984250" rtl="0" fontAlgn="base">
        <a:spcBef>
          <a:spcPct val="20000"/>
        </a:spcBef>
        <a:spcAft>
          <a:spcPct val="0"/>
        </a:spcAft>
        <a:buBlip>
          <a:blip r:embed="rId14"/>
        </a:buBlip>
        <a:defRPr sz="2200">
          <a:solidFill>
            <a:schemeClr val="bg1"/>
          </a:solidFill>
          <a:latin typeface="+mn-lt"/>
        </a:defRPr>
      </a:lvl7pPr>
      <a:lvl8pPr marL="3586163" indent="-246063" algn="l" defTabSz="984250" rtl="0" fontAlgn="base">
        <a:spcBef>
          <a:spcPct val="20000"/>
        </a:spcBef>
        <a:spcAft>
          <a:spcPct val="0"/>
        </a:spcAft>
        <a:buBlip>
          <a:blip r:embed="rId14"/>
        </a:buBlip>
        <a:defRPr sz="2200">
          <a:solidFill>
            <a:schemeClr val="bg1"/>
          </a:solidFill>
          <a:latin typeface="+mn-lt"/>
        </a:defRPr>
      </a:lvl8pPr>
      <a:lvl9pPr marL="4043363" indent="-246063" algn="l" defTabSz="984250" rtl="0" fontAlgn="base">
        <a:spcBef>
          <a:spcPct val="20000"/>
        </a:spcBef>
        <a:spcAft>
          <a:spcPct val="0"/>
        </a:spcAft>
        <a:buBlip>
          <a:blip r:embed="rId14"/>
        </a:buBlip>
        <a:defRPr sz="22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A0A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066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947863"/>
            <a:ext cx="8778875" cy="513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338" tIns="49169" rIns="98338" bIns="491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 </a:t>
            </a:r>
            <a:r>
              <a:rPr lang="en-US" dirty="0" err="1"/>
              <a:t>Haga</a:t>
            </a:r>
            <a:r>
              <a:rPr lang="en-US" dirty="0"/>
              <a:t> </a:t>
            </a:r>
            <a:r>
              <a:rPr lang="en-US" dirty="0" err="1"/>
              <a:t>clic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modificar</a:t>
            </a:r>
            <a:r>
              <a:rPr lang="en-US" dirty="0"/>
              <a:t> el </a:t>
            </a:r>
            <a:r>
              <a:rPr lang="en-US" dirty="0" err="1"/>
              <a:t>estilo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del </a:t>
            </a:r>
            <a:r>
              <a:rPr lang="en-US" dirty="0" err="1"/>
              <a:t>patrón</a:t>
            </a:r>
            <a:endParaRPr lang="en-US" dirty="0"/>
          </a:p>
          <a:p>
            <a:pPr lvl="1"/>
            <a:r>
              <a:rPr lang="en-US" dirty="0"/>
              <a:t> Segundo </a:t>
            </a:r>
            <a:r>
              <a:rPr lang="en-US" dirty="0" err="1"/>
              <a:t>nivel</a:t>
            </a:r>
            <a:endParaRPr lang="en-US" dirty="0"/>
          </a:p>
          <a:p>
            <a:pPr lvl="2"/>
            <a:r>
              <a:rPr lang="en-US" dirty="0"/>
              <a:t> </a:t>
            </a:r>
            <a:r>
              <a:rPr lang="en-US" dirty="0" err="1"/>
              <a:t>Tercer</a:t>
            </a:r>
            <a:r>
              <a:rPr lang="en-US" dirty="0"/>
              <a:t> </a:t>
            </a:r>
            <a:r>
              <a:rPr lang="en-US" dirty="0" err="1"/>
              <a:t>nivel</a:t>
            </a:r>
            <a:endParaRPr lang="en-US" dirty="0"/>
          </a:p>
          <a:p>
            <a:pPr lvl="3"/>
            <a:r>
              <a:rPr lang="en-US" dirty="0"/>
              <a:t> Cuarto </a:t>
            </a:r>
            <a:r>
              <a:rPr lang="en-US" dirty="0" err="1"/>
              <a:t>nivel</a:t>
            </a:r>
            <a:endParaRPr lang="en-US" dirty="0"/>
          </a:p>
          <a:p>
            <a:pPr lvl="4"/>
            <a:r>
              <a:rPr lang="en-US" dirty="0"/>
              <a:t> </a:t>
            </a:r>
            <a:r>
              <a:rPr lang="en-US" dirty="0" err="1"/>
              <a:t>Quinto</a:t>
            </a:r>
            <a:r>
              <a:rPr lang="en-US" dirty="0"/>
              <a:t> </a:t>
            </a:r>
            <a:r>
              <a:rPr lang="en-US" dirty="0" err="1"/>
              <a:t>nivel</a:t>
            </a:r>
            <a:endParaRPr lang="en-US" dirty="0"/>
          </a:p>
        </p:txBody>
      </p:sp>
      <p:sp>
        <p:nvSpPr>
          <p:cNvPr id="1069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298450"/>
            <a:ext cx="6426200" cy="13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373" tIns="49186" rIns="98373" bIns="4918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Haga clic para cambiar el estilo de título	</a:t>
            </a: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100060" y="0"/>
            <a:ext cx="1653540" cy="1615440"/>
            <a:chOff x="3474045" y="2268855"/>
            <a:chExt cx="5643285" cy="4467225"/>
          </a:xfrm>
        </p:grpSpPr>
        <p:pic>
          <p:nvPicPr>
            <p:cNvPr id="7" name="Picture 6" descr="Universe.jpg"/>
            <p:cNvPicPr>
              <a:picLocks noChangeAspect="1"/>
            </p:cNvPicPr>
            <p:nvPr userDrawn="1"/>
          </p:nvPicPr>
          <p:blipFill>
            <a:blip r:embed="rId13" cstate="print">
              <a:clrChange>
                <a:clrFrom>
                  <a:srgbClr val="010101"/>
                </a:clrFrom>
                <a:clrTo>
                  <a:srgbClr val="010101">
                    <a:alpha val="0"/>
                  </a:srgbClr>
                </a:clrTo>
              </a:clrChange>
            </a:blip>
            <a:srcRect t="12706" r="5107" b="9241"/>
            <a:stretch>
              <a:fillRect/>
            </a:stretch>
          </p:blipFill>
          <p:spPr>
            <a:xfrm>
              <a:off x="3474045" y="2509030"/>
              <a:ext cx="5315625" cy="3937490"/>
            </a:xfrm>
            <a:prstGeom prst="rect">
              <a:avLst/>
            </a:prstGeom>
          </p:spPr>
        </p:pic>
        <p:sp>
          <p:nvSpPr>
            <p:cNvPr id="8" name="Oval 7"/>
            <p:cNvSpPr/>
            <p:nvPr userDrawn="1"/>
          </p:nvSpPr>
          <p:spPr bwMode="auto">
            <a:xfrm>
              <a:off x="7246620" y="4549140"/>
              <a:ext cx="1325880" cy="1474470"/>
            </a:xfrm>
            <a:prstGeom prst="ellipse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842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0" name="Rectangle 9"/>
            <p:cNvSpPr/>
            <p:nvPr userDrawn="1"/>
          </p:nvSpPr>
          <p:spPr bwMode="auto">
            <a:xfrm>
              <a:off x="3600450" y="5863590"/>
              <a:ext cx="2446020" cy="731520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842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1" name="Rectangle 10"/>
            <p:cNvSpPr/>
            <p:nvPr userDrawn="1"/>
          </p:nvSpPr>
          <p:spPr bwMode="auto">
            <a:xfrm>
              <a:off x="6496050" y="6004560"/>
              <a:ext cx="2446020" cy="731520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842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2" name="Rectangle 11"/>
            <p:cNvSpPr/>
            <p:nvPr userDrawn="1"/>
          </p:nvSpPr>
          <p:spPr bwMode="auto">
            <a:xfrm rot="5400000">
              <a:off x="7528560" y="4236720"/>
              <a:ext cx="2446020" cy="731520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842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3" name="Rectangle 12"/>
            <p:cNvSpPr/>
            <p:nvPr userDrawn="1"/>
          </p:nvSpPr>
          <p:spPr bwMode="auto">
            <a:xfrm rot="5400000">
              <a:off x="7740015" y="4013835"/>
              <a:ext cx="1066800" cy="461010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842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5" name="Rectangle 14"/>
            <p:cNvSpPr/>
            <p:nvPr userDrawn="1"/>
          </p:nvSpPr>
          <p:spPr bwMode="auto">
            <a:xfrm rot="5400000">
              <a:off x="7618095" y="4051935"/>
              <a:ext cx="1066800" cy="461010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842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6" name="Rectangle 15"/>
            <p:cNvSpPr/>
            <p:nvPr userDrawn="1"/>
          </p:nvSpPr>
          <p:spPr bwMode="auto">
            <a:xfrm rot="5400000">
              <a:off x="7480935" y="4303395"/>
              <a:ext cx="1066800" cy="461010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842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7" name="Rectangle 16"/>
            <p:cNvSpPr/>
            <p:nvPr userDrawn="1"/>
          </p:nvSpPr>
          <p:spPr bwMode="auto">
            <a:xfrm rot="5400000">
              <a:off x="7412355" y="4291965"/>
              <a:ext cx="1066800" cy="461010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842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8" name="Rectangle 17"/>
            <p:cNvSpPr/>
            <p:nvPr userDrawn="1"/>
          </p:nvSpPr>
          <p:spPr bwMode="auto">
            <a:xfrm rot="5400000">
              <a:off x="7298055" y="4577715"/>
              <a:ext cx="1066800" cy="461010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842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9" name="Rectangle 18"/>
            <p:cNvSpPr/>
            <p:nvPr userDrawn="1"/>
          </p:nvSpPr>
          <p:spPr bwMode="auto">
            <a:xfrm>
              <a:off x="6875145" y="5274945"/>
              <a:ext cx="1066800" cy="461010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842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20" name="Rectangle 19"/>
            <p:cNvSpPr/>
            <p:nvPr userDrawn="1"/>
          </p:nvSpPr>
          <p:spPr bwMode="auto">
            <a:xfrm>
              <a:off x="7103745" y="5114925"/>
              <a:ext cx="1066800" cy="461010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842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21" name="Rectangle 20"/>
            <p:cNvSpPr/>
            <p:nvPr userDrawn="1"/>
          </p:nvSpPr>
          <p:spPr bwMode="auto">
            <a:xfrm rot="5400000">
              <a:off x="6920865" y="5709285"/>
              <a:ext cx="1066800" cy="461010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842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>
              <a:off x="7446645" y="4571999"/>
              <a:ext cx="1066800" cy="262891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842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23" name="Rectangle 22"/>
            <p:cNvSpPr/>
            <p:nvPr userDrawn="1"/>
          </p:nvSpPr>
          <p:spPr bwMode="auto">
            <a:xfrm>
              <a:off x="7720965" y="2268855"/>
              <a:ext cx="1066800" cy="461010"/>
            </a:xfrm>
            <a:prstGeom prst="rect">
              <a:avLst/>
            </a:prstGeom>
            <a:solidFill>
              <a:srgbClr val="0A0A28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8373" tIns="49186" rIns="98373" bIns="49186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l" defTabSz="9842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1976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0" r:id="rId1"/>
    <p:sldLayoutId id="2147484711" r:id="rId2"/>
    <p:sldLayoutId id="2147484712" r:id="rId3"/>
    <p:sldLayoutId id="2147484713" r:id="rId4"/>
    <p:sldLayoutId id="2147484714" r:id="rId5"/>
    <p:sldLayoutId id="2147484715" r:id="rId6"/>
    <p:sldLayoutId id="2147484716" r:id="rId7"/>
    <p:sldLayoutId id="2147484717" r:id="rId8"/>
    <p:sldLayoutId id="2147484718" r:id="rId9"/>
    <p:sldLayoutId id="2147484719" r:id="rId10"/>
    <p:sldLayoutId id="2147484720" r:id="rId11"/>
  </p:sldLayoutIdLst>
  <p:txStyles>
    <p:titleStyle>
      <a:lvl1pPr algn="ctr" defTabSz="984250" rtl="0" fontAlgn="base">
        <a:spcBef>
          <a:spcPct val="0"/>
        </a:spcBef>
        <a:spcAft>
          <a:spcPct val="0"/>
        </a:spcAft>
        <a:defRPr sz="4700">
          <a:solidFill>
            <a:schemeClr val="bg1"/>
          </a:solidFill>
          <a:latin typeface="+mj-lt"/>
          <a:ea typeface="+mj-ea"/>
          <a:cs typeface="+mj-cs"/>
        </a:defRPr>
      </a:lvl1pPr>
      <a:lvl2pPr algn="ctr" defTabSz="984250" rtl="0" fontAlgn="base">
        <a:spcBef>
          <a:spcPct val="0"/>
        </a:spcBef>
        <a:spcAft>
          <a:spcPct val="0"/>
        </a:spcAft>
        <a:defRPr sz="4700">
          <a:solidFill>
            <a:schemeClr val="bg1"/>
          </a:solidFill>
          <a:latin typeface="Times New Roman" pitchFamily="18" charset="0"/>
        </a:defRPr>
      </a:lvl2pPr>
      <a:lvl3pPr algn="ctr" defTabSz="984250" rtl="0" fontAlgn="base">
        <a:spcBef>
          <a:spcPct val="0"/>
        </a:spcBef>
        <a:spcAft>
          <a:spcPct val="0"/>
        </a:spcAft>
        <a:defRPr sz="4700">
          <a:solidFill>
            <a:schemeClr val="bg1"/>
          </a:solidFill>
          <a:latin typeface="Times New Roman" pitchFamily="18" charset="0"/>
        </a:defRPr>
      </a:lvl3pPr>
      <a:lvl4pPr algn="ctr" defTabSz="984250" rtl="0" fontAlgn="base">
        <a:spcBef>
          <a:spcPct val="0"/>
        </a:spcBef>
        <a:spcAft>
          <a:spcPct val="0"/>
        </a:spcAft>
        <a:defRPr sz="4700">
          <a:solidFill>
            <a:schemeClr val="bg1"/>
          </a:solidFill>
          <a:latin typeface="Times New Roman" pitchFamily="18" charset="0"/>
        </a:defRPr>
      </a:lvl4pPr>
      <a:lvl5pPr algn="ctr" defTabSz="984250" rtl="0" fontAlgn="base">
        <a:spcBef>
          <a:spcPct val="0"/>
        </a:spcBef>
        <a:spcAft>
          <a:spcPct val="0"/>
        </a:spcAft>
        <a:defRPr sz="4700">
          <a:solidFill>
            <a:schemeClr val="bg1"/>
          </a:solidFill>
          <a:latin typeface="Times New Roman" pitchFamily="18" charset="0"/>
        </a:defRPr>
      </a:lvl5pPr>
      <a:lvl6pPr marL="457200" algn="ctr" defTabSz="984250" rtl="0" fontAlgn="base">
        <a:spcBef>
          <a:spcPct val="0"/>
        </a:spcBef>
        <a:spcAft>
          <a:spcPct val="0"/>
        </a:spcAft>
        <a:defRPr sz="4700">
          <a:solidFill>
            <a:schemeClr val="bg1"/>
          </a:solidFill>
          <a:latin typeface="Times New Roman" pitchFamily="18" charset="0"/>
        </a:defRPr>
      </a:lvl6pPr>
      <a:lvl7pPr marL="914400" algn="ctr" defTabSz="984250" rtl="0" fontAlgn="base">
        <a:spcBef>
          <a:spcPct val="0"/>
        </a:spcBef>
        <a:spcAft>
          <a:spcPct val="0"/>
        </a:spcAft>
        <a:defRPr sz="4700">
          <a:solidFill>
            <a:schemeClr val="bg1"/>
          </a:solidFill>
          <a:latin typeface="Times New Roman" pitchFamily="18" charset="0"/>
        </a:defRPr>
      </a:lvl7pPr>
      <a:lvl8pPr marL="1371600" algn="ctr" defTabSz="984250" rtl="0" fontAlgn="base">
        <a:spcBef>
          <a:spcPct val="0"/>
        </a:spcBef>
        <a:spcAft>
          <a:spcPct val="0"/>
        </a:spcAft>
        <a:defRPr sz="4700">
          <a:solidFill>
            <a:schemeClr val="bg1"/>
          </a:solidFill>
          <a:latin typeface="Times New Roman" pitchFamily="18" charset="0"/>
        </a:defRPr>
      </a:lvl8pPr>
      <a:lvl9pPr marL="1828800" algn="ctr" defTabSz="984250" rtl="0" fontAlgn="base">
        <a:spcBef>
          <a:spcPct val="0"/>
        </a:spcBef>
        <a:spcAft>
          <a:spcPct val="0"/>
        </a:spcAft>
        <a:defRPr sz="4700">
          <a:solidFill>
            <a:schemeClr val="bg1"/>
          </a:solidFill>
          <a:latin typeface="Times New Roman" pitchFamily="18" charset="0"/>
        </a:defRPr>
      </a:lvl9pPr>
    </p:titleStyle>
    <p:bodyStyle>
      <a:lvl1pPr marL="368300" indent="-368300" algn="l" defTabSz="984250" rtl="0" fontAlgn="base">
        <a:spcBef>
          <a:spcPct val="20000"/>
        </a:spcBef>
        <a:spcAft>
          <a:spcPct val="0"/>
        </a:spcAft>
        <a:buBlip>
          <a:blip r:embed="rId14"/>
        </a:buBlip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800100" indent="-307975" algn="l" defTabSz="984250" rtl="0" fontAlgn="base">
        <a:spcBef>
          <a:spcPct val="20000"/>
        </a:spcBef>
        <a:spcAft>
          <a:spcPct val="0"/>
        </a:spcAft>
        <a:buBlip>
          <a:blip r:embed="rId14"/>
        </a:buBlip>
        <a:defRPr sz="3000">
          <a:solidFill>
            <a:schemeClr val="bg1"/>
          </a:solidFill>
          <a:latin typeface="+mn-lt"/>
        </a:defRPr>
      </a:lvl2pPr>
      <a:lvl3pPr marL="1230313" indent="-246063" algn="l" defTabSz="984250" rtl="0" fontAlgn="base">
        <a:spcBef>
          <a:spcPct val="20000"/>
        </a:spcBef>
        <a:spcAft>
          <a:spcPct val="0"/>
        </a:spcAft>
        <a:buBlip>
          <a:blip r:embed="rId14"/>
        </a:buBlip>
        <a:defRPr sz="2600">
          <a:solidFill>
            <a:schemeClr val="bg1"/>
          </a:solidFill>
          <a:latin typeface="+mn-lt"/>
        </a:defRPr>
      </a:lvl3pPr>
      <a:lvl4pPr marL="1722438" indent="-246063" algn="l" defTabSz="984250" rtl="0" fontAlgn="base">
        <a:spcBef>
          <a:spcPct val="20000"/>
        </a:spcBef>
        <a:spcAft>
          <a:spcPct val="0"/>
        </a:spcAft>
        <a:buBlip>
          <a:blip r:embed="rId14"/>
        </a:buBlip>
        <a:defRPr sz="2200">
          <a:solidFill>
            <a:schemeClr val="bg1"/>
          </a:solidFill>
          <a:latin typeface="+mn-lt"/>
        </a:defRPr>
      </a:lvl4pPr>
      <a:lvl5pPr marL="2214563" indent="-246063" algn="l" defTabSz="984250" rtl="0" fontAlgn="base">
        <a:spcBef>
          <a:spcPct val="20000"/>
        </a:spcBef>
        <a:spcAft>
          <a:spcPct val="0"/>
        </a:spcAft>
        <a:buBlip>
          <a:blip r:embed="rId14"/>
        </a:buBlip>
        <a:defRPr sz="2200">
          <a:solidFill>
            <a:schemeClr val="bg1"/>
          </a:solidFill>
          <a:latin typeface="+mn-lt"/>
        </a:defRPr>
      </a:lvl5pPr>
      <a:lvl6pPr marL="2671763" indent="-246063" algn="l" defTabSz="984250" rtl="0" fontAlgn="base">
        <a:spcBef>
          <a:spcPct val="20000"/>
        </a:spcBef>
        <a:spcAft>
          <a:spcPct val="0"/>
        </a:spcAft>
        <a:buBlip>
          <a:blip r:embed="rId14"/>
        </a:buBlip>
        <a:defRPr sz="2200">
          <a:solidFill>
            <a:schemeClr val="bg1"/>
          </a:solidFill>
          <a:latin typeface="+mn-lt"/>
        </a:defRPr>
      </a:lvl6pPr>
      <a:lvl7pPr marL="3128963" indent="-246063" algn="l" defTabSz="984250" rtl="0" fontAlgn="base">
        <a:spcBef>
          <a:spcPct val="20000"/>
        </a:spcBef>
        <a:spcAft>
          <a:spcPct val="0"/>
        </a:spcAft>
        <a:buBlip>
          <a:blip r:embed="rId14"/>
        </a:buBlip>
        <a:defRPr sz="2200">
          <a:solidFill>
            <a:schemeClr val="bg1"/>
          </a:solidFill>
          <a:latin typeface="+mn-lt"/>
        </a:defRPr>
      </a:lvl7pPr>
      <a:lvl8pPr marL="3586163" indent="-246063" algn="l" defTabSz="984250" rtl="0" fontAlgn="base">
        <a:spcBef>
          <a:spcPct val="20000"/>
        </a:spcBef>
        <a:spcAft>
          <a:spcPct val="0"/>
        </a:spcAft>
        <a:buBlip>
          <a:blip r:embed="rId14"/>
        </a:buBlip>
        <a:defRPr sz="2200">
          <a:solidFill>
            <a:schemeClr val="bg1"/>
          </a:solidFill>
          <a:latin typeface="+mn-lt"/>
        </a:defRPr>
      </a:lvl8pPr>
      <a:lvl9pPr marL="4043363" indent="-246063" algn="l" defTabSz="984250" rtl="0" fontAlgn="base">
        <a:spcBef>
          <a:spcPct val="20000"/>
        </a:spcBef>
        <a:spcAft>
          <a:spcPct val="0"/>
        </a:spcAft>
        <a:buBlip>
          <a:blip r:embed="rId14"/>
        </a:buBlip>
        <a:defRPr sz="22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674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22" r:id="rId1"/>
    <p:sldLayoutId id="2147484723" r:id="rId2"/>
  </p:sldLayoutIdLst>
  <p:txStyles>
    <p:titleStyle>
      <a:lvl1pPr algn="ctr" defTabSz="481984" rtl="0" fontAlgn="base">
        <a:spcBef>
          <a:spcPct val="0"/>
        </a:spcBef>
        <a:spcAft>
          <a:spcPct val="0"/>
        </a:spcAft>
        <a:defRPr sz="4604" kern="1200">
          <a:solidFill>
            <a:schemeClr val="tx1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defTabSz="481984" rtl="0" fontAlgn="base">
        <a:spcBef>
          <a:spcPct val="0"/>
        </a:spcBef>
        <a:spcAft>
          <a:spcPct val="0"/>
        </a:spcAft>
        <a:defRPr sz="4604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2pPr>
      <a:lvl3pPr algn="ctr" defTabSz="481984" rtl="0" fontAlgn="base">
        <a:spcBef>
          <a:spcPct val="0"/>
        </a:spcBef>
        <a:spcAft>
          <a:spcPct val="0"/>
        </a:spcAft>
        <a:defRPr sz="4604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3pPr>
      <a:lvl4pPr algn="ctr" defTabSz="481984" rtl="0" fontAlgn="base">
        <a:spcBef>
          <a:spcPct val="0"/>
        </a:spcBef>
        <a:spcAft>
          <a:spcPct val="0"/>
        </a:spcAft>
        <a:defRPr sz="4604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4pPr>
      <a:lvl5pPr algn="ctr" defTabSz="481984" rtl="0" fontAlgn="base">
        <a:spcBef>
          <a:spcPct val="0"/>
        </a:spcBef>
        <a:spcAft>
          <a:spcPct val="0"/>
        </a:spcAft>
        <a:defRPr sz="4604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5pPr>
      <a:lvl6pPr marL="481984" algn="ctr" defTabSz="481984" rtl="0" fontAlgn="base">
        <a:spcBef>
          <a:spcPct val="0"/>
        </a:spcBef>
        <a:spcAft>
          <a:spcPct val="0"/>
        </a:spcAft>
        <a:defRPr sz="4604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6pPr>
      <a:lvl7pPr marL="963969" algn="ctr" defTabSz="481984" rtl="0" fontAlgn="base">
        <a:spcBef>
          <a:spcPct val="0"/>
        </a:spcBef>
        <a:spcAft>
          <a:spcPct val="0"/>
        </a:spcAft>
        <a:defRPr sz="4604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7pPr>
      <a:lvl8pPr marL="1445953" algn="ctr" defTabSz="481984" rtl="0" fontAlgn="base">
        <a:spcBef>
          <a:spcPct val="0"/>
        </a:spcBef>
        <a:spcAft>
          <a:spcPct val="0"/>
        </a:spcAft>
        <a:defRPr sz="4604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8pPr>
      <a:lvl9pPr marL="1927938" algn="ctr" defTabSz="481984" rtl="0" fontAlgn="base">
        <a:spcBef>
          <a:spcPct val="0"/>
        </a:spcBef>
        <a:spcAft>
          <a:spcPct val="0"/>
        </a:spcAft>
        <a:defRPr sz="4604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361489" indent="-361489" algn="l" defTabSz="481984" rtl="0" fontAlgn="base">
        <a:spcBef>
          <a:spcPct val="20000"/>
        </a:spcBef>
        <a:spcAft>
          <a:spcPct val="0"/>
        </a:spcAft>
        <a:buFont typeface="Arial" pitchFamily="-111" charset="0"/>
        <a:buChar char="•"/>
        <a:defRPr sz="3331" kern="1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83224" indent="-301240" algn="l" defTabSz="481984" rtl="0" fontAlgn="base">
        <a:spcBef>
          <a:spcPct val="20000"/>
        </a:spcBef>
        <a:spcAft>
          <a:spcPct val="0"/>
        </a:spcAft>
        <a:buFont typeface="Arial" pitchFamily="-111" charset="0"/>
        <a:buChar char="–"/>
        <a:defRPr sz="2939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2pPr>
      <a:lvl3pPr marL="1204960" indent="-240992" algn="l" defTabSz="481984" rtl="0" fontAlgn="base">
        <a:spcBef>
          <a:spcPct val="20000"/>
        </a:spcBef>
        <a:spcAft>
          <a:spcPct val="0"/>
        </a:spcAft>
        <a:buFont typeface="Arial" pitchFamily="-111" charset="0"/>
        <a:buChar char="•"/>
        <a:defRPr sz="2547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3pPr>
      <a:lvl4pPr marL="1686946" indent="-240992" algn="l" defTabSz="481984" rtl="0" fontAlgn="base">
        <a:spcBef>
          <a:spcPct val="20000"/>
        </a:spcBef>
        <a:spcAft>
          <a:spcPct val="0"/>
        </a:spcAft>
        <a:buFont typeface="Arial" pitchFamily="-111" charset="0"/>
        <a:buChar char="–"/>
        <a:defRPr sz="2155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4pPr>
      <a:lvl5pPr marL="2168930" indent="-240992" algn="l" defTabSz="481984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155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5pPr>
      <a:lvl6pPr marL="2650915" indent="-240992" algn="l" defTabSz="481984" rtl="0" eaLnBrk="1" latinLnBrk="0" hangingPunct="1">
        <a:spcBef>
          <a:spcPct val="20000"/>
        </a:spcBef>
        <a:buFont typeface="Arial"/>
        <a:buChar char="•"/>
        <a:defRPr sz="2155" kern="1200">
          <a:solidFill>
            <a:schemeClr val="tx1"/>
          </a:solidFill>
          <a:latin typeface="+mn-lt"/>
          <a:ea typeface="+mn-ea"/>
          <a:cs typeface="+mn-cs"/>
        </a:defRPr>
      </a:lvl6pPr>
      <a:lvl7pPr marL="3132899" indent="-240992" algn="l" defTabSz="481984" rtl="0" eaLnBrk="1" latinLnBrk="0" hangingPunct="1">
        <a:spcBef>
          <a:spcPct val="20000"/>
        </a:spcBef>
        <a:buFont typeface="Arial"/>
        <a:buChar char="•"/>
        <a:defRPr sz="2155" kern="1200">
          <a:solidFill>
            <a:schemeClr val="tx1"/>
          </a:solidFill>
          <a:latin typeface="+mn-lt"/>
          <a:ea typeface="+mn-ea"/>
          <a:cs typeface="+mn-cs"/>
        </a:defRPr>
      </a:lvl7pPr>
      <a:lvl8pPr marL="3614883" indent="-240992" algn="l" defTabSz="481984" rtl="0" eaLnBrk="1" latinLnBrk="0" hangingPunct="1">
        <a:spcBef>
          <a:spcPct val="20000"/>
        </a:spcBef>
        <a:buFont typeface="Arial"/>
        <a:buChar char="•"/>
        <a:defRPr sz="2155" kern="1200">
          <a:solidFill>
            <a:schemeClr val="tx1"/>
          </a:solidFill>
          <a:latin typeface="+mn-lt"/>
          <a:ea typeface="+mn-ea"/>
          <a:cs typeface="+mn-cs"/>
        </a:defRPr>
      </a:lvl8pPr>
      <a:lvl9pPr marL="4096868" indent="-240992" algn="l" defTabSz="481984" rtl="0" eaLnBrk="1" latinLnBrk="0" hangingPunct="1">
        <a:spcBef>
          <a:spcPct val="20000"/>
        </a:spcBef>
        <a:buFont typeface="Arial"/>
        <a:buChar char="•"/>
        <a:defRPr sz="21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81984" rtl="0" eaLnBrk="1" latinLnBrk="0" hangingPunct="1">
        <a:defRPr sz="1861" kern="1200">
          <a:solidFill>
            <a:schemeClr val="tx1"/>
          </a:solidFill>
          <a:latin typeface="+mn-lt"/>
          <a:ea typeface="+mn-ea"/>
          <a:cs typeface="+mn-cs"/>
        </a:defRPr>
      </a:lvl1pPr>
      <a:lvl2pPr marL="481984" algn="l" defTabSz="481984" rtl="0" eaLnBrk="1" latinLnBrk="0" hangingPunct="1">
        <a:defRPr sz="1861" kern="1200">
          <a:solidFill>
            <a:schemeClr val="tx1"/>
          </a:solidFill>
          <a:latin typeface="+mn-lt"/>
          <a:ea typeface="+mn-ea"/>
          <a:cs typeface="+mn-cs"/>
        </a:defRPr>
      </a:lvl2pPr>
      <a:lvl3pPr marL="963969" algn="l" defTabSz="481984" rtl="0" eaLnBrk="1" latinLnBrk="0" hangingPunct="1">
        <a:defRPr sz="1861" kern="1200">
          <a:solidFill>
            <a:schemeClr val="tx1"/>
          </a:solidFill>
          <a:latin typeface="+mn-lt"/>
          <a:ea typeface="+mn-ea"/>
          <a:cs typeface="+mn-cs"/>
        </a:defRPr>
      </a:lvl3pPr>
      <a:lvl4pPr marL="1445953" algn="l" defTabSz="481984" rtl="0" eaLnBrk="1" latinLnBrk="0" hangingPunct="1">
        <a:defRPr sz="1861" kern="1200">
          <a:solidFill>
            <a:schemeClr val="tx1"/>
          </a:solidFill>
          <a:latin typeface="+mn-lt"/>
          <a:ea typeface="+mn-ea"/>
          <a:cs typeface="+mn-cs"/>
        </a:defRPr>
      </a:lvl4pPr>
      <a:lvl5pPr marL="1927938" algn="l" defTabSz="481984" rtl="0" eaLnBrk="1" latinLnBrk="0" hangingPunct="1">
        <a:defRPr sz="1861" kern="1200">
          <a:solidFill>
            <a:schemeClr val="tx1"/>
          </a:solidFill>
          <a:latin typeface="+mn-lt"/>
          <a:ea typeface="+mn-ea"/>
          <a:cs typeface="+mn-cs"/>
        </a:defRPr>
      </a:lvl5pPr>
      <a:lvl6pPr marL="2409923" algn="l" defTabSz="481984" rtl="0" eaLnBrk="1" latinLnBrk="0" hangingPunct="1">
        <a:defRPr sz="1861" kern="1200">
          <a:solidFill>
            <a:schemeClr val="tx1"/>
          </a:solidFill>
          <a:latin typeface="+mn-lt"/>
          <a:ea typeface="+mn-ea"/>
          <a:cs typeface="+mn-cs"/>
        </a:defRPr>
      </a:lvl6pPr>
      <a:lvl7pPr marL="2891907" algn="l" defTabSz="481984" rtl="0" eaLnBrk="1" latinLnBrk="0" hangingPunct="1">
        <a:defRPr sz="1861" kern="1200">
          <a:solidFill>
            <a:schemeClr val="tx1"/>
          </a:solidFill>
          <a:latin typeface="+mn-lt"/>
          <a:ea typeface="+mn-ea"/>
          <a:cs typeface="+mn-cs"/>
        </a:defRPr>
      </a:lvl7pPr>
      <a:lvl8pPr marL="3373891" algn="l" defTabSz="481984" rtl="0" eaLnBrk="1" latinLnBrk="0" hangingPunct="1">
        <a:defRPr sz="1861" kern="1200">
          <a:solidFill>
            <a:schemeClr val="tx1"/>
          </a:solidFill>
          <a:latin typeface="+mn-lt"/>
          <a:ea typeface="+mn-ea"/>
          <a:cs typeface="+mn-cs"/>
        </a:defRPr>
      </a:lvl8pPr>
      <a:lvl9pPr marL="3855875" algn="l" defTabSz="481984" rtl="0" eaLnBrk="1" latinLnBrk="0" hangingPunct="1">
        <a:defRPr sz="18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7680" y="6921361"/>
            <a:ext cx="2275840" cy="397581"/>
          </a:xfrm>
          <a:prstGeom prst="rect">
            <a:avLst/>
          </a:prstGeom>
        </p:spPr>
        <p:txBody>
          <a:bodyPr vert="horz" lIns="98399" tIns="49199" rIns="98399" bIns="49199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55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478989B-D355-0747-A83C-097537EA59A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2480" y="6921361"/>
            <a:ext cx="3088640" cy="397581"/>
          </a:xfrm>
          <a:prstGeom prst="rect">
            <a:avLst/>
          </a:prstGeom>
        </p:spPr>
        <p:txBody>
          <a:bodyPr vert="horz" lIns="98399" tIns="49199" rIns="98399" bIns="49199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55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Origins Science Scholars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0080" y="6921361"/>
            <a:ext cx="2275840" cy="397581"/>
          </a:xfrm>
          <a:prstGeom prst="rect">
            <a:avLst/>
          </a:prstGeom>
        </p:spPr>
        <p:txBody>
          <a:bodyPr vert="horz" lIns="98399" tIns="49199" rIns="98399" bIns="49199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55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FCE2AC0-5429-2642-9EAF-716A3FDB817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63058" y="788624"/>
            <a:ext cx="7820871" cy="5963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293" tIns="36146" rIns="72293" bIns="36146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7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138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7" r:id="rId1"/>
    <p:sldLayoutId id="2147484738" r:id="rId2"/>
    <p:sldLayoutId id="2147484739" r:id="rId3"/>
    <p:sldLayoutId id="2147484740" r:id="rId4"/>
    <p:sldLayoutId id="2147484741" r:id="rId5"/>
    <p:sldLayoutId id="2147484742" r:id="rId6"/>
    <p:sldLayoutId id="2147484743" r:id="rId7"/>
    <p:sldLayoutId id="2147484744" r:id="rId8"/>
    <p:sldLayoutId id="2147484745" r:id="rId9"/>
    <p:sldLayoutId id="2147484746" r:id="rId10"/>
    <p:sldLayoutId id="2147484747" r:id="rId11"/>
  </p:sldLayoutIdLst>
  <p:txStyles>
    <p:titleStyle>
      <a:lvl1pPr algn="ctr" defTabSz="361477" rtl="0" fontAlgn="base">
        <a:spcBef>
          <a:spcPct val="0"/>
        </a:spcBef>
        <a:spcAft>
          <a:spcPct val="0"/>
        </a:spcAft>
        <a:defRPr sz="3453" kern="1200">
          <a:solidFill>
            <a:schemeClr val="tx1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defTabSz="361477" rtl="0" fontAlgn="base">
        <a:spcBef>
          <a:spcPct val="0"/>
        </a:spcBef>
        <a:spcAft>
          <a:spcPct val="0"/>
        </a:spcAft>
        <a:defRPr sz="3453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2pPr>
      <a:lvl3pPr algn="ctr" defTabSz="361477" rtl="0" fontAlgn="base">
        <a:spcBef>
          <a:spcPct val="0"/>
        </a:spcBef>
        <a:spcAft>
          <a:spcPct val="0"/>
        </a:spcAft>
        <a:defRPr sz="3453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3pPr>
      <a:lvl4pPr algn="ctr" defTabSz="361477" rtl="0" fontAlgn="base">
        <a:spcBef>
          <a:spcPct val="0"/>
        </a:spcBef>
        <a:spcAft>
          <a:spcPct val="0"/>
        </a:spcAft>
        <a:defRPr sz="3453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4pPr>
      <a:lvl5pPr algn="ctr" defTabSz="361477" rtl="0" fontAlgn="base">
        <a:spcBef>
          <a:spcPct val="0"/>
        </a:spcBef>
        <a:spcAft>
          <a:spcPct val="0"/>
        </a:spcAft>
        <a:defRPr sz="3453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5pPr>
      <a:lvl6pPr marL="361477" algn="ctr" defTabSz="361477" rtl="0" fontAlgn="base">
        <a:spcBef>
          <a:spcPct val="0"/>
        </a:spcBef>
        <a:spcAft>
          <a:spcPct val="0"/>
        </a:spcAft>
        <a:defRPr sz="3453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6pPr>
      <a:lvl7pPr marL="722954" algn="ctr" defTabSz="361477" rtl="0" fontAlgn="base">
        <a:spcBef>
          <a:spcPct val="0"/>
        </a:spcBef>
        <a:spcAft>
          <a:spcPct val="0"/>
        </a:spcAft>
        <a:defRPr sz="3453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7pPr>
      <a:lvl8pPr marL="1084431" algn="ctr" defTabSz="361477" rtl="0" fontAlgn="base">
        <a:spcBef>
          <a:spcPct val="0"/>
        </a:spcBef>
        <a:spcAft>
          <a:spcPct val="0"/>
        </a:spcAft>
        <a:defRPr sz="3453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8pPr>
      <a:lvl9pPr marL="1445908" algn="ctr" defTabSz="361477" rtl="0" fontAlgn="base">
        <a:spcBef>
          <a:spcPct val="0"/>
        </a:spcBef>
        <a:spcAft>
          <a:spcPct val="0"/>
        </a:spcAft>
        <a:defRPr sz="3453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271108" indent="-271108" algn="l" defTabSz="361477" rtl="0" fontAlgn="base">
        <a:spcBef>
          <a:spcPct val="20000"/>
        </a:spcBef>
        <a:spcAft>
          <a:spcPct val="0"/>
        </a:spcAft>
        <a:buFont typeface="Arial" pitchFamily="-111" charset="0"/>
        <a:buChar char="•"/>
        <a:defRPr sz="2498" kern="1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587400" indent="-225923" algn="l" defTabSz="361477" rtl="0" fontAlgn="base">
        <a:spcBef>
          <a:spcPct val="20000"/>
        </a:spcBef>
        <a:spcAft>
          <a:spcPct val="0"/>
        </a:spcAft>
        <a:buFont typeface="Arial" pitchFamily="-111" charset="0"/>
        <a:buChar char="–"/>
        <a:defRPr sz="2204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2pPr>
      <a:lvl3pPr marL="903692" indent="-180738" algn="l" defTabSz="361477" rtl="0" fontAlgn="base">
        <a:spcBef>
          <a:spcPct val="20000"/>
        </a:spcBef>
        <a:spcAft>
          <a:spcPct val="0"/>
        </a:spcAft>
        <a:buFont typeface="Arial" pitchFamily="-111" charset="0"/>
        <a:buChar char="•"/>
        <a:defRPr sz="191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3pPr>
      <a:lvl4pPr marL="1265170" indent="-180738" algn="l" defTabSz="361477" rtl="0" fontAlgn="base">
        <a:spcBef>
          <a:spcPct val="20000"/>
        </a:spcBef>
        <a:spcAft>
          <a:spcPct val="0"/>
        </a:spcAft>
        <a:buFont typeface="Arial" pitchFamily="-111" charset="0"/>
        <a:buChar char="–"/>
        <a:defRPr sz="1616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4pPr>
      <a:lvl5pPr marL="1626646" indent="-180738" algn="l" defTabSz="361477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1616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5pPr>
      <a:lvl6pPr marL="1988124" indent="-180738" algn="l" defTabSz="361477" rtl="0" eaLnBrk="1" latinLnBrk="0" hangingPunct="1">
        <a:spcBef>
          <a:spcPct val="20000"/>
        </a:spcBef>
        <a:buFont typeface="Arial"/>
        <a:buChar char="•"/>
        <a:defRPr sz="1616" kern="1200">
          <a:solidFill>
            <a:schemeClr val="tx1"/>
          </a:solidFill>
          <a:latin typeface="+mn-lt"/>
          <a:ea typeface="+mn-ea"/>
          <a:cs typeface="+mn-cs"/>
        </a:defRPr>
      </a:lvl6pPr>
      <a:lvl7pPr marL="2349601" indent="-180738" algn="l" defTabSz="361477" rtl="0" eaLnBrk="1" latinLnBrk="0" hangingPunct="1">
        <a:spcBef>
          <a:spcPct val="20000"/>
        </a:spcBef>
        <a:buFont typeface="Arial"/>
        <a:buChar char="•"/>
        <a:defRPr sz="1616" kern="1200">
          <a:solidFill>
            <a:schemeClr val="tx1"/>
          </a:solidFill>
          <a:latin typeface="+mn-lt"/>
          <a:ea typeface="+mn-ea"/>
          <a:cs typeface="+mn-cs"/>
        </a:defRPr>
      </a:lvl7pPr>
      <a:lvl8pPr marL="2711078" indent="-180738" algn="l" defTabSz="361477" rtl="0" eaLnBrk="1" latinLnBrk="0" hangingPunct="1">
        <a:spcBef>
          <a:spcPct val="20000"/>
        </a:spcBef>
        <a:buFont typeface="Arial"/>
        <a:buChar char="•"/>
        <a:defRPr sz="1616" kern="1200">
          <a:solidFill>
            <a:schemeClr val="tx1"/>
          </a:solidFill>
          <a:latin typeface="+mn-lt"/>
          <a:ea typeface="+mn-ea"/>
          <a:cs typeface="+mn-cs"/>
        </a:defRPr>
      </a:lvl8pPr>
      <a:lvl9pPr marL="3072555" indent="-180738" algn="l" defTabSz="361477" rtl="0" eaLnBrk="1" latinLnBrk="0" hangingPunct="1">
        <a:spcBef>
          <a:spcPct val="20000"/>
        </a:spcBef>
        <a:buFont typeface="Arial"/>
        <a:buChar char="•"/>
        <a:defRPr sz="16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1477" rtl="0" eaLnBrk="1" latinLnBrk="0" hangingPunct="1">
        <a:defRPr sz="1396" kern="1200">
          <a:solidFill>
            <a:schemeClr val="tx1"/>
          </a:solidFill>
          <a:latin typeface="+mn-lt"/>
          <a:ea typeface="+mn-ea"/>
          <a:cs typeface="+mn-cs"/>
        </a:defRPr>
      </a:lvl1pPr>
      <a:lvl2pPr marL="361477" algn="l" defTabSz="361477" rtl="0" eaLnBrk="1" latinLnBrk="0" hangingPunct="1">
        <a:defRPr sz="1396" kern="1200">
          <a:solidFill>
            <a:schemeClr val="tx1"/>
          </a:solidFill>
          <a:latin typeface="+mn-lt"/>
          <a:ea typeface="+mn-ea"/>
          <a:cs typeface="+mn-cs"/>
        </a:defRPr>
      </a:lvl2pPr>
      <a:lvl3pPr marL="722954" algn="l" defTabSz="361477" rtl="0" eaLnBrk="1" latinLnBrk="0" hangingPunct="1">
        <a:defRPr sz="1396" kern="1200">
          <a:solidFill>
            <a:schemeClr val="tx1"/>
          </a:solidFill>
          <a:latin typeface="+mn-lt"/>
          <a:ea typeface="+mn-ea"/>
          <a:cs typeface="+mn-cs"/>
        </a:defRPr>
      </a:lvl3pPr>
      <a:lvl4pPr marL="1084431" algn="l" defTabSz="361477" rtl="0" eaLnBrk="1" latinLnBrk="0" hangingPunct="1">
        <a:defRPr sz="1396" kern="1200">
          <a:solidFill>
            <a:schemeClr val="tx1"/>
          </a:solidFill>
          <a:latin typeface="+mn-lt"/>
          <a:ea typeface="+mn-ea"/>
          <a:cs typeface="+mn-cs"/>
        </a:defRPr>
      </a:lvl4pPr>
      <a:lvl5pPr marL="1445908" algn="l" defTabSz="361477" rtl="0" eaLnBrk="1" latinLnBrk="0" hangingPunct="1">
        <a:defRPr sz="1396" kern="1200">
          <a:solidFill>
            <a:schemeClr val="tx1"/>
          </a:solidFill>
          <a:latin typeface="+mn-lt"/>
          <a:ea typeface="+mn-ea"/>
          <a:cs typeface="+mn-cs"/>
        </a:defRPr>
      </a:lvl5pPr>
      <a:lvl6pPr marL="1807386" algn="l" defTabSz="361477" rtl="0" eaLnBrk="1" latinLnBrk="0" hangingPunct="1">
        <a:defRPr sz="1396" kern="1200">
          <a:solidFill>
            <a:schemeClr val="tx1"/>
          </a:solidFill>
          <a:latin typeface="+mn-lt"/>
          <a:ea typeface="+mn-ea"/>
          <a:cs typeface="+mn-cs"/>
        </a:defRPr>
      </a:lvl6pPr>
      <a:lvl7pPr marL="2168862" algn="l" defTabSz="361477" rtl="0" eaLnBrk="1" latinLnBrk="0" hangingPunct="1">
        <a:defRPr sz="1396" kern="1200">
          <a:solidFill>
            <a:schemeClr val="tx1"/>
          </a:solidFill>
          <a:latin typeface="+mn-lt"/>
          <a:ea typeface="+mn-ea"/>
          <a:cs typeface="+mn-cs"/>
        </a:defRPr>
      </a:lvl7pPr>
      <a:lvl8pPr marL="2530339" algn="l" defTabSz="361477" rtl="0" eaLnBrk="1" latinLnBrk="0" hangingPunct="1">
        <a:defRPr sz="1396" kern="1200">
          <a:solidFill>
            <a:schemeClr val="tx1"/>
          </a:solidFill>
          <a:latin typeface="+mn-lt"/>
          <a:ea typeface="+mn-ea"/>
          <a:cs typeface="+mn-cs"/>
        </a:defRPr>
      </a:lvl8pPr>
      <a:lvl9pPr marL="2891816" algn="l" defTabSz="361477" rtl="0" eaLnBrk="1" latinLnBrk="0" hangingPunct="1">
        <a:defRPr sz="139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jp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gif"/><Relationship Id="rId11" Type="http://schemas.openxmlformats.org/officeDocument/2006/relationships/image" Target="../media/image168.png"/><Relationship Id="rId5" Type="http://schemas.openxmlformats.org/officeDocument/2006/relationships/image" Target="../media/image54.png"/><Relationship Id="rId10" Type="http://schemas.openxmlformats.org/officeDocument/2006/relationships/image" Target="../media/image59.jpe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g"/><Relationship Id="rId9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5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ge.ch/" TargetMode="External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0.png"/><Relationship Id="rId5" Type="http://schemas.openxmlformats.org/officeDocument/2006/relationships/image" Target="../media/image15.jpeg"/><Relationship Id="rId4" Type="http://schemas.openxmlformats.org/officeDocument/2006/relationships/image" Target="../media/image1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56.xml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7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7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7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7.xml"/><Relationship Id="rId4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7.xml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8.xml"/><Relationship Id="rId4" Type="http://schemas.openxmlformats.org/officeDocument/2006/relationships/image" Target="../media/image9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Layout" Target="../slideLayouts/slideLayout189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94.gif"/><Relationship Id="rId4" Type="http://schemas.openxmlformats.org/officeDocument/2006/relationships/image" Target="../media/image93.gi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8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89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gif"/><Relationship Id="rId3" Type="http://schemas.openxmlformats.org/officeDocument/2006/relationships/image" Target="../media/image97.gif"/><Relationship Id="rId7" Type="http://schemas.openxmlformats.org/officeDocument/2006/relationships/image" Target="../media/image101.gif"/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189.xml"/><Relationship Id="rId6" Type="http://schemas.openxmlformats.org/officeDocument/2006/relationships/image" Target="../media/image100.gif"/><Relationship Id="rId5" Type="http://schemas.openxmlformats.org/officeDocument/2006/relationships/image" Target="../media/image99.gif"/><Relationship Id="rId4" Type="http://schemas.openxmlformats.org/officeDocument/2006/relationships/image" Target="../media/image98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8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89.xml"/><Relationship Id="rId4" Type="http://schemas.openxmlformats.org/officeDocument/2006/relationships/image" Target="../media/image10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3.png"/><Relationship Id="rId11" Type="http://schemas.openxmlformats.org/officeDocument/2006/relationships/image" Target="../media/image28.jp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Layout" Target="../slideLayouts/slideLayout189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06.jpeg"/><Relationship Id="rId4" Type="http://schemas.openxmlformats.org/officeDocument/2006/relationships/image" Target="../media/image9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0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0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emf"/><Relationship Id="rId3" Type="http://schemas.openxmlformats.org/officeDocument/2006/relationships/image" Target="../media/image110.jpeg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33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3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33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0.png"/><Relationship Id="rId13" Type="http://schemas.openxmlformats.org/officeDocument/2006/relationships/image" Target="../media/image750.png"/><Relationship Id="rId18" Type="http://schemas.openxmlformats.org/officeDocument/2006/relationships/image" Target="../media/image800.png"/><Relationship Id="rId26" Type="http://schemas.openxmlformats.org/officeDocument/2006/relationships/image" Target="../media/image126.gif"/><Relationship Id="rId3" Type="http://schemas.microsoft.com/office/2007/relationships/media" Target="../media/media3.mp4"/><Relationship Id="rId21" Type="http://schemas.openxmlformats.org/officeDocument/2006/relationships/image" Target="../media/image121.jpeg"/><Relationship Id="rId7" Type="http://schemas.openxmlformats.org/officeDocument/2006/relationships/image" Target="../media/image119.png"/><Relationship Id="rId12" Type="http://schemas.openxmlformats.org/officeDocument/2006/relationships/image" Target="../media/image740.png"/><Relationship Id="rId17" Type="http://schemas.openxmlformats.org/officeDocument/2006/relationships/image" Target="../media/image790.png"/><Relationship Id="rId25" Type="http://schemas.openxmlformats.org/officeDocument/2006/relationships/image" Target="../media/image125.png"/><Relationship Id="rId2" Type="http://schemas.openxmlformats.org/officeDocument/2006/relationships/video" Target="../media/media2.mov"/><Relationship Id="rId16" Type="http://schemas.openxmlformats.org/officeDocument/2006/relationships/image" Target="../media/image780.png"/><Relationship Id="rId20" Type="http://schemas.openxmlformats.org/officeDocument/2006/relationships/image" Target="../media/image120.jpeg"/><Relationship Id="rId1" Type="http://schemas.microsoft.com/office/2007/relationships/media" Target="../media/media2.mov"/><Relationship Id="rId6" Type="http://schemas.openxmlformats.org/officeDocument/2006/relationships/image" Target="../media/image118.png"/><Relationship Id="rId11" Type="http://schemas.openxmlformats.org/officeDocument/2006/relationships/image" Target="../media/image730.png"/><Relationship Id="rId24" Type="http://schemas.openxmlformats.org/officeDocument/2006/relationships/image" Target="../media/image124.png"/><Relationship Id="rId5" Type="http://schemas.openxmlformats.org/officeDocument/2006/relationships/slideLayout" Target="../slideLayouts/slideLayout4.xml"/><Relationship Id="rId15" Type="http://schemas.openxmlformats.org/officeDocument/2006/relationships/image" Target="../media/image770.png"/><Relationship Id="rId23" Type="http://schemas.openxmlformats.org/officeDocument/2006/relationships/image" Target="../media/image123.jpeg"/><Relationship Id="rId10" Type="http://schemas.openxmlformats.org/officeDocument/2006/relationships/image" Target="../media/image720.png"/><Relationship Id="rId19" Type="http://schemas.openxmlformats.org/officeDocument/2006/relationships/image" Target="../media/image810.png"/><Relationship Id="rId4" Type="http://schemas.openxmlformats.org/officeDocument/2006/relationships/video" Target="../media/media3.mp4"/><Relationship Id="rId9" Type="http://schemas.openxmlformats.org/officeDocument/2006/relationships/image" Target="../media/image710.png"/><Relationship Id="rId14" Type="http://schemas.openxmlformats.org/officeDocument/2006/relationships/image" Target="../media/image760.png"/><Relationship Id="rId22" Type="http://schemas.openxmlformats.org/officeDocument/2006/relationships/image" Target="../media/image122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3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3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129.jpeg"/><Relationship Id="rId5" Type="http://schemas.openxmlformats.org/officeDocument/2006/relationships/image" Target="../media/image128.png"/><Relationship Id="rId4" Type="http://schemas.openxmlformats.org/officeDocument/2006/relationships/image" Target="../media/image1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31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070.png"/><Relationship Id="rId7" Type="http://schemas.openxmlformats.org/officeDocument/2006/relationships/image" Target="../media/image1090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44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10" Type="http://schemas.openxmlformats.org/officeDocument/2006/relationships/image" Target="../media/image135.png"/><Relationship Id="rId4" Type="http://schemas.openxmlformats.org/officeDocument/2006/relationships/image" Target="../media/image131.png"/><Relationship Id="rId9" Type="http://schemas.openxmlformats.org/officeDocument/2006/relationships/image" Target="../media/image110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44.xml"/><Relationship Id="rId4" Type="http://schemas.openxmlformats.org/officeDocument/2006/relationships/image" Target="../media/image143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2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44.xml"/><Relationship Id="rId5" Type="http://schemas.openxmlformats.org/officeDocument/2006/relationships/image" Target="../media/image1461.png"/><Relationship Id="rId4" Type="http://schemas.openxmlformats.org/officeDocument/2006/relationships/image" Target="../media/image145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244.xml"/><Relationship Id="rId4" Type="http://schemas.openxmlformats.org/officeDocument/2006/relationships/image" Target="../media/image148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244.xml"/><Relationship Id="rId5" Type="http://schemas.openxmlformats.org/officeDocument/2006/relationships/image" Target="../media/image198.png"/><Relationship Id="rId4" Type="http://schemas.openxmlformats.org/officeDocument/2006/relationships/image" Target="../media/image19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71.xml"/><Relationship Id="rId4" Type="http://schemas.openxmlformats.org/officeDocument/2006/relationships/image" Target="../media/image14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7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7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71.xml"/><Relationship Id="rId4" Type="http://schemas.openxmlformats.org/officeDocument/2006/relationships/image" Target="../media/image14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tif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7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0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7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78.xml"/><Relationship Id="rId4" Type="http://schemas.openxmlformats.org/officeDocument/2006/relationships/image" Target="../media/image15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7" Type="http://schemas.openxmlformats.org/officeDocument/2006/relationships/image" Target="../media/image4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blipFill dpi="0" rotWithShape="1">
          <a:blip r:embed="rId3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431" y="6790953"/>
            <a:ext cx="1997423" cy="58501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356480" y="7083463"/>
            <a:ext cx="2802749" cy="406152"/>
          </a:xfrm>
          <a:prstGeom prst="rect">
            <a:avLst/>
          </a:prstGeom>
          <a:noFill/>
        </p:spPr>
        <p:txBody>
          <a:bodyPr wrap="square" lIns="97424" tIns="48712" rIns="97424" bIns="48712">
            <a:spAutoFit/>
          </a:bodyPr>
          <a:lstStyle/>
          <a:p>
            <a:pPr marL="0" marR="0" lvl="0" indent="0" algn="ctr" defTabSz="9732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Claudia de Rham</a:t>
            </a:r>
          </a:p>
        </p:txBody>
      </p:sp>
      <p:pic>
        <p:nvPicPr>
          <p:cNvPr id="2050" name="Picture 2" descr="Communicate with the universe">
            <a:extLst>
              <a:ext uri="{FF2B5EF4-FFF2-40B4-BE49-F238E27FC236}">
                <a16:creationId xmlns:a16="http://schemas.microsoft.com/office/drawing/2014/main" id="{D91E6816-8D66-4F56-ABC6-FFF865840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14" y="1954437"/>
            <a:ext cx="76200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1102440"/>
            <a:ext cx="9753600" cy="244072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1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817227-9C2A-4328-A7ED-EA2C056F4AF1}"/>
              </a:ext>
            </a:extLst>
          </p:cNvPr>
          <p:cNvSpPr txBox="1"/>
          <p:nvPr/>
        </p:nvSpPr>
        <p:spPr>
          <a:xfrm>
            <a:off x="746831" y="6772946"/>
            <a:ext cx="16289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18</a:t>
            </a:r>
            <a:r>
              <a:rPr kumimoji="0" lang="en-GB" sz="2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th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Dec 2024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ECFE55C-A7D3-441D-BC60-516AC7B28521}"/>
              </a:ext>
            </a:extLst>
          </p:cNvPr>
          <p:cNvSpPr/>
          <p:nvPr/>
        </p:nvSpPr>
        <p:spPr>
          <a:xfrm rot="16200000">
            <a:off x="-1074467" y="2329291"/>
            <a:ext cx="4628232" cy="244072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1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A4E317-2229-4690-9E22-A0267D2B8C93}"/>
              </a:ext>
            </a:extLst>
          </p:cNvPr>
          <p:cNvSpPr/>
          <p:nvPr/>
        </p:nvSpPr>
        <p:spPr>
          <a:xfrm>
            <a:off x="752168" y="740288"/>
            <a:ext cx="8249264" cy="521601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251189"/>
              </a:avLst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Positivity in Research &amp; in the Sky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0BA317-AD7F-4BB5-8D7B-79028C5A322F}"/>
              </a:ext>
            </a:extLst>
          </p:cNvPr>
          <p:cNvSpPr txBox="1"/>
          <p:nvPr/>
        </p:nvSpPr>
        <p:spPr>
          <a:xfrm>
            <a:off x="106576" y="6275090"/>
            <a:ext cx="32151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YTF plenary talks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B89DA8-7495-05D1-ECE1-09971F3C7A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894" y="6236114"/>
            <a:ext cx="800234" cy="80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61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gure caption">
            <a:extLst>
              <a:ext uri="{FF2B5EF4-FFF2-40B4-BE49-F238E27FC236}">
                <a16:creationId xmlns:a16="http://schemas.microsoft.com/office/drawing/2014/main" id="{D9124CA0-2436-1261-8125-2E8D6D24B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561" y="6195285"/>
            <a:ext cx="2263263" cy="113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1497999" y="4962727"/>
            <a:ext cx="2972463" cy="1974602"/>
            <a:chOff x="1102624" y="-35247"/>
            <a:chExt cx="7147717" cy="5172828"/>
          </a:xfrm>
        </p:grpSpPr>
        <p:pic>
          <p:nvPicPr>
            <p:cNvPr id="14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484"/>
            <a:stretch/>
          </p:blipFill>
          <p:spPr bwMode="auto">
            <a:xfrm>
              <a:off x="1102624" y="-35247"/>
              <a:ext cx="7147717" cy="447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86" t="87480" r="11647" b="1670"/>
            <a:stretch/>
          </p:blipFill>
          <p:spPr bwMode="auto">
            <a:xfrm>
              <a:off x="2195192" y="4396920"/>
              <a:ext cx="5222648" cy="740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377200" y="322531"/>
            <a:ext cx="9146375" cy="707004"/>
          </a:xfrm>
          <a:prstGeom prst="rect">
            <a:avLst/>
          </a:prstGeom>
          <a:solidFill>
            <a:schemeClr val="bg1"/>
          </a:solidFill>
        </p:spPr>
        <p:txBody>
          <a:bodyPr wrap="square" lIns="90566" tIns="45283" rIns="90566" bIns="45283" rtlCol="0">
            <a:spAutoFit/>
          </a:bodyPr>
          <a:lstStyle/>
          <a:p>
            <a:pPr marL="0" marR="0" lvl="0" indent="0" algn="ctr" defTabSz="9743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Strong Evidence for General Relativity </a:t>
            </a:r>
          </a:p>
        </p:txBody>
      </p:sp>
      <p:pic>
        <p:nvPicPr>
          <p:cNvPr id="3074" name="Picture 2" descr="http://physicsforme.files.wordpress.com/2011/12/gravity-galaxy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6" r="29730" b="25418"/>
          <a:stretch/>
        </p:blipFill>
        <p:spPr bwMode="auto">
          <a:xfrm>
            <a:off x="2373276" y="1309552"/>
            <a:ext cx="2252855" cy="235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images.iop.org/objects/phw/news/7/9/14/CASSIN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404" y="1296922"/>
            <a:ext cx="1665129" cy="2354288"/>
          </a:xfrm>
          <a:prstGeom prst="rect">
            <a:avLst/>
          </a:prstGeom>
          <a:noFill/>
        </p:spPr>
      </p:pic>
      <p:pic>
        <p:nvPicPr>
          <p:cNvPr id="3082" name="Picture 10" descr="http://mcdonaldobservatory.org/images/news/gallery/d_Tele_laser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4483887" y="5246779"/>
            <a:ext cx="1202317" cy="167244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87672" y="3653318"/>
            <a:ext cx="2424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Gravitational Lensing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106705" y="3676530"/>
            <a:ext cx="2171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Frame Dragging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49746" y="4386898"/>
            <a:ext cx="40122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Tests of Equivalence Principle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0" y="4797821"/>
            <a:ext cx="1634801" cy="2304414"/>
            <a:chOff x="5671451" y="3231637"/>
            <a:chExt cx="3561817" cy="3874690"/>
          </a:xfrm>
        </p:grpSpPr>
        <p:pic>
          <p:nvPicPr>
            <p:cNvPr id="19" name="Picture 4" descr="http://upload.wikimedia.org/wikipedia/commons/thumb/0/04/PSR_B1913%2B16_period_shift_graph.svg/2000px-PSR_B1913%2B16_period_shift_graph.svg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671451" y="3231637"/>
              <a:ext cx="3561817" cy="3874690"/>
            </a:xfrm>
            <a:prstGeom prst="rect">
              <a:avLst/>
            </a:prstGeom>
            <a:noFill/>
          </p:spPr>
        </p:pic>
        <p:pic>
          <p:nvPicPr>
            <p:cNvPr id="20" name="Picture 6" descr="http://www.atnf.csiro.au/research/pulsar/array/images/BinaryPulsarThumbnail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792685" y="5529943"/>
              <a:ext cx="1411513" cy="1002794"/>
            </a:xfrm>
            <a:prstGeom prst="rect">
              <a:avLst/>
            </a:prstGeom>
            <a:noFill/>
          </p:spPr>
        </p:pic>
      </p:grpSp>
      <p:sp>
        <p:nvSpPr>
          <p:cNvPr id="21" name="TextBox 20"/>
          <p:cNvSpPr txBox="1"/>
          <p:nvPr/>
        </p:nvSpPr>
        <p:spPr>
          <a:xfrm>
            <a:off x="600447" y="7035874"/>
            <a:ext cx="28751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Binary Systems &amp; GWs</a:t>
            </a:r>
          </a:p>
        </p:txBody>
      </p:sp>
      <p:pic>
        <p:nvPicPr>
          <p:cNvPr id="2" name="Picture 5" descr="srtpend">
            <a:extLst>
              <a:ext uri="{FF2B5EF4-FFF2-40B4-BE49-F238E27FC236}">
                <a16:creationId xmlns:a16="http://schemas.microsoft.com/office/drawing/2014/main" id="{0A75E2D9-4898-8A27-317A-2138F7AB7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68461" y="4962727"/>
            <a:ext cx="1355106" cy="1137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The Confrontation between General Relativity and Experiment – arXiv Vanity">
            <a:extLst>
              <a:ext uri="{FF2B5EF4-FFF2-40B4-BE49-F238E27FC236}">
                <a16:creationId xmlns:a16="http://schemas.microsoft.com/office/drawing/2014/main" id="{A10A0991-C664-882E-2D05-2BDBA5D69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824" y="4840427"/>
            <a:ext cx="1917751" cy="24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Observing the Inner Shadow of a Black Hole: A Direct View of the Event  Horizon – Astrophysics@GU">
            <a:extLst>
              <a:ext uri="{FF2B5EF4-FFF2-40B4-BE49-F238E27FC236}">
                <a16:creationId xmlns:a16="http://schemas.microsoft.com/office/drawing/2014/main" id="{BB0BFA5F-AE8D-2E09-3B1A-FEA635826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759" y="1154324"/>
            <a:ext cx="4682129" cy="261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C05089-A937-15F9-5DA9-B02BCAB2466E}"/>
              </a:ext>
            </a:extLst>
          </p:cNvPr>
          <p:cNvSpPr txBox="1"/>
          <p:nvPr/>
        </p:nvSpPr>
        <p:spPr>
          <a:xfrm>
            <a:off x="5811663" y="3665948"/>
            <a:ext cx="2979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BH Shadow /  Photon Ring</a:t>
            </a:r>
          </a:p>
        </p:txBody>
      </p:sp>
    </p:spTree>
    <p:extLst>
      <p:ext uri="{BB962C8B-B14F-4D97-AF65-F5344CB8AC3E}">
        <p14:creationId xmlns:p14="http://schemas.microsoft.com/office/powerpoint/2010/main" val="3882673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9B4C12-FA88-4947-88FB-47ED1EA4C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4610" y="1975410"/>
            <a:ext cx="2063631" cy="15530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7484" y="322531"/>
            <a:ext cx="9370141" cy="707004"/>
          </a:xfrm>
          <a:prstGeom prst="rect">
            <a:avLst/>
          </a:prstGeom>
          <a:solidFill>
            <a:schemeClr val="bg1"/>
          </a:solidFill>
        </p:spPr>
        <p:txBody>
          <a:bodyPr wrap="square" lIns="90566" tIns="45283" rIns="90566" bIns="45283" rtlCol="0">
            <a:spAutoFit/>
          </a:bodyPr>
          <a:lstStyle/>
          <a:p>
            <a:pPr marL="0" marR="0" lvl="0" indent="0" algn="ctr" defTabSz="9743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Converging in our Cosmological Paradigm</a:t>
            </a: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77701" y="4678459"/>
            <a:ext cx="3255008" cy="2011132"/>
            <a:chOff x="1102624" y="-35247"/>
            <a:chExt cx="7147718" cy="5192439"/>
          </a:xfrm>
        </p:grpSpPr>
        <p:pic>
          <p:nvPicPr>
            <p:cNvPr id="14" name="Picture 13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484"/>
            <a:stretch/>
          </p:blipFill>
          <p:spPr bwMode="auto">
            <a:xfrm>
              <a:off x="1102624" y="-35247"/>
              <a:ext cx="7147718" cy="447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5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547" r="11647" b="1670"/>
            <a:stretch/>
          </p:blipFill>
          <p:spPr bwMode="auto">
            <a:xfrm>
              <a:off x="1102624" y="4421065"/>
              <a:ext cx="6315219" cy="736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A415C1D3-9101-4843-A07D-C4AC41786B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399" y="4485058"/>
            <a:ext cx="3002500" cy="26379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8D17A75-F655-4671-B2B4-4E81CF813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47" y="1967973"/>
            <a:ext cx="2986984" cy="151838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495AF6D-6E52-486E-9030-FBA20461BA64}"/>
              </a:ext>
            </a:extLst>
          </p:cNvPr>
          <p:cNvSpPr txBox="1"/>
          <p:nvPr/>
        </p:nvSpPr>
        <p:spPr>
          <a:xfrm>
            <a:off x="7007442" y="7106444"/>
            <a:ext cx="2668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Cosmological Paradigm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F28C27-D505-42E0-9D0D-A4D1C32105F3}"/>
              </a:ext>
            </a:extLst>
          </p:cNvPr>
          <p:cNvSpPr txBox="1"/>
          <p:nvPr/>
        </p:nvSpPr>
        <p:spPr>
          <a:xfrm>
            <a:off x="285140" y="6783278"/>
            <a:ext cx="2461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Gravitational Waves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19FB55A-701A-4A87-BCE1-1EB91EF7EAD3}"/>
              </a:ext>
            </a:extLst>
          </p:cNvPr>
          <p:cNvSpPr txBox="1"/>
          <p:nvPr/>
        </p:nvSpPr>
        <p:spPr>
          <a:xfrm>
            <a:off x="6840420" y="2728158"/>
            <a:ext cx="29131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Baryonic Acoustic Oscillations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14CCC3D-0820-4ED5-AED4-7BDF9A96EFF9}"/>
              </a:ext>
            </a:extLst>
          </p:cNvPr>
          <p:cNvSpPr txBox="1"/>
          <p:nvPr/>
        </p:nvSpPr>
        <p:spPr>
          <a:xfrm>
            <a:off x="396228" y="3810742"/>
            <a:ext cx="2668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Cosmic Microwave Background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0E66AD-BADC-4FD7-915E-1B566238D7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8291" y="1573879"/>
            <a:ext cx="2487921" cy="206029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D46AABB-9067-4D2D-89C6-4FA1B23B1D24}"/>
              </a:ext>
            </a:extLst>
          </p:cNvPr>
          <p:cNvSpPr txBox="1"/>
          <p:nvPr/>
        </p:nvSpPr>
        <p:spPr>
          <a:xfrm>
            <a:off x="3748022" y="3810742"/>
            <a:ext cx="2668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Type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Ia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Supernovae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BF99C-414A-4319-8DAE-54F03950B94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959" b="1"/>
          <a:stretch/>
        </p:blipFill>
        <p:spPr>
          <a:xfrm>
            <a:off x="3324069" y="4569618"/>
            <a:ext cx="3233556" cy="239697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AEE0B82-276A-4960-A8EC-884E3331A943}"/>
              </a:ext>
            </a:extLst>
          </p:cNvPr>
          <p:cNvSpPr txBox="1"/>
          <p:nvPr/>
        </p:nvSpPr>
        <p:spPr>
          <a:xfrm>
            <a:off x="3710337" y="6914236"/>
            <a:ext cx="2461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Fluctuation amplitude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(DES Collaboration+ 2016)</a:t>
            </a:r>
          </a:p>
        </p:txBody>
      </p:sp>
      <p:pic>
        <p:nvPicPr>
          <p:cNvPr id="4" name="Picture 2" descr="Hubble telescope accused of Hubble tension">
            <a:extLst>
              <a:ext uri="{FF2B5EF4-FFF2-40B4-BE49-F238E27FC236}">
                <a16:creationId xmlns:a16="http://schemas.microsoft.com/office/drawing/2014/main" id="{4C5B70BB-06FE-9B87-4E24-23F957AB6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479" y="1603460"/>
            <a:ext cx="3201277" cy="223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8244DC6-1FBF-2BDD-102A-DD352FBB09B5}"/>
                  </a:ext>
                </a:extLst>
              </p:cNvPr>
              <p:cNvSpPr txBox="1"/>
              <p:nvPr/>
            </p:nvSpPr>
            <p:spPr>
              <a:xfrm>
                <a:off x="6557625" y="1279403"/>
                <a:ext cx="105131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l-GR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matter</m:t>
                          </m:r>
                        </m:sub>
                      </m:sSub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8244DC6-1FBF-2BDD-102A-DD352FBB09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7625" y="1279403"/>
                <a:ext cx="1051313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5EDF31C-1C1F-8FB0-4BE7-F4ECE8E21AC8}"/>
                  </a:ext>
                </a:extLst>
              </p:cNvPr>
              <p:cNvSpPr txBox="1"/>
              <p:nvPr/>
            </p:nvSpPr>
            <p:spPr>
              <a:xfrm>
                <a:off x="9136521" y="3792414"/>
                <a:ext cx="53937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𝐻</m:t>
                          </m:r>
                        </m:e>
                        <m:sub>
                          <m: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5EDF31C-1C1F-8FB0-4BE7-F4ECE8E21A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6521" y="3792414"/>
                <a:ext cx="539378" cy="400110"/>
              </a:xfrm>
              <a:prstGeom prst="rect">
                <a:avLst/>
              </a:prstGeom>
              <a:blipFill>
                <a:blip r:embed="rId12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5447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andora's Box 2017. I didn't hear the ending to the story… | by Grace Dow |  Medium">
            <a:extLst>
              <a:ext uri="{FF2B5EF4-FFF2-40B4-BE49-F238E27FC236}">
                <a16:creationId xmlns:a16="http://schemas.microsoft.com/office/drawing/2014/main" id="{B453333C-A98D-4063-B9DA-26DD6988D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426" y="2711388"/>
            <a:ext cx="3632089" cy="301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136788"/>
            <a:ext cx="9674942" cy="583893"/>
          </a:xfrm>
          <a:prstGeom prst="rect">
            <a:avLst/>
          </a:prstGeom>
          <a:solidFill>
            <a:schemeClr val="bg1"/>
          </a:solidFill>
        </p:spPr>
        <p:txBody>
          <a:bodyPr wrap="square" lIns="90566" tIns="45283" rIns="90566" bIns="45283" rtlCol="0">
            <a:spAutoFit/>
          </a:bodyPr>
          <a:lstStyle/>
          <a:p>
            <a:pPr marL="0" marR="0" lvl="0" indent="0" algn="ctr" defTabSz="9743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or we unlocking Pandora’s Box?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C34ADF1-5214-40E1-822D-881FA6D11D4B}"/>
              </a:ext>
            </a:extLst>
          </p:cNvPr>
          <p:cNvSpPr/>
          <p:nvPr/>
        </p:nvSpPr>
        <p:spPr>
          <a:xfrm>
            <a:off x="7308509" y="4407521"/>
            <a:ext cx="2168704" cy="1042988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Nature of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inflaton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40EFA76-68AB-426C-A57D-133513AF40A4}"/>
              </a:ext>
            </a:extLst>
          </p:cNvPr>
          <p:cNvSpPr/>
          <p:nvPr/>
        </p:nvSpPr>
        <p:spPr>
          <a:xfrm>
            <a:off x="254122" y="3582167"/>
            <a:ext cx="1692675" cy="1346848"/>
          </a:xfrm>
          <a:prstGeom prst="ellipse">
            <a:avLst/>
          </a:prstGeom>
          <a:solidFill>
            <a:srgbClr val="FFC000"/>
          </a:solidFill>
          <a:ln>
            <a:solidFill>
              <a:srgbClr val="F270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Dark Matter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30A1972-BFB9-4CD7-B331-B1F8EBA7FCBA}"/>
              </a:ext>
            </a:extLst>
          </p:cNvPr>
          <p:cNvSpPr/>
          <p:nvPr/>
        </p:nvSpPr>
        <p:spPr>
          <a:xfrm>
            <a:off x="967232" y="1662022"/>
            <a:ext cx="1378946" cy="1238759"/>
          </a:xfrm>
          <a:prstGeom prst="ellipse">
            <a:avLst/>
          </a:prstGeom>
          <a:solidFill>
            <a:srgbClr val="EF8339"/>
          </a:solidFill>
          <a:ln>
            <a:solidFill>
              <a:srgbClr val="DC22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Dark Energy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A63ADAE-6C1D-4F10-86B0-F5E668FF3ED5}"/>
              </a:ext>
            </a:extLst>
          </p:cNvPr>
          <p:cNvSpPr/>
          <p:nvPr/>
        </p:nvSpPr>
        <p:spPr>
          <a:xfrm>
            <a:off x="5107375" y="841612"/>
            <a:ext cx="2168704" cy="1140889"/>
          </a:xfrm>
          <a:prstGeom prst="ellipse">
            <a:avLst/>
          </a:prstGeom>
          <a:solidFill>
            <a:srgbClr val="BA24AD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Hierarchy Problem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E506521-0622-4AFA-AB80-A3E356E0750F}"/>
              </a:ext>
            </a:extLst>
          </p:cNvPr>
          <p:cNvSpPr/>
          <p:nvPr/>
        </p:nvSpPr>
        <p:spPr>
          <a:xfrm>
            <a:off x="2961119" y="823736"/>
            <a:ext cx="1584000" cy="1368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CC problem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9C3E33D4-8167-4EFA-B817-6E76AB168504}"/>
              </a:ext>
            </a:extLst>
          </p:cNvPr>
          <p:cNvSpPr/>
          <p:nvPr/>
        </p:nvSpPr>
        <p:spPr>
          <a:xfrm>
            <a:off x="6334457" y="5751562"/>
            <a:ext cx="2168704" cy="919343"/>
          </a:xfrm>
          <a:prstGeom prst="ellipse">
            <a:avLst/>
          </a:prstGeom>
          <a:solidFill>
            <a:srgbClr val="00B05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Origin of Universe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81BEE83-3052-4095-9749-7012E2B87800}"/>
              </a:ext>
            </a:extLst>
          </p:cNvPr>
          <p:cNvSpPr/>
          <p:nvPr/>
        </p:nvSpPr>
        <p:spPr>
          <a:xfrm>
            <a:off x="4123095" y="6211233"/>
            <a:ext cx="1968560" cy="1081693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BH singularity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CE3931-1252-D670-6048-844024FC67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674" y="5478467"/>
            <a:ext cx="2662238" cy="185691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6D11BF1-F680-6755-8C12-F6078056B32A}"/>
              </a:ext>
            </a:extLst>
          </p:cNvPr>
          <p:cNvSpPr/>
          <p:nvPr/>
        </p:nvSpPr>
        <p:spPr>
          <a:xfrm>
            <a:off x="7072748" y="1729134"/>
            <a:ext cx="2168704" cy="1042988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Neutrino mass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AC2A39-D418-1798-6853-1E24537C5006}"/>
              </a:ext>
            </a:extLst>
          </p:cNvPr>
          <p:cNvSpPr/>
          <p:nvPr/>
        </p:nvSpPr>
        <p:spPr>
          <a:xfrm>
            <a:off x="7574631" y="3032121"/>
            <a:ext cx="2168704" cy="1042988"/>
          </a:xfrm>
          <a:prstGeom prst="ellipse">
            <a:avLst/>
          </a:prstGeom>
          <a:solidFill>
            <a:srgbClr val="0070C0"/>
          </a:solidFill>
          <a:ln>
            <a:solidFill>
              <a:srgbClr val="0BD0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Matter-Antimatter</a:t>
            </a:r>
          </a:p>
        </p:txBody>
      </p:sp>
    </p:spTree>
    <p:extLst>
      <p:ext uri="{BB962C8B-B14F-4D97-AF65-F5344CB8AC3E}">
        <p14:creationId xmlns:p14="http://schemas.microsoft.com/office/powerpoint/2010/main" val="3072288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BDFD8FA-A315-49F7-8A3D-B383EDB2E7E5}"/>
              </a:ext>
            </a:extLst>
          </p:cNvPr>
          <p:cNvGrpSpPr/>
          <p:nvPr/>
        </p:nvGrpSpPr>
        <p:grpSpPr>
          <a:xfrm>
            <a:off x="0" y="322531"/>
            <a:ext cx="9753600" cy="5844907"/>
            <a:chOff x="0" y="322531"/>
            <a:chExt cx="9753600" cy="584490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4C351FA-4002-4484-B72A-E9DF13FC1816}"/>
                </a:ext>
              </a:extLst>
            </p:cNvPr>
            <p:cNvSpPr txBox="1"/>
            <p:nvPr/>
          </p:nvSpPr>
          <p:spPr>
            <a:xfrm>
              <a:off x="0" y="322531"/>
              <a:ext cx="9674942" cy="58389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0566" tIns="45283" rIns="90566" bIns="45283" rtlCol="0">
              <a:spAutoFit/>
            </a:bodyPr>
            <a:lstStyle/>
            <a:p>
              <a:pPr marL="0" marR="0" lvl="0" indent="0" algn="ctr" defTabSz="9743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Our chance to uncover new layers of physics…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7E56A07-E795-4F37-B4CA-317A24EC9B1B}"/>
                </a:ext>
              </a:extLst>
            </p:cNvPr>
            <p:cNvGrpSpPr/>
            <p:nvPr/>
          </p:nvGrpSpPr>
          <p:grpSpPr>
            <a:xfrm>
              <a:off x="0" y="1300163"/>
              <a:ext cx="9753600" cy="4867275"/>
              <a:chOff x="0" y="1300163"/>
              <a:chExt cx="9753600" cy="4867275"/>
            </a:xfrm>
          </p:grpSpPr>
          <p:pic>
            <p:nvPicPr>
              <p:cNvPr id="15" name="Picture 2">
                <a:extLst>
                  <a:ext uri="{FF2B5EF4-FFF2-40B4-BE49-F238E27FC236}">
                    <a16:creationId xmlns:a16="http://schemas.microsoft.com/office/drawing/2014/main" id="{27EBDA17-7EF9-49D2-BC75-13054B5956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300163"/>
                <a:ext cx="9753600" cy="48672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C4F34D49-47AB-4BC5-ACBE-896F67C391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35617" y="3613492"/>
                <a:ext cx="1333055" cy="799833"/>
              </a:xfrm>
              <a:prstGeom prst="ellipse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1A17CAE6-9A7B-465C-AAF9-275540FA9F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007189">
                <a:off x="5816488" y="4126066"/>
                <a:ext cx="1056095" cy="1087532"/>
              </a:xfrm>
              <a:prstGeom prst="ellipse">
                <a:avLst/>
              </a:prstGeom>
            </p:spPr>
          </p:pic>
          <p:pic>
            <p:nvPicPr>
              <p:cNvPr id="18" name="Picture 4" descr="Standard Model of Particle Physics: The Absolutely Amazing Theory of Almost  Everything">
                <a:extLst>
                  <a:ext uri="{FF2B5EF4-FFF2-40B4-BE49-F238E27FC236}">
                    <a16:creationId xmlns:a16="http://schemas.microsoft.com/office/drawing/2014/main" id="{27557ED7-8E9A-4F69-AF98-4A67137AFE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01166" y="4212776"/>
                <a:ext cx="1522496" cy="856404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CFC865A5-0D47-4FA6-B339-F00ACD26AF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85586">
                <a:off x="6213312" y="4606605"/>
                <a:ext cx="1328980" cy="634795"/>
              </a:xfrm>
              <a:prstGeom prst="ellipse">
                <a:avLst/>
              </a:prstGeom>
            </p:spPr>
          </p:pic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1A69387-C390-4F36-897A-09F64F6F3132}"/>
              </a:ext>
            </a:extLst>
          </p:cNvPr>
          <p:cNvGrpSpPr/>
          <p:nvPr/>
        </p:nvGrpSpPr>
        <p:grpSpPr>
          <a:xfrm>
            <a:off x="0" y="136788"/>
            <a:ext cx="9743335" cy="7198590"/>
            <a:chOff x="0" y="136788"/>
            <a:chExt cx="9743335" cy="7198590"/>
          </a:xfrm>
        </p:grpSpPr>
        <p:pic>
          <p:nvPicPr>
            <p:cNvPr id="22" name="Picture 2" descr="Pandora's Box 2017. I didn't hear the ending to the story… | by Grace Dow |  Medium">
              <a:extLst>
                <a:ext uri="{FF2B5EF4-FFF2-40B4-BE49-F238E27FC236}">
                  <a16:creationId xmlns:a16="http://schemas.microsoft.com/office/drawing/2014/main" id="{D2F9BDE2-10E2-4FAA-AF50-9C26E84C08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1426" y="2711388"/>
              <a:ext cx="3632089" cy="3018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AD51465-F47A-4276-97AC-CBD1062E6733}"/>
                </a:ext>
              </a:extLst>
            </p:cNvPr>
            <p:cNvSpPr txBox="1"/>
            <p:nvPr/>
          </p:nvSpPr>
          <p:spPr>
            <a:xfrm>
              <a:off x="0" y="136788"/>
              <a:ext cx="9674942" cy="58389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0566" tIns="45283" rIns="90566" bIns="45283" rtlCol="0">
              <a:spAutoFit/>
            </a:bodyPr>
            <a:lstStyle/>
            <a:p>
              <a:pPr marL="0" marR="0" lvl="0" indent="0" algn="ctr" defTabSz="9743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…or are we unlocking Pandora’s Box?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241CD1D-A4D8-42A2-8F79-C7A7C624529C}"/>
                </a:ext>
              </a:extLst>
            </p:cNvPr>
            <p:cNvSpPr/>
            <p:nvPr/>
          </p:nvSpPr>
          <p:spPr>
            <a:xfrm>
              <a:off x="7308509" y="4407521"/>
              <a:ext cx="2168704" cy="1042988"/>
            </a:xfrm>
            <a:prstGeom prst="ellips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rPr>
                <a:t>Nature of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rPr>
                <a:t>inflaton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7174560-9617-4BC7-A0BA-F1946D7AAA35}"/>
                </a:ext>
              </a:extLst>
            </p:cNvPr>
            <p:cNvSpPr/>
            <p:nvPr/>
          </p:nvSpPr>
          <p:spPr>
            <a:xfrm>
              <a:off x="254122" y="3582167"/>
              <a:ext cx="1692675" cy="1346848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270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rPr>
                <a:t>Dark Matter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F515694-FAD9-44CD-A798-49B6E268483F}"/>
                </a:ext>
              </a:extLst>
            </p:cNvPr>
            <p:cNvSpPr/>
            <p:nvPr/>
          </p:nvSpPr>
          <p:spPr>
            <a:xfrm>
              <a:off x="967232" y="1662022"/>
              <a:ext cx="1378946" cy="1238759"/>
            </a:xfrm>
            <a:prstGeom prst="ellipse">
              <a:avLst/>
            </a:prstGeom>
            <a:solidFill>
              <a:srgbClr val="EF8339"/>
            </a:solidFill>
            <a:ln>
              <a:solidFill>
                <a:srgbClr val="DC22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rPr>
                <a:t>Dark Energy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D63A32A-0D17-4E47-A153-0D3253B038C5}"/>
                </a:ext>
              </a:extLst>
            </p:cNvPr>
            <p:cNvSpPr/>
            <p:nvPr/>
          </p:nvSpPr>
          <p:spPr>
            <a:xfrm>
              <a:off x="5107375" y="841612"/>
              <a:ext cx="2168704" cy="1140889"/>
            </a:xfrm>
            <a:prstGeom prst="ellipse">
              <a:avLst/>
            </a:prstGeom>
            <a:solidFill>
              <a:srgbClr val="BA24AD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rPr>
                <a:t>Hierarchy Problem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6130A3A-0A40-42A4-9803-03E4B95A9250}"/>
                </a:ext>
              </a:extLst>
            </p:cNvPr>
            <p:cNvSpPr/>
            <p:nvPr/>
          </p:nvSpPr>
          <p:spPr>
            <a:xfrm>
              <a:off x="2961119" y="823736"/>
              <a:ext cx="1584000" cy="1368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BA24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rPr>
                <a:t>CC problem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4A12E40-CB08-4241-862C-006404D8E58F}"/>
                </a:ext>
              </a:extLst>
            </p:cNvPr>
            <p:cNvSpPr/>
            <p:nvPr/>
          </p:nvSpPr>
          <p:spPr>
            <a:xfrm>
              <a:off x="6334457" y="5751562"/>
              <a:ext cx="2168704" cy="919343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rPr>
                <a:t>Origin of Universe</a:t>
              </a: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974B69D-0EA9-42AA-A4F2-3A0216CA7EF0}"/>
                </a:ext>
              </a:extLst>
            </p:cNvPr>
            <p:cNvSpPr/>
            <p:nvPr/>
          </p:nvSpPr>
          <p:spPr>
            <a:xfrm>
              <a:off x="4123095" y="6211233"/>
              <a:ext cx="1968560" cy="108169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rPr>
                <a:t>Black Hole singularity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64A845B-D22E-4E6F-A528-55930C9F7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27674" y="5478467"/>
              <a:ext cx="2662238" cy="1856911"/>
            </a:xfrm>
            <a:prstGeom prst="rect">
              <a:avLst/>
            </a:prstGeom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76FA7B4-11F5-4627-A0BC-62C5387F1496}"/>
                </a:ext>
              </a:extLst>
            </p:cNvPr>
            <p:cNvSpPr/>
            <p:nvPr/>
          </p:nvSpPr>
          <p:spPr>
            <a:xfrm>
              <a:off x="7072748" y="1729134"/>
              <a:ext cx="2168704" cy="10429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rPr>
                <a:t>Neutrino mass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1525114-B24D-41FB-80FF-826A39D2E104}"/>
                </a:ext>
              </a:extLst>
            </p:cNvPr>
            <p:cNvSpPr/>
            <p:nvPr/>
          </p:nvSpPr>
          <p:spPr>
            <a:xfrm>
              <a:off x="7574631" y="3032121"/>
              <a:ext cx="2168704" cy="104298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BD0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rPr>
                <a:t>Matter-Antimatter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401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300" y="1924184"/>
            <a:ext cx="4876800" cy="37338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835315" y="335084"/>
            <a:ext cx="1913993" cy="761068"/>
          </a:xfrm>
          <a:prstGeom prst="ellipse">
            <a:avLst/>
          </a:prstGeom>
          <a:solidFill>
            <a:srgbClr val="B82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Galileons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2383978" y="334289"/>
            <a:ext cx="1918726" cy="761863"/>
          </a:xfrm>
          <a:prstGeom prst="ellipse">
            <a:avLst/>
          </a:prstGeom>
          <a:solidFill>
            <a:srgbClr val="FF3B0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Horndeski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101749" y="129025"/>
            <a:ext cx="1719945" cy="789435"/>
          </a:xfrm>
          <a:prstGeom prst="ellipse">
            <a:avLst/>
          </a:prstGeom>
          <a:solidFill>
            <a:srgbClr val="FF745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Beyond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Horndeski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57095" y="1152526"/>
            <a:ext cx="1378228" cy="903041"/>
          </a:xfrm>
          <a:prstGeom prst="ellipse">
            <a:avLst/>
          </a:prstGeom>
          <a:solidFill>
            <a:srgbClr val="FFAE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DHOST/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EST</a:t>
            </a:r>
          </a:p>
        </p:txBody>
      </p:sp>
      <p:sp>
        <p:nvSpPr>
          <p:cNvPr id="62" name="Oval 61"/>
          <p:cNvSpPr/>
          <p:nvPr/>
        </p:nvSpPr>
        <p:spPr>
          <a:xfrm>
            <a:off x="7875985" y="153666"/>
            <a:ext cx="1327584" cy="969042"/>
          </a:xfrm>
          <a:prstGeom prst="ellipse">
            <a:avLst/>
          </a:prstGeom>
          <a:solidFill>
            <a:srgbClr val="6C15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Sym-metron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2321023" y="4252618"/>
            <a:ext cx="2300199" cy="1331828"/>
          </a:xfrm>
          <a:prstGeom prst="ellipse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Graviton has mass (local)</a:t>
            </a:r>
          </a:p>
        </p:txBody>
      </p:sp>
      <p:sp>
        <p:nvSpPr>
          <p:cNvPr id="64" name="Oval 63"/>
          <p:cNvSpPr/>
          <p:nvPr/>
        </p:nvSpPr>
        <p:spPr>
          <a:xfrm>
            <a:off x="2592218" y="2706546"/>
            <a:ext cx="1644691" cy="1053762"/>
          </a:xfrm>
          <a:prstGeom prst="ellipse">
            <a:avLst/>
          </a:prstGeom>
          <a:solidFill>
            <a:srgbClr val="8CE0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biGravity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Multi-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gravity</a:t>
            </a:r>
          </a:p>
        </p:txBody>
      </p:sp>
      <p:sp>
        <p:nvSpPr>
          <p:cNvPr id="65" name="Oval 64"/>
          <p:cNvSpPr/>
          <p:nvPr/>
        </p:nvSpPr>
        <p:spPr>
          <a:xfrm>
            <a:off x="252613" y="3076416"/>
            <a:ext cx="1497738" cy="756970"/>
          </a:xfrm>
          <a:prstGeom prst="ellipse">
            <a:avLst/>
          </a:prstGeom>
          <a:solidFill>
            <a:srgbClr val="E67E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Warped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MG</a:t>
            </a:r>
          </a:p>
        </p:txBody>
      </p:sp>
      <p:sp>
        <p:nvSpPr>
          <p:cNvPr id="66" name="Oval 65"/>
          <p:cNvSpPr/>
          <p:nvPr/>
        </p:nvSpPr>
        <p:spPr>
          <a:xfrm>
            <a:off x="3485143" y="6091717"/>
            <a:ext cx="1513766" cy="984943"/>
          </a:xfrm>
          <a:prstGeom prst="ellipse">
            <a:avLst/>
          </a:prstGeom>
          <a:solidFill>
            <a:srgbClr val="962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Generalized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Massive Gravity</a:t>
            </a:r>
          </a:p>
        </p:txBody>
      </p:sp>
      <p:sp>
        <p:nvSpPr>
          <p:cNvPr id="13" name="Oval 12"/>
          <p:cNvSpPr/>
          <p:nvPr/>
        </p:nvSpPr>
        <p:spPr>
          <a:xfrm>
            <a:off x="8026320" y="6486016"/>
            <a:ext cx="1505780" cy="891245"/>
          </a:xfrm>
          <a:prstGeom prst="ellipse">
            <a:avLst/>
          </a:prstGeom>
          <a:solidFill>
            <a:srgbClr val="3229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Non-local massive gravity</a:t>
            </a:r>
          </a:p>
        </p:txBody>
      </p:sp>
      <p:sp>
        <p:nvSpPr>
          <p:cNvPr id="6" name="Freeform 5"/>
          <p:cNvSpPr/>
          <p:nvPr/>
        </p:nvSpPr>
        <p:spPr>
          <a:xfrm>
            <a:off x="6042991" y="1096152"/>
            <a:ext cx="363489" cy="1130213"/>
          </a:xfrm>
          <a:custGeom>
            <a:avLst/>
            <a:gdLst>
              <a:gd name="connsiteX0" fmla="*/ 681541 w 681541"/>
              <a:gd name="connsiteY0" fmla="*/ 789451 h 789451"/>
              <a:gd name="connsiteX1" fmla="*/ 477078 w 681541"/>
              <a:gd name="connsiteY1" fmla="*/ 255578 h 789451"/>
              <a:gd name="connsiteX2" fmla="*/ 0 w 681541"/>
              <a:gd name="connsiteY2" fmla="*/ 0 h 789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1541" h="789451">
                <a:moveTo>
                  <a:pt x="681541" y="789451"/>
                </a:moveTo>
                <a:cubicBezTo>
                  <a:pt x="636104" y="588302"/>
                  <a:pt x="590668" y="387153"/>
                  <a:pt x="477078" y="255578"/>
                </a:cubicBezTo>
                <a:cubicBezTo>
                  <a:pt x="363488" y="124003"/>
                  <a:pt x="181744" y="62001"/>
                  <a:pt x="0" y="0"/>
                </a:cubicBezTo>
              </a:path>
            </a:pathLst>
          </a:custGeom>
          <a:noFill/>
          <a:ln w="3810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6533020" y="715618"/>
            <a:ext cx="1342965" cy="1533466"/>
          </a:xfrm>
          <a:custGeom>
            <a:avLst/>
            <a:gdLst>
              <a:gd name="connsiteX0" fmla="*/ 15447 w 129037"/>
              <a:gd name="connsiteY0" fmla="*/ 1215413 h 1215413"/>
              <a:gd name="connsiteX1" fmla="*/ 9768 w 129037"/>
              <a:gd name="connsiteY1" fmla="*/ 471398 h 1215413"/>
              <a:gd name="connsiteX2" fmla="*/ 129037 w 129037"/>
              <a:gd name="connsiteY2" fmla="*/ 0 h 121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037" h="1215413">
                <a:moveTo>
                  <a:pt x="15447" y="1215413"/>
                </a:moveTo>
                <a:cubicBezTo>
                  <a:pt x="3141" y="944690"/>
                  <a:pt x="-9164" y="673967"/>
                  <a:pt x="9768" y="471398"/>
                </a:cubicBezTo>
                <a:cubicBezTo>
                  <a:pt x="28700" y="268829"/>
                  <a:pt x="78868" y="134414"/>
                  <a:pt x="129037" y="0"/>
                </a:cubicBezTo>
              </a:path>
            </a:pathLst>
          </a:custGeom>
          <a:noFill/>
          <a:ln w="3810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681356" y="1239598"/>
            <a:ext cx="1481877" cy="105376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Generalized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Proca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743371" y="1749278"/>
            <a:ext cx="1481877" cy="1053762"/>
          </a:xfrm>
          <a:prstGeom prst="ellipse">
            <a:avLst/>
          </a:prstGeom>
          <a:solidFill>
            <a:srgbClr val="B8E0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Beyond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Generalized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Proca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828799" y="6092482"/>
            <a:ext cx="1642324" cy="774067"/>
          </a:xfrm>
          <a:prstGeom prst="ellipse">
            <a:avLst/>
          </a:prstGeom>
          <a:solidFill>
            <a:srgbClr val="C82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Partially Massless Gravity</a:t>
            </a:r>
          </a:p>
        </p:txBody>
      </p:sp>
      <p:sp>
        <p:nvSpPr>
          <p:cNvPr id="10" name="Freeform 9"/>
          <p:cNvSpPr/>
          <p:nvPr/>
        </p:nvSpPr>
        <p:spPr>
          <a:xfrm>
            <a:off x="4236909" y="709938"/>
            <a:ext cx="562271" cy="17038"/>
          </a:xfrm>
          <a:custGeom>
            <a:avLst/>
            <a:gdLst>
              <a:gd name="connsiteX0" fmla="*/ 562271 w 562271"/>
              <a:gd name="connsiteY0" fmla="*/ 0 h 17038"/>
              <a:gd name="connsiteX1" fmla="*/ 386207 w 562271"/>
              <a:gd name="connsiteY1" fmla="*/ 11359 h 17038"/>
              <a:gd name="connsiteX2" fmla="*/ 0 w 562271"/>
              <a:gd name="connsiteY2" fmla="*/ 17038 h 1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2271" h="17038">
                <a:moveTo>
                  <a:pt x="562271" y="0"/>
                </a:moveTo>
                <a:cubicBezTo>
                  <a:pt x="521095" y="4259"/>
                  <a:pt x="479919" y="8519"/>
                  <a:pt x="386207" y="11359"/>
                </a:cubicBezTo>
                <a:cubicBezTo>
                  <a:pt x="292495" y="14199"/>
                  <a:pt x="146247" y="15618"/>
                  <a:pt x="0" y="17038"/>
                </a:cubicBezTo>
              </a:path>
            </a:pathLst>
          </a:custGeom>
          <a:noFill/>
          <a:ln w="3810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789043" y="596348"/>
            <a:ext cx="602028" cy="141987"/>
          </a:xfrm>
          <a:custGeom>
            <a:avLst/>
            <a:gdLst>
              <a:gd name="connsiteX0" fmla="*/ 602028 w 602028"/>
              <a:gd name="connsiteY0" fmla="*/ 141987 h 141987"/>
              <a:gd name="connsiteX1" fmla="*/ 0 w 602028"/>
              <a:gd name="connsiteY1" fmla="*/ 0 h 141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02028" h="141987">
                <a:moveTo>
                  <a:pt x="602028" y="141987"/>
                </a:moveTo>
                <a:lnTo>
                  <a:pt x="0" y="0"/>
                </a:lnTo>
              </a:path>
            </a:pathLst>
          </a:custGeom>
          <a:noFill/>
          <a:ln w="3810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1419876" y="880323"/>
            <a:ext cx="136349" cy="562271"/>
          </a:xfrm>
          <a:custGeom>
            <a:avLst/>
            <a:gdLst>
              <a:gd name="connsiteX0" fmla="*/ 11359 w 136349"/>
              <a:gd name="connsiteY0" fmla="*/ 0 h 562271"/>
              <a:gd name="connsiteX1" fmla="*/ 136308 w 136349"/>
              <a:gd name="connsiteY1" fmla="*/ 283975 h 562271"/>
              <a:gd name="connsiteX2" fmla="*/ 0 w 136349"/>
              <a:gd name="connsiteY2" fmla="*/ 562271 h 56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349" h="562271">
                <a:moveTo>
                  <a:pt x="11359" y="0"/>
                </a:moveTo>
                <a:cubicBezTo>
                  <a:pt x="74780" y="95131"/>
                  <a:pt x="138201" y="190263"/>
                  <a:pt x="136308" y="283975"/>
                </a:cubicBezTo>
                <a:cubicBezTo>
                  <a:pt x="134415" y="377687"/>
                  <a:pt x="67207" y="469979"/>
                  <a:pt x="0" y="562271"/>
                </a:cubicBezTo>
              </a:path>
            </a:pathLst>
          </a:custGeom>
          <a:noFill/>
          <a:ln w="3810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5151309" y="1623563"/>
            <a:ext cx="959836" cy="631200"/>
          </a:xfrm>
          <a:custGeom>
            <a:avLst/>
            <a:gdLst>
              <a:gd name="connsiteX0" fmla="*/ 959836 w 959836"/>
              <a:gd name="connsiteY0" fmla="*/ 631200 h 631200"/>
              <a:gd name="connsiteX1" fmla="*/ 607707 w 959836"/>
              <a:gd name="connsiteY1" fmla="*/ 68929 h 631200"/>
              <a:gd name="connsiteX2" fmla="*/ 0 w 959836"/>
              <a:gd name="connsiteY2" fmla="*/ 29172 h 63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9836" h="631200">
                <a:moveTo>
                  <a:pt x="959836" y="631200"/>
                </a:moveTo>
                <a:cubicBezTo>
                  <a:pt x="863758" y="400233"/>
                  <a:pt x="767680" y="169267"/>
                  <a:pt x="607707" y="68929"/>
                </a:cubicBezTo>
                <a:cubicBezTo>
                  <a:pt x="447734" y="-31409"/>
                  <a:pt x="223867" y="-1119"/>
                  <a:pt x="0" y="29172"/>
                </a:cubicBezTo>
              </a:path>
            </a:pathLst>
          </a:custGeom>
          <a:noFill/>
          <a:ln w="3810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317083" y="4401810"/>
            <a:ext cx="1289275" cy="1033443"/>
          </a:xfrm>
          <a:prstGeom prst="ellipse">
            <a:avLst/>
          </a:prstGeom>
          <a:solidFill>
            <a:srgbClr val="F2CD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Mass-Varying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MG</a:t>
            </a:r>
          </a:p>
        </p:txBody>
      </p:sp>
      <p:sp>
        <p:nvSpPr>
          <p:cNvPr id="16" name="Freeform 15"/>
          <p:cNvSpPr/>
          <p:nvPr/>
        </p:nvSpPr>
        <p:spPr>
          <a:xfrm>
            <a:off x="3229700" y="1836767"/>
            <a:ext cx="422220" cy="350064"/>
          </a:xfrm>
          <a:custGeom>
            <a:avLst/>
            <a:gdLst>
              <a:gd name="connsiteX0" fmla="*/ 704258 w 704258"/>
              <a:gd name="connsiteY0" fmla="*/ 199174 h 244610"/>
              <a:gd name="connsiteX1" fmla="*/ 295334 w 704258"/>
              <a:gd name="connsiteY1" fmla="*/ 392 h 244610"/>
              <a:gd name="connsiteX2" fmla="*/ 0 w 704258"/>
              <a:gd name="connsiteY2" fmla="*/ 244610 h 244610"/>
              <a:gd name="connsiteX0" fmla="*/ 704258 w 704258"/>
              <a:gd name="connsiteY0" fmla="*/ 85558 h 130994"/>
              <a:gd name="connsiteX1" fmla="*/ 406693 w 704258"/>
              <a:gd name="connsiteY1" fmla="*/ 5593 h 130994"/>
              <a:gd name="connsiteX2" fmla="*/ 0 w 704258"/>
              <a:gd name="connsiteY2" fmla="*/ 130994 h 130994"/>
              <a:gd name="connsiteX0" fmla="*/ 704258 w 704258"/>
              <a:gd name="connsiteY0" fmla="*/ 85558 h 130994"/>
              <a:gd name="connsiteX1" fmla="*/ 406693 w 704258"/>
              <a:gd name="connsiteY1" fmla="*/ 5593 h 130994"/>
              <a:gd name="connsiteX2" fmla="*/ 0 w 704258"/>
              <a:gd name="connsiteY2" fmla="*/ 130994 h 130994"/>
              <a:gd name="connsiteX0" fmla="*/ 704258 w 704258"/>
              <a:gd name="connsiteY0" fmla="*/ 45988 h 91424"/>
              <a:gd name="connsiteX1" fmla="*/ 417299 w 704258"/>
              <a:gd name="connsiteY1" fmla="*/ 51975 h 91424"/>
              <a:gd name="connsiteX2" fmla="*/ 0 w 704258"/>
              <a:gd name="connsiteY2" fmla="*/ 91424 h 91424"/>
              <a:gd name="connsiteX0" fmla="*/ 704258 w 704258"/>
              <a:gd name="connsiteY0" fmla="*/ 0 h 45436"/>
              <a:gd name="connsiteX1" fmla="*/ 0 w 704258"/>
              <a:gd name="connsiteY1" fmla="*/ 45436 h 45436"/>
              <a:gd name="connsiteX0" fmla="*/ 460328 w 460328"/>
              <a:gd name="connsiteY0" fmla="*/ 0 h 181950"/>
              <a:gd name="connsiteX1" fmla="*/ 0 w 460328"/>
              <a:gd name="connsiteY1" fmla="*/ 181950 h 18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0328" h="181950">
                <a:moveTo>
                  <a:pt x="460328" y="0"/>
                </a:moveTo>
                <a:lnTo>
                  <a:pt x="0" y="181950"/>
                </a:lnTo>
              </a:path>
            </a:pathLst>
          </a:custGeom>
          <a:noFill/>
          <a:ln w="3810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4043806" y="2309544"/>
            <a:ext cx="1908313" cy="569964"/>
          </a:xfrm>
          <a:custGeom>
            <a:avLst/>
            <a:gdLst>
              <a:gd name="connsiteX0" fmla="*/ 1896954 w 1896954"/>
              <a:gd name="connsiteY0" fmla="*/ 64488 h 734670"/>
              <a:gd name="connsiteX1" fmla="*/ 1027990 w 1896954"/>
              <a:gd name="connsiteY1" fmla="*/ 64488 h 734670"/>
              <a:gd name="connsiteX2" fmla="*/ 0 w 1896954"/>
              <a:gd name="connsiteY2" fmla="*/ 734670 h 73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96954" h="734670">
                <a:moveTo>
                  <a:pt x="1896954" y="64488"/>
                </a:moveTo>
                <a:cubicBezTo>
                  <a:pt x="1620551" y="8639"/>
                  <a:pt x="1344149" y="-47209"/>
                  <a:pt x="1027990" y="64488"/>
                </a:cubicBezTo>
                <a:cubicBezTo>
                  <a:pt x="711831" y="176185"/>
                  <a:pt x="355915" y="455427"/>
                  <a:pt x="0" y="734670"/>
                </a:cubicBezTo>
              </a:path>
            </a:pathLst>
          </a:custGeom>
          <a:noFill/>
          <a:ln w="3810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421811" y="5976957"/>
            <a:ext cx="1079818" cy="924475"/>
          </a:xfrm>
          <a:prstGeom prst="ellipse">
            <a:avLst/>
          </a:prstGeom>
          <a:solidFill>
            <a:srgbClr val="E293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Quasi-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dilaton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5116666" y="6240250"/>
            <a:ext cx="1505780" cy="891245"/>
          </a:xfrm>
          <a:prstGeom prst="ellipse">
            <a:avLst/>
          </a:prstGeom>
          <a:solidFill>
            <a:srgbClr val="642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9C7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Minimal Massive Gravity</a:t>
            </a:r>
          </a:p>
        </p:txBody>
      </p:sp>
      <p:sp>
        <p:nvSpPr>
          <p:cNvPr id="21" name="Freeform 20"/>
          <p:cNvSpPr/>
          <p:nvPr/>
        </p:nvSpPr>
        <p:spPr>
          <a:xfrm>
            <a:off x="4163076" y="4009729"/>
            <a:ext cx="863284" cy="369168"/>
          </a:xfrm>
          <a:custGeom>
            <a:avLst/>
            <a:gdLst>
              <a:gd name="connsiteX0" fmla="*/ 863284 w 863284"/>
              <a:gd name="connsiteY0" fmla="*/ 369168 h 369168"/>
              <a:gd name="connsiteX1" fmla="*/ 386206 w 863284"/>
              <a:gd name="connsiteY1" fmla="*/ 0 h 369168"/>
              <a:gd name="connsiteX2" fmla="*/ 0 w 863284"/>
              <a:gd name="connsiteY2" fmla="*/ 369168 h 369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3284" h="369168">
                <a:moveTo>
                  <a:pt x="863284" y="369168"/>
                </a:moveTo>
                <a:cubicBezTo>
                  <a:pt x="696685" y="184584"/>
                  <a:pt x="530087" y="0"/>
                  <a:pt x="386206" y="0"/>
                </a:cubicBezTo>
                <a:cubicBezTo>
                  <a:pt x="242325" y="0"/>
                  <a:pt x="121162" y="184584"/>
                  <a:pt x="0" y="369168"/>
                </a:cubicBezTo>
              </a:path>
            </a:pathLst>
          </a:custGeom>
          <a:noFill/>
          <a:ln w="3810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3248676" y="3771190"/>
            <a:ext cx="28397" cy="477078"/>
          </a:xfrm>
          <a:custGeom>
            <a:avLst/>
            <a:gdLst>
              <a:gd name="connsiteX0" fmla="*/ 0 w 28397"/>
              <a:gd name="connsiteY0" fmla="*/ 477078 h 477078"/>
              <a:gd name="connsiteX1" fmla="*/ 17038 w 28397"/>
              <a:gd name="connsiteY1" fmla="*/ 147667 h 477078"/>
              <a:gd name="connsiteX2" fmla="*/ 28397 w 28397"/>
              <a:gd name="connsiteY2" fmla="*/ 0 h 47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397" h="477078">
                <a:moveTo>
                  <a:pt x="0" y="477078"/>
                </a:moveTo>
                <a:cubicBezTo>
                  <a:pt x="6152" y="352129"/>
                  <a:pt x="12305" y="227180"/>
                  <a:pt x="17038" y="147667"/>
                </a:cubicBezTo>
                <a:cubicBezTo>
                  <a:pt x="21771" y="68154"/>
                  <a:pt x="25084" y="34077"/>
                  <a:pt x="28397" y="0"/>
                </a:cubicBezTo>
              </a:path>
            </a:pathLst>
          </a:custGeom>
          <a:noFill/>
          <a:ln w="3810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1703851" y="3498574"/>
            <a:ext cx="925759" cy="914400"/>
          </a:xfrm>
          <a:custGeom>
            <a:avLst/>
            <a:gdLst>
              <a:gd name="connsiteX0" fmla="*/ 925759 w 925759"/>
              <a:gd name="connsiteY0" fmla="*/ 914400 h 914400"/>
              <a:gd name="connsiteX1" fmla="*/ 567950 w 925759"/>
              <a:gd name="connsiteY1" fmla="*/ 363488 h 914400"/>
              <a:gd name="connsiteX2" fmla="*/ 0 w 925759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5759" h="914400">
                <a:moveTo>
                  <a:pt x="925759" y="914400"/>
                </a:moveTo>
                <a:cubicBezTo>
                  <a:pt x="824001" y="715144"/>
                  <a:pt x="722243" y="515888"/>
                  <a:pt x="567950" y="363488"/>
                </a:cubicBezTo>
                <a:cubicBezTo>
                  <a:pt x="413657" y="211088"/>
                  <a:pt x="206828" y="105544"/>
                  <a:pt x="0" y="0"/>
                </a:cubicBezTo>
              </a:path>
            </a:pathLst>
          </a:custGeom>
          <a:noFill/>
          <a:ln w="3810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1453953" y="4346417"/>
            <a:ext cx="868964" cy="418686"/>
          </a:xfrm>
          <a:custGeom>
            <a:avLst/>
            <a:gdLst>
              <a:gd name="connsiteX0" fmla="*/ 868964 w 868964"/>
              <a:gd name="connsiteY0" fmla="*/ 418686 h 418686"/>
              <a:gd name="connsiteX1" fmla="*/ 511155 w 868964"/>
              <a:gd name="connsiteY1" fmla="*/ 4082 h 418686"/>
              <a:gd name="connsiteX2" fmla="*/ 0 w 868964"/>
              <a:gd name="connsiteY2" fmla="*/ 242622 h 418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8964" h="418686">
                <a:moveTo>
                  <a:pt x="868964" y="418686"/>
                </a:moveTo>
                <a:cubicBezTo>
                  <a:pt x="762473" y="226056"/>
                  <a:pt x="655982" y="33426"/>
                  <a:pt x="511155" y="4082"/>
                </a:cubicBezTo>
                <a:cubicBezTo>
                  <a:pt x="366328" y="-25262"/>
                  <a:pt x="183164" y="108680"/>
                  <a:pt x="0" y="242622"/>
                </a:cubicBezTo>
              </a:path>
            </a:pathLst>
          </a:custGeom>
          <a:noFill/>
          <a:ln w="3810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1442594" y="5225143"/>
            <a:ext cx="954156" cy="954156"/>
          </a:xfrm>
          <a:custGeom>
            <a:avLst/>
            <a:gdLst>
              <a:gd name="connsiteX0" fmla="*/ 954156 w 954156"/>
              <a:gd name="connsiteY0" fmla="*/ 0 h 954156"/>
              <a:gd name="connsiteX1" fmla="*/ 0 w 954156"/>
              <a:gd name="connsiteY1" fmla="*/ 954156 h 954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4156" h="954156">
                <a:moveTo>
                  <a:pt x="954156" y="0"/>
                </a:moveTo>
                <a:lnTo>
                  <a:pt x="0" y="954156"/>
                </a:lnTo>
              </a:path>
            </a:pathLst>
          </a:custGeom>
          <a:noFill/>
          <a:ln w="3810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925759" y="5446643"/>
            <a:ext cx="5680" cy="516835"/>
          </a:xfrm>
          <a:custGeom>
            <a:avLst/>
            <a:gdLst>
              <a:gd name="connsiteX0" fmla="*/ 5680 w 5680"/>
              <a:gd name="connsiteY0" fmla="*/ 516835 h 516835"/>
              <a:gd name="connsiteX1" fmla="*/ 0 w 5680"/>
              <a:gd name="connsiteY1" fmla="*/ 0 h 51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80" h="516835">
                <a:moveTo>
                  <a:pt x="5680" y="516835"/>
                </a:moveTo>
                <a:cubicBezTo>
                  <a:pt x="3787" y="344557"/>
                  <a:pt x="1893" y="172278"/>
                  <a:pt x="0" y="0"/>
                </a:cubicBezTo>
              </a:path>
            </a:pathLst>
          </a:custGeom>
          <a:noFill/>
          <a:ln w="3810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2839752" y="5548875"/>
            <a:ext cx="198782" cy="528193"/>
          </a:xfrm>
          <a:custGeom>
            <a:avLst/>
            <a:gdLst>
              <a:gd name="connsiteX0" fmla="*/ 198782 w 198782"/>
              <a:gd name="connsiteY0" fmla="*/ 0 h 528193"/>
              <a:gd name="connsiteX1" fmla="*/ 0 w 198782"/>
              <a:gd name="connsiteY1" fmla="*/ 528193 h 52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8782" h="528193">
                <a:moveTo>
                  <a:pt x="198782" y="0"/>
                </a:moveTo>
                <a:lnTo>
                  <a:pt x="0" y="528193"/>
                </a:lnTo>
              </a:path>
            </a:pathLst>
          </a:custGeom>
          <a:noFill/>
          <a:ln w="3810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4077883" y="5526157"/>
            <a:ext cx="224821" cy="528193"/>
          </a:xfrm>
          <a:custGeom>
            <a:avLst/>
            <a:gdLst>
              <a:gd name="connsiteX0" fmla="*/ 0 w 323732"/>
              <a:gd name="connsiteY0" fmla="*/ 0 h 437321"/>
              <a:gd name="connsiteX1" fmla="*/ 323732 w 323732"/>
              <a:gd name="connsiteY1" fmla="*/ 437321 h 437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3732" h="437321">
                <a:moveTo>
                  <a:pt x="0" y="0"/>
                </a:moveTo>
                <a:lnTo>
                  <a:pt x="323732" y="437321"/>
                </a:lnTo>
              </a:path>
            </a:pathLst>
          </a:custGeom>
          <a:noFill/>
          <a:ln w="3810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4566320" y="5151309"/>
            <a:ext cx="1258656" cy="1076693"/>
          </a:xfrm>
          <a:custGeom>
            <a:avLst/>
            <a:gdLst>
              <a:gd name="connsiteX0" fmla="*/ 0 w 2038942"/>
              <a:gd name="connsiteY0" fmla="*/ 0 h 1152939"/>
              <a:gd name="connsiteX1" fmla="*/ 954157 w 2038942"/>
              <a:gd name="connsiteY1" fmla="*/ 545233 h 1152939"/>
              <a:gd name="connsiteX2" fmla="*/ 1715210 w 2038942"/>
              <a:gd name="connsiteY2" fmla="*/ 806490 h 1152939"/>
              <a:gd name="connsiteX3" fmla="*/ 2038942 w 2038942"/>
              <a:gd name="connsiteY3" fmla="*/ 1152939 h 115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8942" h="1152939">
                <a:moveTo>
                  <a:pt x="0" y="0"/>
                </a:moveTo>
                <a:cubicBezTo>
                  <a:pt x="334144" y="205409"/>
                  <a:pt x="668289" y="410818"/>
                  <a:pt x="954157" y="545233"/>
                </a:cubicBezTo>
                <a:cubicBezTo>
                  <a:pt x="1240025" y="679648"/>
                  <a:pt x="1534413" y="705206"/>
                  <a:pt x="1715210" y="806490"/>
                </a:cubicBezTo>
                <a:cubicBezTo>
                  <a:pt x="1896007" y="907774"/>
                  <a:pt x="1967474" y="1030356"/>
                  <a:pt x="2038942" y="1152939"/>
                </a:cubicBezTo>
              </a:path>
            </a:pathLst>
          </a:custGeom>
          <a:noFill/>
          <a:ln w="3810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Freeform 34"/>
          <p:cNvSpPr/>
          <p:nvPr/>
        </p:nvSpPr>
        <p:spPr>
          <a:xfrm>
            <a:off x="6645019" y="5469361"/>
            <a:ext cx="1754966" cy="1101824"/>
          </a:xfrm>
          <a:custGeom>
            <a:avLst/>
            <a:gdLst>
              <a:gd name="connsiteX0" fmla="*/ 0 w 1754966"/>
              <a:gd name="connsiteY0" fmla="*/ 0 h 1101824"/>
              <a:gd name="connsiteX1" fmla="*/ 1306285 w 1754966"/>
              <a:gd name="connsiteY1" fmla="*/ 556592 h 1101824"/>
              <a:gd name="connsiteX2" fmla="*/ 1754966 w 1754966"/>
              <a:gd name="connsiteY2" fmla="*/ 1101824 h 1101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54966" h="1101824">
                <a:moveTo>
                  <a:pt x="0" y="0"/>
                </a:moveTo>
                <a:cubicBezTo>
                  <a:pt x="506895" y="186477"/>
                  <a:pt x="1013791" y="372955"/>
                  <a:pt x="1306285" y="556592"/>
                </a:cubicBezTo>
                <a:cubicBezTo>
                  <a:pt x="1598779" y="740229"/>
                  <a:pt x="1676872" y="921026"/>
                  <a:pt x="1754966" y="1101824"/>
                </a:cubicBezTo>
              </a:path>
            </a:pathLst>
          </a:custGeom>
          <a:noFill/>
          <a:ln w="3810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CB0302E-D653-467A-B818-E4102962845F}"/>
              </a:ext>
            </a:extLst>
          </p:cNvPr>
          <p:cNvSpPr/>
          <p:nvPr/>
        </p:nvSpPr>
        <p:spPr>
          <a:xfrm>
            <a:off x="9031987" y="1830520"/>
            <a:ext cx="721613" cy="36237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579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SLED</a:t>
            </a: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191CE783-4D1B-4B4F-8450-38383AEC04F9}"/>
              </a:ext>
            </a:extLst>
          </p:cNvPr>
          <p:cNvSpPr/>
          <p:nvPr/>
        </p:nvSpPr>
        <p:spPr>
          <a:xfrm>
            <a:off x="8829846" y="2192899"/>
            <a:ext cx="373723" cy="279239"/>
          </a:xfrm>
          <a:custGeom>
            <a:avLst/>
            <a:gdLst>
              <a:gd name="connsiteX0" fmla="*/ 0 w 661182"/>
              <a:gd name="connsiteY0" fmla="*/ 548640 h 548640"/>
              <a:gd name="connsiteX1" fmla="*/ 309489 w 661182"/>
              <a:gd name="connsiteY1" fmla="*/ 379828 h 548640"/>
              <a:gd name="connsiteX2" fmla="*/ 407963 w 661182"/>
              <a:gd name="connsiteY2" fmla="*/ 117231 h 548640"/>
              <a:gd name="connsiteX3" fmla="*/ 661182 w 661182"/>
              <a:gd name="connsiteY3" fmla="*/ 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1182" h="548640">
                <a:moveTo>
                  <a:pt x="0" y="548640"/>
                </a:moveTo>
                <a:cubicBezTo>
                  <a:pt x="120747" y="500184"/>
                  <a:pt x="241495" y="451729"/>
                  <a:pt x="309489" y="379828"/>
                </a:cubicBezTo>
                <a:cubicBezTo>
                  <a:pt x="377483" y="307927"/>
                  <a:pt x="349348" y="180536"/>
                  <a:pt x="407963" y="117231"/>
                </a:cubicBezTo>
                <a:cubicBezTo>
                  <a:pt x="466578" y="53926"/>
                  <a:pt x="563880" y="26963"/>
                  <a:pt x="661182" y="0"/>
                </a:cubicBezTo>
              </a:path>
            </a:pathLst>
          </a:custGeom>
          <a:noFill/>
          <a:ln w="190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6B11462-64B1-41D6-9AC4-2CE13C0BDB76}"/>
              </a:ext>
            </a:extLst>
          </p:cNvPr>
          <p:cNvSpPr/>
          <p:nvPr/>
        </p:nvSpPr>
        <p:spPr>
          <a:xfrm>
            <a:off x="317083" y="2258380"/>
            <a:ext cx="1000192" cy="69076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Proca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-nuevo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Freeform 23">
            <a:extLst>
              <a:ext uri="{FF2B5EF4-FFF2-40B4-BE49-F238E27FC236}">
                <a16:creationId xmlns:a16="http://schemas.microsoft.com/office/drawing/2014/main" id="{46F7A559-C451-4AC8-981A-6FB9E42D61AC}"/>
              </a:ext>
            </a:extLst>
          </p:cNvPr>
          <p:cNvSpPr/>
          <p:nvPr/>
        </p:nvSpPr>
        <p:spPr>
          <a:xfrm>
            <a:off x="1351354" y="2714180"/>
            <a:ext cx="1525098" cy="1585219"/>
          </a:xfrm>
          <a:custGeom>
            <a:avLst/>
            <a:gdLst>
              <a:gd name="connsiteX0" fmla="*/ 925759 w 925759"/>
              <a:gd name="connsiteY0" fmla="*/ 914400 h 914400"/>
              <a:gd name="connsiteX1" fmla="*/ 567950 w 925759"/>
              <a:gd name="connsiteY1" fmla="*/ 363488 h 914400"/>
              <a:gd name="connsiteX2" fmla="*/ 0 w 925759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5759" h="914400">
                <a:moveTo>
                  <a:pt x="925759" y="914400"/>
                </a:moveTo>
                <a:cubicBezTo>
                  <a:pt x="824001" y="715144"/>
                  <a:pt x="722243" y="515888"/>
                  <a:pt x="567950" y="363488"/>
                </a:cubicBezTo>
                <a:cubicBezTo>
                  <a:pt x="413657" y="211088"/>
                  <a:pt x="206828" y="105544"/>
                  <a:pt x="0" y="0"/>
                </a:cubicBezTo>
              </a:path>
            </a:pathLst>
          </a:custGeom>
          <a:noFill/>
          <a:ln w="3810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2DF983F-370A-495E-B04F-CD4EE18666D3}"/>
              </a:ext>
            </a:extLst>
          </p:cNvPr>
          <p:cNvSpPr/>
          <p:nvPr/>
        </p:nvSpPr>
        <p:spPr>
          <a:xfrm>
            <a:off x="1144172" y="2101207"/>
            <a:ext cx="591494" cy="234030"/>
          </a:xfrm>
          <a:custGeom>
            <a:avLst/>
            <a:gdLst>
              <a:gd name="connsiteX0" fmla="*/ 511126 w 511126"/>
              <a:gd name="connsiteY0" fmla="*/ 0 h 398585"/>
              <a:gd name="connsiteX1" fmla="*/ 187570 w 511126"/>
              <a:gd name="connsiteY1" fmla="*/ 178191 h 398585"/>
              <a:gd name="connsiteX2" fmla="*/ 0 w 511126"/>
              <a:gd name="connsiteY2" fmla="*/ 398585 h 398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1126" h="398585">
                <a:moveTo>
                  <a:pt x="511126" y="0"/>
                </a:moveTo>
                <a:cubicBezTo>
                  <a:pt x="391942" y="55880"/>
                  <a:pt x="272758" y="111760"/>
                  <a:pt x="187570" y="178191"/>
                </a:cubicBezTo>
                <a:cubicBezTo>
                  <a:pt x="102382" y="244622"/>
                  <a:pt x="51191" y="321603"/>
                  <a:pt x="0" y="398585"/>
                </a:cubicBezTo>
              </a:path>
            </a:pathLst>
          </a:custGeom>
          <a:noFill/>
          <a:ln w="3810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37CAD1D6-10E7-4A57-BEA3-7429D92345A7}"/>
              </a:ext>
            </a:extLst>
          </p:cNvPr>
          <p:cNvSpPr/>
          <p:nvPr/>
        </p:nvSpPr>
        <p:spPr>
          <a:xfrm>
            <a:off x="6599872" y="5958605"/>
            <a:ext cx="1505780" cy="891245"/>
          </a:xfrm>
          <a:prstGeom prst="ellipse">
            <a:avLst/>
          </a:prstGeom>
          <a:solidFill>
            <a:srgbClr val="642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9C7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Minimally Modified Gravity</a:t>
            </a:r>
          </a:p>
        </p:txBody>
      </p:sp>
      <p:sp>
        <p:nvSpPr>
          <p:cNvPr id="44" name="Freeform 33">
            <a:extLst>
              <a:ext uri="{FF2B5EF4-FFF2-40B4-BE49-F238E27FC236}">
                <a16:creationId xmlns:a16="http://schemas.microsoft.com/office/drawing/2014/main" id="{1110AB86-079C-419D-8D11-978DE6C487A0}"/>
              </a:ext>
            </a:extLst>
          </p:cNvPr>
          <p:cNvSpPr/>
          <p:nvPr/>
        </p:nvSpPr>
        <p:spPr>
          <a:xfrm>
            <a:off x="4621223" y="4977659"/>
            <a:ext cx="2284930" cy="1076692"/>
          </a:xfrm>
          <a:custGeom>
            <a:avLst/>
            <a:gdLst>
              <a:gd name="connsiteX0" fmla="*/ 0 w 2038942"/>
              <a:gd name="connsiteY0" fmla="*/ 0 h 1152939"/>
              <a:gd name="connsiteX1" fmla="*/ 954157 w 2038942"/>
              <a:gd name="connsiteY1" fmla="*/ 545233 h 1152939"/>
              <a:gd name="connsiteX2" fmla="*/ 1715210 w 2038942"/>
              <a:gd name="connsiteY2" fmla="*/ 806490 h 1152939"/>
              <a:gd name="connsiteX3" fmla="*/ 2038942 w 2038942"/>
              <a:gd name="connsiteY3" fmla="*/ 1152939 h 115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8942" h="1152939">
                <a:moveTo>
                  <a:pt x="0" y="0"/>
                </a:moveTo>
                <a:cubicBezTo>
                  <a:pt x="334144" y="205409"/>
                  <a:pt x="668289" y="410818"/>
                  <a:pt x="954157" y="545233"/>
                </a:cubicBezTo>
                <a:cubicBezTo>
                  <a:pt x="1240025" y="679648"/>
                  <a:pt x="1534413" y="705206"/>
                  <a:pt x="1715210" y="806490"/>
                </a:cubicBezTo>
                <a:cubicBezTo>
                  <a:pt x="1896007" y="907774"/>
                  <a:pt x="1967474" y="1030356"/>
                  <a:pt x="2038942" y="1152939"/>
                </a:cubicBezTo>
              </a:path>
            </a:pathLst>
          </a:custGeom>
          <a:noFill/>
          <a:ln w="3810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EBE6AB4-9788-40F5-AF5E-654230CF2F2C}"/>
              </a:ext>
            </a:extLst>
          </p:cNvPr>
          <p:cNvSpPr/>
          <p:nvPr/>
        </p:nvSpPr>
        <p:spPr>
          <a:xfrm>
            <a:off x="1652186" y="903744"/>
            <a:ext cx="1000192" cy="653802"/>
          </a:xfrm>
          <a:prstGeom prst="ellipse">
            <a:avLst/>
          </a:prstGeom>
          <a:solidFill>
            <a:srgbClr val="91DDBB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EFT of Vector-Tensor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Freeform 15">
            <a:extLst>
              <a:ext uri="{FF2B5EF4-FFF2-40B4-BE49-F238E27FC236}">
                <a16:creationId xmlns:a16="http://schemas.microsoft.com/office/drawing/2014/main" id="{CC89AC23-5032-4E8F-881D-5D093266D2D3}"/>
              </a:ext>
            </a:extLst>
          </p:cNvPr>
          <p:cNvSpPr/>
          <p:nvPr/>
        </p:nvSpPr>
        <p:spPr>
          <a:xfrm flipV="1">
            <a:off x="2652378" y="1287884"/>
            <a:ext cx="1090868" cy="252407"/>
          </a:xfrm>
          <a:custGeom>
            <a:avLst/>
            <a:gdLst>
              <a:gd name="connsiteX0" fmla="*/ 704258 w 704258"/>
              <a:gd name="connsiteY0" fmla="*/ 199174 h 244610"/>
              <a:gd name="connsiteX1" fmla="*/ 295334 w 704258"/>
              <a:gd name="connsiteY1" fmla="*/ 392 h 244610"/>
              <a:gd name="connsiteX2" fmla="*/ 0 w 704258"/>
              <a:gd name="connsiteY2" fmla="*/ 244610 h 244610"/>
              <a:gd name="connsiteX0" fmla="*/ 704258 w 704258"/>
              <a:gd name="connsiteY0" fmla="*/ 85558 h 130994"/>
              <a:gd name="connsiteX1" fmla="*/ 406693 w 704258"/>
              <a:gd name="connsiteY1" fmla="*/ 5593 h 130994"/>
              <a:gd name="connsiteX2" fmla="*/ 0 w 704258"/>
              <a:gd name="connsiteY2" fmla="*/ 130994 h 130994"/>
              <a:gd name="connsiteX0" fmla="*/ 704258 w 704258"/>
              <a:gd name="connsiteY0" fmla="*/ 85558 h 130994"/>
              <a:gd name="connsiteX1" fmla="*/ 406693 w 704258"/>
              <a:gd name="connsiteY1" fmla="*/ 5593 h 130994"/>
              <a:gd name="connsiteX2" fmla="*/ 0 w 704258"/>
              <a:gd name="connsiteY2" fmla="*/ 130994 h 130994"/>
              <a:gd name="connsiteX0" fmla="*/ 704258 w 704258"/>
              <a:gd name="connsiteY0" fmla="*/ 45988 h 91424"/>
              <a:gd name="connsiteX1" fmla="*/ 417299 w 704258"/>
              <a:gd name="connsiteY1" fmla="*/ 51975 h 91424"/>
              <a:gd name="connsiteX2" fmla="*/ 0 w 704258"/>
              <a:gd name="connsiteY2" fmla="*/ 91424 h 91424"/>
              <a:gd name="connsiteX0" fmla="*/ 704258 w 704258"/>
              <a:gd name="connsiteY0" fmla="*/ 0 h 45436"/>
              <a:gd name="connsiteX1" fmla="*/ 0 w 704258"/>
              <a:gd name="connsiteY1" fmla="*/ 45436 h 45436"/>
              <a:gd name="connsiteX0" fmla="*/ 460328 w 460328"/>
              <a:gd name="connsiteY0" fmla="*/ 0 h 181950"/>
              <a:gd name="connsiteX1" fmla="*/ 0 w 460328"/>
              <a:gd name="connsiteY1" fmla="*/ 181950 h 18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0328" h="181950">
                <a:moveTo>
                  <a:pt x="460328" y="0"/>
                </a:moveTo>
                <a:lnTo>
                  <a:pt x="0" y="181950"/>
                </a:lnTo>
              </a:path>
            </a:pathLst>
          </a:custGeom>
          <a:noFill/>
          <a:ln w="3810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3178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video game cover of a video game&#10;&#10;Description automatically generated">
            <a:extLst>
              <a:ext uri="{FF2B5EF4-FFF2-40B4-BE49-F238E27FC236}">
                <a16:creationId xmlns:a16="http://schemas.microsoft.com/office/drawing/2014/main" id="{6738B13A-F39F-D42D-B1A6-1F8DDAAD85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200"/>
            <a:ext cx="9753600" cy="5486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7038F5-4266-80AE-0EDC-51106B1D95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0000"/>
          <a:stretch/>
        </p:blipFill>
        <p:spPr>
          <a:xfrm>
            <a:off x="2762250" y="0"/>
            <a:ext cx="4229100" cy="990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6F51166-891B-6BCF-1037-CA7344D035B5}"/>
              </a:ext>
            </a:extLst>
          </p:cNvPr>
          <p:cNvSpPr txBox="1"/>
          <p:nvPr/>
        </p:nvSpPr>
        <p:spPr>
          <a:xfrm>
            <a:off x="0" y="990600"/>
            <a:ext cx="975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Since Newton had his initial revelation about gravity, our understanding of this fundamental concept has evolved in unexpected ways. Theoretical physicist Claudia de Rham and co-host Janna Levin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B257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discuss the ways our current understanding of gravity needs to continue to evolve.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031C1-DF88-A582-6C00-4AAA39DBF943}"/>
              </a:ext>
            </a:extLst>
          </p:cNvPr>
          <p:cNvSpPr txBox="1">
            <a:spLocks/>
          </p:cNvSpPr>
          <p:nvPr/>
        </p:nvSpPr>
        <p:spPr>
          <a:xfrm>
            <a:off x="985510" y="6343147"/>
            <a:ext cx="7782580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rgbClr val="0070C0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Massive Gravity a 14 (or 85)-years review</a:t>
            </a:r>
            <a:endParaRPr lang="en-CA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41394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002060">
                <a:alpha val="70000"/>
              </a:srgbClr>
            </a:gs>
            <a:gs pos="50000">
              <a:srgbClr val="002060"/>
            </a:gs>
            <a:gs pos="100000">
              <a:srgbClr val="002060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 bwMode="auto">
          <a:xfrm>
            <a:off x="6515320" y="5138008"/>
            <a:ext cx="1333098" cy="1062809"/>
          </a:xfrm>
          <a:prstGeom prst="ellipse">
            <a:avLst/>
          </a:prstGeom>
          <a:noFill/>
          <a:ln w="38100" cap="flat" cmpd="sng" algn="ctr">
            <a:solidFill>
              <a:srgbClr val="AAF38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298" tIns="48149" rIns="96298" bIns="48149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635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6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 pitchFamily="34" charset="-128"/>
              <a:cs typeface="+mn-cs"/>
            </a:endParaRPr>
          </a:p>
        </p:txBody>
      </p:sp>
      <p:sp>
        <p:nvSpPr>
          <p:cNvPr id="76" name="Oval 75"/>
          <p:cNvSpPr/>
          <p:nvPr/>
        </p:nvSpPr>
        <p:spPr bwMode="auto">
          <a:xfrm>
            <a:off x="3102371" y="6376166"/>
            <a:ext cx="1720278" cy="604615"/>
          </a:xfrm>
          <a:prstGeom prst="ellipse">
            <a:avLst/>
          </a:prstGeom>
          <a:solidFill>
            <a:srgbClr val="002060"/>
          </a:solidFill>
          <a:ln w="38100" cap="flat" cmpd="sng" algn="ctr">
            <a:solidFill>
              <a:srgbClr val="FDEA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298" tIns="48149" rIns="96298" bIns="48149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635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6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 pitchFamily="34" charset="-128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3877" y="82459"/>
            <a:ext cx="3005259" cy="572824"/>
          </a:xfrm>
          <a:prstGeom prst="rect">
            <a:avLst/>
          </a:prstGeom>
          <a:noFill/>
        </p:spPr>
        <p:txBody>
          <a:bodyPr wrap="none" lIns="89510" tIns="44755" rIns="89510" bIns="44755" rtlCol="0">
            <a:spAutoFit/>
          </a:bodyPr>
          <a:lstStyle/>
          <a:p>
            <a:pPr marL="0" marR="0" lvl="0" indent="0" algn="l" defTabSz="89579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35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ＭＳ Ｐゴシック" pitchFamily="34" charset="-128"/>
                <a:cs typeface="+mn-cs"/>
              </a:rPr>
              <a:t>Modified Gravity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2161" y="842602"/>
            <a:ext cx="2700368" cy="512679"/>
          </a:xfrm>
          <a:prstGeom prst="rect">
            <a:avLst/>
          </a:prstGeom>
          <a:noFill/>
        </p:spPr>
        <p:txBody>
          <a:bodyPr wrap="none" lIns="89510" tIns="44755" rIns="89510" bIns="44755" rtlCol="0">
            <a:spAutoFit/>
          </a:bodyPr>
          <a:lstStyle/>
          <a:p>
            <a:pPr marL="0" marR="0" lvl="0" indent="0" algn="ctr" defTabSz="89579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44" b="0" i="0" u="none" strike="noStrike" kern="1200" cap="none" spc="0" normalizeH="0" baseline="0" noProof="0" dirty="0">
                <a:ln>
                  <a:noFill/>
                </a:ln>
                <a:solidFill>
                  <a:srgbClr val="BBA6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ＭＳ Ｐゴシック" pitchFamily="34" charset="-128"/>
                <a:cs typeface="+mn-cs"/>
              </a:rPr>
              <a:t>Lorentz-Violating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85526" y="842600"/>
            <a:ext cx="2660614" cy="512679"/>
          </a:xfrm>
          <a:prstGeom prst="rect">
            <a:avLst/>
          </a:prstGeom>
          <a:noFill/>
        </p:spPr>
        <p:txBody>
          <a:bodyPr wrap="none" lIns="89510" tIns="44755" rIns="89510" bIns="44755" rtlCol="0">
            <a:spAutoFit/>
          </a:bodyPr>
          <a:lstStyle/>
          <a:p>
            <a:pPr marL="0" marR="0" lvl="0" indent="0" algn="ctr" defTabSz="89579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44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/>
                <a:ea typeface="ＭＳ Ｐゴシック" pitchFamily="34" charset="-128"/>
                <a:cs typeface="+mn-cs"/>
              </a:rPr>
              <a:t>Lorentz-Invariant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40058" y="3699695"/>
            <a:ext cx="4291146" cy="1175681"/>
          </a:xfrm>
          <a:prstGeom prst="rect">
            <a:avLst/>
          </a:prstGeom>
          <a:noFill/>
        </p:spPr>
        <p:txBody>
          <a:bodyPr wrap="square" lIns="89510" tIns="44755" rIns="89510" bIns="44755" rtlCol="0">
            <a:spAutoFit/>
          </a:bodyPr>
          <a:lstStyle/>
          <a:p>
            <a:pPr marL="0" marR="0" lvl="0" indent="0" algn="ctr" defTabSz="89579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1" b="0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Times New Roman"/>
                <a:ea typeface="ＭＳ Ｐゴシック" pitchFamily="34" charset="-128"/>
                <a:cs typeface="+mn-cs"/>
              </a:rPr>
              <a:t>Massless spin-2</a:t>
            </a:r>
            <a:br>
              <a:rPr kumimoji="0" lang="en-US" sz="2351" b="0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Times New Roman"/>
                <a:ea typeface="ＭＳ Ｐゴシック" pitchFamily="34" charset="-128"/>
                <a:cs typeface="+mn-cs"/>
              </a:rPr>
            </a:br>
            <a:r>
              <a:rPr kumimoji="0" lang="en-US" sz="2351" b="0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Times New Roman"/>
                <a:ea typeface="ＭＳ Ｐゴシック" pitchFamily="34" charset="-128"/>
                <a:cs typeface="+mn-cs"/>
              </a:rPr>
              <a:t>Non-minimally coupled</a:t>
            </a:r>
            <a:br>
              <a:rPr kumimoji="0" lang="en-US" sz="2351" b="0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Times New Roman"/>
                <a:ea typeface="ＭＳ Ｐゴシック" pitchFamily="34" charset="-128"/>
                <a:cs typeface="+mn-cs"/>
              </a:rPr>
            </a:br>
            <a:r>
              <a:rPr kumimoji="0" lang="en-US" sz="2351" b="0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Times New Roman"/>
                <a:ea typeface="ＭＳ Ｐゴシック" pitchFamily="34" charset="-128"/>
                <a:cs typeface="+mn-cs"/>
              </a:rPr>
              <a:t>  		(Scalar-Tensor)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92574" y="2276853"/>
            <a:ext cx="2843015" cy="512679"/>
          </a:xfrm>
          <a:prstGeom prst="rect">
            <a:avLst/>
          </a:prstGeom>
          <a:noFill/>
        </p:spPr>
        <p:txBody>
          <a:bodyPr wrap="square" lIns="89510" tIns="44755" rIns="89510" bIns="44755" rtlCol="0">
            <a:spAutoFit/>
          </a:bodyPr>
          <a:lstStyle/>
          <a:p>
            <a:pPr marL="0" marR="0" lvl="0" indent="0" algn="l" defTabSz="89579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44" b="0" i="0" u="none" strike="noStrike" kern="1200" cap="none" spc="0" normalizeH="0" baseline="0" noProof="0" dirty="0">
                <a:ln>
                  <a:noFill/>
                </a:ln>
                <a:solidFill>
                  <a:srgbClr val="4CEEF6"/>
                </a:solidFill>
                <a:effectLst/>
                <a:uLnTx/>
                <a:uFillTx/>
                <a:latin typeface="Times New Roman"/>
                <a:ea typeface="ＭＳ Ｐゴシック" pitchFamily="34" charset="-128"/>
                <a:cs typeface="+mn-cs"/>
              </a:rPr>
              <a:t>Gravity as a spin-2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960724" y="1963389"/>
            <a:ext cx="1360749" cy="392005"/>
          </a:xfrm>
          <a:prstGeom prst="rect">
            <a:avLst/>
          </a:prstGeom>
          <a:noFill/>
        </p:spPr>
        <p:txBody>
          <a:bodyPr wrap="square" lIns="89510" tIns="44755" rIns="89510" bIns="44755" rtlCol="0">
            <a:spAutoFit/>
          </a:bodyPr>
          <a:lstStyle/>
          <a:p>
            <a:pPr marL="0" marR="0" lvl="0" indent="0" algn="l" defTabSz="89579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60" b="0" i="0" u="none" strike="noStrike" kern="1200" cap="none" spc="0" normalizeH="0" baseline="0" noProof="0" dirty="0">
                <a:ln>
                  <a:noFill/>
                </a:ln>
                <a:solidFill>
                  <a:srgbClr val="1DFF83"/>
                </a:solidFill>
                <a:effectLst/>
                <a:uLnTx/>
                <a:uFillTx/>
                <a:latin typeface="Times New Roman"/>
                <a:ea typeface="ＭＳ Ｐゴシック" pitchFamily="34" charset="-128"/>
                <a:cs typeface="+mn-cs"/>
              </a:rPr>
              <a:t>higher spin</a:t>
            </a:r>
          </a:p>
        </p:txBody>
      </p:sp>
      <p:cxnSp>
        <p:nvCxnSpPr>
          <p:cNvPr id="23" name="Straight Arrow Connector 22"/>
          <p:cNvCxnSpPr>
            <a:endCxn id="21" idx="0"/>
          </p:cNvCxnSpPr>
          <p:nvPr/>
        </p:nvCxnSpPr>
        <p:spPr bwMode="auto">
          <a:xfrm flipH="1">
            <a:off x="5814082" y="1312713"/>
            <a:ext cx="716765" cy="964140"/>
          </a:xfrm>
          <a:prstGeom prst="straightConnector1">
            <a:avLst/>
          </a:prstGeom>
          <a:noFill/>
          <a:ln w="57150" cap="flat" cmpd="sng" algn="ctr">
            <a:solidFill>
              <a:srgbClr val="92D05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6567309" y="5322695"/>
            <a:ext cx="1229132" cy="693626"/>
          </a:xfrm>
          <a:prstGeom prst="rect">
            <a:avLst/>
          </a:prstGeom>
          <a:noFill/>
        </p:spPr>
        <p:txBody>
          <a:bodyPr wrap="none" lIns="89510" tIns="44755" rIns="89510" bIns="44755" rtlCol="0">
            <a:spAutoFit/>
          </a:bodyPr>
          <a:lstStyle/>
          <a:p>
            <a:pPr marL="0" marR="0" lvl="0" indent="0" algn="ctr" defTabSz="89579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60" b="0" i="0" u="none" strike="noStrike" kern="1200" cap="none" spc="0" normalizeH="0" baseline="0" noProof="0" dirty="0">
                <a:ln>
                  <a:noFill/>
                </a:ln>
                <a:solidFill>
                  <a:srgbClr val="A8E840"/>
                </a:solidFill>
                <a:effectLst/>
                <a:uLnTx/>
                <a:uFillTx/>
                <a:latin typeface="Times New Roman"/>
                <a:ea typeface="ＭＳ Ｐゴシック" pitchFamily="34" charset="-128"/>
                <a:cs typeface="+mn-cs"/>
              </a:rPr>
              <a:t>Cascading</a:t>
            </a:r>
            <a:br>
              <a:rPr kumimoji="0" lang="en-US" sz="1960" b="0" i="0" u="none" strike="noStrike" kern="1200" cap="none" spc="0" normalizeH="0" baseline="0" noProof="0" dirty="0">
                <a:ln>
                  <a:noFill/>
                </a:ln>
                <a:solidFill>
                  <a:srgbClr val="A8E840"/>
                </a:solidFill>
                <a:effectLst/>
                <a:uLnTx/>
                <a:uFillTx/>
                <a:latin typeface="Times New Roman"/>
                <a:ea typeface="ＭＳ Ｐゴシック" pitchFamily="34" charset="-128"/>
                <a:cs typeface="+mn-cs"/>
              </a:rPr>
            </a:br>
            <a:r>
              <a:rPr kumimoji="0" lang="en-US" sz="1960" b="0" i="0" u="none" strike="noStrike" kern="1200" cap="none" spc="0" normalizeH="0" baseline="0" noProof="0" dirty="0">
                <a:ln>
                  <a:noFill/>
                </a:ln>
                <a:solidFill>
                  <a:srgbClr val="A8E840"/>
                </a:solidFill>
                <a:effectLst/>
                <a:uLnTx/>
                <a:uFillTx/>
                <a:latin typeface="Times New Roman"/>
                <a:ea typeface="ＭＳ Ｐゴシック" pitchFamily="34" charset="-128"/>
                <a:cs typeface="+mn-cs"/>
              </a:rPr>
              <a:t>Gravity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108134" y="5985359"/>
            <a:ext cx="1216308" cy="813916"/>
          </a:xfrm>
          <a:prstGeom prst="rect">
            <a:avLst/>
          </a:prstGeom>
          <a:noFill/>
        </p:spPr>
        <p:txBody>
          <a:bodyPr wrap="none" lIns="89510" tIns="44755" rIns="89510" bIns="44755" rtlCol="0">
            <a:spAutoFit/>
          </a:bodyPr>
          <a:lstStyle/>
          <a:p>
            <a:pPr marL="0" marR="0" lvl="0" indent="0" algn="ctr" defTabSz="89579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1" b="0" i="0" u="none" strike="noStrike" kern="1200" cap="none" spc="0" normalizeH="0" baseline="0" noProof="0" dirty="0">
                <a:ln>
                  <a:noFill/>
                </a:ln>
                <a:solidFill>
                  <a:srgbClr val="43EBAB"/>
                </a:solidFill>
                <a:effectLst/>
                <a:uLnTx/>
                <a:uFillTx/>
                <a:latin typeface="Times New Roman"/>
                <a:ea typeface="ＭＳ Ｐゴシック" pitchFamily="34" charset="-128"/>
                <a:cs typeface="+mn-cs"/>
              </a:rPr>
              <a:t>Bi/Multi</a:t>
            </a:r>
            <a:br>
              <a:rPr kumimoji="0" lang="en-US" sz="2351" b="0" i="0" u="none" strike="noStrike" kern="1200" cap="none" spc="0" normalizeH="0" baseline="0" noProof="0" dirty="0">
                <a:ln>
                  <a:noFill/>
                </a:ln>
                <a:solidFill>
                  <a:srgbClr val="43EBAB"/>
                </a:solidFill>
                <a:effectLst/>
                <a:uLnTx/>
                <a:uFillTx/>
                <a:latin typeface="Times New Roman"/>
                <a:ea typeface="ＭＳ Ｐゴシック" pitchFamily="34" charset="-128"/>
                <a:cs typeface="+mn-cs"/>
              </a:rPr>
            </a:br>
            <a:r>
              <a:rPr kumimoji="0" lang="en-US" sz="2351" b="0" i="0" u="none" strike="noStrike" kern="1200" cap="none" spc="0" normalizeH="0" baseline="0" noProof="0" dirty="0">
                <a:ln>
                  <a:noFill/>
                </a:ln>
                <a:solidFill>
                  <a:srgbClr val="43EBAB"/>
                </a:solidFill>
                <a:effectLst/>
                <a:uLnTx/>
                <a:uFillTx/>
                <a:latin typeface="Times New Roman"/>
                <a:ea typeface="ＭＳ Ｐゴシック" pitchFamily="34" charset="-128"/>
                <a:cs typeface="+mn-cs"/>
              </a:rPr>
              <a:t>Gravity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38974" y="4774826"/>
            <a:ext cx="599153" cy="392005"/>
          </a:xfrm>
          <a:prstGeom prst="rect">
            <a:avLst/>
          </a:prstGeom>
          <a:noFill/>
        </p:spPr>
        <p:txBody>
          <a:bodyPr wrap="none" lIns="89510" tIns="44755" rIns="89510" bIns="44755" rtlCol="0">
            <a:spAutoFit/>
          </a:bodyPr>
          <a:lstStyle/>
          <a:p>
            <a:pPr marL="0" marR="0" lvl="0" indent="0" algn="l" defTabSz="89579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60" b="0" i="0" u="none" strike="noStrike" kern="1200" cap="none" spc="0" normalizeH="0" baseline="0" noProof="0" dirty="0">
                <a:ln>
                  <a:noFill/>
                </a:ln>
                <a:solidFill>
                  <a:srgbClr val="FBBD9B"/>
                </a:solidFill>
                <a:effectLst/>
                <a:uLnTx/>
                <a:uFillTx/>
                <a:latin typeface="Times New Roman"/>
                <a:ea typeface="ＭＳ Ｐゴシック" pitchFamily="34" charset="-128"/>
                <a:cs typeface="+mn-cs"/>
              </a:rPr>
              <a:t>f(R)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91453" y="2562853"/>
            <a:ext cx="1471634" cy="914202"/>
            <a:chOff x="329332" y="3006278"/>
            <a:chExt cx="1502293" cy="933247"/>
          </a:xfrm>
        </p:grpSpPr>
        <p:sp>
          <p:nvSpPr>
            <p:cNvPr id="36" name="TextBox 35"/>
            <p:cNvSpPr txBox="1"/>
            <p:nvPr/>
          </p:nvSpPr>
          <p:spPr>
            <a:xfrm>
              <a:off x="387307" y="3080858"/>
              <a:ext cx="1386357" cy="7100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89579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60" b="0" i="0" u="none" strike="noStrike" kern="1200" cap="none" spc="0" normalizeH="0" baseline="0" noProof="0" dirty="0">
                  <a:ln>
                    <a:noFill/>
                  </a:ln>
                  <a:solidFill>
                    <a:srgbClr val="69AFFB"/>
                  </a:solidFill>
                  <a:effectLst/>
                  <a:uLnTx/>
                  <a:uFillTx/>
                  <a:latin typeface="Times New Roman"/>
                  <a:ea typeface="ＭＳ Ｐゴシック" pitchFamily="34" charset="-128"/>
                  <a:cs typeface="+mn-cs"/>
                </a:rPr>
                <a:t>Ghost</a:t>
              </a:r>
            </a:p>
            <a:p>
              <a:pPr marL="0" marR="0" lvl="0" indent="0" algn="ctr" defTabSz="89579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60" b="0" i="0" u="none" strike="noStrike" kern="1200" cap="none" spc="0" normalizeH="0" baseline="0" noProof="0" dirty="0">
                  <a:ln>
                    <a:noFill/>
                  </a:ln>
                  <a:solidFill>
                    <a:srgbClr val="69AFFB"/>
                  </a:solidFill>
                  <a:effectLst/>
                  <a:uLnTx/>
                  <a:uFillTx/>
                  <a:latin typeface="Times New Roman"/>
                  <a:ea typeface="ＭＳ Ｐゴシック" pitchFamily="34" charset="-128"/>
                  <a:cs typeface="+mn-cs"/>
                </a:rPr>
                <a:t>Condensate</a:t>
              </a:r>
            </a:p>
          </p:txBody>
        </p:sp>
        <p:sp>
          <p:nvSpPr>
            <p:cNvPr id="33" name="Oval 32"/>
            <p:cNvSpPr/>
            <p:nvPr/>
          </p:nvSpPr>
          <p:spPr bwMode="auto">
            <a:xfrm>
              <a:off x="329332" y="3006278"/>
              <a:ext cx="1502293" cy="933247"/>
            </a:xfrm>
            <a:prstGeom prst="ellipse">
              <a:avLst/>
            </a:prstGeom>
            <a:noFill/>
            <a:ln w="38100" cap="flat" cmpd="sng" algn="ctr">
              <a:solidFill>
                <a:srgbClr val="69AFF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6366" tIns="48182" rIns="96366" bIns="48182" numCol="1" rtlCol="0" anchor="b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6355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6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121889" y="1383391"/>
            <a:ext cx="1320644" cy="804599"/>
            <a:chOff x="1780036" y="1948713"/>
            <a:chExt cx="1348158" cy="821362"/>
          </a:xfrm>
        </p:grpSpPr>
        <p:sp>
          <p:nvSpPr>
            <p:cNvPr id="37" name="TextBox 36"/>
            <p:cNvSpPr txBox="1"/>
            <p:nvPr/>
          </p:nvSpPr>
          <p:spPr>
            <a:xfrm>
              <a:off x="1940122" y="2005451"/>
              <a:ext cx="1027987" cy="7100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89579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6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183F5"/>
                  </a:solidFill>
                  <a:effectLst/>
                  <a:uLnTx/>
                  <a:uFillTx/>
                  <a:latin typeface="Times New Roman"/>
                  <a:ea typeface="ＭＳ Ｐゴシック" pitchFamily="34" charset="-128"/>
                  <a:cs typeface="+mn-cs"/>
                </a:rPr>
                <a:t>Horava</a:t>
              </a:r>
              <a:r>
                <a:rPr kumimoji="0" lang="en-US" sz="1960" b="0" i="0" u="none" strike="noStrike" kern="1200" cap="none" spc="0" normalizeH="0" baseline="0" noProof="0" dirty="0">
                  <a:ln>
                    <a:noFill/>
                  </a:ln>
                  <a:solidFill>
                    <a:srgbClr val="A183F5"/>
                  </a:solidFill>
                  <a:effectLst/>
                  <a:uLnTx/>
                  <a:uFillTx/>
                  <a:latin typeface="Times New Roman"/>
                  <a:ea typeface="ＭＳ Ｐゴシック" pitchFamily="34" charset="-128"/>
                  <a:cs typeface="+mn-cs"/>
                </a:rPr>
                <a:t>-</a:t>
              </a:r>
            </a:p>
            <a:p>
              <a:pPr marL="0" marR="0" lvl="0" indent="0" algn="ctr" defTabSz="89579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6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183F5"/>
                  </a:solidFill>
                  <a:effectLst/>
                  <a:uLnTx/>
                  <a:uFillTx/>
                  <a:latin typeface="Times New Roman"/>
                  <a:ea typeface="ＭＳ Ｐゴシック" pitchFamily="34" charset="-128"/>
                  <a:cs typeface="+mn-cs"/>
                </a:rPr>
                <a:t>Lifshitz</a:t>
              </a:r>
              <a:endParaRPr kumimoji="0" lang="en-US" sz="1960" b="0" i="0" u="none" strike="noStrike" kern="1200" cap="none" spc="0" normalizeH="0" baseline="0" noProof="0" dirty="0">
                <a:ln>
                  <a:noFill/>
                </a:ln>
                <a:solidFill>
                  <a:srgbClr val="A183F5"/>
                </a:solidFill>
                <a:effectLst/>
                <a:uLnTx/>
                <a:uFillTx/>
                <a:latin typeface="Times New Roman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1780036" y="1948713"/>
              <a:ext cx="1348158" cy="821362"/>
            </a:xfrm>
            <a:prstGeom prst="ellipse">
              <a:avLst/>
            </a:prstGeom>
            <a:noFill/>
            <a:ln w="38100" cap="flat" cmpd="sng" algn="ctr">
              <a:solidFill>
                <a:srgbClr val="A183F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6366" tIns="48182" rIns="96366" bIns="48182" numCol="1" rtlCol="0" anchor="b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6355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6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053232" y="2281433"/>
            <a:ext cx="1320644" cy="770899"/>
            <a:chOff x="1831626" y="2770075"/>
            <a:chExt cx="1348158" cy="786967"/>
          </a:xfrm>
        </p:grpSpPr>
        <p:sp>
          <p:nvSpPr>
            <p:cNvPr id="38" name="TextBox 37"/>
            <p:cNvSpPr txBox="1"/>
            <p:nvPr/>
          </p:nvSpPr>
          <p:spPr>
            <a:xfrm>
              <a:off x="1927075" y="2846969"/>
              <a:ext cx="1157262" cy="710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89579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60" b="0" i="0" u="none" strike="noStrike" kern="1200" cap="none" spc="0" normalizeH="0" baseline="0" noProof="0" dirty="0">
                  <a:ln>
                    <a:noFill/>
                  </a:ln>
                  <a:solidFill>
                    <a:srgbClr val="8483FF"/>
                  </a:solidFill>
                  <a:effectLst/>
                  <a:uLnTx/>
                  <a:uFillTx/>
                  <a:latin typeface="Times New Roman"/>
                  <a:ea typeface="ＭＳ Ｐゴシック" pitchFamily="34" charset="-128"/>
                  <a:cs typeface="+mn-cs"/>
                </a:rPr>
                <a:t>Extended</a:t>
              </a:r>
            </a:p>
            <a:p>
              <a:pPr marL="0" marR="0" lvl="0" indent="0" algn="ctr" defTabSz="89579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60" b="0" i="0" u="none" strike="noStrike" kern="1200" cap="none" spc="0" normalizeH="0" baseline="0" noProof="0" dirty="0">
                  <a:ln>
                    <a:noFill/>
                  </a:ln>
                  <a:solidFill>
                    <a:srgbClr val="8483FF"/>
                  </a:solidFill>
                  <a:effectLst/>
                  <a:uLnTx/>
                  <a:uFillTx/>
                  <a:latin typeface="Times New Roman"/>
                  <a:ea typeface="ＭＳ Ｐゴシック" pitchFamily="34" charset="-128"/>
                  <a:cs typeface="+mn-cs"/>
                </a:rPr>
                <a:t>HL</a:t>
              </a:r>
            </a:p>
          </p:txBody>
        </p:sp>
        <p:sp>
          <p:nvSpPr>
            <p:cNvPr id="39" name="Oval 38"/>
            <p:cNvSpPr/>
            <p:nvPr/>
          </p:nvSpPr>
          <p:spPr bwMode="auto">
            <a:xfrm>
              <a:off x="1831626" y="2770075"/>
              <a:ext cx="1348158" cy="753912"/>
            </a:xfrm>
            <a:prstGeom prst="ellipse">
              <a:avLst/>
            </a:prstGeom>
            <a:noFill/>
            <a:ln w="38100" cap="flat" cmpd="sng" algn="ctr">
              <a:solidFill>
                <a:srgbClr val="8483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6366" tIns="48182" rIns="96366" bIns="48182" numCol="1" rtlCol="0" anchor="b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6355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6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541988" y="2031057"/>
            <a:ext cx="1092666" cy="372244"/>
            <a:chOff x="1255716" y="2139252"/>
            <a:chExt cx="1115429" cy="380000"/>
          </a:xfrm>
        </p:grpSpPr>
        <p:sp>
          <p:nvSpPr>
            <p:cNvPr id="30" name="Oval 29"/>
            <p:cNvSpPr/>
            <p:nvPr/>
          </p:nvSpPr>
          <p:spPr bwMode="auto">
            <a:xfrm>
              <a:off x="1255716" y="2139252"/>
              <a:ext cx="1115429" cy="380000"/>
            </a:xfrm>
            <a:prstGeom prst="ellipse">
              <a:avLst/>
            </a:prstGeom>
            <a:solidFill>
              <a:srgbClr val="002060"/>
            </a:solidFill>
            <a:ln w="38100" cap="flat" cmpd="sng" algn="ctr">
              <a:solidFill>
                <a:srgbClr val="C1AEF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6366" tIns="48182" rIns="96366" bIns="48182" numCol="1" rtlCol="0" anchor="b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6355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6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285080" y="2144586"/>
              <a:ext cx="1063986" cy="3712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89579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63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1AEF8"/>
                  </a:solidFill>
                  <a:effectLst/>
                  <a:uLnTx/>
                  <a:uFillTx/>
                  <a:latin typeface="Times New Roman"/>
                  <a:ea typeface="ＭＳ Ｐゴシック" pitchFamily="34" charset="-128"/>
                  <a:cs typeface="+mn-cs"/>
                </a:rPr>
                <a:t>Cuscuton</a:t>
              </a:r>
              <a:endParaRPr kumimoji="0" lang="en-US" sz="1763" b="0" i="0" u="none" strike="noStrike" kern="1200" cap="none" spc="0" normalizeH="0" baseline="0" noProof="0" dirty="0">
                <a:ln>
                  <a:noFill/>
                </a:ln>
                <a:solidFill>
                  <a:srgbClr val="C1AEF8"/>
                </a:solidFill>
                <a:effectLst/>
                <a:uLnTx/>
                <a:uFillTx/>
                <a:latin typeface="Times New Roman"/>
                <a:ea typeface="ＭＳ Ｐゴシック" pitchFamily="34" charset="-128"/>
                <a:cs typeface="+mn-cs"/>
              </a:endParaRPr>
            </a:p>
          </p:txBody>
        </p:sp>
      </p:grpSp>
      <p:cxnSp>
        <p:nvCxnSpPr>
          <p:cNvPr id="40" name="Straight Arrow Connector 39"/>
          <p:cNvCxnSpPr>
            <a:endCxn id="33" idx="0"/>
          </p:cNvCxnSpPr>
          <p:nvPr/>
        </p:nvCxnSpPr>
        <p:spPr bwMode="auto">
          <a:xfrm flipH="1">
            <a:off x="927270" y="2128327"/>
            <a:ext cx="11702" cy="434526"/>
          </a:xfrm>
          <a:prstGeom prst="straightConnector1">
            <a:avLst/>
          </a:prstGeom>
          <a:noFill/>
          <a:ln w="19050" cap="flat" cmpd="sng" algn="ctr">
            <a:solidFill>
              <a:srgbClr val="88BFFC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46" name="Arc 45"/>
          <p:cNvSpPr/>
          <p:nvPr/>
        </p:nvSpPr>
        <p:spPr bwMode="auto">
          <a:xfrm>
            <a:off x="3101946" y="2025240"/>
            <a:ext cx="541590" cy="481165"/>
          </a:xfrm>
          <a:prstGeom prst="arc">
            <a:avLst>
              <a:gd name="adj1" fmla="val 16200000"/>
              <a:gd name="adj2" fmla="val 5493869"/>
            </a:avLst>
          </a:prstGeom>
          <a:noFill/>
          <a:ln w="19050" cap="flat" cmpd="sng" algn="ctr">
            <a:solidFill>
              <a:srgbClr val="BBA6F8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lIns="89510" tIns="44755" rIns="89510" bIns="44755" rtlCol="0" anchor="ctr"/>
          <a:lstStyle/>
          <a:p>
            <a:pPr marL="0" marR="0" lvl="0" indent="0" algn="ctr" defTabSz="89579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6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 pitchFamily="34" charset="-128"/>
              <a:cs typeface="+mn-cs"/>
            </a:endParaRPr>
          </a:p>
        </p:txBody>
      </p:sp>
      <p:sp>
        <p:nvSpPr>
          <p:cNvPr id="47" name="Freeform 46"/>
          <p:cNvSpPr/>
          <p:nvPr/>
        </p:nvSpPr>
        <p:spPr bwMode="auto">
          <a:xfrm>
            <a:off x="1910218" y="1682692"/>
            <a:ext cx="185250" cy="311562"/>
          </a:xfrm>
          <a:custGeom>
            <a:avLst/>
            <a:gdLst>
              <a:gd name="connsiteX0" fmla="*/ 189109 w 189109"/>
              <a:gd name="connsiteY0" fmla="*/ 0 h 318052"/>
              <a:gd name="connsiteX1" fmla="*/ 30083 w 189109"/>
              <a:gd name="connsiteY1" fmla="*/ 119269 h 318052"/>
              <a:gd name="connsiteX2" fmla="*/ 265 w 189109"/>
              <a:gd name="connsiteY2" fmla="*/ 318052 h 318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9109" h="318052">
                <a:moveTo>
                  <a:pt x="189109" y="0"/>
                </a:moveTo>
                <a:cubicBezTo>
                  <a:pt x="125333" y="33130"/>
                  <a:pt x="61557" y="66260"/>
                  <a:pt x="30083" y="119269"/>
                </a:cubicBezTo>
                <a:cubicBezTo>
                  <a:pt x="-1391" y="172278"/>
                  <a:pt x="-563" y="245165"/>
                  <a:pt x="265" y="318052"/>
                </a:cubicBezTo>
              </a:path>
            </a:pathLst>
          </a:custGeom>
          <a:noFill/>
          <a:ln w="19050" cap="flat" cmpd="sng" algn="ctr">
            <a:solidFill>
              <a:srgbClr val="C1AEF8"/>
            </a:solidFill>
            <a:prstDash val="solid"/>
            <a:round/>
            <a:headEnd type="arrow" w="med" len="med"/>
            <a:tailEnd type="arrow" w="med" len="med"/>
          </a:ln>
          <a:effectLst/>
        </p:spPr>
        <p:txBody>
          <a:bodyPr lIns="89510" tIns="44755" rIns="89510" bIns="44755" rtlCol="0" anchor="ctr"/>
          <a:lstStyle/>
          <a:p>
            <a:pPr marL="0" marR="0" lvl="0" indent="0" algn="ctr" defTabSz="89579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6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 pitchFamily="34" charset="-128"/>
              <a:cs typeface="+mn-cs"/>
            </a:endParaRPr>
          </a:p>
        </p:txBody>
      </p:sp>
      <p:sp>
        <p:nvSpPr>
          <p:cNvPr id="52" name="Freeform 51"/>
          <p:cNvSpPr/>
          <p:nvPr/>
        </p:nvSpPr>
        <p:spPr bwMode="auto">
          <a:xfrm flipV="1">
            <a:off x="1837339" y="2416808"/>
            <a:ext cx="185250" cy="311562"/>
          </a:xfrm>
          <a:custGeom>
            <a:avLst/>
            <a:gdLst>
              <a:gd name="connsiteX0" fmla="*/ 189109 w 189109"/>
              <a:gd name="connsiteY0" fmla="*/ 0 h 318052"/>
              <a:gd name="connsiteX1" fmla="*/ 30083 w 189109"/>
              <a:gd name="connsiteY1" fmla="*/ 119269 h 318052"/>
              <a:gd name="connsiteX2" fmla="*/ 265 w 189109"/>
              <a:gd name="connsiteY2" fmla="*/ 318052 h 318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9109" h="318052">
                <a:moveTo>
                  <a:pt x="189109" y="0"/>
                </a:moveTo>
                <a:cubicBezTo>
                  <a:pt x="125333" y="33130"/>
                  <a:pt x="61557" y="66260"/>
                  <a:pt x="30083" y="119269"/>
                </a:cubicBezTo>
                <a:cubicBezTo>
                  <a:pt x="-1391" y="172278"/>
                  <a:pt x="-563" y="245165"/>
                  <a:pt x="265" y="318052"/>
                </a:cubicBezTo>
              </a:path>
            </a:pathLst>
          </a:custGeom>
          <a:noFill/>
          <a:ln w="19050" cap="flat" cmpd="sng" algn="ctr">
            <a:solidFill>
              <a:srgbClr val="C1AEF8"/>
            </a:solidFill>
            <a:prstDash val="solid"/>
            <a:round/>
            <a:headEnd type="arrow" w="med" len="med"/>
            <a:tailEnd type="arrow" w="med" len="med"/>
          </a:ln>
          <a:effectLst/>
        </p:spPr>
        <p:txBody>
          <a:bodyPr lIns="89510" tIns="44755" rIns="89510" bIns="44755" rtlCol="0" anchor="ctr"/>
          <a:lstStyle/>
          <a:p>
            <a:pPr marL="0" marR="0" lvl="0" indent="0" algn="ctr" defTabSz="89579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6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 pitchFamily="34" charset="-128"/>
              <a:cs typeface="+mn-cs"/>
            </a:endParaRPr>
          </a:p>
        </p:txBody>
      </p:sp>
      <p:cxnSp>
        <p:nvCxnSpPr>
          <p:cNvPr id="53" name="Straight Arrow Connector 52"/>
          <p:cNvCxnSpPr/>
          <p:nvPr/>
        </p:nvCxnSpPr>
        <p:spPr bwMode="auto">
          <a:xfrm>
            <a:off x="5330239" y="602314"/>
            <a:ext cx="669602" cy="480560"/>
          </a:xfrm>
          <a:prstGeom prst="straightConnector1">
            <a:avLst/>
          </a:prstGeom>
          <a:noFill/>
          <a:ln w="76200" cap="flat" cmpd="sng" algn="ctr">
            <a:solidFill>
              <a:srgbClr val="FC9804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5" name="Straight Arrow Connector 54"/>
          <p:cNvCxnSpPr>
            <a:endCxn id="22" idx="0"/>
          </p:cNvCxnSpPr>
          <p:nvPr/>
        </p:nvCxnSpPr>
        <p:spPr bwMode="auto">
          <a:xfrm>
            <a:off x="8153114" y="1312714"/>
            <a:ext cx="487985" cy="650675"/>
          </a:xfrm>
          <a:prstGeom prst="straightConnector1">
            <a:avLst/>
          </a:prstGeom>
          <a:noFill/>
          <a:ln w="57150" cap="flat" cmpd="sng" algn="ctr">
            <a:solidFill>
              <a:srgbClr val="92D05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6" name="TextBox 55"/>
          <p:cNvSpPr txBox="1"/>
          <p:nvPr/>
        </p:nvSpPr>
        <p:spPr>
          <a:xfrm>
            <a:off x="7802118" y="2393923"/>
            <a:ext cx="1677973" cy="572696"/>
          </a:xfrm>
          <a:prstGeom prst="rect">
            <a:avLst/>
          </a:prstGeom>
          <a:noFill/>
        </p:spPr>
        <p:txBody>
          <a:bodyPr wrap="none" lIns="89510" tIns="44755" rIns="89510" bIns="44755" rtlCol="0">
            <a:spAutoFit/>
          </a:bodyPr>
          <a:lstStyle/>
          <a:p>
            <a:pPr marL="0" marR="0" lvl="0" indent="0" algn="ctr" defTabSz="89579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67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ＭＳ Ｐゴシック" pitchFamily="34" charset="-128"/>
                <a:cs typeface="+mn-cs"/>
              </a:rPr>
              <a:t>partially-massless </a:t>
            </a:r>
          </a:p>
          <a:p>
            <a:pPr marL="0" marR="0" lvl="0" indent="0" algn="ctr" defTabSz="89579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67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/>
                <a:ea typeface="ＭＳ Ｐゴシック" pitchFamily="34" charset="-128"/>
                <a:cs typeface="+mn-cs"/>
              </a:rPr>
              <a:t>spin-3</a:t>
            </a:r>
          </a:p>
        </p:txBody>
      </p:sp>
      <p:sp>
        <p:nvSpPr>
          <p:cNvPr id="57" name="Oval 56"/>
          <p:cNvSpPr/>
          <p:nvPr/>
        </p:nvSpPr>
        <p:spPr bwMode="auto">
          <a:xfrm>
            <a:off x="7750048" y="2373404"/>
            <a:ext cx="1678953" cy="554573"/>
          </a:xfrm>
          <a:prstGeom prst="ellips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298" tIns="48149" rIns="96298" bIns="48149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635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6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 pitchFamily="34" charset="-128"/>
              <a:cs typeface="+mn-cs"/>
            </a:endParaRPr>
          </a:p>
        </p:txBody>
      </p:sp>
      <p:sp>
        <p:nvSpPr>
          <p:cNvPr id="63" name="Oval 62"/>
          <p:cNvSpPr/>
          <p:nvPr/>
        </p:nvSpPr>
        <p:spPr bwMode="auto">
          <a:xfrm>
            <a:off x="-901595" y="33240"/>
            <a:ext cx="4769866" cy="3625921"/>
          </a:xfrm>
          <a:prstGeom prst="ellipse">
            <a:avLst/>
          </a:prstGeom>
          <a:noFill/>
          <a:ln w="38100" cap="flat" cmpd="sng" algn="ctr">
            <a:solidFill>
              <a:srgbClr val="C1AEF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298" tIns="48149" rIns="96298" bIns="48149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635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6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 pitchFamily="34" charset="-128"/>
              <a:cs typeface="+mn-cs"/>
            </a:endParaRPr>
          </a:p>
        </p:txBody>
      </p:sp>
      <p:sp>
        <p:nvSpPr>
          <p:cNvPr id="66" name="Oval 65"/>
          <p:cNvSpPr/>
          <p:nvPr/>
        </p:nvSpPr>
        <p:spPr bwMode="auto">
          <a:xfrm>
            <a:off x="826076" y="4631414"/>
            <a:ext cx="837017" cy="637226"/>
          </a:xfrm>
          <a:prstGeom prst="ellipse">
            <a:avLst/>
          </a:prstGeom>
          <a:noFill/>
          <a:ln w="38100" cap="flat" cmpd="sng" algn="ctr">
            <a:solidFill>
              <a:srgbClr val="FAC07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298" tIns="48149" rIns="96298" bIns="48149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635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6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 pitchFamily="34" charset="-128"/>
              <a:cs typeface="+mn-cs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430067" y="5191718"/>
            <a:ext cx="1623167" cy="734697"/>
            <a:chOff x="337425" y="5022064"/>
            <a:chExt cx="1656983" cy="750003"/>
          </a:xfrm>
        </p:grpSpPr>
        <p:sp>
          <p:nvSpPr>
            <p:cNvPr id="65" name="Oval 64"/>
            <p:cNvSpPr/>
            <p:nvPr/>
          </p:nvSpPr>
          <p:spPr bwMode="auto">
            <a:xfrm>
              <a:off x="337425" y="5022064"/>
              <a:ext cx="1656983" cy="750003"/>
            </a:xfrm>
            <a:prstGeom prst="ellipse">
              <a:avLst/>
            </a:prstGeom>
            <a:solidFill>
              <a:srgbClr val="002060"/>
            </a:solidFill>
            <a:ln w="38100" cap="flat" cmpd="sng" algn="ctr">
              <a:solidFill>
                <a:srgbClr val="F99B6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6366" tIns="48182" rIns="96366" bIns="48182" numCol="1" rtlCol="0" anchor="b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6355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6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90089" y="5197010"/>
              <a:ext cx="1358539" cy="4021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89579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60" b="0" i="0" u="none" strike="noStrike" kern="1200" cap="none" spc="0" normalizeH="0" baseline="0" noProof="0" dirty="0">
                  <a:ln>
                    <a:noFill/>
                  </a:ln>
                  <a:solidFill>
                    <a:srgbClr val="FAC072"/>
                  </a:solidFill>
                  <a:effectLst/>
                  <a:uLnTx/>
                  <a:uFillTx/>
                  <a:latin typeface="Times New Roman"/>
                  <a:ea typeface="ＭＳ Ｐゴシック" pitchFamily="34" charset="-128"/>
                  <a:cs typeface="+mn-cs"/>
                </a:rPr>
                <a:t>Chameleon</a:t>
              </a:r>
              <a:endParaRPr kumimoji="0" lang="en-US" sz="2351" b="0" i="0" u="none" strike="noStrike" kern="1200" cap="none" spc="0" normalizeH="0" baseline="0" noProof="0" dirty="0">
                <a:ln>
                  <a:noFill/>
                </a:ln>
                <a:solidFill>
                  <a:srgbClr val="FAC072"/>
                </a:solidFill>
                <a:effectLst/>
                <a:uLnTx/>
                <a:uFillTx/>
                <a:latin typeface="Times New Roman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613321" y="6298393"/>
            <a:ext cx="1749458" cy="650924"/>
            <a:chOff x="229223" y="5970813"/>
            <a:chExt cx="1785905" cy="664485"/>
          </a:xfrm>
        </p:grpSpPr>
        <p:sp>
          <p:nvSpPr>
            <p:cNvPr id="48" name="TextBox 47"/>
            <p:cNvSpPr txBox="1"/>
            <p:nvPr/>
          </p:nvSpPr>
          <p:spPr>
            <a:xfrm>
              <a:off x="312499" y="6072223"/>
              <a:ext cx="1623635" cy="463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89579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51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/>
                  <a:ea typeface="ＭＳ Ｐゴシック" pitchFamily="34" charset="-128"/>
                  <a:cs typeface="+mn-cs"/>
                </a:rPr>
                <a:t>Symmetron</a:t>
              </a:r>
              <a:endParaRPr kumimoji="0" lang="en-US" sz="2351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68" name="Oval 67"/>
            <p:cNvSpPr/>
            <p:nvPr/>
          </p:nvSpPr>
          <p:spPr bwMode="auto">
            <a:xfrm>
              <a:off x="229223" y="5970813"/>
              <a:ext cx="1785905" cy="664485"/>
            </a:xfrm>
            <a:prstGeom prst="ellipse">
              <a:avLst/>
            </a:prstGeom>
            <a:noFill/>
            <a:ln w="28575" cap="flat" cmpd="sng" algn="ctr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6366" tIns="48182" rIns="96366" bIns="48182" numCol="1" rtlCol="0" anchor="b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6355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6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1523712" y="4859771"/>
            <a:ext cx="1909628" cy="613998"/>
            <a:chOff x="2428562" y="4787187"/>
            <a:chExt cx="1949412" cy="626789"/>
          </a:xfrm>
        </p:grpSpPr>
        <p:sp>
          <p:nvSpPr>
            <p:cNvPr id="64" name="Oval 63"/>
            <p:cNvSpPr/>
            <p:nvPr/>
          </p:nvSpPr>
          <p:spPr bwMode="auto">
            <a:xfrm>
              <a:off x="2428562" y="4787187"/>
              <a:ext cx="1949412" cy="626789"/>
            </a:xfrm>
            <a:prstGeom prst="ellipse">
              <a:avLst/>
            </a:prstGeom>
            <a:solidFill>
              <a:srgbClr val="002060"/>
            </a:solidFill>
            <a:ln w="38100" cap="flat" cmpd="sng" algn="ctr">
              <a:solidFill>
                <a:srgbClr val="F99B6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6366" tIns="48182" rIns="96366" bIns="48182" numCol="1" rtlCol="0" anchor="b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6355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6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576980" y="4858089"/>
              <a:ext cx="1741456" cy="463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89579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51" b="0" i="0" u="none" strike="noStrike" kern="1200" cap="none" spc="0" normalizeH="0" baseline="0" noProof="0" dirty="0">
                  <a:ln>
                    <a:noFill/>
                  </a:ln>
                  <a:solidFill>
                    <a:srgbClr val="F99B67"/>
                  </a:solidFill>
                  <a:effectLst/>
                  <a:uLnTx/>
                  <a:uFillTx/>
                  <a:latin typeface="Times New Roman"/>
                  <a:ea typeface="ＭＳ Ｐゴシック" pitchFamily="34" charset="-128"/>
                  <a:cs typeface="+mn-cs"/>
                </a:rPr>
                <a:t>Brans-</a:t>
              </a:r>
              <a:r>
                <a:rPr kumimoji="0" lang="en-US" sz="2351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99B67"/>
                  </a:solidFill>
                  <a:effectLst/>
                  <a:uLnTx/>
                  <a:uFillTx/>
                  <a:latin typeface="Times New Roman"/>
                  <a:ea typeface="ＭＳ Ｐゴシック" pitchFamily="34" charset="-128"/>
                  <a:cs typeface="+mn-cs"/>
                </a:rPr>
                <a:t>Dicke</a:t>
              </a:r>
              <a:endParaRPr kumimoji="0" lang="en-US" sz="2351" b="0" i="0" u="none" strike="noStrike" kern="1200" cap="none" spc="0" normalizeH="0" baseline="0" noProof="0" dirty="0">
                <a:ln>
                  <a:noFill/>
                </a:ln>
                <a:solidFill>
                  <a:srgbClr val="F99B67"/>
                </a:solidFill>
                <a:effectLst/>
                <a:uLnTx/>
                <a:uFillTx/>
                <a:latin typeface="Times New Roman"/>
                <a:ea typeface="ＭＳ Ｐゴシック" pitchFamily="34" charset="-128"/>
                <a:cs typeface="+mn-cs"/>
              </a:endParaRPr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3138985" y="6447256"/>
            <a:ext cx="1690797" cy="392005"/>
          </a:xfrm>
          <a:prstGeom prst="rect">
            <a:avLst/>
          </a:prstGeom>
          <a:noFill/>
        </p:spPr>
        <p:txBody>
          <a:bodyPr wrap="none" lIns="89510" tIns="44755" rIns="89510" bIns="44755" rtlCol="0">
            <a:spAutoFit/>
          </a:bodyPr>
          <a:lstStyle/>
          <a:p>
            <a:pPr marL="0" marR="0" lvl="0" indent="0" algn="l" defTabSz="89579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60" b="0" i="0" u="none" strike="noStrike" kern="1200" cap="none" spc="0" normalizeH="0" baseline="0" noProof="0" dirty="0">
                <a:ln>
                  <a:noFill/>
                </a:ln>
                <a:solidFill>
                  <a:srgbClr val="FDEA99"/>
                </a:solidFill>
                <a:effectLst/>
                <a:uLnTx/>
                <a:uFillTx/>
                <a:latin typeface="Times New Roman"/>
                <a:ea typeface="ＭＳ Ｐゴシック" pitchFamily="34" charset="-128"/>
                <a:cs typeface="+mn-cs"/>
              </a:rPr>
              <a:t>Multi-</a:t>
            </a:r>
            <a:r>
              <a:rPr kumimoji="0" lang="en-US" sz="1960" b="0" i="0" u="none" strike="noStrike" kern="1200" cap="none" spc="0" normalizeH="0" baseline="0" noProof="0" dirty="0" err="1">
                <a:ln>
                  <a:noFill/>
                </a:ln>
                <a:solidFill>
                  <a:srgbClr val="FDEA99"/>
                </a:solidFill>
                <a:effectLst/>
                <a:uLnTx/>
                <a:uFillTx/>
                <a:latin typeface="Times New Roman"/>
                <a:ea typeface="ＭＳ Ｐゴシック" pitchFamily="34" charset="-128"/>
                <a:cs typeface="+mn-cs"/>
              </a:rPr>
              <a:t>Galileon</a:t>
            </a:r>
            <a:endParaRPr kumimoji="0" lang="en-US" sz="1960" b="0" i="0" u="none" strike="noStrike" kern="1200" cap="none" spc="0" normalizeH="0" baseline="0" noProof="0" dirty="0">
              <a:ln>
                <a:noFill/>
              </a:ln>
              <a:solidFill>
                <a:srgbClr val="FDEA99"/>
              </a:solidFill>
              <a:effectLst/>
              <a:uLnTx/>
              <a:uFillTx/>
              <a:latin typeface="Times New Roman"/>
              <a:ea typeface="ＭＳ Ｐゴシック" pitchFamily="34" charset="-128"/>
              <a:cs typeface="+mn-cs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6440675" y="3692605"/>
            <a:ext cx="2666195" cy="452150"/>
          </a:xfrm>
          <a:prstGeom prst="rect">
            <a:avLst/>
          </a:prstGeom>
          <a:noFill/>
        </p:spPr>
        <p:txBody>
          <a:bodyPr wrap="square" lIns="89510" tIns="44755" rIns="89510" bIns="44755" rtlCol="0">
            <a:spAutoFit/>
          </a:bodyPr>
          <a:lstStyle/>
          <a:p>
            <a:pPr marL="0" marR="0" lvl="0" indent="0" algn="ctr" defTabSz="89579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1" b="0" i="0" u="none" strike="noStrike" kern="1200" cap="none" spc="0" normalizeH="0" baseline="0" noProof="0" dirty="0">
                <a:ln>
                  <a:noFill/>
                </a:ln>
                <a:solidFill>
                  <a:srgbClr val="7DF3CC"/>
                </a:solidFill>
                <a:effectLst/>
                <a:uLnTx/>
                <a:uFillTx/>
                <a:latin typeface="Times New Roman"/>
                <a:ea typeface="ＭＳ Ｐゴシック" pitchFamily="34" charset="-128"/>
                <a:cs typeface="+mn-cs"/>
              </a:rPr>
              <a:t>Massive Spin-2</a:t>
            </a:r>
          </a:p>
        </p:txBody>
      </p:sp>
      <p:sp>
        <p:nvSpPr>
          <p:cNvPr id="4" name="Oval 3"/>
          <p:cNvSpPr/>
          <p:nvPr/>
        </p:nvSpPr>
        <p:spPr bwMode="auto">
          <a:xfrm rot="20327795">
            <a:off x="-228838" y="3565838"/>
            <a:ext cx="6410237" cy="4145790"/>
          </a:xfrm>
          <a:prstGeom prst="ellipse">
            <a:avLst/>
          </a:prstGeom>
          <a:noFill/>
          <a:ln w="38100" cap="flat" cmpd="sng" algn="ctr">
            <a:solidFill>
              <a:srgbClr val="F9F6C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298" tIns="48149" rIns="96298" bIns="48149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635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6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 pitchFamily="34" charset="-128"/>
              <a:cs typeface="+mn-cs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6609661" y="4200332"/>
            <a:ext cx="1336911" cy="1068300"/>
          </a:xfrm>
          <a:prstGeom prst="ellipse">
            <a:avLst/>
          </a:prstGeom>
          <a:solidFill>
            <a:srgbClr val="002060"/>
          </a:solidFill>
          <a:ln w="38100" cap="flat" cmpd="sng" algn="ctr">
            <a:solidFill>
              <a:srgbClr val="AAF38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298" tIns="48149" rIns="96298" bIns="48149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635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6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 pitchFamily="34" charset="-128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85387" y="4508365"/>
            <a:ext cx="785101" cy="452150"/>
          </a:xfrm>
          <a:prstGeom prst="rect">
            <a:avLst/>
          </a:prstGeom>
          <a:noFill/>
        </p:spPr>
        <p:txBody>
          <a:bodyPr wrap="none" lIns="89510" tIns="44755" rIns="89510" bIns="44755" rtlCol="0">
            <a:spAutoFit/>
          </a:bodyPr>
          <a:lstStyle/>
          <a:p>
            <a:pPr marL="0" marR="0" lvl="0" indent="0" algn="l" defTabSz="89579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1" b="0" i="0" u="none" strike="noStrike" kern="1200" cap="none" spc="0" normalizeH="0" baseline="0" noProof="0" dirty="0">
                <a:ln>
                  <a:noFill/>
                </a:ln>
                <a:solidFill>
                  <a:srgbClr val="AAF385"/>
                </a:solidFill>
                <a:effectLst/>
                <a:uLnTx/>
                <a:uFillTx/>
                <a:latin typeface="Times New Roman"/>
                <a:ea typeface="ＭＳ Ｐゴシック" pitchFamily="34" charset="-128"/>
                <a:cs typeface="+mn-cs"/>
              </a:rPr>
              <a:t>DGP</a:t>
            </a:r>
          </a:p>
        </p:txBody>
      </p:sp>
      <p:sp>
        <p:nvSpPr>
          <p:cNvPr id="72" name="Oval 71"/>
          <p:cNvSpPr/>
          <p:nvPr/>
        </p:nvSpPr>
        <p:spPr bwMode="auto">
          <a:xfrm>
            <a:off x="3736101" y="5127968"/>
            <a:ext cx="1434267" cy="621172"/>
          </a:xfrm>
          <a:prstGeom prst="ellipse">
            <a:avLst/>
          </a:prstGeom>
          <a:solidFill>
            <a:srgbClr val="002060"/>
          </a:solidFill>
          <a:ln w="38100" cap="flat" cmpd="sng" algn="ctr">
            <a:solidFill>
              <a:srgbClr val="F77A6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298" tIns="48149" rIns="96298" bIns="48149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635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6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 pitchFamily="34" charset="-128"/>
              <a:cs typeface="+mn-cs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877602" y="5156440"/>
            <a:ext cx="1216308" cy="452150"/>
          </a:xfrm>
          <a:prstGeom prst="rect">
            <a:avLst/>
          </a:prstGeom>
          <a:noFill/>
        </p:spPr>
        <p:txBody>
          <a:bodyPr wrap="none" lIns="89510" tIns="44755" rIns="89510" bIns="44755" rtlCol="0">
            <a:spAutoFit/>
          </a:bodyPr>
          <a:lstStyle/>
          <a:p>
            <a:pPr marL="0" marR="0" lvl="0" indent="0" algn="l" defTabSz="89579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1" b="0" i="0" u="none" strike="noStrike" kern="1200" cap="none" spc="0" normalizeH="0" baseline="0" noProof="0" dirty="0" err="1">
                <a:ln>
                  <a:noFill/>
                </a:ln>
                <a:solidFill>
                  <a:srgbClr val="F77A65"/>
                </a:solidFill>
                <a:effectLst/>
                <a:uLnTx/>
                <a:uFillTx/>
                <a:latin typeface="Times New Roman"/>
                <a:ea typeface="ＭＳ Ｐゴシック" pitchFamily="34" charset="-128"/>
                <a:cs typeface="+mn-cs"/>
              </a:rPr>
              <a:t>Galileon</a:t>
            </a:r>
            <a:endParaRPr kumimoji="0" lang="en-US" sz="2351" b="0" i="0" u="none" strike="noStrike" kern="1200" cap="none" spc="0" normalizeH="0" baseline="0" noProof="0" dirty="0">
              <a:ln>
                <a:noFill/>
              </a:ln>
              <a:solidFill>
                <a:srgbClr val="F77A65"/>
              </a:solidFill>
              <a:effectLst/>
              <a:uLnTx/>
              <a:uFillTx/>
              <a:latin typeface="Times New Roman"/>
              <a:ea typeface="ＭＳ Ｐゴシック" pitchFamily="34" charset="-128"/>
              <a:cs typeface="+mn-cs"/>
            </a:endParaRPr>
          </a:p>
        </p:txBody>
      </p:sp>
      <p:sp>
        <p:nvSpPr>
          <p:cNvPr id="43" name="Oval 42"/>
          <p:cNvSpPr/>
          <p:nvPr/>
        </p:nvSpPr>
        <p:spPr bwMode="auto">
          <a:xfrm rot="1899814">
            <a:off x="7947849" y="5781250"/>
            <a:ext cx="1500961" cy="1152886"/>
          </a:xfrm>
          <a:prstGeom prst="ellipse">
            <a:avLst/>
          </a:prstGeom>
          <a:noFill/>
          <a:ln w="38100" cap="flat" cmpd="sng" algn="ctr">
            <a:solidFill>
              <a:srgbClr val="43EBA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298" tIns="48149" rIns="96298" bIns="48149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635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6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 pitchFamily="34" charset="-128"/>
              <a:cs typeface="+mn-cs"/>
            </a:endParaRPr>
          </a:p>
        </p:txBody>
      </p:sp>
      <p:sp useBgFill="1">
        <p:nvSpPr>
          <p:cNvPr id="34" name="Oval 33"/>
          <p:cNvSpPr/>
          <p:nvPr/>
        </p:nvSpPr>
        <p:spPr bwMode="auto">
          <a:xfrm>
            <a:off x="8060983" y="4359450"/>
            <a:ext cx="1313172" cy="1487106"/>
          </a:xfrm>
          <a:prstGeom prst="ellipse">
            <a:avLst/>
          </a:prstGeom>
          <a:ln w="38100" cap="flat" cmpd="sng" algn="ctr">
            <a:solidFill>
              <a:srgbClr val="86F2C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298" tIns="48149" rIns="96298" bIns="48149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635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6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 pitchFamily="34" charset="-128"/>
              <a:cs typeface="+mn-cs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8107585" y="4678690"/>
            <a:ext cx="1182646" cy="813916"/>
          </a:xfrm>
          <a:prstGeom prst="rect">
            <a:avLst/>
          </a:prstGeom>
          <a:noFill/>
        </p:spPr>
        <p:txBody>
          <a:bodyPr wrap="none" lIns="89510" tIns="44755" rIns="89510" bIns="44755" rtlCol="0">
            <a:spAutoFit/>
          </a:bodyPr>
          <a:lstStyle/>
          <a:p>
            <a:pPr marL="0" marR="0" lvl="0" indent="0" algn="ctr" defTabSz="89579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1" b="0" i="0" u="none" strike="noStrike" kern="1200" cap="none" spc="0" normalizeH="0" baseline="0" noProof="0" dirty="0">
                <a:ln>
                  <a:noFill/>
                </a:ln>
                <a:solidFill>
                  <a:srgbClr val="86F2C9"/>
                </a:solidFill>
                <a:effectLst/>
                <a:uLnTx/>
                <a:uFillTx/>
                <a:latin typeface="Times New Roman"/>
                <a:ea typeface="ＭＳ Ｐゴシック" pitchFamily="34" charset="-128"/>
                <a:cs typeface="+mn-cs"/>
              </a:rPr>
              <a:t>Massive</a:t>
            </a:r>
            <a:br>
              <a:rPr kumimoji="0" lang="en-US" sz="2351" b="0" i="0" u="none" strike="noStrike" kern="1200" cap="none" spc="0" normalizeH="0" baseline="0" noProof="0" dirty="0">
                <a:ln>
                  <a:noFill/>
                </a:ln>
                <a:solidFill>
                  <a:srgbClr val="86F2C9"/>
                </a:solidFill>
                <a:effectLst/>
                <a:uLnTx/>
                <a:uFillTx/>
                <a:latin typeface="Times New Roman"/>
                <a:ea typeface="ＭＳ Ｐゴシック" pitchFamily="34" charset="-128"/>
                <a:cs typeface="+mn-cs"/>
              </a:rPr>
            </a:br>
            <a:r>
              <a:rPr kumimoji="0" lang="en-US" sz="2351" b="0" i="0" u="none" strike="noStrike" kern="1200" cap="none" spc="0" normalizeH="0" baseline="0" noProof="0" dirty="0">
                <a:ln>
                  <a:noFill/>
                </a:ln>
                <a:solidFill>
                  <a:srgbClr val="86F2C9"/>
                </a:solidFill>
                <a:effectLst/>
                <a:uLnTx/>
                <a:uFillTx/>
                <a:latin typeface="Times New Roman"/>
                <a:ea typeface="ＭＳ Ｐゴシック" pitchFamily="34" charset="-128"/>
                <a:cs typeface="+mn-cs"/>
              </a:rPr>
              <a:t>Gravity</a:t>
            </a:r>
          </a:p>
        </p:txBody>
      </p:sp>
      <p:sp>
        <p:nvSpPr>
          <p:cNvPr id="44" name="Oval 43"/>
          <p:cNvSpPr/>
          <p:nvPr/>
        </p:nvSpPr>
        <p:spPr bwMode="auto">
          <a:xfrm rot="825899">
            <a:off x="6078833" y="3136651"/>
            <a:ext cx="3743191" cy="4691378"/>
          </a:xfrm>
          <a:prstGeom prst="ellipse">
            <a:avLst/>
          </a:prstGeom>
          <a:noFill/>
          <a:ln w="38100" cap="flat" cmpd="sng" algn="ctr">
            <a:solidFill>
              <a:srgbClr val="43EBA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298" tIns="48149" rIns="96298" bIns="48149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635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6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 pitchFamily="34" charset="-128"/>
              <a:cs typeface="+mn-cs"/>
            </a:endParaRPr>
          </a:p>
        </p:txBody>
      </p:sp>
      <p:sp>
        <p:nvSpPr>
          <p:cNvPr id="75" name="Oval 74"/>
          <p:cNvSpPr/>
          <p:nvPr/>
        </p:nvSpPr>
        <p:spPr bwMode="auto">
          <a:xfrm>
            <a:off x="4660989" y="5949201"/>
            <a:ext cx="1906645" cy="1007088"/>
          </a:xfrm>
          <a:prstGeom prst="ellipse">
            <a:avLst/>
          </a:prstGeom>
          <a:solidFill>
            <a:srgbClr val="002060"/>
          </a:solidFill>
          <a:ln w="38100" cap="flat" cmpd="sng" algn="ctr">
            <a:solidFill>
              <a:srgbClr val="DAF08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298" tIns="48149" rIns="96298" bIns="48149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635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6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 pitchFamily="34" charset="-128"/>
              <a:cs typeface="+mn-cs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602197" y="5956733"/>
            <a:ext cx="2024222" cy="693626"/>
          </a:xfrm>
          <a:prstGeom prst="rect">
            <a:avLst/>
          </a:prstGeom>
          <a:noFill/>
        </p:spPr>
        <p:txBody>
          <a:bodyPr wrap="none" lIns="89510" tIns="44755" rIns="89510" bIns="44755" rtlCol="0">
            <a:spAutoFit/>
          </a:bodyPr>
          <a:lstStyle/>
          <a:p>
            <a:pPr marL="0" marR="0" lvl="0" indent="0" algn="ctr" defTabSz="89579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60" b="0" i="0" u="none" strike="noStrike" kern="1200" cap="none" spc="0" normalizeH="0" baseline="0" noProof="0" dirty="0">
                <a:ln>
                  <a:noFill/>
                </a:ln>
                <a:solidFill>
                  <a:srgbClr val="DAF088"/>
                </a:solidFill>
                <a:effectLst/>
                <a:uLnTx/>
                <a:uFillTx/>
                <a:latin typeface="Times New Roman"/>
                <a:ea typeface="ＭＳ Ｐゴシック" pitchFamily="34" charset="-128"/>
                <a:cs typeface="+mn-cs"/>
              </a:rPr>
              <a:t>Massive </a:t>
            </a:r>
          </a:p>
          <a:p>
            <a:pPr marL="0" marR="0" lvl="0" indent="0" algn="ctr" defTabSz="89579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60" b="0" i="0" u="none" strike="noStrike" kern="1200" cap="none" spc="0" normalizeH="0" baseline="0" noProof="0" dirty="0">
                <a:ln>
                  <a:noFill/>
                </a:ln>
                <a:solidFill>
                  <a:srgbClr val="DAF088"/>
                </a:solidFill>
                <a:effectLst/>
                <a:uLnTx/>
                <a:uFillTx/>
                <a:latin typeface="Times New Roman"/>
                <a:ea typeface="ＭＳ Ｐゴシック" pitchFamily="34" charset="-128"/>
                <a:cs typeface="+mn-cs"/>
              </a:rPr>
              <a:t>Graviton-Galileon</a:t>
            </a:r>
          </a:p>
        </p:txBody>
      </p:sp>
      <p:sp>
        <p:nvSpPr>
          <p:cNvPr id="74" name="Oval 73"/>
          <p:cNvSpPr/>
          <p:nvPr/>
        </p:nvSpPr>
        <p:spPr bwMode="auto">
          <a:xfrm>
            <a:off x="2998243" y="5650749"/>
            <a:ext cx="2005383" cy="805831"/>
          </a:xfrm>
          <a:prstGeom prst="ellipse">
            <a:avLst/>
          </a:prstGeom>
          <a:solidFill>
            <a:srgbClr val="002060"/>
          </a:solidFill>
          <a:ln w="38100" cap="flat" cmpd="sng" algn="ctr">
            <a:solidFill>
              <a:srgbClr val="FDEA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298" tIns="48149" rIns="96298" bIns="48149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635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6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 pitchFamily="34" charset="-128"/>
              <a:cs typeface="+mn-cs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244290" y="5842092"/>
            <a:ext cx="1564160" cy="392005"/>
          </a:xfrm>
          <a:prstGeom prst="rect">
            <a:avLst/>
          </a:prstGeom>
          <a:noFill/>
        </p:spPr>
        <p:txBody>
          <a:bodyPr wrap="none" lIns="89510" tIns="44755" rIns="89510" bIns="44755" rtlCol="0">
            <a:spAutoFit/>
          </a:bodyPr>
          <a:lstStyle/>
          <a:p>
            <a:pPr marL="0" marR="0" lvl="0" indent="0" algn="l" defTabSz="89579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60" b="0" i="0" u="none" strike="noStrike" kern="1200" cap="none" spc="0" normalizeH="0" baseline="0" noProof="0" dirty="0">
                <a:ln>
                  <a:noFill/>
                </a:ln>
                <a:solidFill>
                  <a:srgbClr val="FDEA99"/>
                </a:solidFill>
                <a:effectLst/>
                <a:uLnTx/>
                <a:uFillTx/>
                <a:latin typeface="Times New Roman"/>
                <a:ea typeface="ＭＳ Ｐゴシック" pitchFamily="34" charset="-128"/>
                <a:cs typeface="+mn-cs"/>
              </a:rPr>
              <a:t>DBI-</a:t>
            </a:r>
            <a:r>
              <a:rPr kumimoji="0" lang="en-US" sz="1960" b="0" i="0" u="none" strike="noStrike" kern="1200" cap="none" spc="0" normalizeH="0" baseline="0" noProof="0" dirty="0" err="1">
                <a:ln>
                  <a:noFill/>
                </a:ln>
                <a:solidFill>
                  <a:srgbClr val="FDEA99"/>
                </a:solidFill>
                <a:effectLst/>
                <a:uLnTx/>
                <a:uFillTx/>
                <a:latin typeface="Times New Roman"/>
                <a:ea typeface="ＭＳ Ｐゴシック" pitchFamily="34" charset="-128"/>
                <a:cs typeface="+mn-cs"/>
              </a:rPr>
              <a:t>Galileon</a:t>
            </a:r>
            <a:endParaRPr kumimoji="0" lang="en-US" sz="1960" b="0" i="0" u="none" strike="noStrike" kern="1200" cap="none" spc="0" normalizeH="0" baseline="0" noProof="0" dirty="0">
              <a:ln>
                <a:noFill/>
              </a:ln>
              <a:solidFill>
                <a:srgbClr val="FDEA99"/>
              </a:solidFill>
              <a:effectLst/>
              <a:uLnTx/>
              <a:uFillTx/>
              <a:latin typeface="Times New Roman"/>
              <a:ea typeface="ＭＳ Ｐゴシック" pitchFamily="34" charset="-128"/>
              <a:cs typeface="+mn-cs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2974121" y="602314"/>
            <a:ext cx="669602" cy="480560"/>
          </a:xfrm>
          <a:prstGeom prst="straightConnector1">
            <a:avLst/>
          </a:prstGeom>
          <a:noFill/>
          <a:ln w="76200" cap="flat" cmpd="sng" algn="ctr">
            <a:solidFill>
              <a:srgbClr val="FC9804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2" name="Straight Arrow Connector 81"/>
          <p:cNvCxnSpPr/>
          <p:nvPr/>
        </p:nvCxnSpPr>
        <p:spPr bwMode="auto">
          <a:xfrm flipH="1">
            <a:off x="4478693" y="2927986"/>
            <a:ext cx="935550" cy="808323"/>
          </a:xfrm>
          <a:prstGeom prst="straightConnector1">
            <a:avLst/>
          </a:prstGeom>
          <a:noFill/>
          <a:ln w="38100" cap="flat" cmpd="sng" algn="ctr">
            <a:solidFill>
              <a:srgbClr val="4CEEF6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84" name="Straight Arrow Connector 83"/>
          <p:cNvCxnSpPr/>
          <p:nvPr/>
        </p:nvCxnSpPr>
        <p:spPr bwMode="auto">
          <a:xfrm>
            <a:off x="6616503" y="2938820"/>
            <a:ext cx="935550" cy="808323"/>
          </a:xfrm>
          <a:prstGeom prst="straightConnector1">
            <a:avLst/>
          </a:prstGeom>
          <a:noFill/>
          <a:ln w="38100" cap="flat" cmpd="sng" algn="ctr">
            <a:solidFill>
              <a:srgbClr val="4CEEF6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59" name="Freeform 58"/>
          <p:cNvSpPr/>
          <p:nvPr/>
        </p:nvSpPr>
        <p:spPr bwMode="auto">
          <a:xfrm>
            <a:off x="5361992" y="4942588"/>
            <a:ext cx="1138335" cy="414749"/>
          </a:xfrm>
          <a:custGeom>
            <a:avLst/>
            <a:gdLst>
              <a:gd name="connsiteX0" fmla="*/ 0 w 1162050"/>
              <a:gd name="connsiteY0" fmla="*/ 423389 h 423389"/>
              <a:gd name="connsiteX1" fmla="*/ 647700 w 1162050"/>
              <a:gd name="connsiteY1" fmla="*/ 4289 h 423389"/>
              <a:gd name="connsiteX2" fmla="*/ 1162050 w 1162050"/>
              <a:gd name="connsiteY2" fmla="*/ 242414 h 423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2050" h="423389">
                <a:moveTo>
                  <a:pt x="0" y="423389"/>
                </a:moveTo>
                <a:cubicBezTo>
                  <a:pt x="227012" y="228920"/>
                  <a:pt x="454025" y="34451"/>
                  <a:pt x="647700" y="4289"/>
                </a:cubicBezTo>
                <a:cubicBezTo>
                  <a:pt x="841375" y="-25873"/>
                  <a:pt x="1001712" y="108270"/>
                  <a:pt x="1162050" y="242414"/>
                </a:cubicBezTo>
              </a:path>
            </a:pathLst>
          </a:custGeom>
          <a:noFill/>
          <a:ln w="76200" cap="flat" cmpd="sng" algn="ctr">
            <a:solidFill>
              <a:srgbClr val="FA7062"/>
            </a:solidFill>
            <a:prstDash val="solid"/>
            <a:round/>
            <a:headEnd type="arrow" w="med" len="med"/>
            <a:tailEnd type="arrow" w="med" len="med"/>
          </a:ln>
          <a:effectLst/>
        </p:spPr>
        <p:txBody>
          <a:bodyPr lIns="89510" tIns="44755" rIns="89510" bIns="44755" rtlCol="0" anchor="ctr"/>
          <a:lstStyle/>
          <a:p>
            <a:pPr marL="0" marR="0" lvl="0" indent="0" algn="ctr" defTabSz="89579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6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 pitchFamily="34" charset="-128"/>
              <a:cs typeface="+mn-cs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925831" y="6528386"/>
            <a:ext cx="1015933" cy="813916"/>
          </a:xfrm>
          <a:prstGeom prst="rect">
            <a:avLst/>
          </a:prstGeom>
          <a:noFill/>
        </p:spPr>
        <p:txBody>
          <a:bodyPr wrap="none" lIns="89510" tIns="44755" rIns="89510" bIns="44755" rtlCol="0">
            <a:spAutoFit/>
          </a:bodyPr>
          <a:lstStyle/>
          <a:p>
            <a:pPr marL="0" marR="0" lvl="0" indent="0" algn="ctr" defTabSz="89579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51" b="0" i="0" u="none" strike="noStrike" kern="1200" cap="none" spc="0" normalizeH="0" baseline="0" noProof="0" dirty="0">
                <a:ln>
                  <a:noFill/>
                </a:ln>
                <a:solidFill>
                  <a:srgbClr val="D6F4A6"/>
                </a:solidFill>
                <a:effectLst/>
                <a:uLnTx/>
                <a:uFillTx/>
                <a:latin typeface="Times New Roman"/>
                <a:ea typeface="ＭＳ Ｐゴシック" pitchFamily="34" charset="-128"/>
                <a:cs typeface="+mn-cs"/>
              </a:rPr>
              <a:t>Quasi-</a:t>
            </a:r>
            <a:br>
              <a:rPr kumimoji="0" lang="en-US" sz="2351" b="0" i="0" u="none" strike="noStrike" kern="1200" cap="none" spc="0" normalizeH="0" baseline="0" noProof="0" dirty="0">
                <a:ln>
                  <a:noFill/>
                </a:ln>
                <a:solidFill>
                  <a:srgbClr val="D6F4A6"/>
                </a:solidFill>
                <a:effectLst/>
                <a:uLnTx/>
                <a:uFillTx/>
                <a:latin typeface="Times New Roman"/>
                <a:ea typeface="ＭＳ Ｐゴシック" pitchFamily="34" charset="-128"/>
                <a:cs typeface="+mn-cs"/>
              </a:rPr>
            </a:br>
            <a:r>
              <a:rPr kumimoji="0" lang="en-US" sz="2351" b="0" i="0" u="none" strike="noStrike" kern="1200" cap="none" spc="0" normalizeH="0" baseline="0" noProof="0" dirty="0" err="1">
                <a:ln>
                  <a:noFill/>
                </a:ln>
                <a:solidFill>
                  <a:srgbClr val="D6F4A6"/>
                </a:solidFill>
                <a:effectLst/>
                <a:uLnTx/>
                <a:uFillTx/>
                <a:latin typeface="Times New Roman"/>
                <a:ea typeface="ＭＳ Ｐゴシック" pitchFamily="34" charset="-128"/>
                <a:cs typeface="+mn-cs"/>
              </a:rPr>
              <a:t>dilaton</a:t>
            </a:r>
            <a:endParaRPr kumimoji="0" lang="en-US" sz="2351" b="0" i="0" u="none" strike="noStrike" kern="1200" cap="none" spc="0" normalizeH="0" baseline="0" noProof="0" dirty="0">
              <a:ln>
                <a:noFill/>
              </a:ln>
              <a:solidFill>
                <a:srgbClr val="D6F4A6"/>
              </a:solidFill>
              <a:effectLst/>
              <a:uLnTx/>
              <a:uFillTx/>
              <a:latin typeface="Times New Roman"/>
              <a:ea typeface="ＭＳ Ｐゴシック" pitchFamily="34" charset="-128"/>
              <a:cs typeface="+mn-cs"/>
            </a:endParaRPr>
          </a:p>
        </p:txBody>
      </p:sp>
      <p:sp>
        <p:nvSpPr>
          <p:cNvPr id="73" name="Oval 72"/>
          <p:cNvSpPr/>
          <p:nvPr/>
        </p:nvSpPr>
        <p:spPr bwMode="auto">
          <a:xfrm rot="401567">
            <a:off x="6718102" y="6438010"/>
            <a:ext cx="1400078" cy="998122"/>
          </a:xfrm>
          <a:prstGeom prst="ellipse">
            <a:avLst/>
          </a:prstGeom>
          <a:noFill/>
          <a:ln w="38100" cap="flat" cmpd="sng" algn="ctr">
            <a:solidFill>
              <a:srgbClr val="D6F4A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298" tIns="48149" rIns="96298" bIns="48149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635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6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 pitchFamily="34" charset="-128"/>
              <a:cs typeface="+mn-cs"/>
            </a:endParaRPr>
          </a:p>
        </p:txBody>
      </p:sp>
      <p:grpSp>
        <p:nvGrpSpPr>
          <p:cNvPr id="79" name="Group 78"/>
          <p:cNvGrpSpPr/>
          <p:nvPr/>
        </p:nvGrpSpPr>
        <p:grpSpPr>
          <a:xfrm>
            <a:off x="157131" y="1355408"/>
            <a:ext cx="1510726" cy="749315"/>
            <a:chOff x="138833" y="1973980"/>
            <a:chExt cx="1542200" cy="764926"/>
          </a:xfrm>
        </p:grpSpPr>
        <p:sp>
          <p:nvSpPr>
            <p:cNvPr id="86" name="TextBox 85"/>
            <p:cNvSpPr txBox="1"/>
            <p:nvPr/>
          </p:nvSpPr>
          <p:spPr>
            <a:xfrm>
              <a:off x="192892" y="2028840"/>
              <a:ext cx="1488141" cy="7100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89579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60" b="0" i="0" u="none" strike="noStrike" kern="1200" cap="none" spc="0" normalizeH="0" baseline="0" noProof="0" dirty="0">
                  <a:ln>
                    <a:noFill/>
                  </a:ln>
                  <a:solidFill>
                    <a:srgbClr val="88BFFC"/>
                  </a:solidFill>
                  <a:effectLst/>
                  <a:uLnTx/>
                  <a:uFillTx/>
                  <a:latin typeface="Times New Roman"/>
                  <a:ea typeface="ＭＳ Ｐゴシック" pitchFamily="34" charset="-128"/>
                  <a:cs typeface="+mn-cs"/>
                </a:rPr>
                <a:t>LV-Massive </a:t>
              </a:r>
            </a:p>
            <a:p>
              <a:pPr marL="0" marR="0" lvl="0" indent="0" algn="ctr" defTabSz="89579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60" b="0" i="0" u="none" strike="noStrike" kern="1200" cap="none" spc="0" normalizeH="0" baseline="0" noProof="0" dirty="0">
                  <a:ln>
                    <a:noFill/>
                  </a:ln>
                  <a:solidFill>
                    <a:srgbClr val="88BFFC"/>
                  </a:solidFill>
                  <a:effectLst/>
                  <a:uLnTx/>
                  <a:uFillTx/>
                  <a:latin typeface="Times New Roman"/>
                  <a:ea typeface="ＭＳ Ｐゴシック" pitchFamily="34" charset="-128"/>
                  <a:cs typeface="+mn-cs"/>
                </a:rPr>
                <a:t>Gravity</a:t>
              </a:r>
            </a:p>
          </p:txBody>
        </p:sp>
        <p:sp>
          <p:nvSpPr>
            <p:cNvPr id="87" name="Oval 86"/>
            <p:cNvSpPr/>
            <p:nvPr/>
          </p:nvSpPr>
          <p:spPr bwMode="auto">
            <a:xfrm>
              <a:off x="138833" y="1973980"/>
              <a:ext cx="1524712" cy="760457"/>
            </a:xfrm>
            <a:prstGeom prst="ellipse">
              <a:avLst/>
            </a:prstGeom>
            <a:noFill/>
            <a:ln w="38100" cap="flat" cmpd="sng" algn="ctr">
              <a:solidFill>
                <a:srgbClr val="88BFF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6366" tIns="48182" rIns="96366" bIns="48182" numCol="1" rtlCol="0" anchor="b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6355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6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8269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9055" y="2475951"/>
            <a:ext cx="9055489" cy="4828591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+mj-lt"/>
              </a:rPr>
              <a:t>Many models of gravity 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(GR + dark energy field, </a:t>
            </a:r>
            <a:r>
              <a:rPr lang="en-US" sz="22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Horndeski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Beyond </a:t>
            </a:r>
            <a:r>
              <a:rPr lang="en-US" sz="22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Horndeski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DHOST, beyond </a:t>
            </a:r>
            <a:r>
              <a:rPr lang="en-US" sz="22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beyond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f(R,T,Q,…)- modified gravity, Lorentz breaking gravity, massive gravity, bi-gravity, multi-gravity, DGP, non-local gravity…) </a:t>
            </a:r>
            <a:r>
              <a:rPr lang="en-US" sz="2700" dirty="0">
                <a:latin typeface="+mj-lt"/>
              </a:rPr>
              <a:t>are engineered to hel</a:t>
            </a:r>
            <a:r>
              <a:rPr lang="en-US" dirty="0">
                <a:latin typeface="+mj-lt"/>
              </a:rPr>
              <a:t>p tackling the </a:t>
            </a:r>
            <a:br>
              <a:rPr lang="en-US" dirty="0">
                <a:latin typeface="+mj-lt"/>
              </a:rPr>
            </a:br>
            <a:endParaRPr lang="en-US" dirty="0">
              <a:latin typeface="+mj-lt"/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BD1DEF"/>
                </a:solidFill>
                <a:latin typeface="+mj-lt"/>
              </a:rPr>
              <a:t>New Cosmological Constant Problem,</a:t>
            </a:r>
            <a:br>
              <a:rPr lang="en-US" dirty="0">
                <a:solidFill>
                  <a:srgbClr val="BD1DEF"/>
                </a:solidFill>
                <a:latin typeface="+mj-lt"/>
              </a:rPr>
            </a:br>
            <a:endParaRPr lang="en-US" dirty="0">
              <a:solidFill>
                <a:srgbClr val="BD1DEF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en-US" sz="2200" dirty="0">
                <a:solidFill>
                  <a:schemeClr val="accent1"/>
                </a:solidFill>
                <a:latin typeface="+mj-lt"/>
              </a:rPr>
              <a:t>by providing a new source for the late-time acceleration of the Universe:</a:t>
            </a:r>
            <a:br>
              <a:rPr lang="en-US" sz="2200" dirty="0">
                <a:solidFill>
                  <a:schemeClr val="accent1"/>
                </a:solidFill>
                <a:latin typeface="+mj-lt"/>
              </a:rPr>
            </a:br>
            <a:br>
              <a:rPr lang="en-US" dirty="0">
                <a:solidFill>
                  <a:schemeClr val="accent1"/>
                </a:solidFill>
                <a:latin typeface="+mj-lt"/>
              </a:rPr>
            </a:br>
            <a:r>
              <a:rPr lang="en-US" sz="2700" dirty="0">
                <a:solidFill>
                  <a:schemeClr val="accent1"/>
                </a:solidFill>
                <a:latin typeface="+mj-lt"/>
              </a:rPr>
              <a:t>Either directly as </a:t>
            </a:r>
            <a:r>
              <a:rPr lang="en-US" sz="384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Dark Energy </a:t>
            </a:r>
            <a:r>
              <a:rPr lang="en-US" sz="2700" dirty="0">
                <a:solidFill>
                  <a:schemeClr val="accent1"/>
                </a:solidFill>
                <a:latin typeface="+mj-lt"/>
              </a:rPr>
              <a:t>or as </a:t>
            </a:r>
            <a:br>
              <a:rPr lang="en-US" sz="384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sz="384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self-acceleration </a:t>
            </a:r>
            <a:r>
              <a:rPr lang="en-US" sz="2700" dirty="0">
                <a:solidFill>
                  <a:schemeClr val="accent1"/>
                </a:solidFill>
                <a:latin typeface="+mj-lt"/>
              </a:rPr>
              <a:t>as an alternative to Dark Energy</a:t>
            </a:r>
            <a:br>
              <a:rPr lang="en-US" sz="384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410A9A51-8143-0200-8CE1-69BB20ABB99A}"/>
              </a:ext>
            </a:extLst>
          </p:cNvPr>
          <p:cNvSpPr txBox="1">
            <a:spLocks noChangeArrowheads="1"/>
          </p:cNvSpPr>
          <p:nvPr/>
        </p:nvSpPr>
        <p:spPr>
          <a:xfrm>
            <a:off x="805948" y="815076"/>
            <a:ext cx="7440930" cy="1127626"/>
          </a:xfrm>
          <a:prstGeom prst="rect">
            <a:avLst/>
          </a:prstGeom>
          <a:noFill/>
        </p:spPr>
        <p:txBody>
          <a:bodyPr vert="horz" lIns="0" tIns="48713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7539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An accelerating Universe</a:t>
            </a:r>
          </a:p>
        </p:txBody>
      </p:sp>
    </p:spTree>
    <p:extLst>
      <p:ext uri="{BB962C8B-B14F-4D97-AF65-F5344CB8AC3E}">
        <p14:creationId xmlns:p14="http://schemas.microsoft.com/office/powerpoint/2010/main" val="42141470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027439" y="2351247"/>
            <a:ext cx="691277" cy="1127626"/>
          </a:xfrm>
          <a:noFill/>
        </p:spPr>
        <p:txBody>
          <a:bodyPr>
            <a:normAutofit fontScale="90000"/>
          </a:bodyPr>
          <a:lstStyle/>
          <a:p>
            <a:r>
              <a:rPr lang="en-US" sz="8534" dirty="0">
                <a:solidFill>
                  <a:srgbClr val="BE1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L</a:t>
            </a:r>
            <a:endParaRPr lang="en-US" sz="7040" dirty="0">
              <a:solidFill>
                <a:srgbClr val="BE1CB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881267" y="2351247"/>
            <a:ext cx="998511" cy="1127626"/>
          </a:xfrm>
          <a:prstGeom prst="rect">
            <a:avLst/>
          </a:prstGeom>
          <a:noFill/>
        </p:spPr>
        <p:txBody>
          <a:bodyPr vert="horz" lIns="0" tIns="48713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7539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4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DE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805948" y="815076"/>
            <a:ext cx="7440930" cy="1127626"/>
          </a:xfrm>
          <a:prstGeom prst="rect">
            <a:avLst/>
          </a:prstGeom>
          <a:noFill/>
        </p:spPr>
        <p:txBody>
          <a:bodyPr vert="horz" lIns="0" tIns="48713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7539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An accelerating Universe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84151" y="2735290"/>
            <a:ext cx="551433" cy="617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743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1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vs</a:t>
            </a: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1503896" y="3478873"/>
            <a:ext cx="729681" cy="7157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3116" y="4425077"/>
            <a:ext cx="1719125" cy="6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743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New </a:t>
            </a:r>
            <a:r>
              <a:rPr kumimoji="0" lang="en-US" sz="192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dof</a:t>
            </a:r>
            <a:r>
              <a:rPr kumimoji="0" lang="en-US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 in the </a:t>
            </a:r>
            <a:br>
              <a:rPr kumimoji="0" lang="en-US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</a:br>
            <a:r>
              <a:rPr kumimoji="0" lang="en-US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matter sector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rot="16200000" flipH="1">
            <a:off x="2418648" y="3485824"/>
            <a:ext cx="729681" cy="7157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002246" y="4418821"/>
            <a:ext cx="1719124" cy="6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743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New </a:t>
            </a:r>
            <a:r>
              <a:rPr kumimoji="0" lang="en-US" sz="192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dof</a:t>
            </a:r>
            <a:r>
              <a:rPr kumimoji="0" lang="en-US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 in the </a:t>
            </a:r>
            <a:br>
              <a:rPr kumimoji="0" lang="en-US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</a:br>
            <a:r>
              <a:rPr kumimoji="0" lang="en-US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gravity sector</a:t>
            </a:r>
          </a:p>
        </p:txBody>
      </p:sp>
      <p:sp>
        <p:nvSpPr>
          <p:cNvPr id="12" name="Oval 11"/>
          <p:cNvSpPr/>
          <p:nvPr/>
        </p:nvSpPr>
        <p:spPr>
          <a:xfrm>
            <a:off x="2906874" y="4005480"/>
            <a:ext cx="1808781" cy="1330699"/>
          </a:xfrm>
          <a:prstGeom prst="ellipse">
            <a:avLst/>
          </a:prstGeom>
          <a:solidFill>
            <a:srgbClr val="0F6FC6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43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117" y="6073113"/>
            <a:ext cx="96604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743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2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eg.</a:t>
            </a:r>
            <a:r>
              <a:rPr kumimoji="0" lang="en-US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GR + dark energy field,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Horndeski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, Beyond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Horndeski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, DHOST, beyond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beyond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, f(R,T,Q,…) - modified gravity, Lorentz breaking gravity, massive gravity, bi-gravity, multi-gravity, DGP, non-local gravity,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cartan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 gravity, …</a:t>
            </a: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ＭＳ Ｐゴシック" pitchFamily="34" charset="-128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8D0139-1E92-11AC-2B28-C69C492FBD56}"/>
              </a:ext>
            </a:extLst>
          </p:cNvPr>
          <p:cNvSpPr txBox="1"/>
          <p:nvPr/>
        </p:nvSpPr>
        <p:spPr>
          <a:xfrm>
            <a:off x="1140021" y="5186728"/>
            <a:ext cx="2481001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743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New </a:t>
            </a:r>
            <a:r>
              <a:rPr kumimoji="0" lang="en-US" sz="192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dof</a:t>
            </a:r>
            <a:r>
              <a:rPr kumimoji="0" lang="en-US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 non-trivially coupled to gravity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64A909B-BD82-A100-B568-55589AA13313}"/>
              </a:ext>
            </a:extLst>
          </p:cNvPr>
          <p:cNvSpPr/>
          <p:nvPr/>
        </p:nvSpPr>
        <p:spPr>
          <a:xfrm>
            <a:off x="1227147" y="4847302"/>
            <a:ext cx="2312465" cy="1202295"/>
          </a:xfrm>
          <a:prstGeom prst="ellipse">
            <a:avLst/>
          </a:prstGeom>
          <a:solidFill>
            <a:srgbClr val="0F6FC6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43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72CEA52-B1E8-FDD6-FB86-C46EA538AC43}"/>
              </a:ext>
            </a:extLst>
          </p:cNvPr>
          <p:cNvSpPr/>
          <p:nvPr/>
        </p:nvSpPr>
        <p:spPr>
          <a:xfrm>
            <a:off x="45388" y="4085395"/>
            <a:ext cx="1835879" cy="1236884"/>
          </a:xfrm>
          <a:prstGeom prst="ellipse">
            <a:avLst/>
          </a:prstGeom>
          <a:solidFill>
            <a:srgbClr val="0F6FC6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43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26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027439" y="2351247"/>
            <a:ext cx="691277" cy="1127626"/>
          </a:xfrm>
          <a:noFill/>
        </p:spPr>
        <p:txBody>
          <a:bodyPr>
            <a:normAutofit fontScale="90000"/>
          </a:bodyPr>
          <a:lstStyle/>
          <a:p>
            <a:r>
              <a:rPr lang="en-US" sz="8534" dirty="0">
                <a:solidFill>
                  <a:srgbClr val="BE1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L</a:t>
            </a:r>
            <a:endParaRPr lang="en-US" sz="7040" dirty="0">
              <a:solidFill>
                <a:srgbClr val="BE1CB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881267" y="2351247"/>
            <a:ext cx="998511" cy="1127626"/>
          </a:xfrm>
          <a:prstGeom prst="rect">
            <a:avLst/>
          </a:prstGeom>
          <a:noFill/>
        </p:spPr>
        <p:txBody>
          <a:bodyPr vert="horz" lIns="0" tIns="48713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7539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4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DE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805948" y="815076"/>
            <a:ext cx="7440930" cy="1127626"/>
          </a:xfrm>
          <a:prstGeom prst="rect">
            <a:avLst/>
          </a:prstGeom>
          <a:noFill/>
        </p:spPr>
        <p:txBody>
          <a:bodyPr vert="horz" lIns="0" tIns="48713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7539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An accelerating Universe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84151" y="2735290"/>
            <a:ext cx="551433" cy="617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743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1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vs</a:t>
            </a: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1503896" y="3478873"/>
            <a:ext cx="729681" cy="7157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3116" y="4425077"/>
            <a:ext cx="1719125" cy="6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743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New </a:t>
            </a:r>
            <a:r>
              <a:rPr kumimoji="0" lang="en-US" sz="192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dof</a:t>
            </a:r>
            <a:r>
              <a:rPr kumimoji="0" lang="en-US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 in the </a:t>
            </a:r>
            <a:br>
              <a:rPr kumimoji="0" lang="en-US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</a:br>
            <a:r>
              <a:rPr kumimoji="0" lang="en-US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matter sector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rot="16200000" flipH="1">
            <a:off x="2418648" y="3485824"/>
            <a:ext cx="729681" cy="7157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002246" y="4418821"/>
            <a:ext cx="1719124" cy="6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743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New </a:t>
            </a:r>
            <a:r>
              <a:rPr kumimoji="0" lang="en-US" sz="192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dof</a:t>
            </a:r>
            <a:r>
              <a:rPr kumimoji="0" lang="en-US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 in the </a:t>
            </a:r>
            <a:br>
              <a:rPr kumimoji="0" lang="en-US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</a:br>
            <a:r>
              <a:rPr kumimoji="0" lang="en-US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gravity sector</a:t>
            </a:r>
          </a:p>
        </p:txBody>
      </p:sp>
      <p:sp>
        <p:nvSpPr>
          <p:cNvPr id="12" name="Oval 11"/>
          <p:cNvSpPr/>
          <p:nvPr/>
        </p:nvSpPr>
        <p:spPr>
          <a:xfrm>
            <a:off x="2906874" y="4005480"/>
            <a:ext cx="1808781" cy="1330699"/>
          </a:xfrm>
          <a:prstGeom prst="ellipse">
            <a:avLst/>
          </a:prstGeom>
          <a:solidFill>
            <a:srgbClr val="0F6FC6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43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8D0139-1E92-11AC-2B28-C69C492FBD56}"/>
              </a:ext>
            </a:extLst>
          </p:cNvPr>
          <p:cNvSpPr txBox="1"/>
          <p:nvPr/>
        </p:nvSpPr>
        <p:spPr>
          <a:xfrm>
            <a:off x="1140021" y="5186728"/>
            <a:ext cx="2481001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743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New </a:t>
            </a:r>
            <a:r>
              <a:rPr kumimoji="0" lang="en-US" sz="192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dof</a:t>
            </a:r>
            <a:r>
              <a:rPr kumimoji="0" lang="en-US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 non-trivially coupled to gravity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64A909B-BD82-A100-B568-55589AA13313}"/>
              </a:ext>
            </a:extLst>
          </p:cNvPr>
          <p:cNvSpPr/>
          <p:nvPr/>
        </p:nvSpPr>
        <p:spPr>
          <a:xfrm>
            <a:off x="1227147" y="4847302"/>
            <a:ext cx="2312465" cy="1202295"/>
          </a:xfrm>
          <a:prstGeom prst="ellipse">
            <a:avLst/>
          </a:prstGeom>
          <a:solidFill>
            <a:srgbClr val="0F6FC6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43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72CEA52-B1E8-FDD6-FB86-C46EA538AC43}"/>
              </a:ext>
            </a:extLst>
          </p:cNvPr>
          <p:cNvSpPr/>
          <p:nvPr/>
        </p:nvSpPr>
        <p:spPr>
          <a:xfrm>
            <a:off x="45388" y="4085395"/>
            <a:ext cx="1835879" cy="1236884"/>
          </a:xfrm>
          <a:prstGeom prst="ellipse">
            <a:avLst/>
          </a:prstGeom>
          <a:solidFill>
            <a:srgbClr val="0F6FC6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43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EB255F9-E6B1-C6C3-8F13-1617B3A5CF03}"/>
              </a:ext>
            </a:extLst>
          </p:cNvPr>
          <p:cNvCxnSpPr/>
          <p:nvPr/>
        </p:nvCxnSpPr>
        <p:spPr>
          <a:xfrm flipH="1">
            <a:off x="6950630" y="3492498"/>
            <a:ext cx="275501" cy="8557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763E1F2-73AA-35AC-8AC3-1EE2224B524F}"/>
              </a:ext>
            </a:extLst>
          </p:cNvPr>
          <p:cNvSpPr txBox="1"/>
          <p:nvPr/>
        </p:nvSpPr>
        <p:spPr>
          <a:xfrm>
            <a:off x="5209615" y="4438702"/>
            <a:ext cx="3037262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743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Old Cosmological constant problem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5A42579-5581-2874-ABDE-6E524EF5C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923" y="6424939"/>
            <a:ext cx="3215437" cy="990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641C9B95-E6CF-2F36-11B8-96DF86012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39" y="6539680"/>
            <a:ext cx="3203565" cy="87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2281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7" y="5688281"/>
            <a:ext cx="9753600" cy="1779319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8373" tIns="49186" rIns="98373" bIns="49186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842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0" y="4748153"/>
            <a:ext cx="9753600" cy="1779319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8373" tIns="49186" rIns="98373" bIns="49186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842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59396" name="Picture 4" descr="UNIGE logo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00" y="-354013"/>
            <a:ext cx="1714500" cy="752476"/>
          </a:xfrm>
          <a:prstGeom prst="rect">
            <a:avLst/>
          </a:prstGeom>
          <a:noFill/>
        </p:spPr>
      </p:pic>
      <p:pic>
        <p:nvPicPr>
          <p:cNvPr id="59398" name="Picture 6" descr="UNIGE logo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00" y="-354013"/>
            <a:ext cx="1714500" cy="752476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 bwMode="auto">
          <a:xfrm flipV="1">
            <a:off x="0" y="0"/>
            <a:ext cx="9753600" cy="1779319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8373" tIns="49186" rIns="98373" bIns="49186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842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464904" name="Rectangle 8"/>
          <p:cNvSpPr>
            <a:spLocks noGrp="1" noChangeArrowheads="1"/>
          </p:cNvSpPr>
          <p:nvPr>
            <p:ph type="ctrTitle"/>
          </p:nvPr>
        </p:nvSpPr>
        <p:spPr>
          <a:xfrm>
            <a:off x="251460" y="263834"/>
            <a:ext cx="9189720" cy="1040130"/>
          </a:xfrm>
          <a:noFill/>
        </p:spPr>
        <p:txBody>
          <a:bodyPr/>
          <a:lstStyle/>
          <a:p>
            <a:r>
              <a:rPr lang="en-US" sz="6000" dirty="0">
                <a:solidFill>
                  <a:srgbClr val="9BE5FF"/>
                </a:solidFill>
              </a:rPr>
              <a:t>Our Accelerating Universe</a:t>
            </a:r>
            <a:endParaRPr lang="en-US" sz="6000" dirty="0">
              <a:solidFill>
                <a:srgbClr val="9BE5FF"/>
              </a:solidFill>
              <a:latin typeface="Symbol" pitchFamily="18" charset="2"/>
            </a:endParaRPr>
          </a:p>
        </p:txBody>
      </p:sp>
      <p:pic>
        <p:nvPicPr>
          <p:cNvPr id="14" name="Picture 2" descr="http://www.google.com/url?source=imgres&amp;ct=img&amp;q=http://www.aykutspace.com/images/172129main_gpb-earth-300dpi%2520copy.jpg&amp;sa=X&amp;ei=dnrYTtW5C8rb4QSRvMS9Cg&amp;ved=0CAQQ8wc4Bg&amp;usg=AFQjCNH2o4kZrl1wJnYlCmQ0Rvoo73p4rQ"/>
          <p:cNvPicPr>
            <a:picLocks noChangeAspect="1" noChangeArrowheads="1"/>
          </p:cNvPicPr>
          <p:nvPr/>
        </p:nvPicPr>
        <p:blipFill rotWithShape="1">
          <a:blip r:embed="rId5" cstate="print"/>
          <a:srcRect l="51641" b="67664"/>
          <a:stretch/>
        </p:blipFill>
        <p:spPr bwMode="auto">
          <a:xfrm flipH="1">
            <a:off x="-1" y="-1"/>
            <a:ext cx="6363955" cy="3147391"/>
          </a:xfrm>
          <a:prstGeom prst="rect">
            <a:avLst/>
          </a:prstGeom>
          <a:noFill/>
        </p:spPr>
      </p:pic>
      <p:pic>
        <p:nvPicPr>
          <p:cNvPr id="23" name="Picture 2" descr="http://www.google.com/url?source=imgres&amp;ct=img&amp;q=http://www.aykutspace.com/images/172129main_gpb-earth-300dpi%2520copy.jpg&amp;sa=X&amp;ei=dnrYTtW5C8rb4QSRvMS9Cg&amp;ved=0CAQQ8wc4Bg&amp;usg=AFQjCNH2o4kZrl1wJnYlCmQ0Rvoo73p4rQ"/>
          <p:cNvPicPr>
            <a:picLocks noChangeAspect="1" noChangeArrowheads="1"/>
          </p:cNvPicPr>
          <p:nvPr/>
        </p:nvPicPr>
        <p:blipFill rotWithShape="1">
          <a:blip r:embed="rId5" cstate="print"/>
          <a:srcRect l="51641" b="67664"/>
          <a:stretch/>
        </p:blipFill>
        <p:spPr bwMode="auto">
          <a:xfrm flipH="1">
            <a:off x="-8" y="3126386"/>
            <a:ext cx="6363955" cy="3147391"/>
          </a:xfrm>
          <a:prstGeom prst="rect">
            <a:avLst/>
          </a:prstGeom>
          <a:noFill/>
        </p:spPr>
      </p:pic>
      <p:pic>
        <p:nvPicPr>
          <p:cNvPr id="24" name="Picture 2" descr="http://www.google.com/url?source=imgres&amp;ct=img&amp;q=http://www.aykutspace.com/images/172129main_gpb-earth-300dpi%2520copy.jpg&amp;sa=X&amp;ei=dnrYTtW5C8rb4QSRvMS9Cg&amp;ved=0CAQQ8wc4Bg&amp;usg=AFQjCNH2o4kZrl1wJnYlCmQ0Rvoo73p4rQ"/>
          <p:cNvPicPr>
            <a:picLocks noChangeAspect="1" noChangeArrowheads="1"/>
          </p:cNvPicPr>
          <p:nvPr/>
        </p:nvPicPr>
        <p:blipFill rotWithShape="1">
          <a:blip r:embed="rId5" cstate="print"/>
          <a:srcRect l="51641" b="67664"/>
          <a:stretch/>
        </p:blipFill>
        <p:spPr bwMode="auto">
          <a:xfrm flipH="1">
            <a:off x="4846320" y="37568"/>
            <a:ext cx="6363955" cy="3147391"/>
          </a:xfrm>
          <a:prstGeom prst="rect">
            <a:avLst/>
          </a:prstGeom>
          <a:noFill/>
        </p:spPr>
      </p:pic>
      <p:pic>
        <p:nvPicPr>
          <p:cNvPr id="25" name="Picture 2" descr="http://www.google.com/url?source=imgres&amp;ct=img&amp;q=http://www.aykutspace.com/images/172129main_gpb-earth-300dpi%2520copy.jpg&amp;sa=X&amp;ei=dnrYTtW5C8rb4QSRvMS9Cg&amp;ved=0CAQQ8wc4Bg&amp;usg=AFQjCNH2o4kZrl1wJnYlCmQ0Rvoo73p4rQ"/>
          <p:cNvPicPr>
            <a:picLocks noChangeAspect="1" noChangeArrowheads="1"/>
          </p:cNvPicPr>
          <p:nvPr/>
        </p:nvPicPr>
        <p:blipFill rotWithShape="1">
          <a:blip r:embed="rId5" cstate="print"/>
          <a:srcRect l="51641" b="67664"/>
          <a:stretch/>
        </p:blipFill>
        <p:spPr bwMode="auto">
          <a:xfrm flipH="1">
            <a:off x="4512365" y="3078314"/>
            <a:ext cx="6363955" cy="3147391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 Box 7"/>
              <p:cNvSpPr txBox="1">
                <a:spLocks noChangeArrowheads="1"/>
              </p:cNvSpPr>
              <p:nvPr/>
            </p:nvSpPr>
            <p:spPr bwMode="auto">
              <a:xfrm>
                <a:off x="462724" y="268882"/>
                <a:ext cx="8828153" cy="7693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91375" tIns="45688" rIns="91375" bIns="45688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EDFF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Calisto MT" pitchFamily="18" charset="0"/>
                    <a:ea typeface="ＭＳ Ｐゴシック" pitchFamily="34" charset="-128"/>
                    <a:cs typeface="+mn-cs"/>
                  </a:rPr>
                  <a:t>Cosmology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Calisto MT" pitchFamily="18" charset="0"/>
                    <a:ea typeface="ＭＳ Ｐゴシック" pitchFamily="34" charset="-128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7BBFD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≠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Calisto MT" pitchFamily="18" charset="0"/>
                    <a:ea typeface="ＭＳ Ｐゴシック" pitchFamily="34" charset="-128"/>
                    <a:cs typeface="+mn-cs"/>
                  </a:rPr>
                  <a:t> Cosmetology</a:t>
                </a:r>
                <a:endPara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Calisto MT" pitchFamily="18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22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2724" y="268882"/>
                <a:ext cx="8828153" cy="769377"/>
              </a:xfrm>
              <a:prstGeom prst="rect">
                <a:avLst/>
              </a:prstGeom>
              <a:blipFill>
                <a:blip r:embed="rId6"/>
                <a:stretch>
                  <a:fillRect t="-18254" b="-42857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" descr="http://farm1.static.flickr.com/104/310381049_3c96565998_z.jpg"/>
          <p:cNvPicPr>
            <a:picLocks noChangeAspect="1" noChangeArrowheads="1"/>
          </p:cNvPicPr>
          <p:nvPr/>
        </p:nvPicPr>
        <p:blipFill>
          <a:blip r:embed="rId7" cstate="print"/>
          <a:srcRect l="20896" t="16682" r="19104" b="14318"/>
          <a:stretch>
            <a:fillRect/>
          </a:stretch>
        </p:blipFill>
        <p:spPr bwMode="auto">
          <a:xfrm>
            <a:off x="3426593" y="1129638"/>
            <a:ext cx="2900414" cy="4447302"/>
          </a:xfrm>
          <a:prstGeom prst="ellipse">
            <a:avLst/>
          </a:prstGeom>
          <a:noFill/>
        </p:spPr>
      </p:pic>
      <p:sp>
        <p:nvSpPr>
          <p:cNvPr id="17" name="Rectangle 16"/>
          <p:cNvSpPr/>
          <p:nvPr/>
        </p:nvSpPr>
        <p:spPr bwMode="auto">
          <a:xfrm>
            <a:off x="-30480" y="4638720"/>
            <a:ext cx="9753600" cy="281559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8373" tIns="49186" rIns="98373" bIns="49186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842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1066758" y="5874185"/>
            <a:ext cx="7620084" cy="769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75" tIns="45688" rIns="91375" bIns="45688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EDFF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sto MT" pitchFamily="18" charset="0"/>
                <a:ea typeface="ＭＳ Ｐゴシック" pitchFamily="34" charset="-128"/>
                <a:cs typeface="+mn-cs"/>
              </a:rPr>
              <a:t>Cosmology: Study of Universe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7EDFF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sto MT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14240" y="6824717"/>
            <a:ext cx="5125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BBFD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Origin, evolution &amp; composition of the universe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7BBFD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45772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027439" y="2351247"/>
            <a:ext cx="691277" cy="1127626"/>
          </a:xfrm>
          <a:noFill/>
        </p:spPr>
        <p:txBody>
          <a:bodyPr>
            <a:normAutofit fontScale="90000"/>
          </a:bodyPr>
          <a:lstStyle/>
          <a:p>
            <a:r>
              <a:rPr lang="en-US" sz="8534" dirty="0">
                <a:solidFill>
                  <a:srgbClr val="BE1C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L</a:t>
            </a:r>
            <a:endParaRPr lang="en-US" sz="7040" dirty="0">
              <a:solidFill>
                <a:srgbClr val="BE1CB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881267" y="2351247"/>
            <a:ext cx="998511" cy="1127626"/>
          </a:xfrm>
          <a:prstGeom prst="rect">
            <a:avLst/>
          </a:prstGeom>
          <a:noFill/>
        </p:spPr>
        <p:txBody>
          <a:bodyPr vert="horz" lIns="0" tIns="48713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7539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4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DE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805948" y="815076"/>
            <a:ext cx="7440930" cy="1127626"/>
          </a:xfrm>
          <a:prstGeom prst="rect">
            <a:avLst/>
          </a:prstGeom>
          <a:noFill/>
        </p:spPr>
        <p:txBody>
          <a:bodyPr vert="horz" lIns="0" tIns="48713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7539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An accelerating Universe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84151" y="2735290"/>
            <a:ext cx="551433" cy="617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743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1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vs</a:t>
            </a: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1503896" y="3478873"/>
            <a:ext cx="729681" cy="7157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6200000" flipH="1">
            <a:off x="2418648" y="3485824"/>
            <a:ext cx="729681" cy="7157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EB255F9-E6B1-C6C3-8F13-1617B3A5CF03}"/>
              </a:ext>
            </a:extLst>
          </p:cNvPr>
          <p:cNvCxnSpPr/>
          <p:nvPr/>
        </p:nvCxnSpPr>
        <p:spPr>
          <a:xfrm flipH="1">
            <a:off x="6950630" y="3492498"/>
            <a:ext cx="275501" cy="8557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763E1F2-73AA-35AC-8AC3-1EE2224B524F}"/>
              </a:ext>
            </a:extLst>
          </p:cNvPr>
          <p:cNvSpPr txBox="1"/>
          <p:nvPr/>
        </p:nvSpPr>
        <p:spPr>
          <a:xfrm>
            <a:off x="5209615" y="4438702"/>
            <a:ext cx="3037262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743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Old Cosmological constant problem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961EAC5F-82B2-05AF-B402-588A7D84A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673" y="5961248"/>
            <a:ext cx="2162874" cy="908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E540D686-8D5E-8012-52DE-6EDD6641F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397" y="5828538"/>
            <a:ext cx="3069957" cy="1471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8A5A48B-3687-14CE-1FC1-F97097AB0CE3}"/>
              </a:ext>
            </a:extLst>
          </p:cNvPr>
          <p:cNvCxnSpPr/>
          <p:nvPr/>
        </p:nvCxnSpPr>
        <p:spPr>
          <a:xfrm>
            <a:off x="7488290" y="5128123"/>
            <a:ext cx="452810" cy="8331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91994B1-9170-73E3-DB9F-A13E44169E21}"/>
              </a:ext>
            </a:extLst>
          </p:cNvPr>
          <p:cNvCxnSpPr/>
          <p:nvPr/>
        </p:nvCxnSpPr>
        <p:spPr>
          <a:xfrm flipH="1">
            <a:off x="5875311" y="5193163"/>
            <a:ext cx="452810" cy="8331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91670B7-CA94-5FFA-7869-EB39D9CD2F5F}"/>
              </a:ext>
            </a:extLst>
          </p:cNvPr>
          <p:cNvSpPr txBox="1"/>
          <p:nvPr/>
        </p:nvSpPr>
        <p:spPr>
          <a:xfrm>
            <a:off x="7795524" y="5269971"/>
            <a:ext cx="473206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743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2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GR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F74ADC-3F2D-D48C-6F40-3AA255F26205}"/>
              </a:ext>
            </a:extLst>
          </p:cNvPr>
          <p:cNvSpPr txBox="1"/>
          <p:nvPr/>
        </p:nvSpPr>
        <p:spPr>
          <a:xfrm>
            <a:off x="5289923" y="5269971"/>
            <a:ext cx="670376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743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20" b="0" i="0" u="none" strike="noStrike" kern="1200" cap="none" spc="0" normalizeH="0" baseline="0" noProof="0" dirty="0" err="1">
                <a:ln>
                  <a:noFill/>
                </a:ln>
                <a:solidFill>
                  <a:srgbClr val="BE1CB6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mGR</a:t>
            </a: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0AFF220-67EB-EF51-44BF-CDBA76F0E418}"/>
              </a:ext>
            </a:extLst>
          </p:cNvPr>
          <p:cNvSpPr/>
          <p:nvPr/>
        </p:nvSpPr>
        <p:spPr>
          <a:xfrm>
            <a:off x="5228189" y="3996322"/>
            <a:ext cx="3018688" cy="1330699"/>
          </a:xfrm>
          <a:prstGeom prst="ellipse">
            <a:avLst/>
          </a:prstGeom>
          <a:solidFill>
            <a:srgbClr val="0F6FC6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43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EC48DA44-FC33-0EB9-0CB0-9184D5375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99" y="4272040"/>
            <a:ext cx="3203565" cy="87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0AE1E31-3C99-6D45-AF2F-7DB84E1FF5FA}"/>
              </a:ext>
            </a:extLst>
          </p:cNvPr>
          <p:cNvSpPr txBox="1"/>
          <p:nvPr/>
        </p:nvSpPr>
        <p:spPr>
          <a:xfrm>
            <a:off x="140325" y="5937727"/>
            <a:ext cx="3069957" cy="1200329"/>
          </a:xfrm>
          <a:custGeom>
            <a:avLst/>
            <a:gdLst>
              <a:gd name="connsiteX0" fmla="*/ 0 w 3069957"/>
              <a:gd name="connsiteY0" fmla="*/ 0 h 1200329"/>
              <a:gd name="connsiteX1" fmla="*/ 419561 w 3069957"/>
              <a:gd name="connsiteY1" fmla="*/ 0 h 1200329"/>
              <a:gd name="connsiteX2" fmla="*/ 839122 w 3069957"/>
              <a:gd name="connsiteY2" fmla="*/ 0 h 1200329"/>
              <a:gd name="connsiteX3" fmla="*/ 1289382 w 3069957"/>
              <a:gd name="connsiteY3" fmla="*/ 0 h 1200329"/>
              <a:gd name="connsiteX4" fmla="*/ 1739642 w 3069957"/>
              <a:gd name="connsiteY4" fmla="*/ 0 h 1200329"/>
              <a:gd name="connsiteX5" fmla="*/ 2251302 w 3069957"/>
              <a:gd name="connsiteY5" fmla="*/ 0 h 1200329"/>
              <a:gd name="connsiteX6" fmla="*/ 3069957 w 3069957"/>
              <a:gd name="connsiteY6" fmla="*/ 0 h 1200329"/>
              <a:gd name="connsiteX7" fmla="*/ 3069957 w 3069957"/>
              <a:gd name="connsiteY7" fmla="*/ 424116 h 1200329"/>
              <a:gd name="connsiteX8" fmla="*/ 3069957 w 3069957"/>
              <a:gd name="connsiteY8" fmla="*/ 788216 h 1200329"/>
              <a:gd name="connsiteX9" fmla="*/ 3069957 w 3069957"/>
              <a:gd name="connsiteY9" fmla="*/ 1200329 h 1200329"/>
              <a:gd name="connsiteX10" fmla="*/ 2619697 w 3069957"/>
              <a:gd name="connsiteY10" fmla="*/ 1200329 h 1200329"/>
              <a:gd name="connsiteX11" fmla="*/ 2138737 w 3069957"/>
              <a:gd name="connsiteY11" fmla="*/ 1200329 h 1200329"/>
              <a:gd name="connsiteX12" fmla="*/ 1657777 w 3069957"/>
              <a:gd name="connsiteY12" fmla="*/ 1200329 h 1200329"/>
              <a:gd name="connsiteX13" fmla="*/ 1084718 w 3069957"/>
              <a:gd name="connsiteY13" fmla="*/ 1200329 h 1200329"/>
              <a:gd name="connsiteX14" fmla="*/ 511660 w 3069957"/>
              <a:gd name="connsiteY14" fmla="*/ 1200329 h 1200329"/>
              <a:gd name="connsiteX15" fmla="*/ 0 w 3069957"/>
              <a:gd name="connsiteY15" fmla="*/ 1200329 h 1200329"/>
              <a:gd name="connsiteX16" fmla="*/ 0 w 3069957"/>
              <a:gd name="connsiteY16" fmla="*/ 836229 h 1200329"/>
              <a:gd name="connsiteX17" fmla="*/ 0 w 3069957"/>
              <a:gd name="connsiteY17" fmla="*/ 472129 h 1200329"/>
              <a:gd name="connsiteX18" fmla="*/ 0 w 3069957"/>
              <a:gd name="connsiteY18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069957" h="1200329" extrusionOk="0">
                <a:moveTo>
                  <a:pt x="0" y="0"/>
                </a:moveTo>
                <a:cubicBezTo>
                  <a:pt x="119076" y="-9073"/>
                  <a:pt x="241809" y="4650"/>
                  <a:pt x="419561" y="0"/>
                </a:cubicBezTo>
                <a:cubicBezTo>
                  <a:pt x="597313" y="-4650"/>
                  <a:pt x="662306" y="34945"/>
                  <a:pt x="839122" y="0"/>
                </a:cubicBezTo>
                <a:cubicBezTo>
                  <a:pt x="1015938" y="-34945"/>
                  <a:pt x="1082891" y="46161"/>
                  <a:pt x="1289382" y="0"/>
                </a:cubicBezTo>
                <a:cubicBezTo>
                  <a:pt x="1495873" y="-46161"/>
                  <a:pt x="1574616" y="44510"/>
                  <a:pt x="1739642" y="0"/>
                </a:cubicBezTo>
                <a:cubicBezTo>
                  <a:pt x="1904668" y="-44510"/>
                  <a:pt x="2110968" y="17452"/>
                  <a:pt x="2251302" y="0"/>
                </a:cubicBezTo>
                <a:cubicBezTo>
                  <a:pt x="2391636" y="-17452"/>
                  <a:pt x="2837712" y="5837"/>
                  <a:pt x="3069957" y="0"/>
                </a:cubicBezTo>
                <a:cubicBezTo>
                  <a:pt x="3076417" y="153870"/>
                  <a:pt x="3029701" y="232724"/>
                  <a:pt x="3069957" y="424116"/>
                </a:cubicBezTo>
                <a:cubicBezTo>
                  <a:pt x="3110213" y="615508"/>
                  <a:pt x="3055863" y="623692"/>
                  <a:pt x="3069957" y="788216"/>
                </a:cubicBezTo>
                <a:cubicBezTo>
                  <a:pt x="3084051" y="952740"/>
                  <a:pt x="3052081" y="1022286"/>
                  <a:pt x="3069957" y="1200329"/>
                </a:cubicBezTo>
                <a:cubicBezTo>
                  <a:pt x="2909067" y="1245099"/>
                  <a:pt x="2789487" y="1191145"/>
                  <a:pt x="2619697" y="1200329"/>
                </a:cubicBezTo>
                <a:cubicBezTo>
                  <a:pt x="2449907" y="1209513"/>
                  <a:pt x="2303262" y="1195753"/>
                  <a:pt x="2138737" y="1200329"/>
                </a:cubicBezTo>
                <a:cubicBezTo>
                  <a:pt x="1974212" y="1204905"/>
                  <a:pt x="1800671" y="1153046"/>
                  <a:pt x="1657777" y="1200329"/>
                </a:cubicBezTo>
                <a:cubicBezTo>
                  <a:pt x="1514883" y="1247612"/>
                  <a:pt x="1226854" y="1156132"/>
                  <a:pt x="1084718" y="1200329"/>
                </a:cubicBezTo>
                <a:cubicBezTo>
                  <a:pt x="942582" y="1244526"/>
                  <a:pt x="766710" y="1181047"/>
                  <a:pt x="511660" y="1200329"/>
                </a:cubicBezTo>
                <a:cubicBezTo>
                  <a:pt x="256610" y="1219611"/>
                  <a:pt x="158004" y="1175326"/>
                  <a:pt x="0" y="1200329"/>
                </a:cubicBezTo>
                <a:cubicBezTo>
                  <a:pt x="-37715" y="1030307"/>
                  <a:pt x="10479" y="934753"/>
                  <a:pt x="0" y="836229"/>
                </a:cubicBezTo>
                <a:cubicBezTo>
                  <a:pt x="-10479" y="737705"/>
                  <a:pt x="899" y="572109"/>
                  <a:pt x="0" y="472129"/>
                </a:cubicBezTo>
                <a:cubicBezTo>
                  <a:pt x="-899" y="372149"/>
                  <a:pt x="6798" y="161004"/>
                  <a:pt x="0" y="0"/>
                </a:cubicBezTo>
                <a:close/>
              </a:path>
            </a:pathLst>
          </a:custGeom>
          <a:noFill/>
          <a:ln w="28575">
            <a:solidFill>
              <a:srgbClr val="003964"/>
            </a:solidFill>
            <a:extLst>
              <a:ext uri="{C807C97D-BFC1-408E-A445-0C87EB9F89A2}">
                <ask:lineSketchStyleProps xmlns:ask="http://schemas.microsoft.com/office/drawing/2018/sketchyshapes" sd="358327684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743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Some models of gravity come hand in hand with mechanism that can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potentially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E1CB6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screen the effect of a cosmological const</a:t>
            </a:r>
          </a:p>
        </p:txBody>
      </p:sp>
    </p:spTree>
    <p:extLst>
      <p:ext uri="{BB962C8B-B14F-4D97-AF65-F5344CB8AC3E}">
        <p14:creationId xmlns:p14="http://schemas.microsoft.com/office/powerpoint/2010/main" val="12344922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7181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49055" y="2475951"/>
                <a:ext cx="9055489" cy="4828591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>
                    <a:latin typeface="+mj-lt"/>
                  </a:rPr>
                  <a:t>Many models of gravity </a:t>
                </a:r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  <a:latin typeface="+mj-lt"/>
                  </a:rPr>
                  <a:t>(gravity + dark energy field, </a:t>
                </a:r>
                <a:r>
                  <a:rPr lang="en-US" sz="1200" dirty="0" err="1">
                    <a:solidFill>
                      <a:schemeClr val="bg1">
                        <a:lumMod val="50000"/>
                      </a:schemeClr>
                    </a:solidFill>
                    <a:latin typeface="+mj-lt"/>
                  </a:rPr>
                  <a:t>Horndeski</a:t>
                </a:r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  <a:latin typeface="+mj-lt"/>
                  </a:rPr>
                  <a:t>, Beyond </a:t>
                </a:r>
                <a:r>
                  <a:rPr lang="en-US" sz="1200" dirty="0" err="1">
                    <a:solidFill>
                      <a:schemeClr val="bg1">
                        <a:lumMod val="50000"/>
                      </a:schemeClr>
                    </a:solidFill>
                    <a:latin typeface="+mj-lt"/>
                  </a:rPr>
                  <a:t>Horndeski</a:t>
                </a:r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  <a:latin typeface="+mj-lt"/>
                  </a:rPr>
                  <a:t>, DHOST, beyond </a:t>
                </a:r>
                <a:r>
                  <a:rPr lang="en-US" sz="1200" dirty="0" err="1">
                    <a:solidFill>
                      <a:schemeClr val="bg1">
                        <a:lumMod val="50000"/>
                      </a:schemeClr>
                    </a:solidFill>
                    <a:latin typeface="+mj-lt"/>
                  </a:rPr>
                  <a:t>beyond</a:t>
                </a:r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  <a:latin typeface="+mj-lt"/>
                  </a:rPr>
                  <a:t>, f(R,T,Q,…)- modified gravity, Lorentz breaking gravity, massive gravity, bi-gravity, multi-gravity, DGP, non-local gravity…)</a:t>
                </a:r>
                <a:r>
                  <a:rPr lang="en-US" sz="2600" dirty="0">
                    <a:solidFill>
                      <a:schemeClr val="bg1">
                        <a:lumMod val="50000"/>
                      </a:schemeClr>
                    </a:solidFill>
                    <a:latin typeface="+mj-lt"/>
                  </a:rPr>
                  <a:t> </a:t>
                </a:r>
                <a:r>
                  <a:rPr lang="en-US" sz="2700" dirty="0">
                    <a:latin typeface="+mj-lt"/>
                  </a:rPr>
                  <a:t>are engineered to hel</a:t>
                </a:r>
                <a:r>
                  <a:rPr lang="en-US" dirty="0">
                    <a:latin typeface="+mj-lt"/>
                  </a:rPr>
                  <a:t>p tackling the </a:t>
                </a:r>
                <a:br>
                  <a:rPr lang="en-US" dirty="0">
                    <a:latin typeface="+mj-lt"/>
                  </a:rPr>
                </a:br>
                <a:endParaRPr lang="en-US" dirty="0">
                  <a:latin typeface="+mj-lt"/>
                </a:endParaRPr>
              </a:p>
              <a:p>
                <a:pPr marL="0" indent="0" algn="ctr">
                  <a:buNone/>
                </a:pPr>
                <a:r>
                  <a:rPr lang="en-US" sz="3500" dirty="0">
                    <a:solidFill>
                      <a:srgbClr val="BD1DE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New Cosmological Constant Problem</a:t>
                </a:r>
                <a:br>
                  <a:rPr lang="en-US" dirty="0">
                    <a:solidFill>
                      <a:srgbClr val="BD1DEF"/>
                    </a:solidFill>
                    <a:latin typeface="+mj-lt"/>
                  </a:rPr>
                </a:br>
                <a:endParaRPr lang="en-US" dirty="0">
                  <a:solidFill>
                    <a:srgbClr val="BD1DEF"/>
                  </a:solidFill>
                  <a:latin typeface="+mj-lt"/>
                </a:endParaRPr>
              </a:p>
              <a:p>
                <a:pPr marL="0" indent="0" algn="ctr">
                  <a:buNone/>
                </a:pPr>
                <a:endParaRPr lang="en-US" dirty="0">
                  <a:solidFill>
                    <a:srgbClr val="BD1DEF"/>
                  </a:solidFill>
                </a:endParaRPr>
              </a:p>
              <a:p>
                <a:pPr marL="0" indent="0" algn="ctr">
                  <a:buNone/>
                </a:pPr>
                <a:r>
                  <a:rPr lang="en-US" dirty="0">
                    <a:solidFill>
                      <a:schemeClr val="accent1"/>
                    </a:solidFill>
                    <a:latin typeface="+mj-lt"/>
                  </a:rPr>
                  <a:t>But the core of the challenge is the</a:t>
                </a:r>
                <a:br>
                  <a:rPr lang="en-US" dirty="0">
                    <a:solidFill>
                      <a:schemeClr val="accent1"/>
                    </a:solidFill>
                    <a:latin typeface="+mj-lt"/>
                  </a:rPr>
                </a:br>
                <a:r>
                  <a:rPr lang="en-US" sz="3500" dirty="0">
                    <a:solidFill>
                      <a:srgbClr val="BD1DE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Old Cosmological Constant Problem</a:t>
                </a:r>
                <a:br>
                  <a:rPr lang="en-US" sz="2987" dirty="0">
                    <a:solidFill>
                      <a:srgbClr val="BD1DE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</a:br>
                <a:br>
                  <a:rPr lang="en-US" sz="2987" dirty="0">
                    <a:solidFill>
                      <a:srgbClr val="BD1DE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</a:br>
                <a:r>
                  <a:rPr lang="en-US" sz="4267" dirty="0">
                    <a:solidFill>
                      <a:schemeClr val="accent1"/>
                    </a:solidFill>
                    <a:latin typeface="+mj-lt"/>
                  </a:rPr>
                  <a:t>Why is the CC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4267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l-GR" sz="4267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⋘ </m:t>
                    </m:r>
                    <m:sSubSup>
                      <m:sSubSupPr>
                        <m:ctrlPr>
                          <a:rPr lang="en-US" sz="4267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4267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4267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𝑃𝑙</m:t>
                        </m:r>
                      </m:sub>
                      <m:sup>
                        <m:r>
                          <a:rPr lang="en-US" sz="4267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bSup>
                  </m:oMath>
                </a14:m>
                <a:r>
                  <a:rPr lang="en-US" sz="4267" dirty="0">
                    <a:solidFill>
                      <a:schemeClr val="accent1"/>
                    </a:solidFill>
                  </a:rPr>
                  <a:t> ???</a:t>
                </a:r>
              </a:p>
            </p:txBody>
          </p:sp>
        </mc:Choice>
        <mc:Fallback xmlns="">
          <p:sp>
            <p:nvSpPr>
              <p:cNvPr id="127181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49055" y="2475951"/>
                <a:ext cx="9055489" cy="4828591"/>
              </a:xfrm>
              <a:blipFill>
                <a:blip r:embed="rId3"/>
                <a:stretch>
                  <a:fillRect l="-740" t="-1641" r="-10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2">
            <a:extLst>
              <a:ext uri="{FF2B5EF4-FFF2-40B4-BE49-F238E27FC236}">
                <a16:creationId xmlns:a16="http://schemas.microsoft.com/office/drawing/2014/main" id="{410A9A51-8143-0200-8CE1-69BB20ABB99A}"/>
              </a:ext>
            </a:extLst>
          </p:cNvPr>
          <p:cNvSpPr txBox="1">
            <a:spLocks noChangeArrowheads="1"/>
          </p:cNvSpPr>
          <p:nvPr/>
        </p:nvSpPr>
        <p:spPr>
          <a:xfrm>
            <a:off x="805948" y="815076"/>
            <a:ext cx="7440930" cy="1127626"/>
          </a:xfrm>
          <a:prstGeom prst="rect">
            <a:avLst/>
          </a:prstGeom>
          <a:noFill/>
        </p:spPr>
        <p:txBody>
          <a:bodyPr vert="horz" lIns="0" tIns="48713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7539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Old &amp; New CC problem</a:t>
            </a:r>
          </a:p>
        </p:txBody>
      </p:sp>
    </p:spTree>
    <p:extLst>
      <p:ext uri="{BB962C8B-B14F-4D97-AF65-F5344CB8AC3E}">
        <p14:creationId xmlns:p14="http://schemas.microsoft.com/office/powerpoint/2010/main" val="19888418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3014" y="1701283"/>
            <a:ext cx="9055489" cy="4828591"/>
          </a:xfrm>
        </p:spPr>
        <p:txBody>
          <a:bodyPr/>
          <a:lstStyle/>
          <a:p>
            <a:r>
              <a:rPr lang="en-US" dirty="0">
                <a:latin typeface="+mj-lt"/>
              </a:rPr>
              <a:t>Maybe the CC is not small, but simply gravitate weakly…</a:t>
            </a:r>
            <a:r>
              <a:rPr lang="en-US" sz="196" dirty="0">
                <a:solidFill>
                  <a:srgbClr val="0FBBE3"/>
                </a:solidFill>
                <a:latin typeface="+mj-lt"/>
              </a:rPr>
              <a:t>         	</a:t>
            </a:r>
            <a:endParaRPr lang="en-US" dirty="0">
              <a:solidFill>
                <a:srgbClr val="0FBBE3"/>
              </a:solidFill>
              <a:latin typeface="+mj-lt"/>
            </a:endParaRPr>
          </a:p>
        </p:txBody>
      </p:sp>
      <p:sp>
        <p:nvSpPr>
          <p:cNvPr id="37" name="Title 7"/>
          <p:cNvSpPr txBox="1">
            <a:spLocks/>
          </p:cNvSpPr>
          <p:nvPr/>
        </p:nvSpPr>
        <p:spPr bwMode="auto">
          <a:xfrm>
            <a:off x="1615756" y="670085"/>
            <a:ext cx="6295054" cy="1312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23" tIns="48162" rIns="96323" bIns="48162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63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5226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Degravitation</a:t>
            </a:r>
            <a:endParaRPr kumimoji="0" lang="en-CA" sz="5226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</p:txBody>
      </p:sp>
      <p:sp>
        <p:nvSpPr>
          <p:cNvPr id="24" name="Text Box 30"/>
          <p:cNvSpPr txBox="1">
            <a:spLocks noChangeArrowheads="1"/>
          </p:cNvSpPr>
          <p:nvPr/>
        </p:nvSpPr>
        <p:spPr bwMode="auto">
          <a:xfrm>
            <a:off x="37862" y="6959759"/>
            <a:ext cx="9904145" cy="393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7527" tIns="48764" rIns="97527" bIns="48764">
            <a:spAutoFit/>
          </a:bodyPr>
          <a:lstStyle/>
          <a:p>
            <a:pPr marL="0" marR="0" lvl="0" indent="0" algn="l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2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Arkani-Hamed</a:t>
            </a:r>
            <a:r>
              <a:rPr kumimoji="0" lang="en-US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, </a:t>
            </a:r>
            <a:r>
              <a:rPr kumimoji="0" lang="en-US" sz="192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Dimopoulos</a:t>
            </a:r>
            <a:r>
              <a:rPr kumimoji="0" lang="en-US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, </a:t>
            </a:r>
            <a:r>
              <a:rPr kumimoji="0" lang="en-US" sz="192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Dvali</a:t>
            </a:r>
            <a:r>
              <a:rPr kumimoji="0" lang="en-US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 &amp; Gabadadze, ’02           </a:t>
            </a:r>
            <a:r>
              <a:rPr kumimoji="0" lang="en-US" sz="192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Dvali</a:t>
            </a:r>
            <a:r>
              <a:rPr kumimoji="0" lang="en-US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, Hofmann &amp; Khoury, ‘07</a:t>
            </a:r>
          </a:p>
        </p:txBody>
      </p:sp>
    </p:spTree>
    <p:extLst>
      <p:ext uri="{BB962C8B-B14F-4D97-AF65-F5344CB8AC3E}">
        <p14:creationId xmlns:p14="http://schemas.microsoft.com/office/powerpoint/2010/main" val="31049398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3014" y="1701283"/>
            <a:ext cx="9055489" cy="4828591"/>
          </a:xfrm>
        </p:spPr>
        <p:txBody>
          <a:bodyPr/>
          <a:lstStyle/>
          <a:p>
            <a:r>
              <a:rPr lang="en-US" dirty="0">
                <a:latin typeface="+mj-lt"/>
              </a:rPr>
              <a:t>Maybe the CC is not small, but simply gravitate weakly…</a:t>
            </a:r>
            <a:r>
              <a:rPr lang="en-US" sz="196" dirty="0">
                <a:solidFill>
                  <a:srgbClr val="0FBBE3"/>
                </a:solidFill>
                <a:latin typeface="+mj-lt"/>
              </a:rPr>
              <a:t>         	</a:t>
            </a:r>
            <a:endParaRPr lang="en-US" dirty="0">
              <a:solidFill>
                <a:srgbClr val="0FBBE3"/>
              </a:solidFill>
              <a:latin typeface="+mj-lt"/>
            </a:endParaRPr>
          </a:p>
        </p:txBody>
      </p:sp>
      <p:sp>
        <p:nvSpPr>
          <p:cNvPr id="37" name="Title 7"/>
          <p:cNvSpPr txBox="1">
            <a:spLocks/>
          </p:cNvSpPr>
          <p:nvPr/>
        </p:nvSpPr>
        <p:spPr bwMode="auto">
          <a:xfrm>
            <a:off x="1615756" y="670085"/>
            <a:ext cx="6295054" cy="1312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23" tIns="48162" rIns="96323" bIns="48162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63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5226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Degravitation</a:t>
            </a:r>
            <a:endParaRPr kumimoji="0" lang="en-CA" sz="5226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</p:txBody>
      </p:sp>
      <p:grpSp>
        <p:nvGrpSpPr>
          <p:cNvPr id="3" name="Group 9"/>
          <p:cNvGrpSpPr/>
          <p:nvPr/>
        </p:nvGrpSpPr>
        <p:grpSpPr>
          <a:xfrm>
            <a:off x="1672649" y="2772414"/>
            <a:ext cx="5751548" cy="1542215"/>
            <a:chOff x="1928794" y="642918"/>
            <a:chExt cx="4929222" cy="1800000"/>
          </a:xfrm>
        </p:grpSpPr>
        <p:cxnSp>
          <p:nvCxnSpPr>
            <p:cNvPr id="21" name="Straight Arrow Connector 20"/>
            <p:cNvCxnSpPr/>
            <p:nvPr/>
          </p:nvCxnSpPr>
          <p:spPr>
            <a:xfrm>
              <a:off x="1928794" y="2285992"/>
              <a:ext cx="4929222" cy="1588"/>
            </a:xfrm>
            <a:prstGeom prst="straightConnector1">
              <a:avLst/>
            </a:prstGeom>
            <a:ln w="38100">
              <a:solidFill>
                <a:srgbClr val="06509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-5400000">
              <a:off x="1243902" y="1542124"/>
              <a:ext cx="1800000" cy="1588"/>
            </a:xfrm>
            <a:prstGeom prst="straightConnector1">
              <a:avLst/>
            </a:prstGeom>
            <a:ln w="38100">
              <a:solidFill>
                <a:srgbClr val="06509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10"/>
          <p:cNvGrpSpPr/>
          <p:nvPr/>
        </p:nvGrpSpPr>
        <p:grpSpPr>
          <a:xfrm>
            <a:off x="1672649" y="5281906"/>
            <a:ext cx="5751548" cy="1542215"/>
            <a:chOff x="1928794" y="3571876"/>
            <a:chExt cx="4929222" cy="1800000"/>
          </a:xfrm>
        </p:grpSpPr>
        <p:cxnSp>
          <p:nvCxnSpPr>
            <p:cNvPr id="19" name="Straight Arrow Connector 18"/>
            <p:cNvCxnSpPr/>
            <p:nvPr/>
          </p:nvCxnSpPr>
          <p:spPr>
            <a:xfrm>
              <a:off x="1928794" y="5214950"/>
              <a:ext cx="4929222" cy="1588"/>
            </a:xfrm>
            <a:prstGeom prst="straightConnector1">
              <a:avLst/>
            </a:prstGeom>
            <a:ln w="38100">
              <a:solidFill>
                <a:srgbClr val="06509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-5400000">
              <a:off x="1243902" y="4471082"/>
              <a:ext cx="1800000" cy="1588"/>
            </a:xfrm>
            <a:prstGeom prst="straightConnector1">
              <a:avLst/>
            </a:prstGeom>
            <a:ln w="38100">
              <a:solidFill>
                <a:srgbClr val="06509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Elbow Connector 7"/>
          <p:cNvCxnSpPr/>
          <p:nvPr/>
        </p:nvCxnSpPr>
        <p:spPr>
          <a:xfrm rot="10800000" flipV="1">
            <a:off x="2006068" y="3262164"/>
            <a:ext cx="5251412" cy="918190"/>
          </a:xfrm>
          <a:prstGeom prst="bentConnector3">
            <a:avLst>
              <a:gd name="adj1" fmla="val 85679"/>
            </a:avLst>
          </a:prstGeom>
          <a:ln w="5715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2170175" y="4766443"/>
            <a:ext cx="1172190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751533" y="5465813"/>
            <a:ext cx="566875" cy="375995"/>
          </a:xfrm>
          <a:prstGeom prst="rect">
            <a:avLst/>
          </a:prstGeom>
          <a:noFill/>
        </p:spPr>
        <p:txBody>
          <a:bodyPr wrap="none" lIns="103690" tIns="51845" rIns="103690" bIns="51845" rtlCol="0">
            <a:spAutoFit/>
          </a:bodyPr>
          <a:lstStyle/>
          <a:p>
            <a:pPr marL="0" marR="0" lvl="0" indent="0" algn="l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763" b="0" i="0" u="none" strike="noStrike" kern="1200" cap="none" spc="0" normalizeH="0" baseline="0" noProof="0" dirty="0">
                <a:ln>
                  <a:noFill/>
                </a:ln>
                <a:solidFill>
                  <a:srgbClr val="065093"/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1/m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24198" y="6506428"/>
            <a:ext cx="958008" cy="557006"/>
          </a:xfrm>
          <a:prstGeom prst="rect">
            <a:avLst/>
          </a:prstGeom>
          <a:noFill/>
        </p:spPr>
        <p:txBody>
          <a:bodyPr wrap="none" lIns="103690" tIns="51845" rIns="103690" bIns="51845" rtlCol="0">
            <a:spAutoFit/>
          </a:bodyPr>
          <a:lstStyle/>
          <a:p>
            <a:pPr marL="0" marR="0" lvl="0" indent="0" algn="l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939" b="0" i="0" u="none" strike="noStrike" kern="1200" cap="none" spc="0" normalizeH="0" baseline="0" noProof="0" dirty="0">
                <a:ln>
                  <a:noFill/>
                </a:ln>
                <a:solidFill>
                  <a:srgbClr val="065093"/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time</a:t>
            </a:r>
            <a:endParaRPr kumimoji="0" lang="en-CA" sz="1763" b="0" i="0" u="none" strike="noStrike" kern="1200" cap="none" spc="0" normalizeH="0" baseline="0" noProof="0" dirty="0">
              <a:ln>
                <a:noFill/>
              </a:ln>
              <a:solidFill>
                <a:srgbClr val="065093"/>
              </a:solidFill>
              <a:effectLst/>
              <a:uLnTx/>
              <a:uFillTx/>
              <a:latin typeface="Constantia"/>
              <a:ea typeface="ＭＳ Ｐゴシック" pitchFamily="34" charset="-128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24198" y="4057923"/>
            <a:ext cx="958008" cy="557006"/>
          </a:xfrm>
          <a:prstGeom prst="rect">
            <a:avLst/>
          </a:prstGeom>
          <a:noFill/>
        </p:spPr>
        <p:txBody>
          <a:bodyPr wrap="none" lIns="103690" tIns="51845" rIns="103690" bIns="51845" rtlCol="0">
            <a:spAutoFit/>
          </a:bodyPr>
          <a:lstStyle/>
          <a:p>
            <a:pPr marL="0" marR="0" lvl="0" indent="0" algn="l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939" b="0" i="0" u="none" strike="noStrike" kern="1200" cap="none" spc="0" normalizeH="0" baseline="0" noProof="0" dirty="0">
                <a:ln>
                  <a:noFill/>
                </a:ln>
                <a:solidFill>
                  <a:srgbClr val="065093"/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time</a:t>
            </a:r>
            <a:endParaRPr kumimoji="0" lang="en-CA" sz="1763" b="0" i="0" u="none" strike="noStrike" kern="1200" cap="none" spc="0" normalizeH="0" baseline="0" noProof="0" dirty="0">
              <a:ln>
                <a:noFill/>
              </a:ln>
              <a:solidFill>
                <a:srgbClr val="065093"/>
              </a:solidFill>
              <a:effectLst/>
              <a:uLnTx/>
              <a:uFillTx/>
              <a:latin typeface="Constantia"/>
              <a:ea typeface="ＭＳ Ｐゴシック" pitchFamily="34" charset="-128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89694" y="2711246"/>
            <a:ext cx="1786440" cy="375995"/>
          </a:xfrm>
          <a:prstGeom prst="rect">
            <a:avLst/>
          </a:prstGeom>
          <a:noFill/>
        </p:spPr>
        <p:txBody>
          <a:bodyPr wrap="none" lIns="103690" tIns="51845" rIns="103690" bIns="51845" rtlCol="0">
            <a:spAutoFit/>
          </a:bodyPr>
          <a:lstStyle/>
          <a:p>
            <a:pPr marL="0" marR="0" lvl="0" indent="0" algn="l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76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Phase transition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rot="5400000" flipH="1" flipV="1">
            <a:off x="2829534" y="2904978"/>
            <a:ext cx="270255" cy="250068"/>
          </a:xfrm>
          <a:prstGeom prst="straightConnector1">
            <a:avLst/>
          </a:prstGeom>
          <a:ln w="28575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335844" y="2650033"/>
            <a:ext cx="467489" cy="557006"/>
          </a:xfrm>
          <a:prstGeom prst="rect">
            <a:avLst/>
          </a:prstGeom>
          <a:noFill/>
        </p:spPr>
        <p:txBody>
          <a:bodyPr wrap="none" lIns="103690" tIns="51845" rIns="103690" bIns="51845" rtlCol="0">
            <a:spAutoFit/>
          </a:bodyPr>
          <a:lstStyle/>
          <a:p>
            <a:pPr marL="0" marR="0" lvl="0" indent="0" algn="l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939" b="0" i="0" u="none" strike="noStrike" kern="1200" cap="none" spc="0" normalizeH="0" baseline="0" noProof="0" dirty="0">
                <a:ln>
                  <a:noFill/>
                </a:ln>
                <a:solidFill>
                  <a:srgbClr val="BE1CB6"/>
                </a:solidFill>
                <a:effectLst/>
                <a:uLnTx/>
                <a:uFillTx/>
                <a:latin typeface="Symbol" pitchFamily="18" charset="2"/>
                <a:ea typeface="ＭＳ Ｐゴシック" pitchFamily="34" charset="-128"/>
                <a:cs typeface="+mn-cs"/>
              </a:rPr>
              <a:t>L</a:t>
            </a:r>
            <a:endParaRPr kumimoji="0" lang="en-CA" sz="1763" b="0" i="0" u="none" strike="noStrike" kern="1200" cap="none" spc="0" normalizeH="0" baseline="0" noProof="0" dirty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Symbol" pitchFamily="18" charset="2"/>
              <a:ea typeface="ＭＳ Ｐゴシック" pitchFamily="34" charset="-128"/>
              <a:cs typeface="+mn-cs"/>
            </a:endParaRPr>
          </a:p>
        </p:txBody>
      </p:sp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392" y="5121192"/>
            <a:ext cx="5751548" cy="162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1335839" y="5078701"/>
            <a:ext cx="629392" cy="557006"/>
          </a:xfrm>
          <a:prstGeom prst="rect">
            <a:avLst/>
          </a:prstGeom>
          <a:noFill/>
        </p:spPr>
        <p:txBody>
          <a:bodyPr wrap="none" lIns="103690" tIns="51845" rIns="103690" bIns="51845" rtlCol="0">
            <a:spAutoFit/>
          </a:bodyPr>
          <a:lstStyle/>
          <a:p>
            <a:pPr marL="0" marR="0" lvl="0" indent="0" algn="l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939" b="0" i="0" u="none" strike="noStrike" kern="1200" cap="none" spc="0" normalizeH="0" baseline="0" noProof="0" dirty="0">
                <a:ln>
                  <a:noFill/>
                </a:ln>
                <a:solidFill>
                  <a:srgbClr val="BE1CB6"/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H</a:t>
            </a:r>
            <a:r>
              <a:rPr kumimoji="0" lang="en-CA" sz="2939" b="0" i="0" u="none" strike="noStrike" kern="1200" cap="none" spc="0" normalizeH="0" baseline="60000" noProof="0" dirty="0">
                <a:ln>
                  <a:noFill/>
                </a:ln>
                <a:solidFill>
                  <a:srgbClr val="BE1CB6"/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2</a:t>
            </a:r>
            <a:endParaRPr kumimoji="0" lang="en-CA" sz="1763" b="0" i="0" u="none" strike="noStrike" kern="1200" cap="none" spc="0" normalizeH="0" baseline="60000" noProof="0" dirty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ＭＳ Ｐゴシック" pitchFamily="34" charset="-128"/>
              <a:cs typeface="+mn-cs"/>
            </a:endParaRPr>
          </a:p>
        </p:txBody>
      </p:sp>
      <p:sp>
        <p:nvSpPr>
          <p:cNvPr id="24" name="Text Box 30"/>
          <p:cNvSpPr txBox="1">
            <a:spLocks noChangeArrowheads="1"/>
          </p:cNvSpPr>
          <p:nvPr/>
        </p:nvSpPr>
        <p:spPr bwMode="auto">
          <a:xfrm>
            <a:off x="37862" y="6959759"/>
            <a:ext cx="9904145" cy="393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7527" tIns="48764" rIns="97527" bIns="48764">
            <a:spAutoFit/>
          </a:bodyPr>
          <a:lstStyle/>
          <a:p>
            <a:pPr marL="0" marR="0" lvl="0" indent="0" algn="l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2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Arkani-Hamed</a:t>
            </a:r>
            <a:r>
              <a:rPr kumimoji="0" lang="en-US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, </a:t>
            </a:r>
            <a:r>
              <a:rPr kumimoji="0" lang="en-US" sz="192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Dimopoulos</a:t>
            </a:r>
            <a:r>
              <a:rPr kumimoji="0" lang="en-US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, </a:t>
            </a:r>
            <a:r>
              <a:rPr kumimoji="0" lang="en-US" sz="192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Dvali</a:t>
            </a:r>
            <a:r>
              <a:rPr kumimoji="0" lang="en-US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 &amp; Gabadadze, ’02           </a:t>
            </a:r>
            <a:r>
              <a:rPr kumimoji="0" lang="en-US" sz="192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Dvali</a:t>
            </a:r>
            <a:r>
              <a:rPr kumimoji="0" lang="en-US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, Hofmann &amp; Khoury, ‘07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568077" y="4655696"/>
            <a:ext cx="0" cy="1186143"/>
          </a:xfrm>
          <a:prstGeom prst="straightConnector1">
            <a:avLst/>
          </a:prstGeom>
          <a:ln w="1270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91038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3014" y="1701283"/>
            <a:ext cx="9132298" cy="4828591"/>
          </a:xfrm>
        </p:spPr>
        <p:txBody>
          <a:bodyPr/>
          <a:lstStyle/>
          <a:p>
            <a:r>
              <a:rPr lang="en-US" dirty="0">
                <a:latin typeface="+mj-lt"/>
              </a:rPr>
              <a:t>Massive gravity could lead to the </a:t>
            </a:r>
            <a:r>
              <a:rPr lang="en-US" dirty="0" err="1">
                <a:latin typeface="+mj-lt"/>
              </a:rPr>
              <a:t>degravitation</a:t>
            </a:r>
            <a:r>
              <a:rPr lang="en-US" dirty="0">
                <a:latin typeface="+mj-lt"/>
              </a:rPr>
              <a:t> of a CC</a:t>
            </a:r>
            <a:br>
              <a:rPr lang="en-US" sz="1567" dirty="0"/>
            </a:br>
            <a:r>
              <a:rPr lang="en-US" sz="196" dirty="0">
                <a:solidFill>
                  <a:srgbClr val="0FBBE3"/>
                </a:solidFill>
              </a:rPr>
              <a:t>         	</a:t>
            </a:r>
            <a:endParaRPr lang="en-US" dirty="0">
              <a:solidFill>
                <a:srgbClr val="0FBBE3"/>
              </a:solidFill>
            </a:endParaRPr>
          </a:p>
        </p:txBody>
      </p:sp>
      <p:grpSp>
        <p:nvGrpSpPr>
          <p:cNvPr id="2" name="Group 9"/>
          <p:cNvGrpSpPr/>
          <p:nvPr/>
        </p:nvGrpSpPr>
        <p:grpSpPr>
          <a:xfrm>
            <a:off x="1672649" y="2772414"/>
            <a:ext cx="5751548" cy="1542215"/>
            <a:chOff x="1928794" y="642918"/>
            <a:chExt cx="4929222" cy="1800000"/>
          </a:xfrm>
        </p:grpSpPr>
        <p:cxnSp>
          <p:nvCxnSpPr>
            <p:cNvPr id="21" name="Straight Arrow Connector 20"/>
            <p:cNvCxnSpPr/>
            <p:nvPr/>
          </p:nvCxnSpPr>
          <p:spPr>
            <a:xfrm>
              <a:off x="1928794" y="2285992"/>
              <a:ext cx="4929222" cy="1588"/>
            </a:xfrm>
            <a:prstGeom prst="straightConnector1">
              <a:avLst/>
            </a:prstGeom>
            <a:ln w="38100">
              <a:solidFill>
                <a:srgbClr val="06509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-5400000">
              <a:off x="1243902" y="1542124"/>
              <a:ext cx="1800000" cy="1588"/>
            </a:xfrm>
            <a:prstGeom prst="straightConnector1">
              <a:avLst/>
            </a:prstGeom>
            <a:ln w="38100">
              <a:solidFill>
                <a:srgbClr val="06509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0"/>
          <p:cNvGrpSpPr/>
          <p:nvPr/>
        </p:nvGrpSpPr>
        <p:grpSpPr>
          <a:xfrm>
            <a:off x="1672649" y="5281906"/>
            <a:ext cx="5751548" cy="1542215"/>
            <a:chOff x="1928794" y="3571876"/>
            <a:chExt cx="4929222" cy="1800000"/>
          </a:xfrm>
        </p:grpSpPr>
        <p:cxnSp>
          <p:nvCxnSpPr>
            <p:cNvPr id="19" name="Straight Arrow Connector 18"/>
            <p:cNvCxnSpPr/>
            <p:nvPr/>
          </p:nvCxnSpPr>
          <p:spPr>
            <a:xfrm>
              <a:off x="1928794" y="5214950"/>
              <a:ext cx="4929222" cy="1588"/>
            </a:xfrm>
            <a:prstGeom prst="straightConnector1">
              <a:avLst/>
            </a:prstGeom>
            <a:ln w="38100">
              <a:solidFill>
                <a:srgbClr val="06509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-5400000">
              <a:off x="1243902" y="4471082"/>
              <a:ext cx="1800000" cy="1588"/>
            </a:xfrm>
            <a:prstGeom prst="straightConnector1">
              <a:avLst/>
            </a:prstGeom>
            <a:ln w="38100">
              <a:solidFill>
                <a:srgbClr val="06509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Elbow Connector 7"/>
          <p:cNvCxnSpPr/>
          <p:nvPr/>
        </p:nvCxnSpPr>
        <p:spPr>
          <a:xfrm rot="10800000" flipV="1">
            <a:off x="2006068" y="3262164"/>
            <a:ext cx="5251412" cy="918190"/>
          </a:xfrm>
          <a:prstGeom prst="bentConnector3">
            <a:avLst>
              <a:gd name="adj1" fmla="val 85679"/>
            </a:avLst>
          </a:prstGeom>
          <a:ln w="5715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2170175" y="4766443"/>
            <a:ext cx="1172190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751533" y="5465813"/>
            <a:ext cx="566875" cy="375995"/>
          </a:xfrm>
          <a:prstGeom prst="rect">
            <a:avLst/>
          </a:prstGeom>
          <a:noFill/>
        </p:spPr>
        <p:txBody>
          <a:bodyPr wrap="none" lIns="103690" tIns="51845" rIns="103690" bIns="51845" rtlCol="0">
            <a:spAutoFit/>
          </a:bodyPr>
          <a:lstStyle/>
          <a:p>
            <a:pPr marL="0" marR="0" lvl="0" indent="0" algn="l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763" b="0" i="0" u="none" strike="noStrike" kern="1200" cap="none" spc="0" normalizeH="0" baseline="0" noProof="0" dirty="0">
                <a:ln>
                  <a:noFill/>
                </a:ln>
                <a:solidFill>
                  <a:srgbClr val="065093"/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1/m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35839" y="5078701"/>
            <a:ext cx="629392" cy="557006"/>
          </a:xfrm>
          <a:prstGeom prst="rect">
            <a:avLst/>
          </a:prstGeom>
          <a:noFill/>
        </p:spPr>
        <p:txBody>
          <a:bodyPr wrap="none" lIns="103690" tIns="51845" rIns="103690" bIns="51845" rtlCol="0">
            <a:spAutoFit/>
          </a:bodyPr>
          <a:lstStyle/>
          <a:p>
            <a:pPr marL="0" marR="0" lvl="0" indent="0" algn="l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939" b="0" i="0" u="none" strike="noStrike" kern="1200" cap="none" spc="0" normalizeH="0" baseline="0" noProof="0" dirty="0">
                <a:ln>
                  <a:noFill/>
                </a:ln>
                <a:solidFill>
                  <a:srgbClr val="BE1CB6"/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H</a:t>
            </a:r>
            <a:r>
              <a:rPr kumimoji="0" lang="en-CA" sz="2939" b="0" i="0" u="none" strike="noStrike" kern="1200" cap="none" spc="0" normalizeH="0" baseline="60000" noProof="0" dirty="0">
                <a:ln>
                  <a:noFill/>
                </a:ln>
                <a:solidFill>
                  <a:srgbClr val="BE1CB6"/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2</a:t>
            </a:r>
            <a:endParaRPr kumimoji="0" lang="en-CA" sz="1763" b="0" i="0" u="none" strike="noStrike" kern="1200" cap="none" spc="0" normalizeH="0" baseline="60000" noProof="0" dirty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Constantia"/>
              <a:ea typeface="ＭＳ Ｐゴシック" pitchFamily="34" charset="-128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24198" y="6506428"/>
            <a:ext cx="958008" cy="557006"/>
          </a:xfrm>
          <a:prstGeom prst="rect">
            <a:avLst/>
          </a:prstGeom>
          <a:noFill/>
        </p:spPr>
        <p:txBody>
          <a:bodyPr wrap="none" lIns="103690" tIns="51845" rIns="103690" bIns="51845" rtlCol="0">
            <a:spAutoFit/>
          </a:bodyPr>
          <a:lstStyle/>
          <a:p>
            <a:pPr marL="0" marR="0" lvl="0" indent="0" algn="l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939" b="0" i="0" u="none" strike="noStrike" kern="1200" cap="none" spc="0" normalizeH="0" baseline="0" noProof="0" dirty="0">
                <a:ln>
                  <a:noFill/>
                </a:ln>
                <a:solidFill>
                  <a:srgbClr val="065093"/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time</a:t>
            </a:r>
            <a:endParaRPr kumimoji="0" lang="en-CA" sz="1763" b="0" i="0" u="none" strike="noStrike" kern="1200" cap="none" spc="0" normalizeH="0" baseline="0" noProof="0" dirty="0">
              <a:ln>
                <a:noFill/>
              </a:ln>
              <a:solidFill>
                <a:srgbClr val="065093"/>
              </a:solidFill>
              <a:effectLst/>
              <a:uLnTx/>
              <a:uFillTx/>
              <a:latin typeface="Constantia"/>
              <a:ea typeface="ＭＳ Ｐゴシック" pitchFamily="34" charset="-128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24198" y="4057923"/>
            <a:ext cx="958008" cy="557006"/>
          </a:xfrm>
          <a:prstGeom prst="rect">
            <a:avLst/>
          </a:prstGeom>
          <a:noFill/>
        </p:spPr>
        <p:txBody>
          <a:bodyPr wrap="none" lIns="103690" tIns="51845" rIns="103690" bIns="51845" rtlCol="0">
            <a:spAutoFit/>
          </a:bodyPr>
          <a:lstStyle/>
          <a:p>
            <a:pPr marL="0" marR="0" lvl="0" indent="0" algn="l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939" b="0" i="0" u="none" strike="noStrike" kern="1200" cap="none" spc="0" normalizeH="0" baseline="0" noProof="0" dirty="0">
                <a:ln>
                  <a:noFill/>
                </a:ln>
                <a:solidFill>
                  <a:srgbClr val="065093"/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time</a:t>
            </a:r>
            <a:endParaRPr kumimoji="0" lang="en-CA" sz="1763" b="0" i="0" u="none" strike="noStrike" kern="1200" cap="none" spc="0" normalizeH="0" baseline="0" noProof="0" dirty="0">
              <a:ln>
                <a:noFill/>
              </a:ln>
              <a:solidFill>
                <a:srgbClr val="065093"/>
              </a:solidFill>
              <a:effectLst/>
              <a:uLnTx/>
              <a:uFillTx/>
              <a:latin typeface="Constantia"/>
              <a:ea typeface="ＭＳ Ｐゴシック" pitchFamily="34" charset="-128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89694" y="2711246"/>
            <a:ext cx="1786440" cy="375995"/>
          </a:xfrm>
          <a:prstGeom prst="rect">
            <a:avLst/>
          </a:prstGeom>
          <a:noFill/>
        </p:spPr>
        <p:txBody>
          <a:bodyPr wrap="none" lIns="103690" tIns="51845" rIns="103690" bIns="51845" rtlCol="0">
            <a:spAutoFit/>
          </a:bodyPr>
          <a:lstStyle/>
          <a:p>
            <a:pPr marL="0" marR="0" lvl="0" indent="0" algn="l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76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Phase transition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rot="5400000" flipH="1" flipV="1">
            <a:off x="2829534" y="2904978"/>
            <a:ext cx="270255" cy="250068"/>
          </a:xfrm>
          <a:prstGeom prst="straightConnector1">
            <a:avLst/>
          </a:prstGeom>
          <a:ln w="28575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335844" y="2650033"/>
            <a:ext cx="467489" cy="557006"/>
          </a:xfrm>
          <a:prstGeom prst="rect">
            <a:avLst/>
          </a:prstGeom>
          <a:noFill/>
        </p:spPr>
        <p:txBody>
          <a:bodyPr wrap="none" lIns="103690" tIns="51845" rIns="103690" bIns="51845" rtlCol="0">
            <a:spAutoFit/>
          </a:bodyPr>
          <a:lstStyle/>
          <a:p>
            <a:pPr marL="0" marR="0" lvl="0" indent="0" algn="l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939" b="0" i="0" u="none" strike="noStrike" kern="1200" cap="none" spc="0" normalizeH="0" baseline="0" noProof="0" dirty="0">
                <a:ln>
                  <a:noFill/>
                </a:ln>
                <a:solidFill>
                  <a:srgbClr val="BE1CB6"/>
                </a:solidFill>
                <a:effectLst/>
                <a:uLnTx/>
                <a:uFillTx/>
                <a:latin typeface="Symbol" pitchFamily="18" charset="2"/>
                <a:ea typeface="ＭＳ Ｐゴシック" pitchFamily="34" charset="-128"/>
                <a:cs typeface="+mn-cs"/>
              </a:rPr>
              <a:t>L</a:t>
            </a:r>
            <a:endParaRPr kumimoji="0" lang="en-CA" sz="1763" b="0" i="0" u="none" strike="noStrike" kern="1200" cap="none" spc="0" normalizeH="0" baseline="0" noProof="0" dirty="0">
              <a:ln>
                <a:noFill/>
              </a:ln>
              <a:solidFill>
                <a:srgbClr val="BE1CB6"/>
              </a:solidFill>
              <a:effectLst/>
              <a:uLnTx/>
              <a:uFillTx/>
              <a:latin typeface="Symbol" pitchFamily="18" charset="2"/>
              <a:ea typeface="ＭＳ Ｐゴシック" pitchFamily="34" charset="-128"/>
              <a:cs typeface="+mn-cs"/>
            </a:endParaRPr>
          </a:p>
        </p:txBody>
      </p:sp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392" y="5121192"/>
            <a:ext cx="5751548" cy="162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Freeform 22"/>
          <p:cNvSpPr/>
          <p:nvPr/>
        </p:nvSpPr>
        <p:spPr bwMode="auto">
          <a:xfrm>
            <a:off x="5272423" y="2627195"/>
            <a:ext cx="456139" cy="651277"/>
          </a:xfrm>
          <a:custGeom>
            <a:avLst/>
            <a:gdLst>
              <a:gd name="connsiteX0" fmla="*/ 0 w 1028700"/>
              <a:gd name="connsiteY0" fmla="*/ 664845 h 699135"/>
              <a:gd name="connsiteX1" fmla="*/ 194310 w 1028700"/>
              <a:gd name="connsiteY1" fmla="*/ 413385 h 699135"/>
              <a:gd name="connsiteX2" fmla="*/ 400050 w 1028700"/>
              <a:gd name="connsiteY2" fmla="*/ 150495 h 699135"/>
              <a:gd name="connsiteX3" fmla="*/ 582930 w 1028700"/>
              <a:gd name="connsiteY3" fmla="*/ 1905 h 699135"/>
              <a:gd name="connsiteX4" fmla="*/ 674370 w 1028700"/>
              <a:gd name="connsiteY4" fmla="*/ 139065 h 699135"/>
              <a:gd name="connsiteX5" fmla="*/ 742950 w 1028700"/>
              <a:gd name="connsiteY5" fmla="*/ 424815 h 699135"/>
              <a:gd name="connsiteX6" fmla="*/ 914400 w 1028700"/>
              <a:gd name="connsiteY6" fmla="*/ 436245 h 699135"/>
              <a:gd name="connsiteX7" fmla="*/ 1028700 w 1028700"/>
              <a:gd name="connsiteY7" fmla="*/ 699135 h 699135"/>
              <a:gd name="connsiteX0" fmla="*/ 0 w 1022141"/>
              <a:gd name="connsiteY0" fmla="*/ 664845 h 664845"/>
              <a:gd name="connsiteX1" fmla="*/ 194310 w 1022141"/>
              <a:gd name="connsiteY1" fmla="*/ 413385 h 664845"/>
              <a:gd name="connsiteX2" fmla="*/ 400050 w 1022141"/>
              <a:gd name="connsiteY2" fmla="*/ 150495 h 664845"/>
              <a:gd name="connsiteX3" fmla="*/ 582930 w 1022141"/>
              <a:gd name="connsiteY3" fmla="*/ 1905 h 664845"/>
              <a:gd name="connsiteX4" fmla="*/ 674370 w 1022141"/>
              <a:gd name="connsiteY4" fmla="*/ 139065 h 664845"/>
              <a:gd name="connsiteX5" fmla="*/ 742950 w 1022141"/>
              <a:gd name="connsiteY5" fmla="*/ 424815 h 664845"/>
              <a:gd name="connsiteX6" fmla="*/ 914400 w 1022141"/>
              <a:gd name="connsiteY6" fmla="*/ 436245 h 664845"/>
              <a:gd name="connsiteX7" fmla="*/ 1022141 w 1022141"/>
              <a:gd name="connsiteY7" fmla="*/ 663276 h 664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2141" h="664845">
                <a:moveTo>
                  <a:pt x="0" y="664845"/>
                </a:moveTo>
                <a:lnTo>
                  <a:pt x="194310" y="413385"/>
                </a:lnTo>
                <a:cubicBezTo>
                  <a:pt x="260985" y="327660"/>
                  <a:pt x="335280" y="219075"/>
                  <a:pt x="400050" y="150495"/>
                </a:cubicBezTo>
                <a:cubicBezTo>
                  <a:pt x="464820" y="81915"/>
                  <a:pt x="537210" y="3810"/>
                  <a:pt x="582930" y="1905"/>
                </a:cubicBezTo>
                <a:cubicBezTo>
                  <a:pt x="628650" y="0"/>
                  <a:pt x="647700" y="68580"/>
                  <a:pt x="674370" y="139065"/>
                </a:cubicBezTo>
                <a:cubicBezTo>
                  <a:pt x="701040" y="209550"/>
                  <a:pt x="702945" y="375285"/>
                  <a:pt x="742950" y="424815"/>
                </a:cubicBezTo>
                <a:cubicBezTo>
                  <a:pt x="782955" y="474345"/>
                  <a:pt x="867868" y="396502"/>
                  <a:pt x="914400" y="436245"/>
                </a:cubicBezTo>
                <a:cubicBezTo>
                  <a:pt x="960932" y="475989"/>
                  <a:pt x="988803" y="554691"/>
                  <a:pt x="1022141" y="663276"/>
                </a:cubicBezTo>
              </a:path>
            </a:pathLst>
          </a:cu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9535" tIns="44767" rIns="89535" bIns="44767"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76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tantia"/>
              <a:ea typeface="ＭＳ Ｐゴシック" pitchFamily="34" charset="-128"/>
              <a:cs typeface="+mn-cs"/>
            </a:endParaRPr>
          </a:p>
        </p:txBody>
      </p:sp>
      <p:sp>
        <p:nvSpPr>
          <p:cNvPr id="24" name="Freeform 23"/>
          <p:cNvSpPr/>
          <p:nvPr/>
        </p:nvSpPr>
        <p:spPr bwMode="auto">
          <a:xfrm>
            <a:off x="5272419" y="5773989"/>
            <a:ext cx="441503" cy="719994"/>
          </a:xfrm>
          <a:custGeom>
            <a:avLst/>
            <a:gdLst>
              <a:gd name="connsiteX0" fmla="*/ 0 w 1028700"/>
              <a:gd name="connsiteY0" fmla="*/ 664845 h 699135"/>
              <a:gd name="connsiteX1" fmla="*/ 194310 w 1028700"/>
              <a:gd name="connsiteY1" fmla="*/ 413385 h 699135"/>
              <a:gd name="connsiteX2" fmla="*/ 400050 w 1028700"/>
              <a:gd name="connsiteY2" fmla="*/ 150495 h 699135"/>
              <a:gd name="connsiteX3" fmla="*/ 582930 w 1028700"/>
              <a:gd name="connsiteY3" fmla="*/ 1905 h 699135"/>
              <a:gd name="connsiteX4" fmla="*/ 674370 w 1028700"/>
              <a:gd name="connsiteY4" fmla="*/ 139065 h 699135"/>
              <a:gd name="connsiteX5" fmla="*/ 742950 w 1028700"/>
              <a:gd name="connsiteY5" fmla="*/ 424815 h 699135"/>
              <a:gd name="connsiteX6" fmla="*/ 914400 w 1028700"/>
              <a:gd name="connsiteY6" fmla="*/ 436245 h 699135"/>
              <a:gd name="connsiteX7" fmla="*/ 1028700 w 1028700"/>
              <a:gd name="connsiteY7" fmla="*/ 699135 h 699135"/>
              <a:gd name="connsiteX0" fmla="*/ 0 w 1022141"/>
              <a:gd name="connsiteY0" fmla="*/ 664845 h 664845"/>
              <a:gd name="connsiteX1" fmla="*/ 194310 w 1022141"/>
              <a:gd name="connsiteY1" fmla="*/ 413385 h 664845"/>
              <a:gd name="connsiteX2" fmla="*/ 400050 w 1022141"/>
              <a:gd name="connsiteY2" fmla="*/ 150495 h 664845"/>
              <a:gd name="connsiteX3" fmla="*/ 582930 w 1022141"/>
              <a:gd name="connsiteY3" fmla="*/ 1905 h 664845"/>
              <a:gd name="connsiteX4" fmla="*/ 674370 w 1022141"/>
              <a:gd name="connsiteY4" fmla="*/ 139065 h 664845"/>
              <a:gd name="connsiteX5" fmla="*/ 742950 w 1022141"/>
              <a:gd name="connsiteY5" fmla="*/ 424815 h 664845"/>
              <a:gd name="connsiteX6" fmla="*/ 914400 w 1022141"/>
              <a:gd name="connsiteY6" fmla="*/ 436245 h 664845"/>
              <a:gd name="connsiteX7" fmla="*/ 1022141 w 1022141"/>
              <a:gd name="connsiteY7" fmla="*/ 663276 h 664845"/>
              <a:gd name="connsiteX0" fmla="*/ 0 w 989344"/>
              <a:gd name="connsiteY0" fmla="*/ 664845 h 734994"/>
              <a:gd name="connsiteX1" fmla="*/ 194310 w 989344"/>
              <a:gd name="connsiteY1" fmla="*/ 413385 h 734994"/>
              <a:gd name="connsiteX2" fmla="*/ 400050 w 989344"/>
              <a:gd name="connsiteY2" fmla="*/ 150495 h 734994"/>
              <a:gd name="connsiteX3" fmla="*/ 582930 w 989344"/>
              <a:gd name="connsiteY3" fmla="*/ 1905 h 734994"/>
              <a:gd name="connsiteX4" fmla="*/ 674370 w 989344"/>
              <a:gd name="connsiteY4" fmla="*/ 139065 h 734994"/>
              <a:gd name="connsiteX5" fmla="*/ 742950 w 989344"/>
              <a:gd name="connsiteY5" fmla="*/ 424815 h 734994"/>
              <a:gd name="connsiteX6" fmla="*/ 914400 w 989344"/>
              <a:gd name="connsiteY6" fmla="*/ 436245 h 734994"/>
              <a:gd name="connsiteX7" fmla="*/ 989344 w 989344"/>
              <a:gd name="connsiteY7" fmla="*/ 734994 h 734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89344" h="734994">
                <a:moveTo>
                  <a:pt x="0" y="664845"/>
                </a:moveTo>
                <a:lnTo>
                  <a:pt x="194310" y="413385"/>
                </a:lnTo>
                <a:cubicBezTo>
                  <a:pt x="260985" y="327660"/>
                  <a:pt x="335280" y="219075"/>
                  <a:pt x="400050" y="150495"/>
                </a:cubicBezTo>
                <a:cubicBezTo>
                  <a:pt x="464820" y="81915"/>
                  <a:pt x="537210" y="3810"/>
                  <a:pt x="582930" y="1905"/>
                </a:cubicBezTo>
                <a:cubicBezTo>
                  <a:pt x="628650" y="0"/>
                  <a:pt x="647700" y="68580"/>
                  <a:pt x="674370" y="139065"/>
                </a:cubicBezTo>
                <a:cubicBezTo>
                  <a:pt x="701040" y="209550"/>
                  <a:pt x="702945" y="375285"/>
                  <a:pt x="742950" y="424815"/>
                </a:cubicBezTo>
                <a:cubicBezTo>
                  <a:pt x="782955" y="474345"/>
                  <a:pt x="873334" y="384549"/>
                  <a:pt x="914400" y="436245"/>
                </a:cubicBezTo>
                <a:cubicBezTo>
                  <a:pt x="955466" y="487942"/>
                  <a:pt x="956006" y="626409"/>
                  <a:pt x="989344" y="734994"/>
                </a:cubicBezTo>
              </a:path>
            </a:pathLst>
          </a:cu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9535" tIns="44767" rIns="89535" bIns="44767"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76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tantia"/>
              <a:ea typeface="ＭＳ Ｐゴシック" pitchFamily="34" charset="-128"/>
              <a:cs typeface="+mn-cs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rot="5400000">
            <a:off x="3681132" y="4864083"/>
            <a:ext cx="3173877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7"/>
          <p:cNvSpPr txBox="1">
            <a:spLocks/>
          </p:cNvSpPr>
          <p:nvPr/>
        </p:nvSpPr>
        <p:spPr bwMode="auto">
          <a:xfrm>
            <a:off x="1615756" y="670085"/>
            <a:ext cx="6295054" cy="1312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23" tIns="48162" rIns="96323" bIns="48162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63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5226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Degravitation</a:t>
            </a:r>
            <a:endParaRPr kumimoji="0" lang="en-CA" sz="5226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</p:txBody>
      </p:sp>
      <p:sp>
        <p:nvSpPr>
          <p:cNvPr id="27" name="Text Box 30"/>
          <p:cNvSpPr txBox="1">
            <a:spLocks noChangeArrowheads="1"/>
          </p:cNvSpPr>
          <p:nvPr/>
        </p:nvSpPr>
        <p:spPr bwMode="auto">
          <a:xfrm>
            <a:off x="37862" y="6959759"/>
            <a:ext cx="9904145" cy="393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7527" tIns="48764" rIns="97527" bIns="48764">
            <a:spAutoFit/>
          </a:bodyPr>
          <a:lstStyle/>
          <a:p>
            <a:pPr marL="0" marR="0" lvl="0" indent="0" algn="l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2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Arkani-Hamed</a:t>
            </a:r>
            <a:r>
              <a:rPr kumimoji="0" lang="en-US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, </a:t>
            </a:r>
            <a:r>
              <a:rPr kumimoji="0" lang="en-US" sz="192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Dimopoulos</a:t>
            </a:r>
            <a:r>
              <a:rPr kumimoji="0" lang="en-US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, </a:t>
            </a:r>
            <a:r>
              <a:rPr kumimoji="0" lang="en-US" sz="192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Dvali</a:t>
            </a:r>
            <a:r>
              <a:rPr kumimoji="0" lang="en-US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 &amp; Gabadadze, ’02           </a:t>
            </a:r>
            <a:r>
              <a:rPr kumimoji="0" lang="en-US" sz="192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Dvali</a:t>
            </a:r>
            <a:r>
              <a:rPr kumimoji="0" lang="en-US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, Hofmann &amp; Khoury, ‘07</a:t>
            </a:r>
          </a:p>
        </p:txBody>
      </p:sp>
    </p:spTree>
    <p:extLst>
      <p:ext uri="{BB962C8B-B14F-4D97-AF65-F5344CB8AC3E}">
        <p14:creationId xmlns:p14="http://schemas.microsoft.com/office/powerpoint/2010/main" val="4091860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394" y="298450"/>
            <a:ext cx="7516813" cy="1339850"/>
          </a:xfrm>
        </p:spPr>
        <p:txBody>
          <a:bodyPr/>
          <a:lstStyle/>
          <a:p>
            <a:r>
              <a:rPr lang="en-CA" dirty="0">
                <a:solidFill>
                  <a:srgbClr val="00B0F0"/>
                </a:solidFill>
              </a:rPr>
              <a:t>Flat Solutions with Tension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312516" y="1775130"/>
            <a:ext cx="9441084" cy="128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338" tIns="49169" rIns="98338" bIns="491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842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Original idea came from gravity in extra dimensions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704" t="17082" r="14840" b="9093"/>
          <a:stretch>
            <a:fillRect/>
          </a:stretch>
        </p:blipFill>
        <p:spPr bwMode="auto">
          <a:xfrm rot="19564369" flipH="1">
            <a:off x="1377695" y="2487168"/>
            <a:ext cx="2102847" cy="1865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117" t="7397" r="2089" b="15004"/>
          <a:stretch>
            <a:fillRect/>
          </a:stretch>
        </p:blipFill>
        <p:spPr bwMode="auto">
          <a:xfrm rot="4996026">
            <a:off x="1402080" y="4432428"/>
            <a:ext cx="1731264" cy="2943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Straight Arrow Connector 22"/>
          <p:cNvCxnSpPr/>
          <p:nvPr/>
        </p:nvCxnSpPr>
        <p:spPr bwMode="auto">
          <a:xfrm rot="5400000">
            <a:off x="2103120" y="4614672"/>
            <a:ext cx="463296" cy="12192"/>
          </a:xfrm>
          <a:prstGeom prst="straightConnector1">
            <a:avLst/>
          </a:prstGeom>
          <a:noFill/>
          <a:ln w="7620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4031042" y="3086580"/>
            <a:ext cx="5450851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A cod-2 </a:t>
            </a:r>
            <a:r>
              <a:rPr kumimoji="0" lang="en-CA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brane</a:t>
            </a: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 with tension remains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flat but creates a deficit angle</a:t>
            </a:r>
            <a:b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</a:br>
            <a:b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</a:br>
            <a:b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</a:b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The cosmology of a cod-2 </a:t>
            </a:r>
            <a:r>
              <a:rPr kumimoji="0" lang="en-CA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brane</a:t>
            </a: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 is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extremely hard to study due to</a:t>
            </a:r>
            <a:b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</a:b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the near </a:t>
            </a:r>
            <a:r>
              <a:rPr kumimoji="0" lang="en-CA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brane</a:t>
            </a: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 divergences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394" y="298450"/>
            <a:ext cx="7516813" cy="1339850"/>
          </a:xfrm>
        </p:spPr>
        <p:txBody>
          <a:bodyPr/>
          <a:lstStyle/>
          <a:p>
            <a:r>
              <a:rPr lang="en-CA" dirty="0">
                <a:solidFill>
                  <a:srgbClr val="00B0F0"/>
                </a:solidFill>
              </a:rPr>
              <a:t>Flat Solutions with Tension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4CD9DB-441C-CDC4-0056-EF8001BBA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900" y="1638300"/>
            <a:ext cx="6324600" cy="4391025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2114BC2E-B47E-1C64-E3B5-681C05A4A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516" y="6402070"/>
            <a:ext cx="9441084" cy="128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338" tIns="49169" rIns="98338" bIns="491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842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3-brane with tension (</a:t>
            </a:r>
            <a:r>
              <a:rPr kumimoji="0" lang="en-CA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ie</a:t>
            </a:r>
            <a:r>
              <a:rPr kumimoji="0" lang="en-CA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 cosmological constant) remains flat and solutions regular everywhere	</a:t>
            </a:r>
            <a:r>
              <a:rPr kumimoji="0" lang="en-CA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CdR</a:t>
            </a:r>
            <a:r>
              <a:rPr kumimoji="0" lang="en-CA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, Khoury, Tolley, PRL 2009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7851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394" y="298450"/>
            <a:ext cx="7516813" cy="1339850"/>
          </a:xfrm>
        </p:spPr>
        <p:txBody>
          <a:bodyPr>
            <a:noAutofit/>
          </a:bodyPr>
          <a:lstStyle/>
          <a:p>
            <a:r>
              <a:rPr lang="en-CA" sz="4400" dirty="0">
                <a:solidFill>
                  <a:srgbClr val="00B0F0"/>
                </a:solidFill>
              </a:rPr>
              <a:t>Alternative to higher cod-brane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4CD9DB-441C-CDC4-0056-EF8001BBAB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51"/>
          <a:stretch/>
        </p:blipFill>
        <p:spPr>
          <a:xfrm>
            <a:off x="191294" y="2146682"/>
            <a:ext cx="2932906" cy="3174235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2114BC2E-B47E-1C64-E3B5-681C05A4A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222" y="6269268"/>
            <a:ext cx="9441084" cy="128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338" tIns="49169" rIns="98338" bIns="491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842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Gabadadze 2009,  </a:t>
            </a:r>
            <a:r>
              <a:rPr kumimoji="0" lang="en-CA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CdR</a:t>
            </a:r>
            <a:r>
              <a:rPr kumimoji="0" lang="en-CA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 2009</a:t>
            </a:r>
          </a:p>
          <a:p>
            <a:pPr marL="0" marR="0" lvl="0" indent="0" algn="l" defTabSz="9842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CdR&amp;Gabadadze</a:t>
            </a:r>
            <a:r>
              <a:rPr kumimoji="0" lang="en-CA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 2010</a:t>
            </a:r>
          </a:p>
          <a:p>
            <a:pPr marL="0" marR="0" lvl="0" indent="0" algn="l" defTabSz="9842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CdR</a:t>
            </a:r>
            <a:r>
              <a:rPr kumimoji="0" lang="en-CA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, Gabadadze, Tolley, 2010, 2011, … Hassan, Rosen, Hinterbichler, … + many others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D50C4A-78C0-6766-57B7-C4BA5F56EF3D}"/>
              </a:ext>
            </a:extLst>
          </p:cNvPr>
          <p:cNvSpPr txBox="1"/>
          <p:nvPr/>
        </p:nvSpPr>
        <p:spPr>
          <a:xfrm>
            <a:off x="2932907" y="2586651"/>
            <a:ext cx="64769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34BC9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Working with higher dimensions is complicated…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34BC9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</a:b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Simpler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 alternative was to work instead with a local 4d effective analogue – where weakening from extra dimensions at large distances are captured by: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34BC9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Graviton Effective Local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34BC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34" charset="-128"/>
                <a:cs typeface="+mn-cs"/>
              </a:rPr>
              <a:t>Mass </a:t>
            </a:r>
            <a:endParaRPr kumimoji="0" lang="en-GB" sz="2400" b="0" i="0" u="none" strike="noStrike" kern="1200" cap="none" spc="0" normalizeH="0" baseline="0" noProof="0" dirty="0" err="1">
              <a:ln>
                <a:noFill/>
              </a:ln>
              <a:solidFill>
                <a:srgbClr val="934BC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3026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7117" y="2096529"/>
            <a:ext cx="8471499" cy="5170464"/>
          </a:xfrm>
        </p:spPr>
        <p:txBody>
          <a:bodyPr/>
          <a:lstStyle/>
          <a:p>
            <a:pPr>
              <a:buClr>
                <a:srgbClr val="00B0F0"/>
              </a:buClr>
              <a:buSzPct val="111000"/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000CC"/>
                </a:solidFill>
              </a:rPr>
              <a:t>From naturalness considerations</a:t>
            </a:r>
            <a:r>
              <a:rPr lang="en-US" dirty="0"/>
              <a:t>, we expect a vacuum energy of the order of the </a:t>
            </a:r>
            <a:r>
              <a:rPr lang="en-US" dirty="0">
                <a:solidFill>
                  <a:srgbClr val="9900CC"/>
                </a:solidFill>
              </a:rPr>
              <a:t>most massive particle (at least 10</a:t>
            </a:r>
            <a:r>
              <a:rPr lang="en-US" baseline="30000" dirty="0">
                <a:solidFill>
                  <a:srgbClr val="9900CC"/>
                </a:solidFill>
              </a:rPr>
              <a:t>2</a:t>
            </a:r>
            <a:r>
              <a:rPr lang="en-US" dirty="0">
                <a:solidFill>
                  <a:srgbClr val="9900CC"/>
                </a:solidFill>
              </a:rPr>
              <a:t>GeV if not higher… possible even Planck scale ?)</a:t>
            </a:r>
            <a:r>
              <a:rPr lang="en-US" dirty="0">
                <a:solidFill>
                  <a:srgbClr val="FFCC00"/>
                </a:solidFill>
              </a:rPr>
              <a:t> </a:t>
            </a:r>
            <a:br>
              <a:rPr lang="en-US" dirty="0"/>
            </a:br>
            <a:endParaRPr lang="en-US" dirty="0"/>
          </a:p>
          <a:p>
            <a:pPr>
              <a:buClr>
                <a:srgbClr val="00B0F0"/>
              </a:buClr>
              <a:buSzPct val="111000"/>
              <a:buFont typeface="Arial" panose="020B0604020202020204" pitchFamily="34" charset="0"/>
              <a:buChar char="•"/>
            </a:pPr>
            <a:r>
              <a:rPr lang="en-US" i="1" dirty="0"/>
              <a:t>But</a:t>
            </a:r>
            <a:r>
              <a:rPr lang="en-US" dirty="0"/>
              <a:t> observations tell us</a:t>
            </a:r>
            <a:br>
              <a:rPr lang="en-US" dirty="0"/>
            </a:br>
            <a:endParaRPr lang="en-US" dirty="0"/>
          </a:p>
          <a:p>
            <a:pPr>
              <a:buClr>
                <a:srgbClr val="00B0F0"/>
              </a:buClr>
              <a:buSzPct val="111000"/>
              <a:buFont typeface="Arial" panose="020B0604020202020204" pitchFamily="34" charset="0"/>
              <a:buChar char="•"/>
            </a:pPr>
            <a:endParaRPr lang="en-US" sz="1920" dirty="0"/>
          </a:p>
          <a:p>
            <a:pPr>
              <a:buClr>
                <a:srgbClr val="00B0F0"/>
              </a:buClr>
              <a:buSzPct val="111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CC"/>
                </a:solidFill>
              </a:rPr>
              <a:t>If graviton had a mass, it should be</a:t>
            </a:r>
            <a:br>
              <a:rPr lang="en-US" dirty="0">
                <a:solidFill>
                  <a:srgbClr val="0000CC"/>
                </a:solidFill>
              </a:rPr>
            </a:br>
            <a:r>
              <a:rPr lang="en-US" dirty="0">
                <a:solidFill>
                  <a:srgbClr val="0FBBE3"/>
                </a:solidFill>
              </a:rPr>
              <a:t>         	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19325" y="3791950"/>
            <a:ext cx="3453313" cy="1779621"/>
          </a:xfrm>
          <a:prstGeom prst="rect">
            <a:avLst/>
          </a:prstGeom>
        </p:spPr>
      </p:pic>
      <p:sp>
        <p:nvSpPr>
          <p:cNvPr id="9" name="Title 7"/>
          <p:cNvSpPr txBox="1">
            <a:spLocks/>
          </p:cNvSpPr>
          <p:nvPr/>
        </p:nvSpPr>
        <p:spPr bwMode="auto">
          <a:xfrm>
            <a:off x="1615751" y="614443"/>
            <a:ext cx="6295053" cy="1312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66" tIns="48182" rIns="96366" bIns="48182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642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5226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Tuning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4883"/>
          <a:stretch/>
        </p:blipFill>
        <p:spPr>
          <a:xfrm>
            <a:off x="6179679" y="5134184"/>
            <a:ext cx="2631956" cy="143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494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3009" y="1982302"/>
            <a:ext cx="8599714" cy="4828591"/>
          </a:xfrm>
        </p:spPr>
        <p:txBody>
          <a:bodyPr>
            <a:noAutofit/>
          </a:bodyPr>
          <a:lstStyle/>
          <a:p>
            <a:pPr>
              <a:buClr>
                <a:srgbClr val="00B0F0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9900CC"/>
                </a:solidFill>
              </a:rPr>
              <a:t>The amount of tuning is the same</a:t>
            </a:r>
            <a:br>
              <a:rPr lang="en-US" i="1" dirty="0">
                <a:solidFill>
                  <a:srgbClr val="FFCC00"/>
                </a:solidFill>
              </a:rPr>
            </a:br>
            <a:endParaRPr lang="en-US" i="1" dirty="0">
              <a:solidFill>
                <a:srgbClr val="FFCC00"/>
              </a:solidFill>
            </a:endParaRPr>
          </a:p>
          <a:p>
            <a:pPr>
              <a:buClr>
                <a:srgbClr val="00B0F0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The real question is about technical naturalness</a:t>
            </a:r>
          </a:p>
          <a:p>
            <a:pPr>
              <a:buClr>
                <a:srgbClr val="00B0F0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dirty="0"/>
              <a:t>The observed value of the CC does not appear stable against quantum corrections</a:t>
            </a:r>
            <a:br>
              <a:rPr lang="en-US" dirty="0">
                <a:solidFill>
                  <a:srgbClr val="0075C8"/>
                </a:solidFill>
              </a:rPr>
            </a:br>
            <a:endParaRPr lang="en-US" dirty="0">
              <a:solidFill>
                <a:srgbClr val="0075C8"/>
              </a:solidFill>
            </a:endParaRPr>
          </a:p>
          <a:p>
            <a:pPr>
              <a:buClr>
                <a:srgbClr val="00B0F0"/>
              </a:buClr>
              <a:buSzPct val="130000"/>
              <a:buFont typeface="Arial" panose="020B0604020202020204" pitchFamily="34" charset="0"/>
              <a:buChar char="•"/>
            </a:pPr>
            <a:endParaRPr lang="en-US" dirty="0">
              <a:solidFill>
                <a:srgbClr val="0075C8"/>
              </a:solidFill>
            </a:endParaRPr>
          </a:p>
          <a:p>
            <a:pPr>
              <a:buClr>
                <a:srgbClr val="00B0F0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 The graviton mass ‘could’ remain stable against quantum corrections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dirty="0">
                <a:solidFill>
                  <a:srgbClr val="0FBBE3"/>
                </a:solidFill>
              </a:rPr>
              <a:t>         	</a:t>
            </a:r>
            <a:br>
              <a:rPr lang="en-US" dirty="0">
                <a:solidFill>
                  <a:srgbClr val="0FBBE3"/>
                </a:solidFill>
              </a:rPr>
            </a:br>
            <a:endParaRPr lang="en-US" dirty="0">
              <a:solidFill>
                <a:srgbClr val="0FBBE3"/>
              </a:solidFill>
            </a:endParaRPr>
          </a:p>
          <a:p>
            <a:pPr marL="0" indent="0">
              <a:buClr>
                <a:srgbClr val="FFCC00"/>
              </a:buClr>
              <a:buNone/>
            </a:pPr>
            <a:endParaRPr lang="en-US" dirty="0">
              <a:solidFill>
                <a:srgbClr val="0FBBE3"/>
              </a:solidFill>
            </a:endParaRPr>
          </a:p>
        </p:txBody>
      </p:sp>
      <p:sp>
        <p:nvSpPr>
          <p:cNvPr id="37" name="Title 7"/>
          <p:cNvSpPr txBox="1">
            <a:spLocks/>
          </p:cNvSpPr>
          <p:nvPr/>
        </p:nvSpPr>
        <p:spPr bwMode="auto">
          <a:xfrm>
            <a:off x="1615751" y="614443"/>
            <a:ext cx="6295053" cy="1312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66" tIns="48182" rIns="96366" bIns="48182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642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5226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Tuning / Fine-tuning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44886" y="1742651"/>
            <a:ext cx="2410523" cy="11462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11693" y="4239171"/>
            <a:ext cx="4775935" cy="11076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33396" y="6166764"/>
            <a:ext cx="2354979" cy="90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424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3D02AF5-DB99-DDF2-4E3B-2DA0855335F2}"/>
              </a:ext>
            </a:extLst>
          </p:cNvPr>
          <p:cNvSpPr txBox="1"/>
          <p:nvPr/>
        </p:nvSpPr>
        <p:spPr>
          <a:xfrm>
            <a:off x="3108960" y="1295400"/>
            <a:ext cx="6766560" cy="1742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</a:pPr>
            <a:r>
              <a:rPr lang="en-GB" sz="3200" dirty="0">
                <a:solidFill>
                  <a:srgbClr val="0070C0"/>
                </a:solidFill>
                <a:latin typeface="Times New Roman"/>
                <a:ea typeface="+mn-ea"/>
              </a:rPr>
              <a:t>Physics is the </a:t>
            </a:r>
            <a:br>
              <a:rPr lang="en-GB" sz="2560" dirty="0">
                <a:solidFill>
                  <a:srgbClr val="0070C0"/>
                </a:solidFill>
                <a:latin typeface="Times New Roman"/>
                <a:ea typeface="+mn-ea"/>
              </a:rPr>
            </a:br>
            <a:r>
              <a:rPr lang="en-GB" sz="4320" dirty="0">
                <a:solidFill>
                  <a:srgbClr val="CC00CC"/>
                </a:solidFill>
                <a:latin typeface="Times New Roman"/>
                <a:ea typeface="+mn-ea"/>
              </a:rPr>
              <a:t>2</a:t>
            </a:r>
            <a:r>
              <a:rPr lang="en-GB" sz="4320" baseline="30000" dirty="0">
                <a:solidFill>
                  <a:srgbClr val="CC00CC"/>
                </a:solidFill>
                <a:latin typeface="Times New Roman"/>
                <a:ea typeface="+mn-ea"/>
              </a:rPr>
              <a:t>nd</a:t>
            </a:r>
            <a:r>
              <a:rPr lang="en-GB" sz="4320" dirty="0">
                <a:solidFill>
                  <a:srgbClr val="CC00CC"/>
                </a:solidFill>
                <a:latin typeface="Times New Roman"/>
                <a:ea typeface="+mn-ea"/>
              </a:rPr>
              <a:t> most popular subject </a:t>
            </a:r>
            <a:endParaRPr lang="en-GB" sz="4800" dirty="0">
              <a:solidFill>
                <a:srgbClr val="CC00CC"/>
              </a:solidFill>
              <a:latin typeface="Times New Roman"/>
              <a:ea typeface="+mn-ea"/>
            </a:endParaRPr>
          </a:p>
          <a:p>
            <a:pPr algn="ctr" defTabSz="731520" fontAlgn="auto">
              <a:spcBef>
                <a:spcPts val="0"/>
              </a:spcBef>
              <a:spcAft>
                <a:spcPts val="0"/>
              </a:spcAft>
            </a:pPr>
            <a:r>
              <a:rPr lang="en-GB" sz="3200" dirty="0">
                <a:solidFill>
                  <a:srgbClr val="0070C0"/>
                </a:solidFill>
                <a:latin typeface="Times New Roman"/>
                <a:ea typeface="+mn-ea"/>
              </a:rPr>
              <a:t>among boys in the UK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FF77DF-459F-C5BC-7883-2A35C92803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360" y="1417320"/>
            <a:ext cx="3261686" cy="4892529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1D7F68-B2FD-6D7D-DB9D-81D76F72DD4B}"/>
              </a:ext>
            </a:extLst>
          </p:cNvPr>
          <p:cNvSpPr txBox="1"/>
          <p:nvPr/>
        </p:nvSpPr>
        <p:spPr>
          <a:xfrm>
            <a:off x="4610929" y="3662124"/>
            <a:ext cx="3779520" cy="16189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</a:pPr>
            <a:r>
              <a:rPr lang="en-GB" sz="3200" dirty="0">
                <a:solidFill>
                  <a:srgbClr val="0070C0"/>
                </a:solidFill>
                <a:latin typeface="Times New Roman"/>
                <a:ea typeface="+mn-ea"/>
              </a:rPr>
              <a:t>Amongst girls it is the</a:t>
            </a:r>
          </a:p>
          <a:p>
            <a:pPr algn="ctr" defTabSz="731520" fontAlgn="auto">
              <a:spcBef>
                <a:spcPts val="0"/>
              </a:spcBef>
              <a:spcAft>
                <a:spcPts val="0"/>
              </a:spcAft>
            </a:pPr>
            <a:r>
              <a:rPr lang="en-GB" sz="1440" dirty="0">
                <a:solidFill>
                  <a:srgbClr val="0070C0"/>
                </a:solidFill>
                <a:latin typeface="Times New Roman"/>
                <a:ea typeface="+mn-ea"/>
              </a:rPr>
              <a:t> </a:t>
            </a:r>
            <a:r>
              <a:rPr lang="en-GB" sz="3520" dirty="0">
                <a:solidFill>
                  <a:srgbClr val="CC00CC"/>
                </a:solidFill>
                <a:latin typeface="Times New Roman"/>
                <a:ea typeface="+mn-ea"/>
              </a:rPr>
              <a:t>15</a:t>
            </a:r>
            <a:r>
              <a:rPr lang="en-GB" sz="3520" baseline="30000" dirty="0">
                <a:solidFill>
                  <a:srgbClr val="CC00CC"/>
                </a:solidFill>
                <a:latin typeface="Times New Roman"/>
                <a:ea typeface="+mn-ea"/>
              </a:rPr>
              <a:t>th</a:t>
            </a:r>
            <a:endParaRPr lang="en-US" sz="1440" dirty="0">
              <a:solidFill>
                <a:srgbClr val="CC00CC"/>
              </a:solidFill>
              <a:latin typeface="Times New Roman"/>
              <a:ea typeface="+mn-e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775D10-9692-ED39-94FE-07F414DD22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4320" y="3185160"/>
            <a:ext cx="4663440" cy="3108960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0E7C63-615A-B969-D68F-2E6B48FD272B}"/>
              </a:ext>
            </a:extLst>
          </p:cNvPr>
          <p:cNvSpPr txBox="1"/>
          <p:nvPr/>
        </p:nvSpPr>
        <p:spPr>
          <a:xfrm>
            <a:off x="3962400" y="4770120"/>
            <a:ext cx="23164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</a:pPr>
            <a:r>
              <a:rPr lang="en-GB" sz="4800" dirty="0">
                <a:solidFill>
                  <a:srgbClr val="00B0F0"/>
                </a:solidFill>
                <a:latin typeface="Times New Roman"/>
                <a:ea typeface="+mn-ea"/>
              </a:rPr>
              <a:t>Why???</a:t>
            </a:r>
          </a:p>
        </p:txBody>
      </p:sp>
    </p:spTree>
    <p:extLst>
      <p:ext uri="{BB962C8B-B14F-4D97-AF65-F5344CB8AC3E}">
        <p14:creationId xmlns:p14="http://schemas.microsoft.com/office/powerpoint/2010/main" val="428042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0.17969 0.0833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4" y="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3009" y="1982302"/>
            <a:ext cx="8599714" cy="4828591"/>
          </a:xfrm>
        </p:spPr>
        <p:txBody>
          <a:bodyPr>
            <a:noAutofit/>
          </a:bodyPr>
          <a:lstStyle/>
          <a:p>
            <a:pPr>
              <a:buClr>
                <a:srgbClr val="00B0F0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The graviton mass ‘</a:t>
            </a:r>
            <a:r>
              <a:rPr lang="en-US" i="1" dirty="0">
                <a:solidFill>
                  <a:srgbClr val="7030A0"/>
                </a:solidFill>
              </a:rPr>
              <a:t>could</a:t>
            </a:r>
            <a:r>
              <a:rPr lang="en-US" dirty="0">
                <a:solidFill>
                  <a:srgbClr val="7030A0"/>
                </a:solidFill>
              </a:rPr>
              <a:t>’ remain stable against quantum corrections</a:t>
            </a:r>
            <a:br>
              <a:rPr lang="en-US" dirty="0">
                <a:solidFill>
                  <a:srgbClr val="7030A0"/>
                </a:solidFill>
              </a:rPr>
            </a:br>
            <a:br>
              <a:rPr lang="en-US" dirty="0">
                <a:solidFill>
                  <a:srgbClr val="7030A0"/>
                </a:solidFill>
              </a:rPr>
            </a:br>
            <a:br>
              <a:rPr lang="en-US" dirty="0">
                <a:solidFill>
                  <a:srgbClr val="7030A0"/>
                </a:solidFill>
              </a:rPr>
            </a:br>
            <a:endParaRPr lang="en-US" dirty="0">
              <a:solidFill>
                <a:srgbClr val="7030A0"/>
              </a:solidFill>
            </a:endParaRPr>
          </a:p>
          <a:p>
            <a:pPr>
              <a:buClr>
                <a:srgbClr val="00B0F0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At </a:t>
            </a:r>
            <a:r>
              <a:rPr lang="en-US" i="1" dirty="0">
                <a:solidFill>
                  <a:srgbClr val="7030A0"/>
                </a:solidFill>
              </a:rPr>
              <a:t>one-loop</a:t>
            </a:r>
            <a:r>
              <a:rPr lang="en-US" dirty="0">
                <a:solidFill>
                  <a:srgbClr val="7030A0"/>
                </a:solidFill>
              </a:rPr>
              <a:t>, stable against matter loops</a:t>
            </a:r>
            <a:br>
              <a:rPr lang="en-US" dirty="0">
                <a:solidFill>
                  <a:srgbClr val="7030A0"/>
                </a:solidFill>
              </a:rPr>
            </a:br>
            <a:endParaRPr lang="en-US" dirty="0">
              <a:solidFill>
                <a:srgbClr val="7030A0"/>
              </a:solidFill>
            </a:endParaRPr>
          </a:p>
          <a:p>
            <a:pPr marL="0" indent="0">
              <a:buClr>
                <a:srgbClr val="00B0F0"/>
              </a:buClr>
              <a:buSzPct val="130000"/>
              <a:buNone/>
            </a:pPr>
            <a:r>
              <a:rPr lang="en-US" dirty="0">
                <a:solidFill>
                  <a:srgbClr val="0FBBE3"/>
                </a:solidFill>
              </a:rPr>
              <a:t>	</a:t>
            </a:r>
            <a:br>
              <a:rPr lang="en-US" dirty="0">
                <a:solidFill>
                  <a:srgbClr val="0FBBE3"/>
                </a:solidFill>
              </a:rPr>
            </a:br>
            <a:endParaRPr lang="en-US" dirty="0">
              <a:solidFill>
                <a:srgbClr val="0FBBE3"/>
              </a:solidFill>
            </a:endParaRPr>
          </a:p>
          <a:p>
            <a:pPr marL="0" indent="0">
              <a:buClr>
                <a:srgbClr val="FFCC00"/>
              </a:buClr>
              <a:buNone/>
            </a:pPr>
            <a:endParaRPr lang="en-US" dirty="0">
              <a:solidFill>
                <a:srgbClr val="0FBBE3"/>
              </a:solidFill>
            </a:endParaRPr>
          </a:p>
        </p:txBody>
      </p:sp>
      <p:sp>
        <p:nvSpPr>
          <p:cNvPr id="37" name="Title 7"/>
          <p:cNvSpPr txBox="1">
            <a:spLocks/>
          </p:cNvSpPr>
          <p:nvPr/>
        </p:nvSpPr>
        <p:spPr bwMode="auto">
          <a:xfrm>
            <a:off x="1615751" y="614443"/>
            <a:ext cx="6295053" cy="1312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66" tIns="48182" rIns="96366" bIns="48182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642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5226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QC in massive gravity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9139" y="2581672"/>
            <a:ext cx="3610001" cy="15921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20899" y="3148988"/>
            <a:ext cx="4636141" cy="716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srgbClr val="0075C8"/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from decoupling limit</a:t>
            </a:r>
            <a:endParaRPr kumimoji="0" lang="en-US" sz="149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ＭＳ Ｐゴシック" pitchFamily="34" charset="-128"/>
              <a:cs typeface="+mn-cs"/>
            </a:endParaRPr>
          </a:p>
          <a:p>
            <a:pPr marL="0" marR="0" lvl="0" indent="0" algn="l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9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CdR</a:t>
            </a:r>
            <a:r>
              <a:rPr kumimoji="0" lang="en-US" sz="149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, Gabadadze, Heisenberg &amp; Pirtskhalava, 1212.4128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66812" y="4711249"/>
            <a:ext cx="4220514" cy="3220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9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CdR</a:t>
            </a:r>
            <a:r>
              <a:rPr kumimoji="0" lang="en-US" sz="149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, Heisenberg &amp; Ribeiro, 1307.7169, 1408.1678  </a:t>
            </a:r>
          </a:p>
        </p:txBody>
      </p:sp>
      <p:pic>
        <p:nvPicPr>
          <p:cNvPr id="7" name="Picture 2" descr="C:\Users\claudia\Desktop\2013-03-22 19.15.3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29"/>
          <a:stretch/>
        </p:blipFill>
        <p:spPr bwMode="auto">
          <a:xfrm>
            <a:off x="5184034" y="5176205"/>
            <a:ext cx="876141" cy="136979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0.academia-photos.com/555174/200066/410565/s200_raquel_h.ribeiro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48"/>
          <a:stretch/>
        </p:blipFill>
        <p:spPr bwMode="auto">
          <a:xfrm>
            <a:off x="6668586" y="5413104"/>
            <a:ext cx="1214887" cy="89599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5763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3009" y="1982302"/>
            <a:ext cx="8599714" cy="4828591"/>
          </a:xfrm>
        </p:spPr>
        <p:txBody>
          <a:bodyPr>
            <a:noAutofit/>
          </a:bodyPr>
          <a:lstStyle/>
          <a:p>
            <a:pPr>
              <a:buClr>
                <a:srgbClr val="00B0F0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The graviton mass ‘could’ remain stable against quantum corrections</a:t>
            </a:r>
            <a:br>
              <a:rPr lang="en-US" dirty="0">
                <a:solidFill>
                  <a:srgbClr val="7030A0"/>
                </a:solidFill>
              </a:rPr>
            </a:br>
            <a:br>
              <a:rPr lang="en-US" dirty="0">
                <a:solidFill>
                  <a:srgbClr val="7030A0"/>
                </a:solidFill>
              </a:rPr>
            </a:br>
            <a:br>
              <a:rPr lang="en-US" dirty="0">
                <a:solidFill>
                  <a:srgbClr val="7030A0"/>
                </a:solidFill>
              </a:rPr>
            </a:br>
            <a:endParaRPr lang="en-US" dirty="0">
              <a:solidFill>
                <a:srgbClr val="7030A0"/>
              </a:solidFill>
            </a:endParaRPr>
          </a:p>
          <a:p>
            <a:pPr>
              <a:buClr>
                <a:srgbClr val="00B0F0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At </a:t>
            </a:r>
            <a:r>
              <a:rPr lang="en-US" i="1" dirty="0">
                <a:solidFill>
                  <a:srgbClr val="7030A0"/>
                </a:solidFill>
              </a:rPr>
              <a:t>one-loop</a:t>
            </a:r>
            <a:r>
              <a:rPr lang="en-US" dirty="0">
                <a:solidFill>
                  <a:srgbClr val="7030A0"/>
                </a:solidFill>
              </a:rPr>
              <a:t>, stable against matter loops</a:t>
            </a:r>
            <a:br>
              <a:rPr lang="en-US" dirty="0">
                <a:solidFill>
                  <a:srgbClr val="7030A0"/>
                </a:solidFill>
              </a:rPr>
            </a:br>
            <a:endParaRPr lang="en-US" dirty="0">
              <a:solidFill>
                <a:srgbClr val="7030A0"/>
              </a:solidFill>
            </a:endParaRPr>
          </a:p>
          <a:p>
            <a:pPr>
              <a:buClr>
                <a:srgbClr val="00B0F0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At higher loops, mixing could be fatal… 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dirty="0">
                <a:solidFill>
                  <a:srgbClr val="0FBBE3"/>
                </a:solidFill>
              </a:rPr>
              <a:t>         	</a:t>
            </a:r>
            <a:br>
              <a:rPr lang="en-US" dirty="0">
                <a:solidFill>
                  <a:srgbClr val="0FBBE3"/>
                </a:solidFill>
              </a:rPr>
            </a:br>
            <a:endParaRPr lang="en-US" dirty="0">
              <a:solidFill>
                <a:srgbClr val="0FBBE3"/>
              </a:solidFill>
            </a:endParaRPr>
          </a:p>
          <a:p>
            <a:pPr marL="0" indent="0">
              <a:buClr>
                <a:srgbClr val="FFCC00"/>
              </a:buClr>
              <a:buNone/>
            </a:pPr>
            <a:endParaRPr lang="en-US" dirty="0">
              <a:solidFill>
                <a:srgbClr val="0FBBE3"/>
              </a:solidFill>
            </a:endParaRPr>
          </a:p>
        </p:txBody>
      </p:sp>
      <p:sp>
        <p:nvSpPr>
          <p:cNvPr id="37" name="Title 7"/>
          <p:cNvSpPr txBox="1">
            <a:spLocks/>
          </p:cNvSpPr>
          <p:nvPr/>
        </p:nvSpPr>
        <p:spPr bwMode="auto">
          <a:xfrm>
            <a:off x="1615751" y="614443"/>
            <a:ext cx="6295053" cy="1312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66" tIns="48182" rIns="96366" bIns="48182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642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5226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QC in massive gravity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9139" y="2581672"/>
            <a:ext cx="3610001" cy="15921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20899" y="3148988"/>
            <a:ext cx="4636141" cy="716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srgbClr val="0075C8"/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from decoupling limit</a:t>
            </a:r>
            <a:endParaRPr kumimoji="0" lang="en-US" sz="149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ＭＳ Ｐゴシック" pitchFamily="34" charset="-128"/>
              <a:cs typeface="+mn-cs"/>
            </a:endParaRPr>
          </a:p>
          <a:p>
            <a:pPr marL="0" marR="0" lvl="0" indent="0" algn="l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9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CdR</a:t>
            </a:r>
            <a:r>
              <a:rPr kumimoji="0" lang="en-US" sz="149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, Gabadadze, Heisenberg &amp; Pirtskhalava, 1212.4128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66812" y="4711249"/>
            <a:ext cx="4220514" cy="3220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9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CdR</a:t>
            </a:r>
            <a:r>
              <a:rPr kumimoji="0" lang="en-US" sz="149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, Heisenberg &amp; Ribeiro, 1307.7169, 1408.1678  </a:t>
            </a:r>
          </a:p>
        </p:txBody>
      </p:sp>
      <p:sp>
        <p:nvSpPr>
          <p:cNvPr id="22" name="Freeform 21"/>
          <p:cNvSpPr/>
          <p:nvPr/>
        </p:nvSpPr>
        <p:spPr>
          <a:xfrm>
            <a:off x="3145796" y="6038057"/>
            <a:ext cx="578876" cy="424821"/>
          </a:xfrm>
          <a:custGeom>
            <a:avLst/>
            <a:gdLst>
              <a:gd name="connsiteX0" fmla="*/ 0 w 399011"/>
              <a:gd name="connsiteY0" fmla="*/ 266008 h 266008"/>
              <a:gd name="connsiteX1" fmla="*/ 199505 w 399011"/>
              <a:gd name="connsiteY1" fmla="*/ 83128 h 266008"/>
              <a:gd name="connsiteX2" fmla="*/ 399011 w 399011"/>
              <a:gd name="connsiteY2" fmla="*/ 0 h 266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9011" h="266008">
                <a:moveTo>
                  <a:pt x="0" y="266008"/>
                </a:moveTo>
                <a:cubicBezTo>
                  <a:pt x="66501" y="196735"/>
                  <a:pt x="133003" y="127463"/>
                  <a:pt x="199505" y="83128"/>
                </a:cubicBezTo>
                <a:cubicBezTo>
                  <a:pt x="266007" y="38793"/>
                  <a:pt x="332509" y="19396"/>
                  <a:pt x="399011" y="0"/>
                </a:cubicBezTo>
              </a:path>
            </a:pathLst>
          </a:custGeom>
          <a:noFill/>
          <a:ln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81"/>
          <a:stretch/>
        </p:blipFill>
        <p:spPr bwMode="auto">
          <a:xfrm>
            <a:off x="3693078" y="5667308"/>
            <a:ext cx="1874999" cy="68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881405" y="6414996"/>
            <a:ext cx="2265249" cy="759013"/>
            <a:chOff x="1295071" y="5292703"/>
            <a:chExt cx="5400600" cy="1584176"/>
          </a:xfrm>
        </p:grpSpPr>
        <p:sp>
          <p:nvSpPr>
            <p:cNvPr id="21" name="Oval 20"/>
            <p:cNvSpPr/>
            <p:nvPr/>
          </p:nvSpPr>
          <p:spPr>
            <a:xfrm>
              <a:off x="2735231" y="5292703"/>
              <a:ext cx="2232248" cy="1584176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73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295071" y="6084791"/>
              <a:ext cx="5400600" cy="0"/>
            </a:xfrm>
            <a:prstGeom prst="line">
              <a:avLst/>
            </a:prstGeom>
            <a:ln w="28575">
              <a:solidFill>
                <a:srgbClr val="0F6F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4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311"/>
          <a:stretch/>
        </p:blipFill>
        <p:spPr bwMode="auto">
          <a:xfrm>
            <a:off x="4620899" y="6783814"/>
            <a:ext cx="2312494" cy="51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32" b="-1865"/>
          <a:stretch/>
        </p:blipFill>
        <p:spPr bwMode="auto">
          <a:xfrm>
            <a:off x="6480988" y="6793007"/>
            <a:ext cx="2312494" cy="645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Freeform 26"/>
          <p:cNvSpPr/>
          <p:nvPr/>
        </p:nvSpPr>
        <p:spPr>
          <a:xfrm>
            <a:off x="3724674" y="6810893"/>
            <a:ext cx="928193" cy="497011"/>
          </a:xfrm>
          <a:custGeom>
            <a:avLst/>
            <a:gdLst>
              <a:gd name="connsiteX0" fmla="*/ 0 w 1286933"/>
              <a:gd name="connsiteY0" fmla="*/ 0 h 962627"/>
              <a:gd name="connsiteX1" fmla="*/ 287866 w 1286933"/>
              <a:gd name="connsiteY1" fmla="*/ 914400 h 962627"/>
              <a:gd name="connsiteX2" fmla="*/ 1286933 w 1286933"/>
              <a:gd name="connsiteY2" fmla="*/ 753533 h 962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6933" h="962627">
                <a:moveTo>
                  <a:pt x="0" y="0"/>
                </a:moveTo>
                <a:cubicBezTo>
                  <a:pt x="36688" y="394405"/>
                  <a:pt x="73377" y="788811"/>
                  <a:pt x="287866" y="914400"/>
                </a:cubicBezTo>
                <a:cubicBezTo>
                  <a:pt x="502355" y="1039989"/>
                  <a:pt x="894644" y="896761"/>
                  <a:pt x="1286933" y="753533"/>
                </a:cubicBezTo>
              </a:path>
            </a:pathLst>
          </a:custGeom>
          <a:noFill/>
          <a:ln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4" t="64387" r="10936" b="8273"/>
          <a:stretch/>
        </p:blipFill>
        <p:spPr bwMode="auto">
          <a:xfrm>
            <a:off x="5590580" y="5862964"/>
            <a:ext cx="3201018" cy="405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82881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3009" y="1982302"/>
            <a:ext cx="8599714" cy="4828591"/>
          </a:xfrm>
        </p:spPr>
        <p:txBody>
          <a:bodyPr>
            <a:noAutofit/>
          </a:bodyPr>
          <a:lstStyle/>
          <a:p>
            <a:pPr>
              <a:buClr>
                <a:srgbClr val="00B0F0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The graviton mass ‘could’ remain stable against quantum corrections</a:t>
            </a:r>
            <a:br>
              <a:rPr lang="en-US" dirty="0">
                <a:solidFill>
                  <a:srgbClr val="7030A0"/>
                </a:solidFill>
              </a:rPr>
            </a:br>
            <a:br>
              <a:rPr lang="en-US" dirty="0">
                <a:solidFill>
                  <a:srgbClr val="7030A0"/>
                </a:solidFill>
              </a:rPr>
            </a:br>
            <a:br>
              <a:rPr lang="en-US" dirty="0">
                <a:solidFill>
                  <a:srgbClr val="7030A0"/>
                </a:solidFill>
              </a:rPr>
            </a:br>
            <a:endParaRPr lang="en-US" dirty="0">
              <a:solidFill>
                <a:srgbClr val="7030A0"/>
              </a:solidFill>
            </a:endParaRPr>
          </a:p>
          <a:p>
            <a:pPr>
              <a:buClr>
                <a:srgbClr val="00B0F0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At </a:t>
            </a:r>
            <a:r>
              <a:rPr lang="en-US" i="1" dirty="0">
                <a:solidFill>
                  <a:srgbClr val="7030A0"/>
                </a:solidFill>
              </a:rPr>
              <a:t>one-loop</a:t>
            </a:r>
            <a:r>
              <a:rPr lang="en-US" dirty="0">
                <a:solidFill>
                  <a:srgbClr val="7030A0"/>
                </a:solidFill>
              </a:rPr>
              <a:t>, stable against matter loops</a:t>
            </a:r>
            <a:br>
              <a:rPr lang="en-US" dirty="0">
                <a:solidFill>
                  <a:srgbClr val="7030A0"/>
                </a:solidFill>
              </a:rPr>
            </a:br>
            <a:endParaRPr lang="en-US" dirty="0">
              <a:solidFill>
                <a:srgbClr val="7030A0"/>
              </a:solidFill>
            </a:endParaRPr>
          </a:p>
          <a:p>
            <a:pPr>
              <a:buClr>
                <a:srgbClr val="00B0F0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At higher loops, mixing could be fatal…</a:t>
            </a:r>
            <a:br>
              <a:rPr lang="en-US" dirty="0">
                <a:solidFill>
                  <a:schemeClr val="accent1"/>
                </a:solidFill>
              </a:rPr>
            </a:br>
            <a:endParaRPr lang="en-US" dirty="0">
              <a:solidFill>
                <a:schemeClr val="accent1"/>
              </a:solidFill>
            </a:endParaRPr>
          </a:p>
          <a:p>
            <a:pPr>
              <a:buClr>
                <a:srgbClr val="00B0F0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Used an exact renormalization group approach 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dirty="0">
                <a:solidFill>
                  <a:srgbClr val="0FBBE3"/>
                </a:solidFill>
              </a:rPr>
              <a:t>         	</a:t>
            </a:r>
            <a:br>
              <a:rPr lang="en-US" dirty="0">
                <a:solidFill>
                  <a:srgbClr val="0FBBE3"/>
                </a:solidFill>
              </a:rPr>
            </a:br>
            <a:endParaRPr lang="en-US" dirty="0">
              <a:solidFill>
                <a:srgbClr val="0FBBE3"/>
              </a:solidFill>
            </a:endParaRPr>
          </a:p>
          <a:p>
            <a:pPr marL="0" indent="0">
              <a:buClr>
                <a:srgbClr val="FFCC00"/>
              </a:buClr>
              <a:buNone/>
            </a:pPr>
            <a:endParaRPr lang="en-US" dirty="0">
              <a:solidFill>
                <a:srgbClr val="0FBBE3"/>
              </a:solidFill>
            </a:endParaRPr>
          </a:p>
        </p:txBody>
      </p:sp>
      <p:sp>
        <p:nvSpPr>
          <p:cNvPr id="37" name="Title 7"/>
          <p:cNvSpPr txBox="1">
            <a:spLocks/>
          </p:cNvSpPr>
          <p:nvPr/>
        </p:nvSpPr>
        <p:spPr bwMode="auto">
          <a:xfrm>
            <a:off x="1615751" y="614443"/>
            <a:ext cx="6295053" cy="1312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66" tIns="48182" rIns="96366" bIns="48182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642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5226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QC in massive gravity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9139" y="2581672"/>
            <a:ext cx="3610001" cy="15921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20899" y="3148988"/>
            <a:ext cx="4636141" cy="716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srgbClr val="0075C8"/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from decoupling limit</a:t>
            </a:r>
            <a:endParaRPr kumimoji="0" lang="en-US" sz="149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ＭＳ Ｐゴシック" pitchFamily="34" charset="-128"/>
              <a:cs typeface="+mn-cs"/>
            </a:endParaRPr>
          </a:p>
          <a:p>
            <a:pPr marL="0" marR="0" lvl="0" indent="0" algn="l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9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CdR</a:t>
            </a:r>
            <a:r>
              <a:rPr kumimoji="0" lang="en-US" sz="149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, Gabadadze, Heisenberg &amp; Pirtskhalava, 1212.4128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66812" y="4711249"/>
            <a:ext cx="4220514" cy="3220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9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CdR</a:t>
            </a:r>
            <a:r>
              <a:rPr kumimoji="0" lang="en-US" sz="149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, Heisenberg &amp; Ribeiro, 1307.7169, 1408.1678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423429" y="6902603"/>
            <a:ext cx="2194127" cy="3220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9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CdR</a:t>
            </a:r>
            <a:r>
              <a:rPr kumimoji="0" lang="en-US" sz="149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 &amp; Ribeiro, 1405.5213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4022" y="6476930"/>
            <a:ext cx="6269665" cy="880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Appears stable (at least in toy-model using </a:t>
            </a:r>
            <a:b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</a:br>
            <a: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derivative expansion)</a:t>
            </a:r>
          </a:p>
        </p:txBody>
      </p:sp>
    </p:spTree>
    <p:extLst>
      <p:ext uri="{BB962C8B-B14F-4D97-AF65-F5344CB8AC3E}">
        <p14:creationId xmlns:p14="http://schemas.microsoft.com/office/powerpoint/2010/main" val="9164013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title"/>
          </p:nvPr>
        </p:nvSpPr>
        <p:spPr>
          <a:xfrm>
            <a:off x="805947" y="743636"/>
            <a:ext cx="7859421" cy="1127626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Could the graviton have mass ?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78632" y="2143126"/>
            <a:ext cx="8432000" cy="1628369"/>
            <a:chOff x="657238" y="2050257"/>
            <a:chExt cx="8432000" cy="1628369"/>
          </a:xfrm>
        </p:grpSpPr>
        <p:pic>
          <p:nvPicPr>
            <p:cNvPr id="24" name="Picture 2" descr="https://upload.wikimedia.org/wikipedia/commons/thumb/0/00/Standard_Model_of_Elementary_Particles.svg/800px-Standard_Model_of_Elementary_Particles.svg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683" r="18380" b="74570"/>
            <a:stretch/>
          </p:blipFill>
          <p:spPr bwMode="auto">
            <a:xfrm>
              <a:off x="1278738" y="2050257"/>
              <a:ext cx="1550194" cy="1564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https://upload.wikimedia.org/wikipedia/commons/thumb/0/00/Standard_Model_of_Elementary_Particles.svg/800px-Standard_Model_of_Elementary_Particles.svg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683" t="25314" r="18380" b="49379"/>
            <a:stretch/>
          </p:blipFill>
          <p:spPr bwMode="auto">
            <a:xfrm>
              <a:off x="2828932" y="2114549"/>
              <a:ext cx="1550194" cy="1556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https://upload.wikimedia.org/wikipedia/commons/thumb/0/00/Standard_Model_of_Elementary_Particles.svg/800px-Standard_Model_of_Elementary_Particles.svg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683" t="50774" r="18380" b="24795"/>
            <a:stretch/>
          </p:blipFill>
          <p:spPr bwMode="auto">
            <a:xfrm>
              <a:off x="4379126" y="2141494"/>
              <a:ext cx="1550194" cy="1503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https://upload.wikimedia.org/wikipedia/commons/thumb/0/00/Standard_Model_of_Elementary_Particles.svg/800px-Standard_Model_of_Elementary_Particles.svg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683" t="75298" r="18380" b="-147"/>
            <a:stretch/>
          </p:blipFill>
          <p:spPr bwMode="auto">
            <a:xfrm>
              <a:off x="5929320" y="2149864"/>
              <a:ext cx="1550194" cy="1528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https://upload.wikimedia.org/wikipedia/commons/thumb/0/00/Standard_Model_of_Elementary_Particles.svg/800px-Standard_Model_of_Elementary_Particles.svg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683" r="18380" b="74570"/>
            <a:stretch/>
          </p:blipFill>
          <p:spPr bwMode="auto">
            <a:xfrm>
              <a:off x="7539044" y="2086998"/>
              <a:ext cx="1550194" cy="1564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7709648" y="3063860"/>
              <a:ext cx="120898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graviton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8108163" y="2478882"/>
              <a:ext cx="628650" cy="600075"/>
            </a:xfrm>
            <a:prstGeom prst="ellipse">
              <a:avLst/>
            </a:prstGeom>
            <a:solidFill>
              <a:srgbClr val="F2700E"/>
            </a:solidFill>
            <a:ln>
              <a:solidFill>
                <a:srgbClr val="F270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664955" y="2784016"/>
              <a:ext cx="18210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2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34" name="Picture 2" descr="https://upload.wikimedia.org/wikipedia/commons/thumb/0/00/Standard_Model_of_Elementary_Particles.svg/800px-Standard_Model_of_Elementary_Particles.svg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408" b="84181"/>
            <a:stretch/>
          </p:blipFill>
          <p:spPr bwMode="auto">
            <a:xfrm>
              <a:off x="657238" y="2050257"/>
              <a:ext cx="621500" cy="973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1" name="TextBox 40"/>
          <p:cNvSpPr txBox="1"/>
          <p:nvPr/>
        </p:nvSpPr>
        <p:spPr>
          <a:xfrm>
            <a:off x="3851678" y="4329327"/>
            <a:ext cx="35980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6953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The force carriers don’t need to be massless</a:t>
            </a:r>
          </a:p>
        </p:txBody>
      </p:sp>
      <p:sp>
        <p:nvSpPr>
          <p:cNvPr id="42" name="Right Brace 41"/>
          <p:cNvSpPr/>
          <p:nvPr/>
        </p:nvSpPr>
        <p:spPr>
          <a:xfrm rot="5400000">
            <a:off x="5396484" y="2518367"/>
            <a:ext cx="542925" cy="3065922"/>
          </a:xfrm>
          <a:prstGeom prst="rightBrace">
            <a:avLst>
              <a:gd name="adj1" fmla="val 82197"/>
              <a:gd name="adj2" fmla="val 50000"/>
            </a:avLst>
          </a:prstGeom>
          <a:solidFill>
            <a:schemeClr val="bg1"/>
          </a:solidFill>
          <a:ln w="38100">
            <a:solidFill>
              <a:srgbClr val="E769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01398" y="5060462"/>
            <a:ext cx="3692525" cy="1945480"/>
            <a:chOff x="151379" y="3929468"/>
            <a:chExt cx="3692525" cy="1945480"/>
          </a:xfrm>
        </p:grpSpPr>
        <p:grpSp>
          <p:nvGrpSpPr>
            <p:cNvPr id="43" name="Group 8"/>
            <p:cNvGrpSpPr>
              <a:grpSpLocks noChangeAspect="1"/>
            </p:cNvGrpSpPr>
            <p:nvPr/>
          </p:nvGrpSpPr>
          <p:grpSpPr bwMode="auto">
            <a:xfrm>
              <a:off x="151379" y="4776398"/>
              <a:ext cx="3692525" cy="1098550"/>
              <a:chOff x="883" y="1663"/>
              <a:chExt cx="2326" cy="692"/>
            </a:xfrm>
          </p:grpSpPr>
          <p:sp>
            <p:nvSpPr>
              <p:cNvPr id="44" name="AutoShape 7"/>
              <p:cNvSpPr>
                <a:spLocks noChangeAspect="1" noChangeArrowheads="1" noTextEdit="1"/>
              </p:cNvSpPr>
              <p:nvPr/>
            </p:nvSpPr>
            <p:spPr bwMode="auto">
              <a:xfrm>
                <a:off x="883" y="1663"/>
                <a:ext cx="2326" cy="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</p:txBody>
          </p:sp>
          <p:pic>
            <p:nvPicPr>
              <p:cNvPr id="45" name="Picture 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3" y="1663"/>
                <a:ext cx="2329" cy="6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6" name="TextBox 45"/>
            <p:cNvSpPr txBox="1"/>
            <p:nvPr/>
          </p:nvSpPr>
          <p:spPr>
            <a:xfrm>
              <a:off x="160905" y="3929468"/>
              <a:ext cx="3673474" cy="11541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It is not inconceivable that the photon has a mass</a:t>
              </a:r>
              <a:endParaRPr kumimoji="0" 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235516" y="3979472"/>
              <a:ext cx="3500438" cy="189309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699467" y="5629891"/>
            <a:ext cx="3673474" cy="1354217"/>
            <a:chOff x="235516" y="6065844"/>
            <a:chExt cx="3673474" cy="1354217"/>
          </a:xfrm>
        </p:grpSpPr>
        <p:sp>
          <p:nvSpPr>
            <p:cNvPr id="48" name="TextBox 47"/>
            <p:cNvSpPr txBox="1"/>
            <p:nvPr/>
          </p:nvSpPr>
          <p:spPr>
            <a:xfrm>
              <a:off x="235516" y="6065844"/>
              <a:ext cx="3673474" cy="135421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Could the graviton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also have a mass ?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Higgs mechanism for gravity ?</a:t>
              </a:r>
              <a:b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</a:br>
              <a:endParaRPr kumimoji="0" 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10127" y="6115847"/>
              <a:ext cx="3500438" cy="120729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76322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Arrow Connector 17"/>
          <p:cNvCxnSpPr/>
          <p:nvPr/>
        </p:nvCxnSpPr>
        <p:spPr>
          <a:xfrm>
            <a:off x="6014076" y="5954671"/>
            <a:ext cx="2718743" cy="324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General Relativity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87680" y="3737473"/>
            <a:ext cx="8778240" cy="3603133"/>
          </a:xfrm>
        </p:spPr>
        <p:txBody>
          <a:bodyPr/>
          <a:lstStyle/>
          <a:p>
            <a:r>
              <a:rPr lang="en-US" sz="3600" b="1" kern="0" dirty="0">
                <a:solidFill>
                  <a:srgbClr val="BD1DEF"/>
                </a:solidFill>
                <a:ea typeface="ＭＳ Ｐゴシック" pitchFamily="34" charset="-128"/>
              </a:rPr>
              <a:t>GR: </a:t>
            </a:r>
            <a:r>
              <a:rPr lang="en-US" sz="4800" kern="0" dirty="0">
                <a:solidFill>
                  <a:srgbClr val="0070C0"/>
                </a:solidFill>
                <a:ea typeface="ＭＳ Ｐゴシック" pitchFamily="34" charset="-128"/>
              </a:rPr>
              <a:t>2 </a:t>
            </a:r>
            <a:r>
              <a:rPr lang="en-US" kern="0" dirty="0">
                <a:solidFill>
                  <a:srgbClr val="0070C0"/>
                </a:solidFill>
                <a:ea typeface="ＭＳ Ｐゴシック" pitchFamily="34" charset="-128"/>
              </a:rPr>
              <a:t>polarizations</a:t>
            </a:r>
            <a:br>
              <a:rPr lang="en-US" kern="0" dirty="0">
                <a:solidFill>
                  <a:srgbClr val="0070C0"/>
                </a:solidFill>
                <a:ea typeface="ＭＳ Ｐゴシック" pitchFamily="34" charset="-128"/>
              </a:rPr>
            </a:br>
            <a:endParaRPr lang="en-CA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188" r="42178" b="19485"/>
          <a:stretch>
            <a:fillRect/>
          </a:stretch>
        </p:blipFill>
        <p:spPr bwMode="auto">
          <a:xfrm>
            <a:off x="1343615" y="2165626"/>
            <a:ext cx="3917235" cy="109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3" name="Rectangle 2"/>
          <p:cNvSpPr/>
          <p:nvPr/>
        </p:nvSpPr>
        <p:spPr>
          <a:xfrm>
            <a:off x="4707802" y="2420249"/>
            <a:ext cx="226337" cy="5884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05" y="5093583"/>
            <a:ext cx="1567225" cy="15672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2512622" y="5093583"/>
            <a:ext cx="1567225" cy="15672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92820" y="6889237"/>
            <a:ext cx="18774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Straight on view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74825" y="6889237"/>
            <a:ext cx="12025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Side view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947" y="4240171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377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Massive Gravity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87680" y="3737473"/>
            <a:ext cx="8778240" cy="3603133"/>
          </a:xfrm>
        </p:spPr>
        <p:txBody>
          <a:bodyPr/>
          <a:lstStyle/>
          <a:p>
            <a:r>
              <a:rPr lang="en-CA" dirty="0"/>
              <a:t>The notion of mass requires a </a:t>
            </a:r>
            <a:r>
              <a:rPr lang="en-CA" b="1" i="1" dirty="0">
                <a:solidFill>
                  <a:srgbClr val="BE1CB6"/>
                </a:solidFill>
              </a:rPr>
              <a:t>reference</a:t>
            </a:r>
            <a:r>
              <a:rPr lang="en-CA" dirty="0"/>
              <a:t> !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188" r="42178" b="19485"/>
          <a:stretch>
            <a:fillRect/>
          </a:stretch>
        </p:blipFill>
        <p:spPr bwMode="auto">
          <a:xfrm>
            <a:off x="1343615" y="2165626"/>
            <a:ext cx="3917235" cy="109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822" t="38138" b="27961"/>
          <a:stretch>
            <a:fillRect/>
          </a:stretch>
        </p:blipFill>
        <p:spPr bwMode="auto">
          <a:xfrm>
            <a:off x="5260850" y="2479260"/>
            <a:ext cx="2857453" cy="627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405731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Massive Gravity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87680" y="3737473"/>
            <a:ext cx="9058254" cy="3603133"/>
          </a:xfrm>
        </p:spPr>
        <p:txBody>
          <a:bodyPr/>
          <a:lstStyle/>
          <a:p>
            <a:r>
              <a:rPr lang="en-CA" dirty="0"/>
              <a:t>The notion of mass requires a </a:t>
            </a:r>
            <a:r>
              <a:rPr lang="en-CA" b="1" i="1" dirty="0">
                <a:solidFill>
                  <a:srgbClr val="BE1CB6"/>
                </a:solidFill>
              </a:rPr>
              <a:t>reference</a:t>
            </a:r>
            <a:r>
              <a:rPr lang="en-CA" dirty="0"/>
              <a:t> !</a:t>
            </a:r>
            <a:br>
              <a:rPr lang="en-CA" dirty="0"/>
            </a:br>
            <a:endParaRPr lang="en-CA" dirty="0"/>
          </a:p>
          <a:p>
            <a:r>
              <a:rPr lang="en-CA" dirty="0">
                <a:solidFill>
                  <a:srgbClr val="0070C0"/>
                </a:solidFill>
              </a:rPr>
              <a:t>Generates new </a:t>
            </a:r>
            <a:r>
              <a:rPr lang="en-CA" dirty="0" err="1">
                <a:solidFill>
                  <a:srgbClr val="0070C0"/>
                </a:solidFill>
              </a:rPr>
              <a:t>dof</a:t>
            </a:r>
            <a:endParaRPr lang="en-CA" dirty="0">
              <a:solidFill>
                <a:srgbClr val="0070C0"/>
              </a:solidFill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188" r="42178" b="19485"/>
          <a:stretch>
            <a:fillRect/>
          </a:stretch>
        </p:blipFill>
        <p:spPr bwMode="auto">
          <a:xfrm>
            <a:off x="1343615" y="2165626"/>
            <a:ext cx="3917235" cy="109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822" t="38138" b="27961"/>
          <a:stretch>
            <a:fillRect/>
          </a:stretch>
        </p:blipFill>
        <p:spPr bwMode="auto">
          <a:xfrm>
            <a:off x="5260850" y="2479260"/>
            <a:ext cx="2857453" cy="627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7160" r="44332" b="27573"/>
          <a:stretch>
            <a:fillRect/>
          </a:stretch>
        </p:blipFill>
        <p:spPr bwMode="auto">
          <a:xfrm>
            <a:off x="1489049" y="5929244"/>
            <a:ext cx="3771794" cy="78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reeform 7"/>
          <p:cNvSpPr/>
          <p:nvPr/>
        </p:nvSpPr>
        <p:spPr>
          <a:xfrm>
            <a:off x="1508406" y="6691900"/>
            <a:ext cx="608655" cy="397500"/>
          </a:xfrm>
          <a:custGeom>
            <a:avLst/>
            <a:gdLst>
              <a:gd name="connsiteX0" fmla="*/ 797442 w 815163"/>
              <a:gd name="connsiteY0" fmla="*/ 0 h 365051"/>
              <a:gd name="connsiteX1" fmla="*/ 723014 w 815163"/>
              <a:gd name="connsiteY1" fmla="*/ 308344 h 365051"/>
              <a:gd name="connsiteX2" fmla="*/ 244549 w 815163"/>
              <a:gd name="connsiteY2" fmla="*/ 340241 h 365051"/>
              <a:gd name="connsiteX3" fmla="*/ 244549 w 815163"/>
              <a:gd name="connsiteY3" fmla="*/ 340241 h 365051"/>
              <a:gd name="connsiteX4" fmla="*/ 0 w 815163"/>
              <a:gd name="connsiteY4" fmla="*/ 287079 h 365051"/>
              <a:gd name="connsiteX0" fmla="*/ 552893 w 570614"/>
              <a:gd name="connsiteY0" fmla="*/ 0 h 365051"/>
              <a:gd name="connsiteX1" fmla="*/ 478465 w 570614"/>
              <a:gd name="connsiteY1" fmla="*/ 308344 h 365051"/>
              <a:gd name="connsiteX2" fmla="*/ 0 w 570614"/>
              <a:gd name="connsiteY2" fmla="*/ 340241 h 365051"/>
              <a:gd name="connsiteX3" fmla="*/ 0 w 570614"/>
              <a:gd name="connsiteY3" fmla="*/ 340241 h 365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0614" h="365051">
                <a:moveTo>
                  <a:pt x="552893" y="0"/>
                </a:moveTo>
                <a:cubicBezTo>
                  <a:pt x="561753" y="125818"/>
                  <a:pt x="570614" y="251637"/>
                  <a:pt x="478465" y="308344"/>
                </a:cubicBezTo>
                <a:cubicBezTo>
                  <a:pt x="386316" y="365051"/>
                  <a:pt x="0" y="340241"/>
                  <a:pt x="0" y="340241"/>
                </a:cubicBezTo>
                <a:lnTo>
                  <a:pt x="0" y="340241"/>
                </a:lnTo>
              </a:path>
            </a:pathLst>
          </a:cu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8287" tIns="49143" rIns="98287" bIns="49143" rtlCol="0" anchor="ctr"/>
          <a:lstStyle/>
          <a:p>
            <a:pPr marL="0" marR="0" lvl="0" indent="0" algn="ctr" defTabSz="9825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8666" y="6648200"/>
            <a:ext cx="925381" cy="770809"/>
          </a:xfrm>
          <a:prstGeom prst="rect">
            <a:avLst/>
          </a:prstGeom>
          <a:noFill/>
        </p:spPr>
        <p:txBody>
          <a:bodyPr wrap="none" lIns="98287" tIns="49143" rIns="98287" bIns="49143" rtlCol="0">
            <a:spAutoFit/>
          </a:bodyPr>
          <a:lstStyle/>
          <a:p>
            <a:pPr marL="0" marR="0" lvl="0" indent="0" algn="l" defTabSz="9825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GR</a:t>
            </a:r>
          </a:p>
        </p:txBody>
      </p:sp>
      <p:sp>
        <p:nvSpPr>
          <p:cNvPr id="10" name="Freeform 9"/>
          <p:cNvSpPr/>
          <p:nvPr/>
        </p:nvSpPr>
        <p:spPr>
          <a:xfrm flipH="1">
            <a:off x="3417441" y="6691900"/>
            <a:ext cx="608655" cy="397500"/>
          </a:xfrm>
          <a:custGeom>
            <a:avLst/>
            <a:gdLst>
              <a:gd name="connsiteX0" fmla="*/ 797442 w 815163"/>
              <a:gd name="connsiteY0" fmla="*/ 0 h 365051"/>
              <a:gd name="connsiteX1" fmla="*/ 723014 w 815163"/>
              <a:gd name="connsiteY1" fmla="*/ 308344 h 365051"/>
              <a:gd name="connsiteX2" fmla="*/ 244549 w 815163"/>
              <a:gd name="connsiteY2" fmla="*/ 340241 h 365051"/>
              <a:gd name="connsiteX3" fmla="*/ 244549 w 815163"/>
              <a:gd name="connsiteY3" fmla="*/ 340241 h 365051"/>
              <a:gd name="connsiteX4" fmla="*/ 0 w 815163"/>
              <a:gd name="connsiteY4" fmla="*/ 287079 h 365051"/>
              <a:gd name="connsiteX0" fmla="*/ 552893 w 570614"/>
              <a:gd name="connsiteY0" fmla="*/ 0 h 365051"/>
              <a:gd name="connsiteX1" fmla="*/ 478465 w 570614"/>
              <a:gd name="connsiteY1" fmla="*/ 308344 h 365051"/>
              <a:gd name="connsiteX2" fmla="*/ 0 w 570614"/>
              <a:gd name="connsiteY2" fmla="*/ 340241 h 365051"/>
              <a:gd name="connsiteX3" fmla="*/ 0 w 570614"/>
              <a:gd name="connsiteY3" fmla="*/ 340241 h 365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0614" h="365051">
                <a:moveTo>
                  <a:pt x="552893" y="0"/>
                </a:moveTo>
                <a:cubicBezTo>
                  <a:pt x="561753" y="125818"/>
                  <a:pt x="570614" y="251637"/>
                  <a:pt x="478465" y="308344"/>
                </a:cubicBezTo>
                <a:cubicBezTo>
                  <a:pt x="386316" y="365051"/>
                  <a:pt x="0" y="340241"/>
                  <a:pt x="0" y="340241"/>
                </a:cubicBezTo>
                <a:lnTo>
                  <a:pt x="0" y="340241"/>
                </a:lnTo>
              </a:path>
            </a:pathLst>
          </a:custGeom>
          <a:ln w="57150">
            <a:solidFill>
              <a:srgbClr val="BE1CB6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8287" tIns="49143" rIns="98287" bIns="49143" rtlCol="0" anchor="ctr"/>
          <a:lstStyle/>
          <a:p>
            <a:pPr marL="0" marR="0" lvl="0" indent="0" algn="ctr" defTabSz="9825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5097" y="6713346"/>
            <a:ext cx="2719241" cy="636755"/>
          </a:xfrm>
          <a:prstGeom prst="rect">
            <a:avLst/>
          </a:prstGeom>
          <a:noFill/>
        </p:spPr>
        <p:txBody>
          <a:bodyPr wrap="none" lIns="98287" tIns="49143" rIns="98287" bIns="49143" rtlCol="0">
            <a:spAutoFit/>
          </a:bodyPr>
          <a:lstStyle/>
          <a:p>
            <a:pPr marL="0" marR="0" lvl="0" indent="0" algn="l" defTabSz="9825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400" b="0" i="0" u="none" strike="noStrike" kern="1200" cap="none" spc="0" normalizeH="0" baseline="0" noProof="0" dirty="0">
                <a:ln>
                  <a:noFill/>
                </a:ln>
                <a:solidFill>
                  <a:srgbClr val="BE1CB6"/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Loss of 4 sym</a:t>
            </a:r>
          </a:p>
        </p:txBody>
      </p:sp>
    </p:spTree>
    <p:extLst>
      <p:ext uri="{BB962C8B-B14F-4D97-AF65-F5344CB8AC3E}">
        <p14:creationId xmlns:p14="http://schemas.microsoft.com/office/powerpoint/2010/main" val="30045957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Arrow Connector 14"/>
          <p:cNvCxnSpPr/>
          <p:nvPr/>
        </p:nvCxnSpPr>
        <p:spPr>
          <a:xfrm>
            <a:off x="5408164" y="3305562"/>
            <a:ext cx="2725467" cy="326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408164" y="5614675"/>
            <a:ext cx="2725467" cy="326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87557" y="3302319"/>
            <a:ext cx="2725467" cy="326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799224" y="5592378"/>
            <a:ext cx="2725467" cy="326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074469" y="6727436"/>
            <a:ext cx="1692490" cy="536912"/>
          </a:xfrm>
          <a:prstGeom prst="rect">
            <a:avLst/>
          </a:prstGeom>
          <a:noFill/>
        </p:spPr>
        <p:txBody>
          <a:bodyPr wrap="square" lIns="91294" tIns="45648" rIns="91294" bIns="45648" rtlCol="0">
            <a:spAutoFit/>
          </a:bodyPr>
          <a:lstStyle/>
          <a:p>
            <a:pPr marL="0" marR="0" lvl="0" indent="0" algn="l" defTabSz="91367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2 ‘vectors’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6493" y="1092530"/>
            <a:ext cx="78406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In principle GW could have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4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 other polarizations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970628" y="6641342"/>
            <a:ext cx="1636732" cy="530800"/>
          </a:xfrm>
          <a:prstGeom prst="rect">
            <a:avLst/>
          </a:prstGeom>
          <a:noFill/>
        </p:spPr>
        <p:txBody>
          <a:bodyPr wrap="square" lIns="91294" tIns="45648" rIns="91294" bIns="45648" rtlCol="0">
            <a:spAutoFit/>
          </a:bodyPr>
          <a:lstStyle/>
          <a:p>
            <a:pPr marL="0" marR="0" lvl="0" indent="0" algn="l" defTabSz="91367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2 ‘scalars’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597" y="5640382"/>
            <a:ext cx="1113488" cy="1113488"/>
          </a:xfrm>
          <a:prstGeom prst="rect">
            <a:avLst/>
          </a:prstGeom>
        </p:spPr>
      </p:pic>
      <p:pic>
        <p:nvPicPr>
          <p:cNvPr id="900096" name="Picture 90009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537" y="3341988"/>
            <a:ext cx="1113488" cy="1113488"/>
          </a:xfrm>
          <a:prstGeom prst="rect">
            <a:avLst/>
          </a:prstGeom>
        </p:spPr>
      </p:pic>
      <p:pic>
        <p:nvPicPr>
          <p:cNvPr id="900097" name="Picture 90009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537" y="5640382"/>
            <a:ext cx="1113488" cy="1113488"/>
          </a:xfrm>
          <a:prstGeom prst="rect">
            <a:avLst/>
          </a:prstGeom>
        </p:spPr>
      </p:pic>
      <p:pic>
        <p:nvPicPr>
          <p:cNvPr id="900104" name="Picture 90010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434" y="3886649"/>
            <a:ext cx="3479650" cy="3479650"/>
          </a:xfrm>
          <a:prstGeom prst="rect">
            <a:avLst/>
          </a:prstGeom>
        </p:spPr>
      </p:pic>
      <p:pic>
        <p:nvPicPr>
          <p:cNvPr id="900105" name="Picture 90010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168" y="1559817"/>
            <a:ext cx="3479650" cy="3479650"/>
          </a:xfrm>
          <a:prstGeom prst="rect">
            <a:avLst/>
          </a:prstGeom>
        </p:spPr>
      </p:pic>
      <p:pic>
        <p:nvPicPr>
          <p:cNvPr id="900106" name="Picture 90010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94" y="1567382"/>
            <a:ext cx="3479650" cy="3479650"/>
          </a:xfrm>
          <a:prstGeom prst="rect">
            <a:avLst/>
          </a:prstGeom>
        </p:spPr>
      </p:pic>
      <p:pic>
        <p:nvPicPr>
          <p:cNvPr id="900107" name="Picture 90010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28" y="3806115"/>
            <a:ext cx="3479650" cy="347965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11417" y="3291538"/>
            <a:ext cx="1113488" cy="111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0643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/>
              <a:t>Fierz</a:t>
            </a:r>
            <a:r>
              <a:rPr lang="en-CA" dirty="0"/>
              <a:t>-Pauli Massive Gravity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21905" y="3028122"/>
            <a:ext cx="8778240" cy="3603133"/>
          </a:xfrm>
        </p:spPr>
        <p:txBody>
          <a:bodyPr/>
          <a:lstStyle/>
          <a:p>
            <a:r>
              <a:rPr lang="en-CA" dirty="0">
                <a:solidFill>
                  <a:srgbClr val="0070C0"/>
                </a:solidFill>
              </a:rPr>
              <a:t>Mass term for the </a:t>
            </a:r>
            <a:r>
              <a:rPr lang="en-CA" dirty="0">
                <a:solidFill>
                  <a:srgbClr val="BE1CB6"/>
                </a:solidFill>
              </a:rPr>
              <a:t>fluctuations</a:t>
            </a:r>
            <a:r>
              <a:rPr lang="en-CA" dirty="0">
                <a:solidFill>
                  <a:srgbClr val="0070C0"/>
                </a:solidFill>
              </a:rPr>
              <a:t> around flat space-time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801481" y="6870148"/>
            <a:ext cx="5760640" cy="418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8347" tIns="49173" rIns="98347" bIns="49173" numCol="1">
            <a:spAutoFit/>
          </a:bodyPr>
          <a:lstStyle/>
          <a:p>
            <a:pPr marL="0" marR="0" lvl="0" indent="0" algn="l" defTabSz="9839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Fierz</a:t>
            </a: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&amp; Pauli, </a:t>
            </a:r>
            <a:r>
              <a:rPr kumimoji="0" lang="en-CA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Proc.Roy.Soc.Lond.A</a:t>
            </a: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</a:t>
            </a: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173</a:t>
            </a: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, 211 (1939)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88616" y="3498575"/>
            <a:ext cx="4176369" cy="1183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79778" y="2165626"/>
            <a:ext cx="3502153" cy="868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68766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/>
              <a:t>Fierz</a:t>
            </a:r>
            <a:r>
              <a:rPr lang="en-CA" dirty="0"/>
              <a:t>-Pauli Massive Gravity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21905" y="3028122"/>
            <a:ext cx="8778240" cy="3603133"/>
          </a:xfrm>
        </p:spPr>
        <p:txBody>
          <a:bodyPr/>
          <a:lstStyle/>
          <a:p>
            <a:r>
              <a:rPr lang="en-CA" dirty="0">
                <a:solidFill>
                  <a:srgbClr val="0070C0"/>
                </a:solidFill>
              </a:rPr>
              <a:t>Mass term for the </a:t>
            </a:r>
            <a:r>
              <a:rPr lang="en-CA" dirty="0">
                <a:solidFill>
                  <a:srgbClr val="BE1CB6"/>
                </a:solidFill>
              </a:rPr>
              <a:t>fluctuations</a:t>
            </a:r>
            <a:r>
              <a:rPr lang="en-CA" dirty="0">
                <a:solidFill>
                  <a:srgbClr val="0070C0"/>
                </a:solidFill>
              </a:rPr>
              <a:t> around flat space-time</a:t>
            </a:r>
            <a:br>
              <a:rPr lang="en-CA" dirty="0">
                <a:solidFill>
                  <a:srgbClr val="0070C0"/>
                </a:solidFill>
              </a:rPr>
            </a:br>
            <a:br>
              <a:rPr lang="en-CA" dirty="0">
                <a:solidFill>
                  <a:srgbClr val="0070C0"/>
                </a:solidFill>
              </a:rPr>
            </a:br>
            <a:endParaRPr lang="en-CA" dirty="0">
              <a:solidFill>
                <a:srgbClr val="0070C0"/>
              </a:solidFill>
            </a:endParaRPr>
          </a:p>
          <a:p>
            <a:r>
              <a:rPr lang="en-CA" dirty="0">
                <a:solidFill>
                  <a:srgbClr val="0070C0"/>
                </a:solidFill>
              </a:rPr>
              <a:t>Transforms under a change of coordinate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88616" y="3498575"/>
            <a:ext cx="4176369" cy="1183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4979"/>
          <a:stretch>
            <a:fillRect/>
          </a:stretch>
        </p:blipFill>
        <p:spPr bwMode="auto">
          <a:xfrm>
            <a:off x="1574033" y="4885898"/>
            <a:ext cx="7257971" cy="174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79778" y="2165626"/>
            <a:ext cx="3502153" cy="868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/>
          <p:nvPr/>
        </p:nvSpPr>
        <p:spPr>
          <a:xfrm>
            <a:off x="6057900" y="5762625"/>
            <a:ext cx="3124200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86050" y="6829425"/>
            <a:ext cx="6928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Typically involves some higher derivatives which leads to a ghost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-12129" y="7139136"/>
            <a:ext cx="5400600" cy="38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92" tIns="45696" rIns="91392" bIns="45696" numCol="1">
            <a:spAutoFit/>
          </a:bodyPr>
          <a:lstStyle/>
          <a:p>
            <a:pPr marL="0" marR="0" lvl="0" indent="0" algn="l" defTabSz="91440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Deffayet &amp;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Rombouts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, 2005;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Creminelli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et. al. 2005</a:t>
            </a:r>
          </a:p>
        </p:txBody>
      </p:sp>
    </p:spTree>
    <p:extLst>
      <p:ext uri="{BB962C8B-B14F-4D97-AF65-F5344CB8AC3E}">
        <p14:creationId xmlns:p14="http://schemas.microsoft.com/office/powerpoint/2010/main" val="732114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earing a hard hat&#10;&#10;Description automatically generated">
            <a:extLst>
              <a:ext uri="{FF2B5EF4-FFF2-40B4-BE49-F238E27FC236}">
                <a16:creationId xmlns:a16="http://schemas.microsoft.com/office/drawing/2014/main" id="{71A3539B-2343-08CF-8AC7-0BA83779B6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960" y="4343400"/>
            <a:ext cx="2743200" cy="2057400"/>
          </a:xfrm>
          <a:prstGeom prst="rect">
            <a:avLst/>
          </a:prstGeom>
        </p:spPr>
      </p:pic>
      <p:pic>
        <p:nvPicPr>
          <p:cNvPr id="14" name="Picture 13" descr="A person wearing a hard hat&#10;&#10;Description automatically generated">
            <a:extLst>
              <a:ext uri="{FF2B5EF4-FFF2-40B4-BE49-F238E27FC236}">
                <a16:creationId xmlns:a16="http://schemas.microsoft.com/office/drawing/2014/main" id="{375DA1D2-3C7B-77D9-04B9-760EF15B10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87236" y="5432521"/>
            <a:ext cx="2713438" cy="20350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33" dirty="0">
                <a:solidFill>
                  <a:srgbClr val="0070C0"/>
                </a:solidFill>
              </a:rPr>
              <a:t>Life as a cosmologist</a:t>
            </a:r>
          </a:p>
        </p:txBody>
      </p:sp>
      <p:pic>
        <p:nvPicPr>
          <p:cNvPr id="4" name="Picture 2" descr="http://www.google.com/url?source=imgres&amp;ct=img&amp;q=http://kookaburra.phyast.pitt.edu/hillier/Images/astronomer.jpg&amp;sa=X&amp;ei=xyL2TemhI5GdOuzzlacH&amp;ved=0CAQQ8wc4Cw&amp;usg=AFQjCNGt9tMpNdxs_D6UJVLU1dwIlYzdxw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1640646" y="2498636"/>
            <a:ext cx="1452337" cy="1452337"/>
          </a:xfrm>
          <a:prstGeom prst="rect">
            <a:avLst/>
          </a:prstGeom>
          <a:noFill/>
        </p:spPr>
      </p:pic>
      <p:pic>
        <p:nvPicPr>
          <p:cNvPr id="322562" name="Picture 2" descr="http://sci.esa.int/science-e-media/img/87/PAVO2009-3341__Planck-launch-campaign-team__SRE-3275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500" y="2026963"/>
            <a:ext cx="5544569" cy="401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726" y="2498636"/>
            <a:ext cx="1978462" cy="1325196"/>
          </a:xfrm>
          <a:prstGeom prst="rect">
            <a:avLst/>
          </a:prstGeom>
        </p:spPr>
      </p:pic>
      <p:pic>
        <p:nvPicPr>
          <p:cNvPr id="7" name="Content Placeholder 7" descr="universe-energy-pie.jpg"/>
          <p:cNvPicPr>
            <a:picLocks noGrp="1" noChangeAspect="1"/>
          </p:cNvPicPr>
          <p:nvPr>
            <p:ph sz="half" idx="4294967295"/>
          </p:nvPr>
        </p:nvPicPr>
        <p:blipFill>
          <a:blip r:embed="rId7" cstate="print"/>
          <a:stretch>
            <a:fillRect/>
          </a:stretch>
        </p:blipFill>
        <p:spPr>
          <a:xfrm>
            <a:off x="5180490" y="3993587"/>
            <a:ext cx="1210085" cy="1210085"/>
          </a:xfrm>
          <a:prstGeom prst="rect">
            <a:avLst/>
          </a:prstGeom>
        </p:spPr>
      </p:pic>
      <p:pic>
        <p:nvPicPr>
          <p:cNvPr id="8" name="Picture 2" descr="http://www.google.com/url?source=imgres&amp;ct=img&amp;q=http://www.astro.cornell.edu/~rbean/images/cmb_popup.jpg&amp;sa=X&amp;ei=dC72TeGeN8zoOYSqoY8H&amp;ved=0CAQQ8wc4Dg&amp;usg=AFQjCNHJlrro7mN8GgXMCF-zc5ZFUHpKsQ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02577" y="3993588"/>
            <a:ext cx="1209199" cy="1209199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1"/>
          <a:stretch/>
        </p:blipFill>
        <p:spPr>
          <a:xfrm>
            <a:off x="7416671" y="1129405"/>
            <a:ext cx="1852252" cy="18264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067" y="2737797"/>
            <a:ext cx="1992006" cy="1992006"/>
          </a:xfrm>
          <a:prstGeom prst="rect">
            <a:avLst/>
          </a:prstGeom>
        </p:spPr>
      </p:pic>
      <p:pic>
        <p:nvPicPr>
          <p:cNvPr id="9" name="Picture 8" descr="A group of children writing on a chalkboard&#10;&#10;Description automatically generated">
            <a:extLst>
              <a:ext uri="{FF2B5EF4-FFF2-40B4-BE49-F238E27FC236}">
                <a16:creationId xmlns:a16="http://schemas.microsoft.com/office/drawing/2014/main" id="{584C0193-E279-9671-F6A8-3B9BB197369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843" y="4292365"/>
            <a:ext cx="3212495" cy="2409371"/>
          </a:xfrm>
          <a:prstGeom prst="rect">
            <a:avLst/>
          </a:prstGeom>
        </p:spPr>
      </p:pic>
      <p:pic>
        <p:nvPicPr>
          <p:cNvPr id="6" name="Picture 12" descr="CMB_Timeline150"/>
          <p:cNvPicPr>
            <a:picLocks noChangeAspect="1" noChangeArrowheads="1"/>
          </p:cNvPicPr>
          <p:nvPr/>
        </p:nvPicPr>
        <p:blipFill>
          <a:blip r:embed="rId12" cstate="print"/>
          <a:srcRect l="10707" t="6760" r="11194" b="6760"/>
          <a:stretch>
            <a:fillRect/>
          </a:stretch>
        </p:blipFill>
        <p:spPr bwMode="auto">
          <a:xfrm>
            <a:off x="901609" y="1510415"/>
            <a:ext cx="7886695" cy="55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7638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22562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9583E-6 -1.15646E-6 L -0.37061 0.10034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3225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38" y="50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Massive Gravity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87680" y="3737473"/>
            <a:ext cx="8778240" cy="3603133"/>
          </a:xfrm>
        </p:spPr>
        <p:txBody>
          <a:bodyPr/>
          <a:lstStyle/>
          <a:p>
            <a:r>
              <a:rPr lang="en-CA" dirty="0"/>
              <a:t>The notion of mass requires a </a:t>
            </a:r>
            <a:r>
              <a:rPr lang="en-CA" b="1" i="1" dirty="0">
                <a:solidFill>
                  <a:srgbClr val="BE1CB6"/>
                </a:solidFill>
              </a:rPr>
              <a:t>reference</a:t>
            </a:r>
            <a:r>
              <a:rPr lang="en-CA" dirty="0"/>
              <a:t> !</a:t>
            </a:r>
          </a:p>
          <a:p>
            <a:pPr marL="0" indent="0">
              <a:buNone/>
            </a:pPr>
            <a:endParaRPr lang="en-CA" dirty="0">
              <a:solidFill>
                <a:schemeClr val="tx2"/>
              </a:solidFill>
            </a:endParaRPr>
          </a:p>
          <a:p>
            <a:r>
              <a:rPr lang="en-CA" dirty="0">
                <a:solidFill>
                  <a:schemeClr val="tx2"/>
                </a:solidFill>
              </a:rPr>
              <a:t> </a:t>
            </a:r>
            <a:r>
              <a:rPr lang="en-CA" dirty="0">
                <a:solidFill>
                  <a:srgbClr val="0070C0"/>
                </a:solidFill>
              </a:rPr>
              <a:t>Generates new </a:t>
            </a:r>
            <a:r>
              <a:rPr lang="en-CA" dirty="0" err="1">
                <a:solidFill>
                  <a:srgbClr val="0070C0"/>
                </a:solidFill>
              </a:rPr>
              <a:t>dof</a:t>
            </a:r>
            <a:endParaRPr lang="en-CA" dirty="0">
              <a:solidFill>
                <a:srgbClr val="0070C0"/>
              </a:solidFill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188" r="42178" b="19485"/>
          <a:stretch>
            <a:fillRect/>
          </a:stretch>
        </p:blipFill>
        <p:spPr bwMode="auto">
          <a:xfrm>
            <a:off x="1343615" y="2165626"/>
            <a:ext cx="3917235" cy="109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822" t="38138" b="27961"/>
          <a:stretch>
            <a:fillRect/>
          </a:stretch>
        </p:blipFill>
        <p:spPr bwMode="auto">
          <a:xfrm>
            <a:off x="5260850" y="2479260"/>
            <a:ext cx="2857453" cy="627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7160" b="27573"/>
          <a:stretch>
            <a:fillRect/>
          </a:stretch>
        </p:blipFill>
        <p:spPr bwMode="auto">
          <a:xfrm>
            <a:off x="1489057" y="5929244"/>
            <a:ext cx="6775503" cy="78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val 11"/>
          <p:cNvSpPr/>
          <p:nvPr/>
        </p:nvSpPr>
        <p:spPr>
          <a:xfrm>
            <a:off x="7027439" y="5615609"/>
            <a:ext cx="1382554" cy="1411357"/>
          </a:xfrm>
          <a:prstGeom prst="ellipse">
            <a:avLst/>
          </a:prstGeom>
          <a:noFill/>
          <a:ln w="76200">
            <a:solidFill>
              <a:srgbClr val="8323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295" tIns="49148" rIns="98295" bIns="49148" rtlCol="0" anchor="ctr"/>
          <a:lstStyle/>
          <a:p>
            <a:pPr marL="0" marR="0" lvl="0" indent="0" algn="ctr" defTabSz="9826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13" name="Picture 5" descr="http://3.bp.blogspot.com/_aDBR1NQPPWs/TEu02tHWiXI/AAAAAAAAA8k/7W8YINH-jkY/s1600/casper-friendly-ghost-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81056" y="4204252"/>
            <a:ext cx="2360428" cy="1952807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91480" y="6938439"/>
            <a:ext cx="4233570" cy="402162"/>
          </a:xfrm>
          <a:prstGeom prst="rect">
            <a:avLst/>
          </a:prstGeom>
          <a:noFill/>
        </p:spPr>
        <p:txBody>
          <a:bodyPr wrap="none" lIns="98295" tIns="49148" rIns="98295" bIns="49148" rtlCol="0">
            <a:spAutoFit/>
          </a:bodyPr>
          <a:lstStyle/>
          <a:p>
            <a:pPr marL="0" marR="0" lvl="0" indent="0" algn="l" defTabSz="9826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 </a:t>
            </a:r>
            <a:r>
              <a:rPr kumimoji="0" lang="en-CA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Boulware</a:t>
            </a:r>
            <a:r>
              <a:rPr kumimoji="0" lang="en-CA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 &amp; Deser, PRD6, 3368 (1972)</a:t>
            </a:r>
          </a:p>
        </p:txBody>
      </p:sp>
    </p:spTree>
    <p:extLst>
      <p:ext uri="{BB962C8B-B14F-4D97-AF65-F5344CB8AC3E}">
        <p14:creationId xmlns:p14="http://schemas.microsoft.com/office/powerpoint/2010/main" val="1534843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0238" y="2060196"/>
            <a:ext cx="9874076" cy="1212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Ghost-free Massive Gravity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21905" y="3430158"/>
            <a:ext cx="8778240" cy="3529600"/>
          </a:xfrm>
        </p:spPr>
        <p:txBody>
          <a:bodyPr/>
          <a:lstStyle/>
          <a:p>
            <a:r>
              <a:rPr lang="en-CA" dirty="0">
                <a:solidFill>
                  <a:srgbClr val="0070C0"/>
                </a:solidFill>
              </a:rPr>
              <a:t>In 4d, there is a </a:t>
            </a:r>
            <a:r>
              <a:rPr lang="en-CA" dirty="0">
                <a:solidFill>
                  <a:srgbClr val="BE1CB6"/>
                </a:solidFill>
              </a:rPr>
              <a:t>2-parameter family </a:t>
            </a:r>
            <a:r>
              <a:rPr lang="en-CA" dirty="0">
                <a:solidFill>
                  <a:srgbClr val="0070C0"/>
                </a:solidFill>
              </a:rPr>
              <a:t>of ghost free theories of Lorentz-invariant massive gravity 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107226" y="6669203"/>
            <a:ext cx="4646374" cy="7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7485" tIns="48742" rIns="97485" bIns="48742" numCol="1">
            <a:spAutoFit/>
          </a:bodyPr>
          <a:lstStyle/>
          <a:p>
            <a:pPr marL="0" marR="0" lvl="0" indent="0" algn="l" defTabSz="97539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27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CdR</a:t>
            </a:r>
            <a:r>
              <a:rPr kumimoji="0" lang="en-US" sz="2027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, Gabadadze, 1007.0443</a:t>
            </a:r>
          </a:p>
          <a:p>
            <a:pPr marL="0" marR="0" lvl="0" indent="0" algn="l" defTabSz="97539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27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CdR</a:t>
            </a:r>
            <a:r>
              <a:rPr kumimoji="0" lang="en-US" sz="2027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, Gabadadze, Tolley, 1011.1232 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66799" y="4501886"/>
            <a:ext cx="7406640" cy="158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378396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0238" y="2060196"/>
            <a:ext cx="9874076" cy="1212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Ghost-free Massive Gravity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21905" y="3430158"/>
            <a:ext cx="8778240" cy="3529600"/>
          </a:xfrm>
        </p:spPr>
        <p:txBody>
          <a:bodyPr/>
          <a:lstStyle/>
          <a:p>
            <a:r>
              <a:rPr lang="en-CA" dirty="0">
                <a:solidFill>
                  <a:srgbClr val="0070C0"/>
                </a:solidFill>
              </a:rPr>
              <a:t>In 4d, there is a </a:t>
            </a:r>
            <a:r>
              <a:rPr lang="en-CA" dirty="0">
                <a:solidFill>
                  <a:srgbClr val="BE1CB6"/>
                </a:solidFill>
              </a:rPr>
              <a:t>2-parameter family </a:t>
            </a:r>
            <a:r>
              <a:rPr lang="en-CA" dirty="0">
                <a:solidFill>
                  <a:srgbClr val="0070C0"/>
                </a:solidFill>
              </a:rPr>
              <a:t>of ghost free theories of Lorentz-invariant massive gravity </a:t>
            </a:r>
          </a:p>
          <a:p>
            <a:r>
              <a:rPr lang="en-CA" dirty="0">
                <a:solidFill>
                  <a:srgbClr val="BE1CB6"/>
                </a:solidFill>
              </a:rPr>
              <a:t>Absence of ghost</a:t>
            </a:r>
            <a:r>
              <a:rPr lang="en-CA" dirty="0">
                <a:solidFill>
                  <a:srgbClr val="0070C0"/>
                </a:solidFill>
              </a:rPr>
              <a:t> has now been proved </a:t>
            </a:r>
            <a:r>
              <a:rPr lang="en-CA" dirty="0">
                <a:solidFill>
                  <a:srgbClr val="BE1CB6"/>
                </a:solidFill>
              </a:rPr>
              <a:t>fully non-</a:t>
            </a:r>
            <a:r>
              <a:rPr lang="en-CA" dirty="0" err="1">
                <a:solidFill>
                  <a:srgbClr val="BE1CB6"/>
                </a:solidFill>
              </a:rPr>
              <a:t>perturbatively</a:t>
            </a:r>
            <a:r>
              <a:rPr lang="en-CA" dirty="0">
                <a:solidFill>
                  <a:srgbClr val="BE1CB6"/>
                </a:solidFill>
              </a:rPr>
              <a:t> </a:t>
            </a:r>
            <a:r>
              <a:rPr lang="en-CA" dirty="0">
                <a:solidFill>
                  <a:srgbClr val="0070C0"/>
                </a:solidFill>
              </a:rPr>
              <a:t>in </a:t>
            </a:r>
            <a:r>
              <a:rPr lang="en-CA" dirty="0">
                <a:solidFill>
                  <a:srgbClr val="BE1CB6"/>
                </a:solidFill>
              </a:rPr>
              <a:t>many different languages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52331" y="5423588"/>
            <a:ext cx="3379575" cy="1821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7485" tIns="48742" rIns="97485" bIns="48742" numCol="1">
            <a:spAutoFit/>
          </a:bodyPr>
          <a:lstStyle/>
          <a:p>
            <a:pPr marL="0" marR="0" lvl="0" indent="0" algn="l" defTabSz="97539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9DD9">
                    <a:lumMod val="50000"/>
                  </a:srgbClr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CdR</a:t>
            </a: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rgbClr val="009DD9">
                    <a:lumMod val="50000"/>
                  </a:srgbClr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, Gabadadze, 1007.0443</a:t>
            </a:r>
          </a:p>
          <a:p>
            <a:pPr marL="0" marR="0" lvl="0" indent="0" algn="l" defTabSz="97539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9DD9">
                    <a:lumMod val="50000"/>
                  </a:srgbClr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CdR</a:t>
            </a: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rgbClr val="009DD9">
                    <a:lumMod val="50000"/>
                  </a:srgbClr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, Gabadadze, Tolley, 1011.1232</a:t>
            </a:r>
          </a:p>
          <a:p>
            <a:pPr marL="0" marR="0" lvl="0" indent="0" algn="l" defTabSz="97539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rgbClr val="009DD9">
                    <a:lumMod val="50000"/>
                  </a:srgbClr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Hassan &amp; Rosen, 1106.3344</a:t>
            </a:r>
          </a:p>
          <a:p>
            <a:pPr marL="0" marR="0" lvl="0" indent="0" algn="l" defTabSz="97539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9DD9">
                    <a:lumMod val="50000"/>
                  </a:srgbClr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CdR</a:t>
            </a: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rgbClr val="009DD9">
                    <a:lumMod val="50000"/>
                  </a:srgbClr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, Gabadadze, Tolley, 1107.3820</a:t>
            </a:r>
          </a:p>
          <a:p>
            <a:pPr marL="0" marR="0" lvl="0" indent="0" algn="l" defTabSz="97539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9DD9">
                    <a:lumMod val="50000"/>
                  </a:srgbClr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CdR</a:t>
            </a: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rgbClr val="009DD9">
                    <a:lumMod val="50000"/>
                  </a:srgbClr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, Gabadadze, Tolley, 1108.4521</a:t>
            </a:r>
          </a:p>
          <a:p>
            <a:pPr marL="0" marR="0" lvl="0" indent="0" algn="l" defTabSz="97539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rgbClr val="009DD9">
                    <a:lumMod val="50000"/>
                  </a:srgbClr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Hassan &amp; Rosen, 1111.2070</a:t>
            </a:r>
          </a:p>
          <a:p>
            <a:pPr marL="0" marR="0" lvl="0" indent="0" algn="l" defTabSz="97539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9DD9">
                    <a:lumMod val="50000"/>
                  </a:srgbClr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Mirbabayi</a:t>
            </a: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rgbClr val="009DD9">
                    <a:lumMod val="50000"/>
                  </a:srgbClr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, 1112.1435 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723183" y="5423588"/>
            <a:ext cx="4762129" cy="1821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7485" tIns="48742" rIns="97485" bIns="48742" numCol="1">
            <a:spAutoFit/>
          </a:bodyPr>
          <a:lstStyle/>
          <a:p>
            <a:pPr marL="0" marR="0" lvl="0" indent="0" algn="l" defTabSz="97539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9DD9">
                    <a:lumMod val="50000"/>
                  </a:srgbClr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Kluson</a:t>
            </a: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rgbClr val="009DD9">
                    <a:lumMod val="50000"/>
                  </a:srgbClr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, 1202.5899</a:t>
            </a:r>
          </a:p>
          <a:p>
            <a:pPr marL="0" marR="0" lvl="0" indent="0" algn="l" defTabSz="97539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rgbClr val="009DD9">
                    <a:lumMod val="50000"/>
                  </a:srgbClr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Hassan, Schmidt-May &amp; von Strauss, 1203.5283</a:t>
            </a:r>
          </a:p>
          <a:p>
            <a:pPr marL="0" marR="0" lvl="0" indent="0" algn="l" defTabSz="97539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9DD9">
                    <a:lumMod val="50000"/>
                  </a:srgbClr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Kluson</a:t>
            </a: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rgbClr val="009DD9">
                    <a:lumMod val="50000"/>
                  </a:srgbClr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, 1204.2957</a:t>
            </a:r>
          </a:p>
          <a:p>
            <a:pPr marL="0" marR="0" lvl="0" indent="0" algn="l" defTabSz="97539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rgbClr val="009DD9">
                    <a:lumMod val="50000"/>
                  </a:srgbClr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Deffayet, </a:t>
            </a:r>
            <a:r>
              <a:rPr kumimoji="0" lang="en-CA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9DD9">
                    <a:lumMod val="50000"/>
                  </a:srgbClr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Mourad</a:t>
            </a: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rgbClr val="009DD9">
                    <a:lumMod val="50000"/>
                  </a:srgbClr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 &amp; Zahariade, 1207.6338</a:t>
            </a:r>
          </a:p>
          <a:p>
            <a:pPr marL="0" marR="0" lvl="0" indent="0" algn="l" defTabSz="97539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9DD9">
                    <a:lumMod val="50000"/>
                  </a:srgbClr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Alexandrov</a:t>
            </a: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rgbClr val="009DD9">
                    <a:lumMod val="50000"/>
                  </a:srgbClr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, 1308.6586</a:t>
            </a:r>
          </a:p>
          <a:p>
            <a:pPr marL="0" marR="0" lvl="0" indent="0" algn="l" defTabSz="97539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9DD9">
                    <a:lumMod val="50000"/>
                  </a:srgbClr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Kugo</a:t>
            </a: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rgbClr val="009DD9">
                    <a:lumMod val="50000"/>
                  </a:srgbClr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, </a:t>
            </a:r>
            <a:r>
              <a:rPr kumimoji="0" lang="en-CA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9DD9">
                    <a:lumMod val="50000"/>
                  </a:srgbClr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Ohta</a:t>
            </a: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rgbClr val="009DD9">
                    <a:lumMod val="50000"/>
                  </a:srgbClr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, 1401.3873 </a:t>
            </a:r>
          </a:p>
          <a:p>
            <a:pPr marL="0" marR="0" lvl="0" indent="0" algn="l" defTabSz="97539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9DD9">
                    <a:lumMod val="50000"/>
                  </a:srgbClr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Golovnev</a:t>
            </a: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rgbClr val="009DD9">
                    <a:lumMod val="50000"/>
                  </a:srgbClr>
                </a:solidFill>
                <a:effectLst/>
                <a:uLnTx/>
                <a:uFillTx/>
                <a:latin typeface="Constantia"/>
                <a:ea typeface="ＭＳ Ｐゴシック" pitchFamily="34" charset="-128"/>
                <a:cs typeface="+mn-cs"/>
              </a:rPr>
              <a:t>, 1401.6343, …</a:t>
            </a:r>
          </a:p>
        </p:txBody>
      </p:sp>
    </p:spTree>
    <p:extLst>
      <p:ext uri="{BB962C8B-B14F-4D97-AF65-F5344CB8AC3E}">
        <p14:creationId xmlns:p14="http://schemas.microsoft.com/office/powerpoint/2010/main" val="37435644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title"/>
          </p:nvPr>
        </p:nvSpPr>
        <p:spPr>
          <a:xfrm>
            <a:off x="805948" y="815076"/>
            <a:ext cx="7440930" cy="1127626"/>
          </a:xfrm>
          <a:noFill/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Observational Tests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15182" y="2396463"/>
            <a:ext cx="8716475" cy="4877527"/>
            <a:chOff x="44592" y="2175247"/>
            <a:chExt cx="8171695" cy="4572681"/>
          </a:xfrm>
        </p:grpSpPr>
        <p:sp>
          <p:nvSpPr>
            <p:cNvPr id="900097" name="Oval 900096"/>
            <p:cNvSpPr/>
            <p:nvPr/>
          </p:nvSpPr>
          <p:spPr>
            <a:xfrm>
              <a:off x="3131840" y="3573016"/>
              <a:ext cx="1872208" cy="115212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73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2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rPr>
                <a:t>Modified Gravity</a:t>
              </a:r>
            </a:p>
          </p:txBody>
        </p:sp>
        <p:cxnSp>
          <p:nvCxnSpPr>
            <p:cNvPr id="900100" name="Straight Arrow Connector 900099"/>
            <p:cNvCxnSpPr>
              <a:stCxn id="900097" idx="0"/>
            </p:cNvCxnSpPr>
            <p:nvPr/>
          </p:nvCxnSpPr>
          <p:spPr>
            <a:xfrm flipV="1">
              <a:off x="4067944" y="2708920"/>
              <a:ext cx="0" cy="864096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0101" name="TextBox 900100"/>
            <p:cNvSpPr txBox="1"/>
            <p:nvPr/>
          </p:nvSpPr>
          <p:spPr>
            <a:xfrm>
              <a:off x="3141699" y="2175247"/>
              <a:ext cx="1852490" cy="4558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73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60" b="0" i="0" u="none" strike="noStrike" kern="1200" cap="none" spc="0" normalizeH="0" baseline="0" noProof="0" dirty="0">
                  <a:ln>
                    <a:noFill/>
                  </a:ln>
                  <a:solidFill>
                    <a:srgbClr val="934BC9"/>
                  </a:solidFill>
                  <a:effectLst/>
                  <a:uLnTx/>
                  <a:uFillTx/>
                  <a:latin typeface="Constantia"/>
                  <a:ea typeface="ＭＳ Ｐゴシック" pitchFamily="34" charset="-128"/>
                  <a:cs typeface="+mn-cs"/>
                </a:rPr>
                <a:t>Solar System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298421" y="4989075"/>
              <a:ext cx="2917866" cy="11945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73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6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nstantia"/>
                  <a:ea typeface="ＭＳ Ｐゴシック" pitchFamily="34" charset="-128"/>
                  <a:cs typeface="+mn-cs"/>
                </a:rPr>
                <a:t>Weak Lensing</a:t>
              </a:r>
            </a:p>
            <a:p>
              <a:pPr marL="365771" marR="0" lvl="0" indent="-365771" algn="l" defTabSz="973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256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nstantia"/>
                  <a:ea typeface="ＭＳ Ｐゴシック" pitchFamily="34" charset="-128"/>
                  <a:cs typeface="+mn-cs"/>
                </a:rPr>
                <a:t>Cluster of galaxies</a:t>
              </a:r>
            </a:p>
            <a:p>
              <a:pPr marL="365771" marR="0" lvl="0" indent="-365771" algn="l" defTabSz="973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256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nstantia"/>
                  <a:ea typeface="ＭＳ Ｐゴシック" pitchFamily="34" charset="-128"/>
                  <a:cs typeface="+mn-cs"/>
                </a:rPr>
                <a:t>CMB, …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2155103" y="5553370"/>
              <a:ext cx="3825686" cy="11945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73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60" b="0" i="0" u="none" strike="noStrike" kern="1200" cap="none" spc="0" normalizeH="0" baseline="0" noProof="0" dirty="0">
                  <a:ln>
                    <a:noFill/>
                  </a:ln>
                  <a:solidFill>
                    <a:srgbClr val="934BC9"/>
                  </a:solidFill>
                  <a:effectLst/>
                  <a:uLnTx/>
                  <a:uFillTx/>
                  <a:latin typeface="Constantia"/>
                  <a:ea typeface="ＭＳ Ｐゴシック" pitchFamily="34" charset="-128"/>
                  <a:cs typeface="+mn-cs"/>
                </a:rPr>
                <a:t>Universe </a:t>
              </a:r>
              <a:br>
                <a:rPr kumimoji="0" lang="en-US" sz="2560" b="0" i="0" u="none" strike="noStrike" kern="1200" cap="none" spc="0" normalizeH="0" baseline="0" noProof="0" dirty="0">
                  <a:ln>
                    <a:noFill/>
                  </a:ln>
                  <a:solidFill>
                    <a:srgbClr val="934BC9"/>
                  </a:solidFill>
                  <a:effectLst/>
                  <a:uLnTx/>
                  <a:uFillTx/>
                  <a:latin typeface="Constantia"/>
                  <a:ea typeface="ＭＳ Ｐゴシック" pitchFamily="34" charset="-128"/>
                  <a:cs typeface="+mn-cs"/>
                </a:rPr>
              </a:br>
              <a:r>
                <a:rPr kumimoji="0" lang="en-US" sz="2560" b="0" i="0" u="none" strike="noStrike" kern="1200" cap="none" spc="0" normalizeH="0" baseline="0" noProof="0" dirty="0">
                  <a:ln>
                    <a:noFill/>
                  </a:ln>
                  <a:solidFill>
                    <a:srgbClr val="934BC9"/>
                  </a:solidFill>
                  <a:effectLst/>
                  <a:uLnTx/>
                  <a:uFillTx/>
                  <a:latin typeface="Constantia"/>
                  <a:ea typeface="ＭＳ Ｐゴシック" pitchFamily="34" charset="-128"/>
                  <a:cs typeface="+mn-cs"/>
                </a:rPr>
                <a:t>Evolution</a:t>
              </a:r>
              <a:br>
                <a:rPr kumimoji="0" lang="en-US" sz="2560" b="0" i="0" u="none" strike="noStrike" kern="1200" cap="none" spc="0" normalizeH="0" baseline="0" noProof="0" dirty="0">
                  <a:ln>
                    <a:noFill/>
                  </a:ln>
                  <a:solidFill>
                    <a:srgbClr val="934BC9"/>
                  </a:solidFill>
                  <a:effectLst/>
                  <a:uLnTx/>
                  <a:uFillTx/>
                  <a:latin typeface="Constantia"/>
                  <a:ea typeface="ＭＳ Ｐゴシック" pitchFamily="34" charset="-128"/>
                  <a:cs typeface="+mn-cs"/>
                </a:rPr>
              </a:br>
              <a:r>
                <a:rPr kumimoji="0" lang="en-US" sz="2560" b="0" i="0" u="none" strike="noStrike" kern="1200" cap="none" spc="0" normalizeH="0" baseline="0" noProof="0" dirty="0">
                  <a:ln>
                    <a:noFill/>
                  </a:ln>
                  <a:solidFill>
                    <a:srgbClr val="934BC9"/>
                  </a:solidFill>
                  <a:effectLst/>
                  <a:uLnTx/>
                  <a:uFillTx/>
                  <a:latin typeface="Constantia"/>
                  <a:ea typeface="ＭＳ Ｐゴシック" pitchFamily="34" charset="-128"/>
                  <a:cs typeface="+mn-cs"/>
                </a:rPr>
                <a:t>(Supernovae, BAO, CMB,…)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1158530" y="5173741"/>
              <a:ext cx="1567737" cy="825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73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60" b="0" i="0" u="none" strike="noStrike" kern="1200" cap="none" spc="0" normalizeH="0" baseline="0" noProof="0" dirty="0">
                  <a:ln>
                    <a:noFill/>
                  </a:ln>
                  <a:solidFill>
                    <a:srgbClr val="934BC9"/>
                  </a:solidFill>
                  <a:effectLst/>
                  <a:uLnTx/>
                  <a:uFillTx/>
                  <a:latin typeface="Constantia"/>
                  <a:ea typeface="ＭＳ Ｐゴシック" pitchFamily="34" charset="-128"/>
                  <a:cs typeface="+mn-cs"/>
                </a:rPr>
                <a:t>Structure </a:t>
              </a:r>
            </a:p>
            <a:p>
              <a:pPr marL="0" marR="0" lvl="0" indent="0" algn="ctr" defTabSz="973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60" b="0" i="0" u="none" strike="noStrike" kern="1200" cap="none" spc="0" normalizeH="0" baseline="0" noProof="0" dirty="0">
                  <a:ln>
                    <a:noFill/>
                  </a:ln>
                  <a:solidFill>
                    <a:srgbClr val="934BC9"/>
                  </a:solidFill>
                  <a:effectLst/>
                  <a:uLnTx/>
                  <a:uFillTx/>
                  <a:latin typeface="Constantia"/>
                  <a:ea typeface="ＭＳ Ｐゴシック" pitchFamily="34" charset="-128"/>
                  <a:cs typeface="+mn-cs"/>
                </a:rPr>
                <a:t>Formation</a:t>
              </a:r>
            </a:p>
          </p:txBody>
        </p:sp>
        <p:sp>
          <p:nvSpPr>
            <p:cNvPr id="900111" name="TextBox 900110"/>
            <p:cNvSpPr txBox="1"/>
            <p:nvPr/>
          </p:nvSpPr>
          <p:spPr>
            <a:xfrm>
              <a:off x="44592" y="3726737"/>
              <a:ext cx="2439176" cy="825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73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60" b="0" i="0" u="none" strike="noStrike" kern="1200" cap="none" spc="0" normalizeH="0" baseline="0" noProof="0" dirty="0">
                  <a:ln>
                    <a:noFill/>
                  </a:ln>
                  <a:solidFill>
                    <a:srgbClr val="934BC9"/>
                  </a:solidFill>
                  <a:effectLst/>
                  <a:uLnTx/>
                  <a:uFillTx/>
                  <a:latin typeface="Constantia"/>
                  <a:ea typeface="ＭＳ Ｐゴシック" pitchFamily="34" charset="-128"/>
                  <a:cs typeface="+mn-cs"/>
                </a:rPr>
                <a:t>Gravitational Waves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836680" y="2708920"/>
              <a:ext cx="2439176" cy="455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73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60" b="0" i="0" u="none" strike="noStrike" kern="1200" cap="none" spc="0" normalizeH="0" baseline="0" noProof="0" dirty="0">
                  <a:ln>
                    <a:noFill/>
                  </a:ln>
                  <a:solidFill>
                    <a:srgbClr val="934BC9"/>
                  </a:solidFill>
                  <a:effectLst/>
                  <a:uLnTx/>
                  <a:uFillTx/>
                  <a:latin typeface="Constantia"/>
                  <a:ea typeface="ＭＳ Ｐゴシック" pitchFamily="34" charset="-128"/>
                  <a:cs typeface="+mn-cs"/>
                </a:rPr>
                <a:t>Binary Pulsars</a:t>
              </a:r>
            </a:p>
          </p:txBody>
        </p:sp>
        <p:cxnSp>
          <p:nvCxnSpPr>
            <p:cNvPr id="18" name="Straight Arrow Connector 17"/>
            <p:cNvCxnSpPr>
              <a:stCxn id="900097" idx="7"/>
            </p:cNvCxnSpPr>
            <p:nvPr/>
          </p:nvCxnSpPr>
          <p:spPr>
            <a:xfrm flipV="1">
              <a:off x="4729869" y="3090945"/>
              <a:ext cx="611009" cy="650796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5400000" flipV="1">
              <a:off x="5436096" y="3717032"/>
              <a:ext cx="0" cy="864096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rot="16200000" flipH="1" flipV="1">
              <a:off x="2699792" y="3717032"/>
              <a:ext cx="0" cy="864096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16200000" flipV="1">
              <a:off x="2826335" y="3124982"/>
              <a:ext cx="611009" cy="650796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4091154" y="4725144"/>
              <a:ext cx="0" cy="864096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4753079" y="4581128"/>
              <a:ext cx="611009" cy="650796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5400000">
              <a:off x="2849545" y="4633243"/>
              <a:ext cx="611009" cy="650796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5298177" y="2629280"/>
              <a:ext cx="1735271" cy="4558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73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6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nstantia"/>
                  <a:ea typeface="ＭＳ Ｐゴシック" pitchFamily="34" charset="-128"/>
                  <a:cs typeface="+mn-cs"/>
                </a:rPr>
                <a:t>Black Holes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992900" y="3918246"/>
              <a:ext cx="1725532" cy="4558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73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6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nstantia"/>
                  <a:ea typeface="ＭＳ Ｐゴシック" pitchFamily="34" charset="-128"/>
                  <a:cs typeface="+mn-cs"/>
                </a:rPr>
                <a:t>Supernovae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77373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6087418" y="1315415"/>
            <a:ext cx="3076669" cy="1460443"/>
            <a:chOff x="5492763" y="1719470"/>
            <a:chExt cx="3678005" cy="1808921"/>
          </a:xfrm>
        </p:grpSpPr>
        <p:pic>
          <p:nvPicPr>
            <p:cNvPr id="19" name="Picture 5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48" t="28598" r="15451" b="37220"/>
            <a:stretch/>
          </p:blipFill>
          <p:spPr bwMode="auto">
            <a:xfrm>
              <a:off x="5492763" y="1719470"/>
              <a:ext cx="3678005" cy="1649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5492763" y="2991678"/>
              <a:ext cx="2051037" cy="5367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9579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418" y="3299788"/>
            <a:ext cx="2868673" cy="179292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9528" y="6999455"/>
            <a:ext cx="4947188" cy="393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9579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6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CdR</a:t>
            </a:r>
            <a:r>
              <a:rPr kumimoji="0" lang="en-US" sz="19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, Deskins, Tolley, Zhou, 1606.08462, RMP</a:t>
            </a:r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313288" y="-816782"/>
            <a:ext cx="5071296" cy="5731722"/>
            <a:chOff x="336" y="-742"/>
            <a:chExt cx="5475" cy="6188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336" y="-742"/>
              <a:ext cx="5472" cy="6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9574" tIns="44787" rIns="89574" bIns="4478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9579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029"/>
            <a:stretch/>
          </p:blipFill>
          <p:spPr bwMode="auto">
            <a:xfrm>
              <a:off x="336" y="3551"/>
              <a:ext cx="5475" cy="1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4"/>
          <p:cNvGrpSpPr>
            <a:grpSpLocks noChangeAspect="1"/>
          </p:cNvGrpSpPr>
          <p:nvPr/>
        </p:nvGrpSpPr>
        <p:grpSpPr bwMode="auto">
          <a:xfrm>
            <a:off x="293011" y="1281533"/>
            <a:ext cx="5071296" cy="5926238"/>
            <a:chOff x="336" y="-952"/>
            <a:chExt cx="5475" cy="6398"/>
          </a:xfrm>
        </p:grpSpPr>
        <p:sp>
          <p:nvSpPr>
            <p:cNvPr id="22" name="AutoShape 3"/>
            <p:cNvSpPr>
              <a:spLocks noChangeAspect="1" noChangeArrowheads="1" noTextEdit="1"/>
            </p:cNvSpPr>
            <p:nvPr/>
          </p:nvSpPr>
          <p:spPr bwMode="auto">
            <a:xfrm>
              <a:off x="336" y="-742"/>
              <a:ext cx="5472" cy="6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9574" tIns="44787" rIns="89574" bIns="4478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9579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23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995"/>
            <a:stretch/>
          </p:blipFill>
          <p:spPr bwMode="auto">
            <a:xfrm>
              <a:off x="336" y="-952"/>
              <a:ext cx="5475" cy="1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293011" y="5487489"/>
            <a:ext cx="9088095" cy="1537879"/>
            <a:chOff x="2777273" y="1556047"/>
            <a:chExt cx="9088095" cy="1537879"/>
          </a:xfrm>
        </p:grpSpPr>
        <p:grpSp>
          <p:nvGrpSpPr>
            <p:cNvPr id="26" name="Group 25"/>
            <p:cNvGrpSpPr/>
            <p:nvPr/>
          </p:nvGrpSpPr>
          <p:grpSpPr>
            <a:xfrm>
              <a:off x="7904884" y="1801172"/>
              <a:ext cx="3960484" cy="1292754"/>
              <a:chOff x="539552" y="4727308"/>
              <a:chExt cx="7406553" cy="2629444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539552" y="4727308"/>
                <a:ext cx="7406553" cy="2230084"/>
                <a:chOff x="-634236" y="4883978"/>
                <a:chExt cx="7406553" cy="2230084"/>
              </a:xfrm>
            </p:grpSpPr>
            <p:cxnSp>
              <p:nvCxnSpPr>
                <p:cNvPr id="29" name="Straight Arrow Connector 28"/>
                <p:cNvCxnSpPr/>
                <p:nvPr/>
              </p:nvCxnSpPr>
              <p:spPr>
                <a:xfrm flipV="1">
                  <a:off x="1331640" y="5380650"/>
                  <a:ext cx="18713" cy="1206902"/>
                </a:xfrm>
                <a:prstGeom prst="straightConnector1">
                  <a:avLst/>
                </a:prstGeom>
                <a:ln w="76200">
                  <a:solidFill>
                    <a:srgbClr val="4A0F6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Arrow Connector 29"/>
                <p:cNvCxnSpPr/>
                <p:nvPr/>
              </p:nvCxnSpPr>
              <p:spPr>
                <a:xfrm>
                  <a:off x="1043608" y="6491893"/>
                  <a:ext cx="5319688" cy="0"/>
                </a:xfrm>
                <a:prstGeom prst="straightConnector1">
                  <a:avLst/>
                </a:prstGeom>
                <a:ln w="57150">
                  <a:solidFill>
                    <a:srgbClr val="4A0F6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376269" y="6175078"/>
                  <a:ext cx="396048" cy="566290"/>
                </a:xfrm>
                <a:prstGeom prst="rect">
                  <a:avLst/>
                </a:prstGeom>
              </p:spPr>
            </p:pic>
            <p:pic>
              <p:nvPicPr>
                <p:cNvPr id="32" name="Picture 31"/>
                <p:cNvPicPr>
                  <a:picLocks noChangeAspect="1"/>
                </p:cNvPicPr>
                <p:nvPr/>
              </p:nvPicPr>
              <p:blipFill>
                <a:blip r:embed="rId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-634236" y="4883978"/>
                  <a:ext cx="1868512" cy="1221972"/>
                </a:xfrm>
                <a:prstGeom prst="rect">
                  <a:avLst/>
                </a:prstGeom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923928" y="6369861"/>
                  <a:ext cx="1190927" cy="744201"/>
                </a:xfrm>
                <a:prstGeom prst="rect">
                  <a:avLst/>
                </a:prstGeom>
              </p:spPr>
            </p:pic>
          </p:grpSp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564336" y="4797152"/>
                <a:ext cx="4150519" cy="2559600"/>
              </a:xfrm>
              <a:prstGeom prst="rect">
                <a:avLst/>
              </a:prstGeom>
            </p:spPr>
          </p:pic>
        </p:grpSp>
        <p:pic>
          <p:nvPicPr>
            <p:cNvPr id="35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084" b="48476"/>
            <a:stretch/>
          </p:blipFill>
          <p:spPr bwMode="auto">
            <a:xfrm>
              <a:off x="2780031" y="1556047"/>
              <a:ext cx="5071296" cy="1000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510" b="38134"/>
            <a:stretch/>
          </p:blipFill>
          <p:spPr bwMode="auto">
            <a:xfrm>
              <a:off x="2777273" y="2556265"/>
              <a:ext cx="5071296" cy="307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603" t="59620" b="38134"/>
            <a:stretch/>
          </p:blipFill>
          <p:spPr bwMode="auto">
            <a:xfrm>
              <a:off x="6373634" y="2556265"/>
              <a:ext cx="324403" cy="128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" name="TextBox 37"/>
          <p:cNvSpPr txBox="1"/>
          <p:nvPr/>
        </p:nvSpPr>
        <p:spPr>
          <a:xfrm>
            <a:off x="2319049" y="341845"/>
            <a:ext cx="51155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5EA4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How light is gravity ???</a:t>
            </a:r>
          </a:p>
        </p:txBody>
      </p:sp>
    </p:spTree>
    <p:extLst>
      <p:ext uri="{BB962C8B-B14F-4D97-AF65-F5344CB8AC3E}">
        <p14:creationId xmlns:p14="http://schemas.microsoft.com/office/powerpoint/2010/main" val="22711401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99528" y="6999455"/>
            <a:ext cx="4947188" cy="393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89579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6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CdR</a:t>
            </a:r>
            <a:r>
              <a:rPr kumimoji="0" lang="en-US" sz="19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, Deskins, Tolley, Zhou, 1606.08462, RMP</a:t>
            </a:r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313288" y="-816782"/>
            <a:ext cx="5071296" cy="5731722"/>
            <a:chOff x="336" y="-742"/>
            <a:chExt cx="5475" cy="6188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336" y="-742"/>
              <a:ext cx="5472" cy="6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9574" tIns="44787" rIns="89574" bIns="4478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9579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029"/>
            <a:stretch/>
          </p:blipFill>
          <p:spPr bwMode="auto">
            <a:xfrm>
              <a:off x="336" y="3551"/>
              <a:ext cx="5475" cy="1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4"/>
          <p:cNvGrpSpPr>
            <a:grpSpLocks noChangeAspect="1"/>
          </p:cNvGrpSpPr>
          <p:nvPr/>
        </p:nvGrpSpPr>
        <p:grpSpPr bwMode="auto">
          <a:xfrm>
            <a:off x="293011" y="1281533"/>
            <a:ext cx="5071296" cy="5926238"/>
            <a:chOff x="336" y="-952"/>
            <a:chExt cx="5475" cy="6398"/>
          </a:xfrm>
        </p:grpSpPr>
        <p:sp>
          <p:nvSpPr>
            <p:cNvPr id="22" name="AutoShape 3"/>
            <p:cNvSpPr>
              <a:spLocks noChangeAspect="1" noChangeArrowheads="1" noTextEdit="1"/>
            </p:cNvSpPr>
            <p:nvPr/>
          </p:nvSpPr>
          <p:spPr bwMode="auto">
            <a:xfrm>
              <a:off x="336" y="-742"/>
              <a:ext cx="5472" cy="6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9574" tIns="44787" rIns="89574" bIns="4478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9579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  <p:pic>
          <p:nvPicPr>
            <p:cNvPr id="23" name="Picture 5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995"/>
            <a:stretch/>
          </p:blipFill>
          <p:spPr bwMode="auto">
            <a:xfrm>
              <a:off x="336" y="-952"/>
              <a:ext cx="5475" cy="1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5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4" b="48476"/>
          <a:stretch/>
        </p:blipFill>
        <p:spPr bwMode="auto">
          <a:xfrm>
            <a:off x="295769" y="5487489"/>
            <a:ext cx="5071296" cy="1000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10" b="38134"/>
          <a:stretch/>
        </p:blipFill>
        <p:spPr bwMode="auto">
          <a:xfrm>
            <a:off x="293011" y="6487707"/>
            <a:ext cx="5071296" cy="307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03" t="59620" b="38134"/>
          <a:stretch/>
        </p:blipFill>
        <p:spPr bwMode="auto">
          <a:xfrm>
            <a:off x="3889372" y="6487707"/>
            <a:ext cx="324403" cy="12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2319049" y="341845"/>
            <a:ext cx="51155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5EA4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How light is gravity ???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5963478" y="1811761"/>
            <a:ext cx="0" cy="5440964"/>
          </a:xfrm>
          <a:prstGeom prst="straightConnector1">
            <a:avLst/>
          </a:prstGeom>
          <a:ln w="571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278290" y="1920506"/>
            <a:ext cx="26436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Cleanest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(least model dependent)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093956" y="3716447"/>
            <a:ext cx="30123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Only for models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that carry a helicity-0 mode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ie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. For Local and Lorentz-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invariant models)</a:t>
            </a:r>
          </a:p>
        </p:txBody>
      </p:sp>
    </p:spTree>
    <p:extLst>
      <p:ext uri="{BB962C8B-B14F-4D97-AF65-F5344CB8AC3E}">
        <p14:creationId xmlns:p14="http://schemas.microsoft.com/office/powerpoint/2010/main" val="6173320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74B4AC-2D21-17BB-F13F-861E80D94F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72" t="2" r="19609" b="84135"/>
          <a:stretch/>
        </p:blipFill>
        <p:spPr>
          <a:xfrm>
            <a:off x="324157" y="1477354"/>
            <a:ext cx="9105285" cy="1134669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319049" y="341845"/>
            <a:ext cx="51155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5EA4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How light is gravity ???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AFA383-87B9-0517-3100-35282FAE48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29" t="61785" r="11109" b="1604"/>
          <a:stretch/>
        </p:blipFill>
        <p:spPr>
          <a:xfrm>
            <a:off x="142189" y="2693945"/>
            <a:ext cx="9530299" cy="21903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B09237C-C65A-15C5-790A-4E1F925876B8}"/>
              </a:ext>
            </a:extLst>
          </p:cNvPr>
          <p:cNvSpPr txBox="1"/>
          <p:nvPr/>
        </p:nvSpPr>
        <p:spPr>
          <a:xfrm>
            <a:off x="8001094" y="2405956"/>
            <a:ext cx="1402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2310.07469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360064-E82E-5F3C-022F-CAE1B4DFCAA2}"/>
              </a:ext>
            </a:extLst>
          </p:cNvPr>
          <p:cNvSpPr/>
          <p:nvPr/>
        </p:nvSpPr>
        <p:spPr>
          <a:xfrm>
            <a:off x="5600700" y="1697431"/>
            <a:ext cx="3803342" cy="423277"/>
          </a:xfrm>
          <a:prstGeom prst="rect">
            <a:avLst/>
          </a:prstGeom>
          <a:solidFill>
            <a:srgbClr val="CC00CC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17568E-6F3A-7E03-2A54-09C18DA530F0}"/>
              </a:ext>
            </a:extLst>
          </p:cNvPr>
          <p:cNvSpPr/>
          <p:nvPr/>
        </p:nvSpPr>
        <p:spPr>
          <a:xfrm>
            <a:off x="6642100" y="4469395"/>
            <a:ext cx="2387600" cy="351423"/>
          </a:xfrm>
          <a:prstGeom prst="rect">
            <a:avLst/>
          </a:prstGeom>
          <a:solidFill>
            <a:srgbClr val="CC00CC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826890-B24E-8274-728F-1140101DA568}"/>
              </a:ext>
            </a:extLst>
          </p:cNvPr>
          <p:cNvSpPr txBox="1"/>
          <p:nvPr/>
        </p:nvSpPr>
        <p:spPr>
          <a:xfrm>
            <a:off x="244079" y="5575806"/>
            <a:ext cx="6815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Constraints modifications of the dispersion relation</a:t>
            </a: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3300C258-B562-EA8F-6925-67979258A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855" y="6015977"/>
            <a:ext cx="2758595" cy="1105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EB9A95F-5173-5EE0-02F6-5FCBBFC350AA}"/>
              </a:ext>
            </a:extLst>
          </p:cNvPr>
          <p:cNvSpPr txBox="1"/>
          <p:nvPr/>
        </p:nvSpPr>
        <p:spPr>
          <a:xfrm>
            <a:off x="4364831" y="6106785"/>
            <a:ext cx="53887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Generic for the helicity-2 modes of any Lorentz invariant model of massive gravity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(including DGP at the level of spectral representation)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668F1D7-350A-5FE7-D7B5-C448C75A81ED}"/>
              </a:ext>
            </a:extLst>
          </p:cNvPr>
          <p:cNvSpPr/>
          <p:nvPr/>
        </p:nvSpPr>
        <p:spPr>
          <a:xfrm>
            <a:off x="112694" y="1665285"/>
            <a:ext cx="9498718" cy="3300006"/>
          </a:xfrm>
          <a:prstGeom prst="roundRect">
            <a:avLst>
              <a:gd name="adj" fmla="val 8623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4972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3Ddf2">
            <a:hlinkClick r:id="" action="ppaction://media"/>
            <a:extLst>
              <a:ext uri="{FF2B5EF4-FFF2-40B4-BE49-F238E27FC236}">
                <a16:creationId xmlns:a16="http://schemas.microsoft.com/office/drawing/2014/main" id="{AE893189-31ED-0CE9-185F-C1C7CF13B2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clrChange>
              <a:clrFrom>
                <a:srgbClr val="FBFCFF"/>
              </a:clrFrom>
              <a:clrTo>
                <a:srgbClr val="FBFCFF">
                  <a:alpha val="0"/>
                </a:srgbClr>
              </a:clrTo>
            </a:clrChange>
          </a:blip>
          <a:srcRect l="29060" t="16772" r="31561" b="17869"/>
          <a:stretch/>
        </p:blipFill>
        <p:spPr>
          <a:xfrm>
            <a:off x="5011456" y="5483299"/>
            <a:ext cx="2058916" cy="191185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724CC76-B1D0-4A58-9D05-0C6546E37162}"/>
              </a:ext>
            </a:extLst>
          </p:cNvPr>
          <p:cNvSpPr txBox="1">
            <a:spLocks/>
          </p:cNvSpPr>
          <p:nvPr/>
        </p:nvSpPr>
        <p:spPr>
          <a:xfrm>
            <a:off x="394817" y="-28382"/>
            <a:ext cx="8963963" cy="1300899"/>
          </a:xfrm>
          <a:prstGeom prst="rect">
            <a:avLst/>
          </a:prstGeom>
        </p:spPr>
        <p:txBody>
          <a:bodyPr vert="horz" lIns="0" tIns="45616" rIns="0" b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4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Physics under 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the Gravitational Rainbow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129F85D-6399-406A-BF87-543B675AED07}"/>
              </a:ext>
            </a:extLst>
          </p:cNvPr>
          <p:cNvGrpSpPr/>
          <p:nvPr/>
        </p:nvGrpSpPr>
        <p:grpSpPr>
          <a:xfrm>
            <a:off x="-37505" y="3256317"/>
            <a:ext cx="9791099" cy="1259320"/>
            <a:chOff x="-37505" y="3256317"/>
            <a:chExt cx="9791099" cy="125932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6D72A7D-5995-41C4-8FD7-34C74E83DAFC}"/>
                </a:ext>
              </a:extLst>
            </p:cNvPr>
            <p:cNvSpPr/>
            <p:nvPr/>
          </p:nvSpPr>
          <p:spPr>
            <a:xfrm>
              <a:off x="468930" y="3256936"/>
              <a:ext cx="8614110" cy="481781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E3E7D7-4969-4706-A5E4-1F23BEFFF3F0}"/>
                </a:ext>
              </a:extLst>
            </p:cNvPr>
            <p:cNvSpPr/>
            <p:nvPr/>
          </p:nvSpPr>
          <p:spPr>
            <a:xfrm>
              <a:off x="8942363" y="3256936"/>
              <a:ext cx="811231" cy="481781"/>
            </a:xfrm>
            <a:prstGeom prst="rect">
              <a:avLst/>
            </a:prstGeom>
            <a:gradFill flip="none" rotWithShape="1">
              <a:gsLst>
                <a:gs pos="47000">
                  <a:srgbClr val="6B1C92"/>
                </a:gs>
                <a:gs pos="0">
                  <a:srgbClr val="6B1C92"/>
                </a:gs>
                <a:gs pos="100000">
                  <a:schemeClr val="tx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8342F5F-5CC2-4D60-A0F8-02BD82CEAE8C}"/>
                </a:ext>
              </a:extLst>
            </p:cNvPr>
            <p:cNvSpPr/>
            <p:nvPr/>
          </p:nvSpPr>
          <p:spPr>
            <a:xfrm flipH="1">
              <a:off x="-37505" y="3256936"/>
              <a:ext cx="534213" cy="481781"/>
            </a:xfrm>
            <a:prstGeom prst="rect">
              <a:avLst/>
            </a:prstGeom>
            <a:gradFill flip="none" rotWithShape="1">
              <a:gsLst>
                <a:gs pos="30000">
                  <a:srgbClr val="DC2222"/>
                </a:gs>
                <a:gs pos="0">
                  <a:srgbClr val="DC2222"/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C1A4BD3-ABFB-4C10-AA5C-0011C8E3DF55}"/>
                    </a:ext>
                  </a:extLst>
                </p:cNvPr>
                <p:cNvSpPr txBox="1"/>
                <p:nvPr/>
              </p:nvSpPr>
              <p:spPr>
                <a:xfrm>
                  <a:off x="484774" y="4115527"/>
                  <a:ext cx="53937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GB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𝐻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C1A4BD3-ABFB-4C10-AA5C-0011C8E3DF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4774" y="4115527"/>
                  <a:ext cx="539378" cy="400110"/>
                </a:xfrm>
                <a:prstGeom prst="rect">
                  <a:avLst/>
                </a:prstGeom>
                <a:blipFill>
                  <a:blip r:embed="rId8"/>
                  <a:stretch>
                    <a:fillRect b="-151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851C6DF-AD81-46FC-8587-4FFD2EDEFB9B}"/>
                </a:ext>
              </a:extLst>
            </p:cNvPr>
            <p:cNvCxnSpPr/>
            <p:nvPr/>
          </p:nvCxnSpPr>
          <p:spPr>
            <a:xfrm>
              <a:off x="788028" y="3256317"/>
              <a:ext cx="0" cy="4824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4A74FD6-671C-41E2-A90F-9A74EC3F743D}"/>
                    </a:ext>
                  </a:extLst>
                </p:cNvPr>
                <p:cNvSpPr txBox="1"/>
                <p:nvPr/>
              </p:nvSpPr>
              <p:spPr>
                <a:xfrm>
                  <a:off x="404265" y="3785122"/>
                  <a:ext cx="61747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−18</m:t>
                        </m:r>
                      </m:oMath>
                    </m:oMathPara>
                  </a14:m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4A74FD6-671C-41E2-A90F-9A74EC3F74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4265" y="3785122"/>
                  <a:ext cx="617477" cy="33855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4364421-9EB1-4F97-AE3C-C4701CBDCFD6}"/>
                </a:ext>
              </a:extLst>
            </p:cNvPr>
            <p:cNvCxnSpPr/>
            <p:nvPr/>
          </p:nvCxnSpPr>
          <p:spPr>
            <a:xfrm>
              <a:off x="1549186" y="3256317"/>
              <a:ext cx="0" cy="4824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096BEFF-52BA-43FB-BE21-ADA379DF53DD}"/>
                    </a:ext>
                  </a:extLst>
                </p:cNvPr>
                <p:cNvSpPr txBox="1"/>
                <p:nvPr/>
              </p:nvSpPr>
              <p:spPr>
                <a:xfrm>
                  <a:off x="1162014" y="3785122"/>
                  <a:ext cx="61747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−16</m:t>
                        </m:r>
                      </m:oMath>
                    </m:oMathPara>
                  </a14:m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096BEFF-52BA-43FB-BE21-ADA379DF53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2014" y="3785122"/>
                  <a:ext cx="617477" cy="33855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065C90D-BB75-4AD7-BBA5-7D6CDCF40565}"/>
                </a:ext>
              </a:extLst>
            </p:cNvPr>
            <p:cNvCxnSpPr/>
            <p:nvPr/>
          </p:nvCxnSpPr>
          <p:spPr>
            <a:xfrm>
              <a:off x="2310344" y="3256317"/>
              <a:ext cx="0" cy="4824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8AB61610-B737-4473-92DD-B6C293DCAA9F}"/>
                    </a:ext>
                  </a:extLst>
                </p:cNvPr>
                <p:cNvSpPr txBox="1"/>
                <p:nvPr/>
              </p:nvSpPr>
              <p:spPr>
                <a:xfrm>
                  <a:off x="1933825" y="3785122"/>
                  <a:ext cx="61747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−14</m:t>
                        </m:r>
                      </m:oMath>
                    </m:oMathPara>
                  </a14:m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8AB61610-B737-4473-92DD-B6C293DCAA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33825" y="3785122"/>
                  <a:ext cx="617477" cy="33855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7F4970D-734B-40DE-8AD7-D98D806060DB}"/>
                </a:ext>
              </a:extLst>
            </p:cNvPr>
            <p:cNvCxnSpPr/>
            <p:nvPr/>
          </p:nvCxnSpPr>
          <p:spPr>
            <a:xfrm>
              <a:off x="3071502" y="3256317"/>
              <a:ext cx="0" cy="4824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AC8BB499-A406-4D59-B8C1-87B12A53029D}"/>
                    </a:ext>
                  </a:extLst>
                </p:cNvPr>
                <p:cNvSpPr txBox="1"/>
                <p:nvPr/>
              </p:nvSpPr>
              <p:spPr>
                <a:xfrm>
                  <a:off x="2682193" y="3785122"/>
                  <a:ext cx="61747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−12</m:t>
                        </m:r>
                      </m:oMath>
                    </m:oMathPara>
                  </a14:m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AC8BB499-A406-4D59-B8C1-87B12A5302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82193" y="3785122"/>
                  <a:ext cx="617477" cy="33855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FF78ACF-CCFF-4B58-916B-B1A5B4FB9808}"/>
                </a:ext>
              </a:extLst>
            </p:cNvPr>
            <p:cNvCxnSpPr/>
            <p:nvPr/>
          </p:nvCxnSpPr>
          <p:spPr>
            <a:xfrm>
              <a:off x="3832660" y="3256317"/>
              <a:ext cx="0" cy="4824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9A1BF988-CDD0-449C-B706-EF11B142237A}"/>
                    </a:ext>
                  </a:extLst>
                </p:cNvPr>
                <p:cNvSpPr txBox="1"/>
                <p:nvPr/>
              </p:nvSpPr>
              <p:spPr>
                <a:xfrm>
                  <a:off x="3454001" y="3785122"/>
                  <a:ext cx="61747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−10</m:t>
                        </m:r>
                      </m:oMath>
                    </m:oMathPara>
                  </a14:m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9A1BF988-CDD0-449C-B706-EF11B14223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54001" y="3785122"/>
                  <a:ext cx="617477" cy="338554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B203BEF-03A9-4629-9D14-9E7BBDA23E12}"/>
                </a:ext>
              </a:extLst>
            </p:cNvPr>
            <p:cNvCxnSpPr/>
            <p:nvPr/>
          </p:nvCxnSpPr>
          <p:spPr>
            <a:xfrm>
              <a:off x="4593818" y="3256317"/>
              <a:ext cx="0" cy="4824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AD35ADCF-1F91-47C6-A686-87DE6A147807}"/>
                    </a:ext>
                  </a:extLst>
                </p:cNvPr>
                <p:cNvSpPr txBox="1"/>
                <p:nvPr/>
              </p:nvSpPr>
              <p:spPr>
                <a:xfrm>
                  <a:off x="4272711" y="3785122"/>
                  <a:ext cx="503663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−8</m:t>
                        </m:r>
                      </m:oMath>
                    </m:oMathPara>
                  </a14:m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AD35ADCF-1F91-47C6-A686-87DE6A1478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72711" y="3785122"/>
                  <a:ext cx="503663" cy="338554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0B9AA74-5601-4C14-B5A5-E4EEC90514B0}"/>
                </a:ext>
              </a:extLst>
            </p:cNvPr>
            <p:cNvCxnSpPr/>
            <p:nvPr/>
          </p:nvCxnSpPr>
          <p:spPr>
            <a:xfrm>
              <a:off x="5354976" y="3256317"/>
              <a:ext cx="0" cy="4824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EC267FB-C695-48F5-912F-7850EF51B4BA}"/>
                    </a:ext>
                  </a:extLst>
                </p:cNvPr>
                <p:cNvSpPr txBox="1"/>
                <p:nvPr/>
              </p:nvSpPr>
              <p:spPr>
                <a:xfrm>
                  <a:off x="5033867" y="3785122"/>
                  <a:ext cx="50366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−6</m:t>
                        </m:r>
                      </m:oMath>
                    </m:oMathPara>
                  </a14:m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EC267FB-C695-48F5-912F-7850EF51B4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33867" y="3785122"/>
                  <a:ext cx="503664" cy="33855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3ABF314-7E98-4D63-9E84-481AD63EF300}"/>
                </a:ext>
              </a:extLst>
            </p:cNvPr>
            <p:cNvCxnSpPr/>
            <p:nvPr/>
          </p:nvCxnSpPr>
          <p:spPr>
            <a:xfrm>
              <a:off x="6116134" y="3256317"/>
              <a:ext cx="0" cy="4824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18F2B82E-7757-46DE-B0A2-6568DE9082D0}"/>
                    </a:ext>
                  </a:extLst>
                </p:cNvPr>
                <p:cNvSpPr txBox="1"/>
                <p:nvPr/>
              </p:nvSpPr>
              <p:spPr>
                <a:xfrm>
                  <a:off x="5790337" y="3785122"/>
                  <a:ext cx="503663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−4</m:t>
                        </m:r>
                      </m:oMath>
                    </m:oMathPara>
                  </a14:m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18F2B82E-7757-46DE-B0A2-6568DE9082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90337" y="3785122"/>
                  <a:ext cx="503663" cy="338554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FBA661F-22C1-44FD-AE1E-5CEC637451B2}"/>
                </a:ext>
              </a:extLst>
            </p:cNvPr>
            <p:cNvCxnSpPr/>
            <p:nvPr/>
          </p:nvCxnSpPr>
          <p:spPr>
            <a:xfrm>
              <a:off x="6877292" y="3256317"/>
              <a:ext cx="0" cy="4824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92E9784E-781C-456A-81CC-CC609D14899D}"/>
                    </a:ext>
                  </a:extLst>
                </p:cNvPr>
                <p:cNvSpPr txBox="1"/>
                <p:nvPr/>
              </p:nvSpPr>
              <p:spPr>
                <a:xfrm>
                  <a:off x="6556189" y="3785122"/>
                  <a:ext cx="50366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−2</m:t>
                        </m:r>
                      </m:oMath>
                    </m:oMathPara>
                  </a14:m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92E9784E-781C-456A-81CC-CC609D1489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6189" y="3785122"/>
                  <a:ext cx="503664" cy="338554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22287E2-92ED-4530-8A09-7A7EECF28D70}"/>
                </a:ext>
              </a:extLst>
            </p:cNvPr>
            <p:cNvCxnSpPr/>
            <p:nvPr/>
          </p:nvCxnSpPr>
          <p:spPr>
            <a:xfrm>
              <a:off x="7638450" y="3256317"/>
              <a:ext cx="0" cy="4824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F486B11-A2C6-4475-9467-5007F82071E8}"/>
                    </a:ext>
                  </a:extLst>
                </p:cNvPr>
                <p:cNvSpPr txBox="1"/>
                <p:nvPr/>
              </p:nvSpPr>
              <p:spPr>
                <a:xfrm>
                  <a:off x="7467404" y="3785122"/>
                  <a:ext cx="349775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0</m:t>
                        </m:r>
                      </m:oMath>
                    </m:oMathPara>
                  </a14:m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F486B11-A2C6-4475-9467-5007F82071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67404" y="3785122"/>
                  <a:ext cx="349775" cy="338554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696DC41-9F9E-44C6-8CC5-E8D4E60B5B67}"/>
                </a:ext>
              </a:extLst>
            </p:cNvPr>
            <p:cNvCxnSpPr/>
            <p:nvPr/>
          </p:nvCxnSpPr>
          <p:spPr>
            <a:xfrm>
              <a:off x="8399613" y="3256317"/>
              <a:ext cx="0" cy="4824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3F6050E-EB8B-4182-BACD-E3F891133E47}"/>
                    </a:ext>
                  </a:extLst>
                </p:cNvPr>
                <p:cNvSpPr txBox="1"/>
                <p:nvPr/>
              </p:nvSpPr>
              <p:spPr>
                <a:xfrm>
                  <a:off x="8220040" y="3785122"/>
                  <a:ext cx="34977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2</m:t>
                        </m:r>
                      </m:oMath>
                    </m:oMathPara>
                  </a14:m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3F6050E-EB8B-4182-BACD-E3F891133E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20040" y="3785122"/>
                  <a:ext cx="349776" cy="338554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C2184E4-D7A5-41C3-8FA0-4F5D67152046}"/>
                </a:ext>
              </a:extLst>
            </p:cNvPr>
            <p:cNvSpPr txBox="1"/>
            <p:nvPr/>
          </p:nvSpPr>
          <p:spPr>
            <a:xfrm>
              <a:off x="8880187" y="3777308"/>
              <a:ext cx="8675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rPr>
                <a:t>Log k/Hz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C2D53CC-77B5-4193-8021-ACD3C1F354C8}"/>
              </a:ext>
            </a:extLst>
          </p:cNvPr>
          <p:cNvSpPr txBox="1"/>
          <p:nvPr/>
        </p:nvSpPr>
        <p:spPr>
          <a:xfrm>
            <a:off x="792132" y="1584414"/>
            <a:ext cx="15392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Primordial GWs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2052" name="Picture 4" descr="Project] PTA-France - Gravitational wave search with a Pulsar Timing Array  | Site Web IRD">
            <a:extLst>
              <a:ext uri="{FF2B5EF4-FFF2-40B4-BE49-F238E27FC236}">
                <a16:creationId xmlns:a16="http://schemas.microsoft.com/office/drawing/2014/main" id="{CEB9BF3B-D7E8-442E-AB9D-D0D8F7C6AF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0"/>
          <a:stretch/>
        </p:blipFill>
        <p:spPr bwMode="auto">
          <a:xfrm>
            <a:off x="3529779" y="2118691"/>
            <a:ext cx="1871523" cy="86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62BE934A-41DE-4A7D-B5D1-058EE28EA02C}"/>
              </a:ext>
            </a:extLst>
          </p:cNvPr>
          <p:cNvSpPr txBox="1"/>
          <p:nvPr/>
        </p:nvSpPr>
        <p:spPr>
          <a:xfrm>
            <a:off x="3529779" y="1642420"/>
            <a:ext cx="19448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Pulsar Timing Arrays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2054" name="Picture 6" descr="Laser Interferometer Space Antenna - Wikipedia">
            <a:extLst>
              <a:ext uri="{FF2B5EF4-FFF2-40B4-BE49-F238E27FC236}">
                <a16:creationId xmlns:a16="http://schemas.microsoft.com/office/drawing/2014/main" id="{0E58B389-C7C5-47E3-A1A6-3C537DED9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733" y="1964053"/>
            <a:ext cx="1389104" cy="104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FA2112D8-3D63-437D-98C5-A1172F2A4B7F}"/>
              </a:ext>
            </a:extLst>
          </p:cNvPr>
          <p:cNvSpPr txBox="1"/>
          <p:nvPr/>
        </p:nvSpPr>
        <p:spPr>
          <a:xfrm>
            <a:off x="5983272" y="1544340"/>
            <a:ext cx="1917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Space Interferometer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AEF3195-8AFC-471A-AA8B-BD2E840CC1E4}"/>
              </a:ext>
            </a:extLst>
          </p:cNvPr>
          <p:cNvSpPr txBox="1"/>
          <p:nvPr/>
        </p:nvSpPr>
        <p:spPr>
          <a:xfrm>
            <a:off x="8006478" y="1379278"/>
            <a:ext cx="13756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Earth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Interferometer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CCFE7E65-BF4F-48F4-B354-FAA30E74C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02" y="2092134"/>
            <a:ext cx="1638834" cy="92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LIGO upgrade to allow 'almost daily' detection of gravitational waves –  Physics World">
            <a:extLst>
              <a:ext uri="{FF2B5EF4-FFF2-40B4-BE49-F238E27FC236}">
                <a16:creationId xmlns:a16="http://schemas.microsoft.com/office/drawing/2014/main" id="{AB726D2C-1EFE-4CA8-A0EB-B3044F407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478" y="1975704"/>
            <a:ext cx="1499867" cy="100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883EE6-EBC8-467A-A082-2D4E33AB4F51}"/>
              </a:ext>
            </a:extLst>
          </p:cNvPr>
          <p:cNvSpPr txBox="1"/>
          <p:nvPr/>
        </p:nvSpPr>
        <p:spPr>
          <a:xfrm>
            <a:off x="2830155" y="7056033"/>
            <a:ext cx="1972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Quasi-Normal Modes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9C3577-6642-48AE-AD06-AACC5DC8519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1077" y="5723136"/>
            <a:ext cx="2168147" cy="1478282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48B20C31-D138-47E9-8447-CE0C3E4B3F7B}"/>
              </a:ext>
            </a:extLst>
          </p:cNvPr>
          <p:cNvSpPr txBox="1"/>
          <p:nvPr/>
        </p:nvSpPr>
        <p:spPr>
          <a:xfrm>
            <a:off x="278770" y="7056033"/>
            <a:ext cx="1882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B-mode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polarization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EB04B53-89F9-4450-BA60-964221C18002}"/>
              </a:ext>
            </a:extLst>
          </p:cNvPr>
          <p:cNvSpPr txBox="1"/>
          <p:nvPr/>
        </p:nvSpPr>
        <p:spPr>
          <a:xfrm>
            <a:off x="4898974" y="7056033"/>
            <a:ext cx="2260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Gravitational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Radiation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70" name="Gravitational waves">
            <a:hlinkClick r:id="" action="ppaction://media"/>
            <a:extLst>
              <a:ext uri="{FF2B5EF4-FFF2-40B4-BE49-F238E27FC236}">
                <a16:creationId xmlns:a16="http://schemas.microsoft.com/office/drawing/2014/main" id="{BCA5D139-AAC5-4C25-81D6-1FCCF5ABB80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25"/>
          <a:srcRect l="17944" t="18392" r="21371" b="22178"/>
          <a:stretch/>
        </p:blipFill>
        <p:spPr>
          <a:xfrm>
            <a:off x="7720172" y="5909706"/>
            <a:ext cx="1786173" cy="983933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0BA07973-D61C-4D43-BB94-EF207CEEDA2B}"/>
              </a:ext>
            </a:extLst>
          </p:cNvPr>
          <p:cNvSpPr txBox="1"/>
          <p:nvPr/>
        </p:nvSpPr>
        <p:spPr>
          <a:xfrm>
            <a:off x="7718085" y="7056033"/>
            <a:ext cx="17034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Evolution of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GWs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27" name="Picture 26" descr="A blue and white sphere with white lines&#10;&#10;Description automatically generated">
            <a:extLst>
              <a:ext uri="{FF2B5EF4-FFF2-40B4-BE49-F238E27FC236}">
                <a16:creationId xmlns:a16="http://schemas.microsoft.com/office/drawing/2014/main" id="{20E04C7D-EB25-81DC-E4DE-E880C5C57CCA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587" y="5652704"/>
            <a:ext cx="1497936" cy="149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9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87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2786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video>
              <p:cMediaNode vol="80000">
                <p:cTn id="14" repeatCount="2000" fill="hold" display="0">
                  <p:stCondLst>
                    <p:cond delay="indefinite"/>
                  </p:stCondLst>
                </p:cTn>
                <p:tgtEl>
                  <p:spTgt spid="70"/>
                </p:tgtEl>
              </p:cMediaNode>
            </p:video>
            <p:video>
              <p:cMediaNode vol="80000" mute="1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34A7394-83B5-A35D-A22B-E851BA7DC0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"/>
          <a:stretch/>
        </p:blipFill>
        <p:spPr>
          <a:xfrm>
            <a:off x="304800" y="3160323"/>
            <a:ext cx="6295504" cy="3765014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AF038E7F-9AC1-6E1E-A82A-069B64F6CBCC}"/>
              </a:ext>
            </a:extLst>
          </p:cNvPr>
          <p:cNvSpPr/>
          <p:nvPr/>
        </p:nvSpPr>
        <p:spPr>
          <a:xfrm>
            <a:off x="934720" y="1659469"/>
            <a:ext cx="7382244" cy="2519186"/>
          </a:xfrm>
          <a:prstGeom prst="wedgeRoundRectCallout">
            <a:avLst>
              <a:gd name="adj1" fmla="val -32860"/>
              <a:gd name="adj2" fmla="val 4911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31798E-4414-12FF-7A04-8CA9DD08D53C}"/>
              </a:ext>
            </a:extLst>
          </p:cNvPr>
          <p:cNvSpPr txBox="1"/>
          <p:nvPr/>
        </p:nvSpPr>
        <p:spPr>
          <a:xfrm>
            <a:off x="1236824" y="1882694"/>
            <a:ext cx="73822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STFangsong" panose="02010600040101010101" pitchFamily="2" charset="-122"/>
                <a:cs typeface="Calibri Light" panose="020F0302020204030204" pitchFamily="34" charset="0"/>
              </a:rPr>
              <a:t>They all ask “How massive is gravity?”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STFangsong" panose="02010600040101010101" pitchFamily="2" charset="-122"/>
                <a:cs typeface="Calibri Light" panose="020F0302020204030204" pitchFamily="34" charset="0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STFangsong" panose="02010600040101010101" pitchFamily="2" charset="-122"/>
                <a:cs typeface="Calibri Light" panose="020F0302020204030204" pitchFamily="34" charset="0"/>
              </a:rPr>
              <a:t>and “How can we rule it out?”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STFangsong" panose="02010600040101010101" pitchFamily="2" charset="-122"/>
                <a:cs typeface="Calibri Light" panose="020F0302020204030204" pitchFamily="34" charset="0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STFangsong" panose="02010600040101010101" pitchFamily="2" charset="-122"/>
                <a:cs typeface="Calibri Light" panose="020F0302020204030204" pitchFamily="34" charset="0"/>
              </a:rPr>
              <a:t>but nobody asks “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ea typeface="STFangsong" panose="02010600040101010101" pitchFamily="2" charset="-122"/>
                <a:cs typeface="Calibri Light" panose="020F0302020204030204" pitchFamily="34" charset="0"/>
              </a:rPr>
              <a:t>How happy and positive </a:t>
            </a:r>
            <a:b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ea typeface="STFangsong" panose="02010600040101010101" pitchFamily="2" charset="-122"/>
                <a:cs typeface="Calibri Light" panose="020F0302020204030204" pitchFamily="34" charset="0"/>
              </a:rPr>
            </a:b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ea typeface="STFangsong" panose="02010600040101010101" pitchFamily="2" charset="-122"/>
                <a:cs typeface="Calibri Light" panose="020F0302020204030204" pitchFamily="34" charset="0"/>
              </a:rPr>
              <a:t>does</a:t>
            </a:r>
            <a:r>
              <a:rPr lang="en-US" sz="32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STFangsong" panose="02010600040101010101" pitchFamily="2" charset="-122"/>
                <a:cs typeface="Calibri Light" panose="020F030202020403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ea typeface="STFangsong" panose="02010600040101010101" pitchFamily="2" charset="-122"/>
                <a:cs typeface="Calibri Light" panose="020F0302020204030204" pitchFamily="34" charset="0"/>
              </a:rPr>
              <a:t>massive gravity feel?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STFangsong" panose="02010600040101010101" pitchFamily="2" charset="-122"/>
                <a:cs typeface="Calibri Light" panose="020F0302020204030204" pitchFamily="34" charset="0"/>
              </a:rPr>
              <a:t>”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STFangsong" panose="02010600040101010101" pitchFamily="2" charset="-122"/>
              <a:cs typeface="Calibri Light" panose="020F030202020403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04800" y="341845"/>
            <a:ext cx="9029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5EA4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Massive gravity mental health</a:t>
            </a:r>
            <a:r>
              <a:rPr lang="en-US" sz="3600" dirty="0">
                <a:solidFill>
                  <a:srgbClr val="005EA4"/>
                </a:solidFill>
              </a:rPr>
              <a:t>??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5EA4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32D3B93-98F6-5ED9-D04B-2F73653D37AC}"/>
              </a:ext>
            </a:extLst>
          </p:cNvPr>
          <p:cNvSpPr/>
          <p:nvPr/>
        </p:nvSpPr>
        <p:spPr>
          <a:xfrm>
            <a:off x="2277672" y="4603805"/>
            <a:ext cx="45719" cy="457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882D554-7E49-7964-FAB7-2FF733762E63}"/>
              </a:ext>
            </a:extLst>
          </p:cNvPr>
          <p:cNvSpPr/>
          <p:nvPr/>
        </p:nvSpPr>
        <p:spPr>
          <a:xfrm>
            <a:off x="2295769" y="4583658"/>
            <a:ext cx="45719" cy="457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3F07E48-04FF-5A6F-6095-FEB5074CCE87}"/>
              </a:ext>
            </a:extLst>
          </p:cNvPr>
          <p:cNvCxnSpPr>
            <a:cxnSpLocks/>
          </p:cNvCxnSpPr>
          <p:nvPr/>
        </p:nvCxnSpPr>
        <p:spPr>
          <a:xfrm>
            <a:off x="2425785" y="4178654"/>
            <a:ext cx="11112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0628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3Ddf2">
            <a:hlinkClick r:id="" action="ppaction://media"/>
            <a:extLst>
              <a:ext uri="{FF2B5EF4-FFF2-40B4-BE49-F238E27FC236}">
                <a16:creationId xmlns:a16="http://schemas.microsoft.com/office/drawing/2014/main" id="{064F9395-7EF7-934C-4667-A3215C07D7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9060" t="16772" r="31561" b="17869"/>
          <a:stretch/>
        </p:blipFill>
        <p:spPr>
          <a:xfrm>
            <a:off x="0" y="0"/>
            <a:ext cx="9753600" cy="9056916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304800" y="341845"/>
            <a:ext cx="90297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005EA4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Massive gravity 14 years Later….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2A8B00-5CCC-CB0B-935B-9750ADFC46C7}"/>
              </a:ext>
            </a:extLst>
          </p:cNvPr>
          <p:cNvSpPr txBox="1"/>
          <p:nvPr/>
        </p:nvSpPr>
        <p:spPr>
          <a:xfrm>
            <a:off x="464703" y="2503511"/>
            <a:ext cx="1782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34" charset="-128"/>
                <a:cs typeface="+mn-cs"/>
              </a:rPr>
              <a:t>Cosmology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ＭＳ Ｐゴシック" pitchFamily="34" charset="-128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7E2C0B-CEB6-E566-2BE0-11E1ACC29044}"/>
              </a:ext>
            </a:extLst>
          </p:cNvPr>
          <p:cNvSpPr txBox="1"/>
          <p:nvPr/>
        </p:nvSpPr>
        <p:spPr>
          <a:xfrm>
            <a:off x="2883582" y="2394073"/>
            <a:ext cx="41778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34" charset="-128"/>
                <a:cs typeface="+mn-cs"/>
              </a:rPr>
              <a:t>Binary systems, Black Holes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34" charset="-128"/>
                <a:cs typeface="+mn-cs"/>
              </a:rPr>
              <a:t>&amp; Numerical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itchFamily="34" charset="-128"/>
                <a:cs typeface="+mn-cs"/>
              </a:rPr>
              <a:t>posedness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ＭＳ Ｐゴシック" pitchFamily="34" charset="-128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BD0480-6949-BDA2-8CCD-AB5511DEB6C1}"/>
              </a:ext>
            </a:extLst>
          </p:cNvPr>
          <p:cNvSpPr txBox="1"/>
          <p:nvPr/>
        </p:nvSpPr>
        <p:spPr>
          <a:xfrm>
            <a:off x="7263879" y="2535138"/>
            <a:ext cx="2489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UV completion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33D522-4ED9-F61D-94D8-678ADDBD4A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15" y="3438465"/>
            <a:ext cx="2793881" cy="2781359"/>
          </a:xfrm>
          <a:prstGeom prst="rect">
            <a:avLst/>
          </a:prstGeom>
        </p:spPr>
      </p:pic>
      <p:pic>
        <p:nvPicPr>
          <p:cNvPr id="11" name="Picture 10" descr="http://www.uh.edu/engines/hinducosmology.jpg">
            <a:extLst>
              <a:ext uri="{FF2B5EF4-FFF2-40B4-BE49-F238E27FC236}">
                <a16:creationId xmlns:a16="http://schemas.microsoft.com/office/drawing/2014/main" id="{23119587-2B49-3EBC-DDD7-751D34BAEA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6"/>
          <a:stretch/>
        </p:blipFill>
        <p:spPr bwMode="auto">
          <a:xfrm>
            <a:off x="7061393" y="3638003"/>
            <a:ext cx="2650951" cy="192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30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8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83" y="1209971"/>
            <a:ext cx="5337038" cy="984340"/>
          </a:xfrm>
        </p:spPr>
        <p:txBody>
          <a:bodyPr/>
          <a:lstStyle/>
          <a:p>
            <a:r>
              <a:rPr lang="en-US" sz="3233" dirty="0">
                <a:solidFill>
                  <a:srgbClr val="0070C0"/>
                </a:solidFill>
              </a:rPr>
              <a:t>Life as a cosmologist means:</a:t>
            </a:r>
          </a:p>
        </p:txBody>
      </p:sp>
      <p:pic>
        <p:nvPicPr>
          <p:cNvPr id="13" name="Picture 13" descr="einste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6351" y="3424047"/>
            <a:ext cx="2483638" cy="2409022"/>
          </a:xfrm>
          <a:prstGeom prst="rect">
            <a:avLst/>
          </a:prstGeom>
          <a:noFill/>
        </p:spPr>
      </p:pic>
      <p:pic>
        <p:nvPicPr>
          <p:cNvPr id="14" name="Picture 2" descr="http://www.google.com/url?source=imgres&amp;ct=img&amp;q=http://kookaburra.phyast.pitt.edu/hillier/Images/astronomer.jpg&amp;sa=X&amp;ei=xyL2TemhI5GdOuzzlacH&amp;ved=0CAQQ8wc4Cw&amp;usg=AFQjCNGt9tMpNdxs_D6UJVLU1dwIlYzdxw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1293989" y="3248054"/>
            <a:ext cx="2481504" cy="248150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793" y="3345254"/>
            <a:ext cx="1948257" cy="248781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>
            <a:off x="1552365" y="3094628"/>
            <a:ext cx="6651334" cy="2930721"/>
          </a:xfrm>
          <a:prstGeom prst="line">
            <a:avLst/>
          </a:prstGeom>
          <a:noFill/>
          <a:ln w="254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flipV="1">
            <a:off x="1664327" y="3206591"/>
            <a:ext cx="6651334" cy="2930721"/>
          </a:xfrm>
          <a:prstGeom prst="line">
            <a:avLst/>
          </a:prstGeom>
          <a:noFill/>
          <a:ln w="254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6788894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487680" y="671195"/>
            <a:ext cx="8778240" cy="1219200"/>
          </a:xfrm>
          <a:prstGeom prst="rect">
            <a:avLst/>
          </a:prstGeom>
        </p:spPr>
        <p:txBody>
          <a:bodyPr vert="horz" lIns="0" tIns="48666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7539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13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Optical theorem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110992" y="3168250"/>
            <a:ext cx="7107799" cy="1544950"/>
            <a:chOff x="1190505" y="2566795"/>
            <a:chExt cx="7107799" cy="1544950"/>
          </a:xfrm>
        </p:grpSpPr>
        <p:pic>
          <p:nvPicPr>
            <p:cNvPr id="5129" name="Picture 9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0505" y="2770770"/>
              <a:ext cx="1312099" cy="671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" name="Group 14"/>
            <p:cNvGrpSpPr/>
            <p:nvPr/>
          </p:nvGrpSpPr>
          <p:grpSpPr>
            <a:xfrm>
              <a:off x="2344313" y="2717660"/>
              <a:ext cx="953116" cy="961829"/>
              <a:chOff x="3001619" y="5067183"/>
              <a:chExt cx="893546" cy="901715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3001619" y="5067183"/>
                <a:ext cx="320040" cy="32004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Oval 13"/>
              <p:cNvSpPr/>
              <p:nvPr/>
            </p:nvSpPr>
            <p:spPr>
              <a:xfrm>
                <a:off x="3265512" y="5327576"/>
                <a:ext cx="365760" cy="36576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734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endParaRPr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 rot="5400000">
                <a:off x="3001619" y="5648858"/>
                <a:ext cx="320040" cy="32004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H="1">
                <a:off x="3575125" y="5067183"/>
                <a:ext cx="320040" cy="32004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rot="16200000" flipH="1">
                <a:off x="3575125" y="5648858"/>
                <a:ext cx="320040" cy="32004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4" name="Straight Connector 33"/>
            <p:cNvCxnSpPr/>
            <p:nvPr/>
          </p:nvCxnSpPr>
          <p:spPr>
            <a:xfrm>
              <a:off x="4803326" y="2875304"/>
              <a:ext cx="341376" cy="34137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5400000">
              <a:off x="4803326" y="3293489"/>
              <a:ext cx="341376" cy="34137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/>
            <p:cNvGrpSpPr/>
            <p:nvPr/>
          </p:nvGrpSpPr>
          <p:grpSpPr>
            <a:xfrm>
              <a:off x="5118802" y="3167534"/>
              <a:ext cx="537660" cy="167475"/>
              <a:chOff x="4932040" y="5657472"/>
              <a:chExt cx="504056" cy="304800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>
                <a:off x="4932040" y="5657472"/>
                <a:ext cx="504056" cy="0"/>
              </a:xfrm>
              <a:prstGeom prst="line">
                <a:avLst/>
              </a:prstGeom>
              <a:ln w="28575"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4932040" y="5809872"/>
                <a:ext cx="504056" cy="0"/>
              </a:xfrm>
              <a:prstGeom prst="line">
                <a:avLst/>
              </a:prstGeom>
              <a:ln w="28575"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4932040" y="5962272"/>
                <a:ext cx="504056" cy="0"/>
              </a:xfrm>
              <a:prstGeom prst="line">
                <a:avLst/>
              </a:prstGeom>
              <a:ln w="28575"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4932040" y="5886072"/>
                <a:ext cx="504056" cy="0"/>
              </a:xfrm>
              <a:prstGeom prst="line">
                <a:avLst/>
              </a:prstGeom>
              <a:ln w="28575"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4932040" y="5733672"/>
                <a:ext cx="504056" cy="0"/>
              </a:xfrm>
              <a:prstGeom prst="line">
                <a:avLst/>
              </a:prstGeom>
              <a:ln w="28575"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" name="Straight Connector 31"/>
            <p:cNvCxnSpPr/>
            <p:nvPr/>
          </p:nvCxnSpPr>
          <p:spPr>
            <a:xfrm>
              <a:off x="4646889" y="2755830"/>
              <a:ext cx="0" cy="104924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6098327" y="2755830"/>
              <a:ext cx="0" cy="104924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6138332" y="2579838"/>
                  <a:ext cx="198772" cy="2954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734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9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6509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oMath>
                    </m:oMathPara>
                  </a14:m>
                  <a:endParaRPr kumimoji="0" lang="en-US" sz="19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nstantia"/>
                    <a:ea typeface="ＭＳ Ｐゴシック" pitchFamily="34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38332" y="2579838"/>
                  <a:ext cx="198772" cy="295466"/>
                </a:xfrm>
                <a:prstGeom prst="rect">
                  <a:avLst/>
                </a:prstGeom>
                <a:blipFill>
                  <a:blip r:embed="rId3"/>
                  <a:stretch>
                    <a:fillRect l="-27273" r="-24242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137" name="Picture 17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3821" y="2717660"/>
              <a:ext cx="1605452" cy="1394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1" name="Picture 2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7651" y="2959139"/>
              <a:ext cx="1027111" cy="795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17"/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74" t="56212" r="33605" b="27259"/>
            <a:stretch/>
          </p:blipFill>
          <p:spPr bwMode="auto">
            <a:xfrm>
              <a:off x="5595845" y="3122800"/>
              <a:ext cx="384043" cy="230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8" name="Straight Connector 67"/>
            <p:cNvCxnSpPr/>
            <p:nvPr/>
          </p:nvCxnSpPr>
          <p:spPr>
            <a:xfrm>
              <a:off x="6970164" y="2726647"/>
              <a:ext cx="0" cy="104924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8026464" y="2726647"/>
              <a:ext cx="0" cy="104924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7121629" y="2780423"/>
              <a:ext cx="341376" cy="34137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>
              <a:off x="7121629" y="3400876"/>
              <a:ext cx="341376" cy="34137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H="1">
              <a:off x="7469450" y="2780423"/>
              <a:ext cx="341376" cy="34137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16200000" flipH="1">
              <a:off x="7469450" y="3400876"/>
              <a:ext cx="341376" cy="34137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7463005" y="3121800"/>
              <a:ext cx="0" cy="277716"/>
            </a:xfrm>
            <a:prstGeom prst="line">
              <a:avLst/>
            </a:prstGeom>
            <a:ln w="38100">
              <a:solidFill>
                <a:srgbClr val="06509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8099532" y="2566795"/>
                  <a:ext cx="198772" cy="2954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734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9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6509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oMath>
                    </m:oMathPara>
                  </a14:m>
                  <a:endParaRPr kumimoji="0" lang="en-US" sz="19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nstantia"/>
                    <a:ea typeface="ＭＳ Ｐゴシック" pitchFamily="34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9532" y="2566795"/>
                  <a:ext cx="198772" cy="295466"/>
                </a:xfrm>
                <a:prstGeom prst="rect">
                  <a:avLst/>
                </a:prstGeom>
                <a:blipFill>
                  <a:blip r:embed="rId7"/>
                  <a:stretch>
                    <a:fillRect l="-28125" r="-28125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118" y="973611"/>
            <a:ext cx="3884507" cy="133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29179" y="5199027"/>
                <a:ext cx="2808454" cy="1274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734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92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E1CB6"/>
                    </a:solidFill>
                    <a:effectLst/>
                    <a:uLnTx/>
                    <a:uFillTx/>
                    <a:latin typeface="Calibri"/>
                    <a:ea typeface="ＭＳ Ｐゴシック" pitchFamily="34" charset="-128"/>
                    <a:cs typeface="+mn-cs"/>
                  </a:rPr>
                  <a:t>The optical theorem carries an infinite more information than just </a:t>
                </a:r>
                <a:br>
                  <a:rPr kumimoji="0" lang="en-US" sz="192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E1CB6"/>
                    </a:solidFill>
                    <a:effectLst/>
                    <a:uLnTx/>
                    <a:uFillTx/>
                    <a:latin typeface="Calibri"/>
                    <a:ea typeface="ＭＳ Ｐゴシック" pitchFamily="34" charset="-128"/>
                    <a:cs typeface="+mn-cs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9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BE1CB6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𝜎</m:t>
                      </m:r>
                      <m:r>
                        <a:rPr kumimoji="0" lang="en-US" sz="19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BE1CB6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&gt;0</m:t>
                      </m:r>
                    </m:oMath>
                  </m:oMathPara>
                </a14:m>
                <a:endParaRPr kumimoji="0" lang="en-US" sz="1920" b="0" i="0" u="none" strike="noStrike" kern="1200" cap="none" spc="0" normalizeH="0" baseline="0" noProof="0" dirty="0">
                  <a:ln>
                    <a:noFill/>
                  </a:ln>
                  <a:solidFill>
                    <a:srgbClr val="BE1CB6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179" y="5199027"/>
                <a:ext cx="2808454" cy="1274195"/>
              </a:xfrm>
              <a:prstGeom prst="rect">
                <a:avLst/>
              </a:prstGeom>
              <a:blipFill>
                <a:blip r:embed="rId9"/>
                <a:stretch>
                  <a:fillRect t="-2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17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56"/>
          <a:stretch/>
        </p:blipFill>
        <p:spPr bwMode="auto">
          <a:xfrm>
            <a:off x="4920528" y="4765134"/>
            <a:ext cx="1843404" cy="1439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7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55"/>
          <a:stretch/>
        </p:blipFill>
        <p:spPr bwMode="auto">
          <a:xfrm>
            <a:off x="6840740" y="4759362"/>
            <a:ext cx="959179" cy="1439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163601" y="7017697"/>
            <a:ext cx="8322599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73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Explicit form of these bounds is derived in 1702.08577 </a:t>
            </a:r>
            <a:r>
              <a:rPr kumimoji="0" lang="en-US" sz="192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CdR</a:t>
            </a:r>
            <a:r>
              <a:rPr kumimoji="0" lang="en-US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, Melville, Tolley, Zhou </a:t>
            </a:r>
          </a:p>
        </p:txBody>
      </p:sp>
    </p:spTree>
    <p:extLst>
      <p:ext uri="{BB962C8B-B14F-4D97-AF65-F5344CB8AC3E}">
        <p14:creationId xmlns:p14="http://schemas.microsoft.com/office/powerpoint/2010/main" val="2977203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52331" y="900566"/>
            <a:ext cx="8599092" cy="1194318"/>
          </a:xfrm>
          <a:prstGeom prst="rect">
            <a:avLst/>
          </a:prstGeom>
        </p:spPr>
        <p:txBody>
          <a:bodyPr vert="horz" lIns="0" tIns="47673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5554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87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Eg</a:t>
            </a:r>
            <a:r>
              <a:rPr kumimoji="0" lang="en-US" sz="2987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. Constraints on Massive Gravity from UV completion</a:t>
            </a:r>
            <a:br>
              <a:rPr kumimoji="0" lang="en-US" sz="2987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en-US" sz="2987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(basic bound in forward limit)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3" y="2479706"/>
            <a:ext cx="5492771" cy="4566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23124" y="7048976"/>
            <a:ext cx="3534364" cy="349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89579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73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Cheung &amp; Remmen, JHEP 1604 (2016) 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01"/>
          <a:stretch/>
        </p:blipFill>
        <p:spPr bwMode="auto">
          <a:xfrm>
            <a:off x="5260843" y="2507202"/>
            <a:ext cx="4224469" cy="1038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013932" y="3572712"/>
                <a:ext cx="2995533" cy="23899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itchFamily="34" charset="-128"/>
                    <a:cs typeface="+mn-cs"/>
                  </a:rPr>
                  <a:t>2-parameter family for Ghost-free massive gravity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itchFamily="34" charset="-128"/>
                    <a:cs typeface="+mn-cs"/>
                  </a:rPr>
                  <a:t>Has no ghost and a strong coupling scale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BE1CB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l-GR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BE1CB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Λ</m:t>
                        </m:r>
                      </m:e>
                      <m:sup>
                        <m: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BE1CB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3</m:t>
                        </m:r>
                      </m:sup>
                    </m:sSup>
                    <m:r>
                      <a:rPr kumimoji="0" lang="en-US" sz="2133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BE1CB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BE1CB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BE1CB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𝑀</m:t>
                        </m:r>
                      </m:e>
                      <m:sub>
                        <m: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BE1CB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𝑃𝑙</m:t>
                        </m:r>
                      </m:sub>
                    </m:sSub>
                    <m:sSup>
                      <m:sSupPr>
                        <m:ctrlP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BE1CB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BE1CB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𝑚</m:t>
                        </m:r>
                      </m:e>
                      <m:sup>
                        <m: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BE1CB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srgbClr val="BE1CB6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3932" y="3572712"/>
                <a:ext cx="2995533" cy="2389950"/>
              </a:xfrm>
              <a:prstGeom prst="rect">
                <a:avLst/>
              </a:prstGeom>
              <a:blipFill>
                <a:blip r:embed="rId4"/>
                <a:stretch>
                  <a:fillRect l="-2444" t="-12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11828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52331" y="698688"/>
            <a:ext cx="8599092" cy="1194318"/>
          </a:xfrm>
          <a:prstGeom prst="rect">
            <a:avLst/>
          </a:prstGeom>
        </p:spPr>
        <p:txBody>
          <a:bodyPr vert="horz" lIns="0" tIns="47673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5554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87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Massive gravity from an EFT viewpoint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48" y="2428055"/>
            <a:ext cx="7450668" cy="1038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265310" y="4885928"/>
                <a:ext cx="7296810" cy="2065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itchFamily="34" charset="-128"/>
                    <a:cs typeface="+mn-cs"/>
                  </a:rPr>
                  <a:t>A priori, from a naïve EFT point of view, there is “</a:t>
                </a:r>
                <a:r>
                  <a:rPr kumimoji="0" lang="en-US" sz="2133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itchFamily="34" charset="-128"/>
                    <a:cs typeface="+mn-cs"/>
                  </a:rPr>
                  <a:t>nothing wr</a:t>
                </a:r>
                <a:r>
                  <a: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itchFamily="34" charset="-128"/>
                    <a:cs typeface="+mn-cs"/>
                  </a:rPr>
                  <a:t>ong” with considering other operators that would lead to “ghost” at a scale </a:t>
                </a:r>
                <a:br>
                  <a: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itchFamily="34" charset="-128"/>
                    <a:cs typeface="+mn-cs"/>
                  </a:rPr>
                </a:b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l-GR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Λ</m:t>
                        </m:r>
                      </m:e>
                      <m:sup>
                        <m: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5</m:t>
                        </m:r>
                      </m:sup>
                    </m:sSup>
                    <m:r>
                      <a:rPr kumimoji="0" lang="en-US" sz="2133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𝑀</m:t>
                        </m:r>
                      </m:e>
                      <m:sub>
                        <m: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𝑃𝑙</m:t>
                        </m:r>
                      </m:sub>
                    </m:sSub>
                    <m:sSup>
                      <m:sSupPr>
                        <m:ctrlP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𝑚</m:t>
                        </m:r>
                      </m:e>
                      <m:sup>
                        <m: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4</m:t>
                        </m:r>
                      </m:sup>
                    </m:sSup>
                  </m:oMath>
                </a14:m>
                <a:r>
                  <a: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ＭＳ Ｐゴシック" pitchFamily="34" charset="-128"/>
                    <a:cs typeface="+mn-cs"/>
                  </a:rPr>
                  <a:t> (for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sz="2133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Δ</m:t>
                    </m:r>
                    <m:r>
                      <a:rPr kumimoji="0" lang="en-US" sz="2133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𝑐</m:t>
                    </m:r>
                  </m:oMath>
                </a14:m>
                <a:r>
                  <a: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ＭＳ Ｐゴシック" pitchFamily="34" charset="-128"/>
                    <a:cs typeface="+mn-cs"/>
                  </a:rPr>
                  <a:t>) </a:t>
                </a:r>
                <a:r>
                  <a: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itchFamily="34" charset="-128"/>
                    <a:cs typeface="+mn-cs"/>
                  </a:rPr>
                  <a:t>or</a:t>
                </a:r>
                <a:r>
                  <a: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5D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l-GR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5D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Λ</m:t>
                        </m:r>
                      </m:e>
                      <m:sup>
                        <m: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5D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4</m:t>
                        </m:r>
                      </m:sup>
                    </m:sSup>
                    <m:r>
                      <a:rPr kumimoji="0" lang="en-US" sz="2133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5D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5D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5D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𝑀</m:t>
                        </m:r>
                      </m:e>
                      <m:sub>
                        <m: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5D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𝑃𝑙</m:t>
                        </m:r>
                      </m:sub>
                    </m:sSub>
                    <m:sSup>
                      <m:sSupPr>
                        <m:ctrlP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5D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5D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𝑚</m:t>
                        </m:r>
                      </m:e>
                      <m:sup>
                        <m: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5D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5D2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 (for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sz="2133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5D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Δ</m:t>
                    </m:r>
                    <m:r>
                      <a:rPr kumimoji="0" lang="en-US" sz="2133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5D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𝑑</m:t>
                    </m:r>
                  </m:oMath>
                </a14:m>
                <a:r>
                  <a: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5D2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  <a:t>)</a:t>
                </a:r>
                <a:br>
                  <a: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5D2"/>
                    </a:solidFill>
                    <a:effectLst/>
                    <a:uLnTx/>
                    <a:uFillTx/>
                    <a:latin typeface="Times New Roman" pitchFamily="18" charset="0"/>
                    <a:ea typeface="ＭＳ Ｐゴシック" pitchFamily="34" charset="-128"/>
                    <a:cs typeface="+mn-cs"/>
                  </a:rPr>
                </a:br>
                <a:endParaRPr kumimoji="0" 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srgbClr val="0075D2"/>
                  </a:solidFill>
                  <a:effectLst/>
                  <a:uLnTx/>
                  <a:uFillTx/>
                  <a:latin typeface="Times New Roman" pitchFamily="18" charset="0"/>
                  <a:ea typeface="ＭＳ Ｐゴシック" pitchFamily="34" charset="-128"/>
                  <a:cs typeface="+mn-cs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5D2"/>
                    </a:solidFill>
                    <a:effectLst/>
                    <a:uLnTx/>
                    <a:uFillTx/>
                    <a:latin typeface="Calibri"/>
                    <a:ea typeface="ＭＳ Ｐゴシック" pitchFamily="34" charset="-128"/>
                    <a:cs typeface="+mn-cs"/>
                  </a:rPr>
                  <a:t>It just means that the cutoff of the EFT is lower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5310" y="4885928"/>
                <a:ext cx="7296810" cy="2065630"/>
              </a:xfrm>
              <a:prstGeom prst="rect">
                <a:avLst/>
              </a:prstGeom>
              <a:blipFill>
                <a:blip r:embed="rId3"/>
                <a:stretch>
                  <a:fillRect l="-919" t="-1475" r="-1921" b="-50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036374" y="3580183"/>
                <a:ext cx="4224469" cy="748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5D2"/>
                    </a:solidFill>
                    <a:effectLst/>
                    <a:uLnTx/>
                    <a:uFillTx/>
                    <a:latin typeface="Calibri"/>
                    <a:ea typeface="ＭＳ Ｐゴシック" pitchFamily="34" charset="-128"/>
                    <a:cs typeface="+mn-cs"/>
                  </a:rPr>
                  <a:t>has no ghost and a strong coupling scale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BE1CB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l-GR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BE1CB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Λ</m:t>
                        </m:r>
                      </m:e>
                      <m:sup>
                        <m: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BE1CB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3</m:t>
                        </m:r>
                      </m:sup>
                    </m:sSup>
                    <m:r>
                      <a:rPr kumimoji="0" lang="en-US" sz="2133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BE1CB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BE1CB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BE1CB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𝑀</m:t>
                        </m:r>
                      </m:e>
                      <m:sub>
                        <m: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BE1CB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𝑃𝑙</m:t>
                        </m:r>
                      </m:sub>
                    </m:sSub>
                    <m:sSup>
                      <m:sSupPr>
                        <m:ctrlP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BE1CB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BE1CB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𝑚</m:t>
                        </m:r>
                      </m:e>
                      <m:sup>
                        <m:r>
                          <a:rPr kumimoji="0" lang="en-US" sz="21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BE1CB6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srgbClr val="BE1CB6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374" y="3580183"/>
                <a:ext cx="4224469" cy="748795"/>
              </a:xfrm>
              <a:prstGeom prst="rect">
                <a:avLst/>
              </a:prstGeom>
              <a:blipFill>
                <a:blip r:embed="rId4"/>
                <a:stretch>
                  <a:fillRect t="-4065" r="-722" b="-154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/>
          <p:cNvCxnSpPr/>
          <p:nvPr/>
        </p:nvCxnSpPr>
        <p:spPr>
          <a:xfrm>
            <a:off x="2956587" y="3121565"/>
            <a:ext cx="0" cy="5354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Brace 12"/>
          <p:cNvSpPr/>
          <p:nvPr/>
        </p:nvSpPr>
        <p:spPr>
          <a:xfrm rot="5400000">
            <a:off x="6566588" y="2063764"/>
            <a:ext cx="307234" cy="2611490"/>
          </a:xfrm>
          <a:prstGeom prst="rightBrace">
            <a:avLst>
              <a:gd name="adj1" fmla="val 112253"/>
              <a:gd name="adj2" fmla="val 50000"/>
            </a:avLst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720205" y="3733800"/>
            <a:ext cx="0" cy="1075319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8005844" y="2700841"/>
                <a:ext cx="838883" cy="4862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56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5D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+…</m:t>
                      </m:r>
                    </m:oMath>
                  </m:oMathPara>
                </a14:m>
                <a:endParaRPr kumimoji="0" lang="en-US" sz="2560" b="0" i="0" u="none" strike="noStrike" kern="1200" cap="none" spc="0" normalizeH="0" baseline="0" noProof="0" dirty="0">
                  <a:ln>
                    <a:noFill/>
                  </a:ln>
                  <a:solidFill>
                    <a:srgbClr val="0075D2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5844" y="2700841"/>
                <a:ext cx="838883" cy="4862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1048646" y="6875544"/>
            <a:ext cx="8204490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srgbClr val="BE1CB6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Are these parameters constrained by the positivity bounds ?</a:t>
            </a:r>
          </a:p>
        </p:txBody>
      </p:sp>
    </p:spTree>
    <p:extLst>
      <p:ext uri="{BB962C8B-B14F-4D97-AF65-F5344CB8AC3E}">
        <p14:creationId xmlns:p14="http://schemas.microsoft.com/office/powerpoint/2010/main" val="4131354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21906" y="406364"/>
            <a:ext cx="8599092" cy="1194318"/>
          </a:xfrm>
          <a:prstGeom prst="rect">
            <a:avLst/>
          </a:prstGeom>
        </p:spPr>
        <p:txBody>
          <a:bodyPr vert="horz" lIns="0" tIns="47673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5554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35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Constraints beyond forward limit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290" t="1388"/>
          <a:stretch/>
        </p:blipFill>
        <p:spPr>
          <a:xfrm>
            <a:off x="1113182" y="2849531"/>
            <a:ext cx="6225825" cy="45247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86703" y="3269408"/>
            <a:ext cx="3282043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9579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Measures the departure from ghost-free massive gravity</a:t>
            </a:r>
          </a:p>
        </p:txBody>
      </p:sp>
      <p:sp>
        <p:nvSpPr>
          <p:cNvPr id="8" name="Freeform 7"/>
          <p:cNvSpPr/>
          <p:nvPr/>
        </p:nvSpPr>
        <p:spPr>
          <a:xfrm>
            <a:off x="5919383" y="3458354"/>
            <a:ext cx="288315" cy="993710"/>
          </a:xfrm>
          <a:custGeom>
            <a:avLst/>
            <a:gdLst>
              <a:gd name="connsiteX0" fmla="*/ 294321 w 294321"/>
              <a:gd name="connsiteY0" fmla="*/ 0 h 1014412"/>
              <a:gd name="connsiteX1" fmla="*/ 44289 w 294321"/>
              <a:gd name="connsiteY1" fmla="*/ 428625 h 1014412"/>
              <a:gd name="connsiteX2" fmla="*/ 1427 w 294321"/>
              <a:gd name="connsiteY2" fmla="*/ 1014412 h 1014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4321" h="1014412">
                <a:moveTo>
                  <a:pt x="294321" y="0"/>
                </a:moveTo>
                <a:cubicBezTo>
                  <a:pt x="193713" y="129778"/>
                  <a:pt x="93105" y="259556"/>
                  <a:pt x="44289" y="428625"/>
                </a:cubicBezTo>
                <a:cubicBezTo>
                  <a:pt x="-4527" y="597694"/>
                  <a:pt x="-1550" y="806053"/>
                  <a:pt x="1427" y="1014412"/>
                </a:cubicBezTo>
              </a:path>
            </a:pathLst>
          </a:custGeom>
          <a:noFill/>
          <a:ln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579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97183" y="7048976"/>
            <a:ext cx="2986267" cy="349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89579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73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CdR</a:t>
            </a:r>
            <a:r>
              <a:rPr kumimoji="0" lang="en-US" sz="1673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, Melville, Tolley, Zhou, 2018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25" y="1658027"/>
            <a:ext cx="7450668" cy="1038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865167" y="1890396"/>
                <a:ext cx="838883" cy="4862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56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5D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+…</m:t>
                      </m:r>
                    </m:oMath>
                  </m:oMathPara>
                </a14:m>
                <a:endParaRPr kumimoji="0" lang="en-US" sz="2560" b="0" i="0" u="none" strike="noStrike" kern="1200" cap="none" spc="0" normalizeH="0" baseline="0" noProof="0" dirty="0">
                  <a:ln>
                    <a:noFill/>
                  </a:ln>
                  <a:solidFill>
                    <a:srgbClr val="0075D2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5167" y="1890396"/>
                <a:ext cx="838883" cy="4862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/>
          <p:cNvCxnSpPr/>
          <p:nvPr/>
        </p:nvCxnSpPr>
        <p:spPr>
          <a:xfrm flipV="1">
            <a:off x="5199619" y="1721598"/>
            <a:ext cx="1105781" cy="864858"/>
          </a:xfrm>
          <a:prstGeom prst="line">
            <a:avLst/>
          </a:prstGeom>
          <a:ln w="57150">
            <a:solidFill>
              <a:srgbClr val="BE1C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44254" y="4578694"/>
            <a:ext cx="421910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d</a:t>
            </a:r>
            <a:r>
              <a:rPr kumimoji="0" lang="en-US" sz="2133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737363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21906" y="406364"/>
            <a:ext cx="8599092" cy="1194318"/>
          </a:xfrm>
          <a:prstGeom prst="rect">
            <a:avLst/>
          </a:prstGeom>
        </p:spPr>
        <p:txBody>
          <a:bodyPr vert="horz" lIns="0" tIns="47673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5554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35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Constraints beyond forward limit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290" t="1388"/>
          <a:stretch/>
        </p:blipFill>
        <p:spPr>
          <a:xfrm>
            <a:off x="1113182" y="2849531"/>
            <a:ext cx="6225825" cy="45247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86703" y="3269408"/>
            <a:ext cx="3282043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9579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Measures the departure from ghost-free massive gravity</a:t>
            </a:r>
          </a:p>
        </p:txBody>
      </p:sp>
      <p:sp>
        <p:nvSpPr>
          <p:cNvPr id="8" name="Freeform 7"/>
          <p:cNvSpPr/>
          <p:nvPr/>
        </p:nvSpPr>
        <p:spPr>
          <a:xfrm>
            <a:off x="5919383" y="3458354"/>
            <a:ext cx="288315" cy="993710"/>
          </a:xfrm>
          <a:custGeom>
            <a:avLst/>
            <a:gdLst>
              <a:gd name="connsiteX0" fmla="*/ 294321 w 294321"/>
              <a:gd name="connsiteY0" fmla="*/ 0 h 1014412"/>
              <a:gd name="connsiteX1" fmla="*/ 44289 w 294321"/>
              <a:gd name="connsiteY1" fmla="*/ 428625 h 1014412"/>
              <a:gd name="connsiteX2" fmla="*/ 1427 w 294321"/>
              <a:gd name="connsiteY2" fmla="*/ 1014412 h 1014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4321" h="1014412">
                <a:moveTo>
                  <a:pt x="294321" y="0"/>
                </a:moveTo>
                <a:cubicBezTo>
                  <a:pt x="193713" y="129778"/>
                  <a:pt x="93105" y="259556"/>
                  <a:pt x="44289" y="428625"/>
                </a:cubicBezTo>
                <a:cubicBezTo>
                  <a:pt x="-4527" y="597694"/>
                  <a:pt x="-1550" y="806053"/>
                  <a:pt x="1427" y="1014412"/>
                </a:cubicBezTo>
              </a:path>
            </a:pathLst>
          </a:custGeom>
          <a:noFill/>
          <a:ln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9579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97183" y="7048976"/>
            <a:ext cx="2986267" cy="349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89579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73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CdR</a:t>
            </a:r>
            <a:r>
              <a:rPr kumimoji="0" lang="en-US" sz="1673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, Melville, Tolley, Zhou, 2018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25" y="1658027"/>
            <a:ext cx="7450668" cy="1038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865167" y="1890396"/>
                <a:ext cx="838883" cy="4862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56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5D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+…</m:t>
                      </m:r>
                    </m:oMath>
                  </m:oMathPara>
                </a14:m>
                <a:endParaRPr kumimoji="0" lang="en-US" sz="2560" b="0" i="0" u="none" strike="noStrike" kern="1200" cap="none" spc="0" normalizeH="0" baseline="0" noProof="0" dirty="0">
                  <a:ln>
                    <a:noFill/>
                  </a:ln>
                  <a:solidFill>
                    <a:srgbClr val="0075D2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5167" y="1890396"/>
                <a:ext cx="838883" cy="4862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/>
          <p:cNvCxnSpPr/>
          <p:nvPr/>
        </p:nvCxnSpPr>
        <p:spPr>
          <a:xfrm flipV="1">
            <a:off x="5199619" y="1721598"/>
            <a:ext cx="1105781" cy="864858"/>
          </a:xfrm>
          <a:prstGeom prst="line">
            <a:avLst/>
          </a:prstGeom>
          <a:ln w="57150">
            <a:solidFill>
              <a:srgbClr val="BE1C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44254" y="4578694"/>
            <a:ext cx="421910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d</a:t>
            </a:r>
            <a:r>
              <a:rPr kumimoji="0" lang="en-US" sz="2133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E52BC2C-B81F-8D2E-C938-4FBE8027E431}"/>
                  </a:ext>
                </a:extLst>
              </p:cNvPr>
              <p:cNvSpPr txBox="1"/>
              <p:nvPr/>
            </p:nvSpPr>
            <p:spPr>
              <a:xfrm>
                <a:off x="1670400" y="5711268"/>
                <a:ext cx="7165000" cy="1015663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CC00CC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C00CC"/>
                    </a:solidFill>
                    <a:effectLst/>
                    <a:uLnTx/>
                    <a:uFillTx/>
                    <a:latin typeface="Calibri"/>
                    <a:ea typeface="ＭＳ Ｐゴシック" pitchFamily="34" charset="-128"/>
                    <a:cs typeface="+mn-cs"/>
                  </a:rPr>
                  <a:t>As far as the tree-level 2-2 scattering amplitude is concerned,  any massive spin-2 EFT needs to carry the ghost-free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l-GR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Λ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3</m:t>
                        </m:r>
                      </m:sub>
                    </m:sSub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C00CC"/>
                    </a:solidFill>
                    <a:effectLst/>
                    <a:uLnTx/>
                    <a:uFillTx/>
                    <a:latin typeface="Calibri"/>
                    <a:ea typeface="ＭＳ Ｐゴシック" pitchFamily="34" charset="-128"/>
                    <a:cs typeface="+mn-cs"/>
                  </a:rPr>
                  <a:t>) parameters to have a chance of enjoying a standard UV completion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E52BC2C-B81F-8D2E-C938-4FBE8027E4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0400" y="5711268"/>
                <a:ext cx="7165000" cy="1015663"/>
              </a:xfrm>
              <a:prstGeom prst="rect">
                <a:avLst/>
              </a:prstGeom>
              <a:blipFill>
                <a:blip r:embed="rId5"/>
                <a:stretch>
                  <a:fillRect t="-1143" b="-6857"/>
                </a:stretch>
              </a:blipFill>
              <a:ln w="57150">
                <a:solidFill>
                  <a:srgbClr val="CC00CC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21653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TTbar = TT amplitu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CFT- </a:t>
            </a:r>
            <a:r>
              <a:rPr lang="en-US" dirty="0" err="1"/>
              <a:t>TTbar</a:t>
            </a:r>
            <a:r>
              <a:rPr lang="en-US" dirty="0"/>
              <a:t> deformation</a:t>
            </a:r>
            <a:endParaRPr dirty="0"/>
          </a:p>
        </p:txBody>
      </p:sp>
      <p:pic>
        <p:nvPicPr>
          <p:cNvPr id="2" name="latex-image-1.pdf" descr="latex-image-1.pdf">
            <a:extLst>
              <a:ext uri="{FF2B5EF4-FFF2-40B4-BE49-F238E27FC236}">
                <a16:creationId xmlns:a16="http://schemas.microsoft.com/office/drawing/2014/main" id="{07E9546E-256D-7F19-5A66-C214323DF7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2461" b="64585"/>
          <a:stretch/>
        </p:blipFill>
        <p:spPr>
          <a:xfrm>
            <a:off x="3228633" y="2061371"/>
            <a:ext cx="752817" cy="62468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latex-image-1.pdf" descr="latex-image-1.pdf">
            <a:extLst>
              <a:ext uri="{FF2B5EF4-FFF2-40B4-BE49-F238E27FC236}">
                <a16:creationId xmlns:a16="http://schemas.microsoft.com/office/drawing/2014/main" id="{24D5064C-A141-C406-BE2C-9298232117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25" t="68263"/>
          <a:stretch/>
        </p:blipFill>
        <p:spPr>
          <a:xfrm>
            <a:off x="4025210" y="2047083"/>
            <a:ext cx="3612941" cy="55980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B91E48-681A-DB5A-386E-217B1F07F023}"/>
              </a:ext>
            </a:extLst>
          </p:cNvPr>
          <p:cNvSpPr txBox="1"/>
          <p:nvPr/>
        </p:nvSpPr>
        <p:spPr>
          <a:xfrm>
            <a:off x="2352676" y="2831129"/>
            <a:ext cx="5157309" cy="7427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C6963"/>
                </a:solidFill>
                <a:effectLst/>
                <a:uLnTx/>
                <a:uFillTx/>
                <a:latin typeface="Hoefler Text"/>
                <a:ea typeface="ＭＳ Ｐゴシック" pitchFamily="34" charset="-128"/>
                <a:sym typeface="Canela Text Regular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6C6963"/>
                </a:solidFill>
                <a:effectLst/>
                <a:uLnTx/>
                <a:uFillTx/>
                <a:latin typeface="Hoefler Text"/>
                <a:ea typeface="ＭＳ Ｐゴシック" pitchFamily="34" charset="-128"/>
                <a:sym typeface="Canela Text Regular"/>
              </a:rPr>
              <a:t>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C6963"/>
                </a:solidFill>
                <a:effectLst/>
                <a:uLnTx/>
                <a:uFillTx/>
                <a:latin typeface="Hoefler Text"/>
                <a:ea typeface="ＭＳ Ｐゴシック" pitchFamily="34" charset="-128"/>
                <a:sym typeface="Canela Text Regular"/>
              </a:rPr>
              <a:t> is an exact CFT with stress-energy T(0)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3DDA8B-1440-70EB-948B-9020421A76B7}"/>
              </a:ext>
            </a:extLst>
          </p:cNvPr>
          <p:cNvSpPr txBox="1"/>
          <p:nvPr/>
        </p:nvSpPr>
        <p:spPr>
          <a:xfrm>
            <a:off x="5547970" y="1802106"/>
            <a:ext cx="426399" cy="7427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C6963"/>
                </a:solidFill>
                <a:effectLst/>
                <a:uLnTx/>
                <a:uFillTx/>
                <a:latin typeface="Hoefler Text"/>
                <a:ea typeface="ＭＳ Ｐゴシック" pitchFamily="34" charset="-128"/>
                <a:sym typeface="Canela Text Regular"/>
              </a:rPr>
              <a:t>(  )</a:t>
            </a:r>
          </a:p>
        </p:txBody>
      </p:sp>
      <p:pic>
        <p:nvPicPr>
          <p:cNvPr id="11" name="latex-image-1.pdf" descr="latex-image-1.pdf">
            <a:extLst>
              <a:ext uri="{FF2B5EF4-FFF2-40B4-BE49-F238E27FC236}">
                <a16:creationId xmlns:a16="http://schemas.microsoft.com/office/drawing/2014/main" id="{9B9D0B3D-DB4A-9360-2832-9E943B4239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79" t="17717" r="82461" b="64585"/>
          <a:stretch/>
        </p:blipFill>
        <p:spPr>
          <a:xfrm>
            <a:off x="5700711" y="2217631"/>
            <a:ext cx="547687" cy="312159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23E0A2E-FD91-C7B4-B311-DAA3DF3D9492}"/>
              </a:ext>
            </a:extLst>
          </p:cNvPr>
          <p:cNvSpPr txBox="1"/>
          <p:nvPr/>
        </p:nvSpPr>
        <p:spPr>
          <a:xfrm>
            <a:off x="2647951" y="3600888"/>
            <a:ext cx="4386778" cy="7427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C6963"/>
                </a:solidFill>
                <a:effectLst/>
                <a:uLnTx/>
                <a:uFillTx/>
                <a:latin typeface="Hoefler Text"/>
                <a:ea typeface="ＭＳ Ｐゴシック" pitchFamily="34" charset="-128"/>
                <a:sym typeface="Canela Text Regular"/>
              </a:rPr>
              <a:t>Deformation can be solved exactly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DF8113-E4A5-F94F-50B8-26A45D411CCC}"/>
              </a:ext>
            </a:extLst>
          </p:cNvPr>
          <p:cNvSpPr txBox="1"/>
          <p:nvPr/>
        </p:nvSpPr>
        <p:spPr>
          <a:xfrm>
            <a:off x="1204913" y="4744135"/>
            <a:ext cx="771525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C6963"/>
                </a:solidFill>
                <a:effectLst/>
                <a:uLnTx/>
                <a:uFillTx/>
                <a:latin typeface="Hoefler Text"/>
                <a:ea typeface="ＭＳ Ｐゴシック" pitchFamily="34" charset="-128"/>
                <a:sym typeface="Canela Text Regular"/>
              </a:rPr>
              <a:t>Resulting full amplitude is equivalent to original with pre-factor</a:t>
            </a:r>
          </a:p>
        </p:txBody>
      </p:sp>
      <p:pic>
        <p:nvPicPr>
          <p:cNvPr id="16" name="latex-image-1.pdf" descr="latex-image-1.pdf">
            <a:extLst>
              <a:ext uri="{FF2B5EF4-FFF2-40B4-BE49-F238E27FC236}">
                <a16:creationId xmlns:a16="http://schemas.microsoft.com/office/drawing/2014/main" id="{1612B3C4-0BE4-4E43-11A2-A7C5487C0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676" y="5453481"/>
            <a:ext cx="5192373" cy="6065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latex-image-1.pdf" descr="latex-image-1.pdf">
            <a:extLst>
              <a:ext uri="{FF2B5EF4-FFF2-40B4-BE49-F238E27FC236}">
                <a16:creationId xmlns:a16="http://schemas.microsoft.com/office/drawing/2014/main" id="{1E365F18-88E1-6003-64CA-EB0B1750B4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4063" y="6555356"/>
            <a:ext cx="2677617" cy="471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latex-image-1.pdf" descr="latex-image-1.pdf">
            <a:extLst>
              <a:ext uri="{FF2B5EF4-FFF2-40B4-BE49-F238E27FC236}">
                <a16:creationId xmlns:a16="http://schemas.microsoft.com/office/drawing/2014/main" id="{BDCAC81D-645E-785F-BA71-B81337FB4E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7749"/>
          <a:stretch/>
        </p:blipFill>
        <p:spPr>
          <a:xfrm>
            <a:off x="5936267" y="6555357"/>
            <a:ext cx="1131324" cy="471063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58C4E7D-C61B-FCC8-A2F7-234CA0A6CEC3}"/>
              </a:ext>
            </a:extLst>
          </p:cNvPr>
          <p:cNvSpPr txBox="1"/>
          <p:nvPr/>
        </p:nvSpPr>
        <p:spPr>
          <a:xfrm>
            <a:off x="6426028" y="6724398"/>
            <a:ext cx="322951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oefler Text"/>
                <a:ea typeface="ＭＳ Ｐゴシック" pitchFamily="34" charset="-128"/>
                <a:sym typeface="Canela Text Regular"/>
              </a:rPr>
              <a:t>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3450497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TTbar = TT amplitu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CFT- </a:t>
            </a:r>
            <a:r>
              <a:rPr lang="en-US" dirty="0" err="1"/>
              <a:t>TTbar</a:t>
            </a:r>
            <a:r>
              <a:rPr lang="en-US" dirty="0"/>
              <a:t> deformation</a:t>
            </a:r>
            <a:endParaRPr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A07249B-999A-63E7-EA67-FA3CA1A94903}"/>
              </a:ext>
            </a:extLst>
          </p:cNvPr>
          <p:cNvSpPr/>
          <p:nvPr/>
        </p:nvSpPr>
        <p:spPr>
          <a:xfrm>
            <a:off x="4808602" y="6317428"/>
            <a:ext cx="1182384" cy="946917"/>
          </a:xfrm>
          <a:prstGeom prst="ellipse">
            <a:avLst/>
          </a:prstGeom>
          <a:noFill/>
          <a:ln w="57150" cap="flat">
            <a:solidFill>
              <a:schemeClr val="accent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11303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ik"/>
              <a:ea typeface="Graphik"/>
              <a:cs typeface="Graphik"/>
              <a:sym typeface="Graphik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ECFC08-E0D8-7ACB-59C3-561CDE4D9022}"/>
              </a:ext>
            </a:extLst>
          </p:cNvPr>
          <p:cNvSpPr txBox="1"/>
          <p:nvPr/>
        </p:nvSpPr>
        <p:spPr>
          <a:xfrm>
            <a:off x="2681224" y="5170535"/>
            <a:ext cx="5896101" cy="9089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3C04"/>
                </a:solidFill>
                <a:effectLst/>
                <a:uLnTx/>
                <a:uFillTx/>
                <a:latin typeface="Canela Text Regular"/>
                <a:ea typeface="Canela Text Regular"/>
                <a:cs typeface="Canela Text Regular"/>
                <a:sym typeface="Canela Text Regular"/>
              </a:rPr>
              <a:t>Grows exponentially in one direction of complex plane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3C04"/>
                </a:solidFill>
                <a:effectLst/>
                <a:uLnTx/>
                <a:uFillTx/>
                <a:latin typeface="Canela Text Regular"/>
                <a:ea typeface="Canela Text Regular"/>
                <a:cs typeface="Canela Text Regular"/>
                <a:sym typeface="Canela Text Regular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3C04"/>
                </a:solidFill>
                <a:effectLst/>
                <a:uLnTx/>
                <a:uFillTx/>
                <a:latin typeface="Canela Text Regular"/>
                <a:ea typeface="Canela Text Regular"/>
                <a:cs typeface="Canela Text Regular"/>
                <a:sym typeface="Canela Text Regular"/>
              </a:rPr>
              <a:t>non-local (would violate equivalent of positivity bounds in 2d)</a:t>
            </a:r>
          </a:p>
        </p:txBody>
      </p:sp>
      <p:pic>
        <p:nvPicPr>
          <p:cNvPr id="13" name="latex-image-1.pdf" descr="latex-image-1.pdf">
            <a:extLst>
              <a:ext uri="{FF2B5EF4-FFF2-40B4-BE49-F238E27FC236}">
                <a16:creationId xmlns:a16="http://schemas.microsoft.com/office/drawing/2014/main" id="{10FBD0C5-AAA5-35DB-8C1C-ABECD7518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4063" y="6555356"/>
            <a:ext cx="2677617" cy="471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latex-image-1.pdf" descr="latex-image-1.pdf">
            <a:extLst>
              <a:ext uri="{FF2B5EF4-FFF2-40B4-BE49-F238E27FC236}">
                <a16:creationId xmlns:a16="http://schemas.microsoft.com/office/drawing/2014/main" id="{4ECDB063-6A11-2047-433A-DF6AD709F7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749"/>
          <a:stretch/>
        </p:blipFill>
        <p:spPr>
          <a:xfrm>
            <a:off x="5936267" y="6555357"/>
            <a:ext cx="1131324" cy="471063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95C076D-73D1-6B47-3921-E62AA81D608D}"/>
              </a:ext>
            </a:extLst>
          </p:cNvPr>
          <p:cNvSpPr txBox="1"/>
          <p:nvPr/>
        </p:nvSpPr>
        <p:spPr>
          <a:xfrm>
            <a:off x="6426028" y="6724398"/>
            <a:ext cx="322951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oefler Text"/>
                <a:ea typeface="ＭＳ Ｐゴシック" pitchFamily="34" charset="-128"/>
                <a:sym typeface="Canela Text Regular"/>
              </a:rPr>
              <a:t>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21" name="latex-image-1.pdf" descr="latex-image-1.pdf">
            <a:extLst>
              <a:ext uri="{FF2B5EF4-FFF2-40B4-BE49-F238E27FC236}">
                <a16:creationId xmlns:a16="http://schemas.microsoft.com/office/drawing/2014/main" id="{3AAAD8E5-604A-8068-A2F7-AB36DAB1C3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2461" b="64585"/>
          <a:stretch/>
        </p:blipFill>
        <p:spPr>
          <a:xfrm>
            <a:off x="3228633" y="2061371"/>
            <a:ext cx="752817" cy="6246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latex-image-1.pdf" descr="latex-image-1.pdf">
            <a:extLst>
              <a:ext uri="{FF2B5EF4-FFF2-40B4-BE49-F238E27FC236}">
                <a16:creationId xmlns:a16="http://schemas.microsoft.com/office/drawing/2014/main" id="{E624364C-1E7A-D6BE-95F7-1CF979821B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25" t="68263"/>
          <a:stretch/>
        </p:blipFill>
        <p:spPr>
          <a:xfrm>
            <a:off x="4025210" y="2047083"/>
            <a:ext cx="3612941" cy="559808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B12FC8B-3756-9047-E610-71829C8C627B}"/>
              </a:ext>
            </a:extLst>
          </p:cNvPr>
          <p:cNvSpPr txBox="1"/>
          <p:nvPr/>
        </p:nvSpPr>
        <p:spPr>
          <a:xfrm>
            <a:off x="2352676" y="2831129"/>
            <a:ext cx="5157309" cy="7427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C6963"/>
                </a:solidFill>
                <a:effectLst/>
                <a:uLnTx/>
                <a:uFillTx/>
                <a:latin typeface="Hoefler Text"/>
                <a:ea typeface="ＭＳ Ｐゴシック" pitchFamily="34" charset="-128"/>
                <a:sym typeface="Canela Text Regular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6C6963"/>
                </a:solidFill>
                <a:effectLst/>
                <a:uLnTx/>
                <a:uFillTx/>
                <a:latin typeface="Hoefler Text"/>
                <a:ea typeface="ＭＳ Ｐゴシック" pitchFamily="34" charset="-128"/>
                <a:sym typeface="Canela Text Regular"/>
              </a:rPr>
              <a:t>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C6963"/>
                </a:solidFill>
                <a:effectLst/>
                <a:uLnTx/>
                <a:uFillTx/>
                <a:latin typeface="Hoefler Text"/>
                <a:ea typeface="ＭＳ Ｐゴシック" pitchFamily="34" charset="-128"/>
                <a:sym typeface="Canela Text Regular"/>
              </a:rPr>
              <a:t> is an exact CFT with stress-energy T(0)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020AF3-A1D7-CD17-64AC-22A6DF762923}"/>
              </a:ext>
            </a:extLst>
          </p:cNvPr>
          <p:cNvSpPr txBox="1"/>
          <p:nvPr/>
        </p:nvSpPr>
        <p:spPr>
          <a:xfrm>
            <a:off x="5547970" y="1802106"/>
            <a:ext cx="426399" cy="7427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C6963"/>
                </a:solidFill>
                <a:effectLst/>
                <a:uLnTx/>
                <a:uFillTx/>
                <a:latin typeface="Hoefler Text"/>
                <a:ea typeface="ＭＳ Ｐゴシック" pitchFamily="34" charset="-128"/>
                <a:sym typeface="Canela Text Regular"/>
              </a:rPr>
              <a:t>(  )</a:t>
            </a:r>
          </a:p>
        </p:txBody>
      </p:sp>
      <p:pic>
        <p:nvPicPr>
          <p:cNvPr id="25" name="latex-image-1.pdf" descr="latex-image-1.pdf">
            <a:extLst>
              <a:ext uri="{FF2B5EF4-FFF2-40B4-BE49-F238E27FC236}">
                <a16:creationId xmlns:a16="http://schemas.microsoft.com/office/drawing/2014/main" id="{F2703DA1-F26F-520C-7E5C-3174EDA7B9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79" t="17717" r="82461" b="64585"/>
          <a:stretch/>
        </p:blipFill>
        <p:spPr>
          <a:xfrm>
            <a:off x="5700711" y="2217631"/>
            <a:ext cx="547687" cy="312159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2DCB7F1-2A40-866D-11AD-1135B5C9FBED}"/>
              </a:ext>
            </a:extLst>
          </p:cNvPr>
          <p:cNvSpPr txBox="1"/>
          <p:nvPr/>
        </p:nvSpPr>
        <p:spPr>
          <a:xfrm>
            <a:off x="2647951" y="3600888"/>
            <a:ext cx="4386778" cy="7427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C6963"/>
                </a:solidFill>
                <a:effectLst/>
                <a:uLnTx/>
                <a:uFillTx/>
                <a:latin typeface="Hoefler Text"/>
                <a:ea typeface="ＭＳ Ｐゴシック" pitchFamily="34" charset="-128"/>
                <a:sym typeface="Canela Text Regular"/>
              </a:rPr>
              <a:t>Deformation can be solved exactly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6063D21-0A09-B632-286B-0B9DA351CF6D}"/>
              </a:ext>
            </a:extLst>
          </p:cNvPr>
          <p:cNvSpPr txBox="1"/>
          <p:nvPr/>
        </p:nvSpPr>
        <p:spPr>
          <a:xfrm>
            <a:off x="1204913" y="4744135"/>
            <a:ext cx="771525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C6963"/>
                </a:solidFill>
                <a:effectLst/>
                <a:uLnTx/>
                <a:uFillTx/>
                <a:latin typeface="Hoefler Text"/>
                <a:ea typeface="ＭＳ Ｐゴシック" pitchFamily="34" charset="-128"/>
                <a:sym typeface="Canela Text Regular"/>
              </a:rPr>
              <a:t>Resulting full amplitude is equivalent to original with pre-factor</a:t>
            </a:r>
          </a:p>
        </p:txBody>
      </p:sp>
    </p:spTree>
    <p:extLst>
      <p:ext uri="{BB962C8B-B14F-4D97-AF65-F5344CB8AC3E}">
        <p14:creationId xmlns:p14="http://schemas.microsoft.com/office/powerpoint/2010/main" val="3477224187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75AFEE-8993-84EB-08FA-FB111E713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5500"/>
            <a:ext cx="9753600" cy="54864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TTbar = TT amplitu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TTbar = TT amplitude</a:t>
            </a:r>
          </a:p>
        </p:txBody>
      </p:sp>
      <p:sp>
        <p:nvSpPr>
          <p:cNvPr id="483" name="TT exchange amplitude of a massive spin-2 field between two conserved forces in D dimensions is given by"/>
          <p:cNvSpPr txBox="1"/>
          <p:nvPr/>
        </p:nvSpPr>
        <p:spPr>
          <a:xfrm>
            <a:off x="578089" y="3688516"/>
            <a:ext cx="8978420" cy="303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8575" tIns="28575" rIns="28575" bIns="28575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5000">
                <a:solidFill>
                  <a:srgbClr val="6C6963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 marL="0" marR="0" lvl="0" indent="0" algn="ctr" defTabSz="32861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6C6963"/>
                </a:solidFill>
                <a:effectLst/>
                <a:uLnTx/>
                <a:uFillTx/>
                <a:latin typeface="Hoefler Text"/>
                <a:sym typeface="Hoefler Text"/>
              </a:rPr>
              <a:t>TT exchange amplitude of a massive spin-2 field between two conserved forces in D dimensions is given by </a:t>
            </a:r>
          </a:p>
        </p:txBody>
      </p:sp>
      <p:sp>
        <p:nvSpPr>
          <p:cNvPr id="484" name="TTbar deformation is most naturally interpreted as a…"/>
          <p:cNvSpPr txBox="1"/>
          <p:nvPr/>
        </p:nvSpPr>
        <p:spPr>
          <a:xfrm>
            <a:off x="1608380" y="5933323"/>
            <a:ext cx="6679714" cy="796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8575" tIns="28575" rIns="28575" bIns="28575" anchor="ctr">
            <a:spAutoFit/>
          </a:bodyPr>
          <a:lstStyle/>
          <a:p>
            <a:pPr marL="0" marR="0" lvl="0" indent="0" algn="ctr" defTabSz="32861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>
                <a:solidFill>
                  <a:srgbClr val="6C6963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kumimoji="0" sz="2400" b="0" i="0" u="none" strike="noStrike" kern="0" cap="none" spc="0" normalizeH="0" baseline="0" noProof="0" dirty="0" err="1">
                <a:ln>
                  <a:noFill/>
                </a:ln>
                <a:solidFill>
                  <a:srgbClr val="6C6963"/>
                </a:solidFill>
                <a:effectLst/>
                <a:uLnTx/>
                <a:uFillTx/>
                <a:latin typeface="Hoefler Text"/>
                <a:sym typeface="Hoefler Text"/>
              </a:rPr>
              <a:t>TTbar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6C6963"/>
                </a:solidFill>
                <a:effectLst/>
                <a:uLnTx/>
                <a:uFillTx/>
                <a:latin typeface="Hoefler Text"/>
                <a:sym typeface="Hoefler Text"/>
              </a:rPr>
              <a:t> deformation is most naturally interpreted as a </a:t>
            </a:r>
          </a:p>
          <a:p>
            <a:pPr marL="0" marR="0" lvl="0" indent="0" algn="ctr" defTabSz="32861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u="sng">
                <a:solidFill>
                  <a:srgbClr val="FF2600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kumimoji="0" sz="2400" b="0" i="0" u="sng" strike="noStrike" kern="0" cap="none" spc="0" normalizeH="0" baseline="0" noProof="0" dirty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Hoefler Text"/>
                <a:sym typeface="Hoefler Text"/>
              </a:rPr>
              <a:t>massive theory of gravity</a:t>
            </a:r>
          </a:p>
        </p:txBody>
      </p:sp>
      <p:pic>
        <p:nvPicPr>
          <p:cNvPr id="485" name="latex-image-1.pdf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75" y="4305537"/>
            <a:ext cx="8938334" cy="5997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5C32B15-4765-FB20-F18A-CD1065C77908}"/>
              </a:ext>
            </a:extLst>
          </p:cNvPr>
          <p:cNvGrpSpPr/>
          <p:nvPr/>
        </p:nvGrpSpPr>
        <p:grpSpPr>
          <a:xfrm>
            <a:off x="688659" y="2036652"/>
            <a:ext cx="8713530" cy="820450"/>
            <a:chOff x="688659" y="2036652"/>
            <a:chExt cx="8713530" cy="820450"/>
          </a:xfrm>
        </p:grpSpPr>
        <p:pic>
          <p:nvPicPr>
            <p:cNvPr id="482" name="latex-image-1.pdf" descr="latex-image-1.pdf"/>
            <p:cNvPicPr>
              <a:picLocks noChangeAspect="1"/>
            </p:cNvPicPr>
            <p:nvPr/>
          </p:nvPicPr>
          <p:blipFill rotWithShape="1">
            <a:blip r:embed="rId3"/>
            <a:srcRect l="38835" r="-1" b="-5831"/>
            <a:stretch/>
          </p:blipFill>
          <p:spPr>
            <a:xfrm>
              <a:off x="5575998" y="2036652"/>
              <a:ext cx="3826191" cy="82045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" name="latex-image-1.pdf" descr="latex-image-1.pdf">
              <a:extLst>
                <a:ext uri="{FF2B5EF4-FFF2-40B4-BE49-F238E27FC236}">
                  <a16:creationId xmlns:a16="http://schemas.microsoft.com/office/drawing/2014/main" id="{B5131E2D-52A2-937F-C3BC-0281CC8DF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8659" y="2118058"/>
              <a:ext cx="3909439" cy="70218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" name="latex-image-1.pdf" descr="latex-image-1.pdf">
              <a:extLst>
                <a:ext uri="{FF2B5EF4-FFF2-40B4-BE49-F238E27FC236}">
                  <a16:creationId xmlns:a16="http://schemas.microsoft.com/office/drawing/2014/main" id="{618D4F84-7C09-4EFA-140E-5C204F9F3C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8119" r="56867"/>
            <a:stretch/>
          </p:blipFill>
          <p:spPr>
            <a:xfrm>
              <a:off x="4598098" y="2118058"/>
              <a:ext cx="977900" cy="702181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2488596007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host-free (dRGT) Massive Gravity"/>
          <p:cNvSpPr txBox="1">
            <a:spLocks noGrp="1"/>
          </p:cNvSpPr>
          <p:nvPr>
            <p:ph type="title"/>
          </p:nvPr>
        </p:nvSpPr>
        <p:spPr>
          <a:xfrm>
            <a:off x="1540193" y="973455"/>
            <a:ext cx="6975307" cy="1371600"/>
          </a:xfrm>
          <a:prstGeom prst="rect">
            <a:avLst/>
          </a:prstGeom>
        </p:spPr>
        <p:txBody>
          <a:bodyPr/>
          <a:lstStyle>
            <a:lvl1pPr>
              <a:defRPr sz="9000"/>
            </a:lvl1pPr>
          </a:lstStyle>
          <a:p>
            <a:r>
              <a:rPr sz="3600" dirty="0"/>
              <a:t>Ghost-free (</a:t>
            </a:r>
            <a:r>
              <a:rPr sz="3600" dirty="0" err="1"/>
              <a:t>dRGT</a:t>
            </a:r>
            <a:r>
              <a:rPr sz="3600" dirty="0"/>
              <a:t>) Massive Gravity</a:t>
            </a:r>
          </a:p>
        </p:txBody>
      </p:sp>
      <p:pic>
        <p:nvPicPr>
          <p:cNvPr id="488" name="latex-image-1.pdf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387" y="3240327"/>
            <a:ext cx="6734479" cy="578067"/>
          </a:xfrm>
          <a:prstGeom prst="rect">
            <a:avLst/>
          </a:prstGeom>
          <a:ln w="12700">
            <a:miter lim="400000"/>
          </a:ln>
        </p:spPr>
      </p:pic>
      <p:sp>
        <p:nvSpPr>
          <p:cNvPr id="489" name="Topological"/>
          <p:cNvSpPr txBox="1"/>
          <p:nvPr/>
        </p:nvSpPr>
        <p:spPr>
          <a:xfrm>
            <a:off x="6463931" y="4651786"/>
            <a:ext cx="437620" cy="365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8575" tIns="28575" rIns="28575" bIns="28575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5000">
                <a:solidFill>
                  <a:srgbClr val="6C6963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 marL="0" marR="0" lvl="0" indent="0" algn="ctr" defTabSz="32861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6C6963"/>
                </a:solidFill>
                <a:effectLst/>
                <a:uLnTx/>
                <a:uFillTx/>
                <a:latin typeface="Hoefler Text"/>
                <a:sym typeface="Hoefler Text"/>
              </a:rPr>
              <a:t>CFT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6C6963"/>
              </a:solidFill>
              <a:effectLst/>
              <a:uLnTx/>
              <a:uFillTx/>
              <a:latin typeface="Hoefler Text"/>
              <a:sym typeface="Hoefler Text"/>
            </a:endParaRPr>
          </a:p>
        </p:txBody>
      </p:sp>
      <p:sp>
        <p:nvSpPr>
          <p:cNvPr id="490" name="Line"/>
          <p:cNvSpPr/>
          <p:nvPr/>
        </p:nvSpPr>
        <p:spPr>
          <a:xfrm flipV="1">
            <a:off x="6585267" y="3818394"/>
            <a:ext cx="0" cy="721953"/>
          </a:xfrm>
          <a:prstGeom prst="line">
            <a:avLst/>
          </a:prstGeom>
          <a:ln w="50800">
            <a:solidFill>
              <a:srgbClr val="3C5F5E"/>
            </a:solidFill>
            <a:miter lim="400000"/>
            <a:tailEnd type="triangle"/>
          </a:ln>
        </p:spPr>
        <p:txBody>
          <a:bodyPr lIns="28575" tIns="28575" rIns="28575" bIns="28575" anchor="ctr"/>
          <a:lstStyle/>
          <a:p>
            <a:pPr marL="0" marR="0" lvl="0" indent="0" algn="ctr" defTabSz="32861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 kumimoji="0" sz="5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oefler Text"/>
              <a:sym typeface="Hoefler Text"/>
            </a:endParaRPr>
          </a:p>
        </p:txBody>
      </p:sp>
      <p:sp>
        <p:nvSpPr>
          <p:cNvPr id="491" name="Ghost-free nonlinear Fierz-Pauli mass"/>
          <p:cNvSpPr txBox="1"/>
          <p:nvPr/>
        </p:nvSpPr>
        <p:spPr>
          <a:xfrm>
            <a:off x="2786355" y="4681460"/>
            <a:ext cx="1974900" cy="42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8575" tIns="28575" rIns="28575" bIns="28575" anchor="ctr">
            <a:spAutoFit/>
          </a:bodyPr>
          <a:lstStyle/>
          <a:p>
            <a:pPr marL="0" marR="0" lvl="0" indent="0" algn="ctr" defTabSz="32861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>
                <a:solidFill>
                  <a:srgbClr val="6C6963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6C6963"/>
                </a:solidFill>
                <a:effectLst/>
                <a:uLnTx/>
                <a:uFillTx/>
                <a:latin typeface="Hoefler Text"/>
                <a:sym typeface="Hoefler Text"/>
              </a:rPr>
              <a:t>massive gravity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2600"/>
              </a:solidFill>
              <a:effectLst/>
              <a:uLnTx/>
              <a:uFillTx/>
              <a:latin typeface="Hoefler Text"/>
              <a:sym typeface="Hoefler Text"/>
            </a:endParaRPr>
          </a:p>
        </p:txBody>
      </p:sp>
      <p:sp>
        <p:nvSpPr>
          <p:cNvPr id="492" name="Line"/>
          <p:cNvSpPr/>
          <p:nvPr/>
        </p:nvSpPr>
        <p:spPr>
          <a:xfrm flipV="1">
            <a:off x="3773805" y="3911563"/>
            <a:ext cx="0" cy="721952"/>
          </a:xfrm>
          <a:prstGeom prst="line">
            <a:avLst/>
          </a:prstGeom>
          <a:ln w="50800">
            <a:solidFill>
              <a:srgbClr val="3C5F5E"/>
            </a:solidFill>
            <a:miter lim="400000"/>
            <a:tailEnd type="triangle"/>
          </a:ln>
        </p:spPr>
        <p:txBody>
          <a:bodyPr lIns="28575" tIns="28575" rIns="28575" bIns="28575" anchor="ctr"/>
          <a:lstStyle/>
          <a:p>
            <a:pPr marL="0" marR="0" lvl="0" indent="0" algn="ctr" defTabSz="32861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 kumimoji="0" sz="5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oefler Text"/>
              <a:sym typeface="Hoefler Text"/>
            </a:endParaRPr>
          </a:p>
        </p:txBody>
      </p:sp>
      <p:sp>
        <p:nvSpPr>
          <p:cNvPr id="493" name="Unique structure for which Boulware-Deser ghost is removed"/>
          <p:cNvSpPr txBox="1"/>
          <p:nvPr/>
        </p:nvSpPr>
        <p:spPr>
          <a:xfrm>
            <a:off x="2254868" y="5437476"/>
            <a:ext cx="4501232" cy="365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8575" tIns="28575" rIns="28575" bIns="28575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5000">
                <a:solidFill>
                  <a:srgbClr val="6C6963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 marL="0" marR="0" lvl="0" indent="0" algn="ctr" defTabSz="32861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6C6963"/>
                </a:solidFill>
                <a:effectLst/>
                <a:uLnTx/>
                <a:uFillTx/>
                <a:latin typeface="Hoefler Text"/>
                <a:sym typeface="Hoefler Text"/>
              </a:rPr>
              <a:t>With deformation parameter identified as 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6C6963"/>
              </a:solidFill>
              <a:effectLst/>
              <a:uLnTx/>
              <a:uFillTx/>
              <a:latin typeface="Hoefler Text"/>
              <a:sym typeface="Hoefler Text"/>
            </a:endParaRPr>
          </a:p>
        </p:txBody>
      </p:sp>
      <p:sp>
        <p:nvSpPr>
          <p:cNvPr id="494" name="de Rham, Gabadadze, AJT 2010…"/>
          <p:cNvSpPr txBox="1"/>
          <p:nvPr/>
        </p:nvSpPr>
        <p:spPr>
          <a:xfrm>
            <a:off x="8213407" y="1981698"/>
            <a:ext cx="1064395" cy="316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8575" tIns="28575" rIns="28575" bIns="28575" anchor="ctr">
            <a:spAutoFit/>
          </a:bodyPr>
          <a:lstStyle/>
          <a:p>
            <a:pPr marL="0" marR="0" lvl="0" indent="0" algn="ctr" defTabSz="32861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>
                <a:solidFill>
                  <a:srgbClr val="6C6963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kumimoji="0" lang="en-US" sz="1680" b="0" i="0" u="none" strike="noStrike" kern="0" cap="none" spc="0" normalizeH="0" baseline="0" noProof="0" dirty="0">
                <a:ln>
                  <a:noFill/>
                </a:ln>
                <a:solidFill>
                  <a:srgbClr val="6C6963"/>
                </a:solidFill>
                <a:effectLst/>
                <a:uLnTx/>
                <a:uFillTx/>
                <a:latin typeface="Hoefler Text"/>
                <a:sym typeface="Hoefler Text"/>
              </a:rPr>
              <a:t>Tolley</a:t>
            </a:r>
            <a:r>
              <a:rPr kumimoji="0" sz="1680" b="0" i="0" u="none" strike="noStrike" kern="0" cap="none" spc="0" normalizeH="0" baseline="0" noProof="0" dirty="0">
                <a:ln>
                  <a:noFill/>
                </a:ln>
                <a:solidFill>
                  <a:srgbClr val="6C6963"/>
                </a:solidFill>
                <a:effectLst/>
                <a:uLnTx/>
                <a:uFillTx/>
                <a:latin typeface="Hoefler Text"/>
                <a:sym typeface="Hoefler Text"/>
              </a:rPr>
              <a:t> 201</a:t>
            </a:r>
            <a:r>
              <a:rPr kumimoji="0" lang="en-US" sz="1680" b="0" i="0" u="none" strike="noStrike" kern="0" cap="none" spc="0" normalizeH="0" baseline="0" noProof="0" dirty="0">
                <a:ln>
                  <a:noFill/>
                </a:ln>
                <a:solidFill>
                  <a:srgbClr val="6C6963"/>
                </a:solidFill>
                <a:effectLst/>
                <a:uLnTx/>
                <a:uFillTx/>
                <a:latin typeface="Hoefler Text"/>
                <a:sym typeface="Hoefler Text"/>
              </a:rPr>
              <a:t>9</a:t>
            </a:r>
            <a:endParaRPr kumimoji="0" sz="1680" b="0" i="0" u="none" strike="noStrike" kern="0" cap="none" spc="0" normalizeH="0" baseline="0" noProof="0" dirty="0">
              <a:ln>
                <a:noFill/>
              </a:ln>
              <a:solidFill>
                <a:srgbClr val="6C6963"/>
              </a:solidFill>
              <a:effectLst/>
              <a:uLnTx/>
              <a:uFillTx/>
              <a:latin typeface="Hoefler Text"/>
              <a:sym typeface="Hoefler Text"/>
            </a:endParaRPr>
          </a:p>
        </p:txBody>
      </p:sp>
      <p:pic>
        <p:nvPicPr>
          <p:cNvPr id="495" name="latex-image-1.tiff" descr="latex-image-1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085" y="5473771"/>
            <a:ext cx="1050132" cy="29289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Unique structure for which Boulware-Deser ghost is removed">
            <a:extLst>
              <a:ext uri="{FF2B5EF4-FFF2-40B4-BE49-F238E27FC236}">
                <a16:creationId xmlns:a16="http://schemas.microsoft.com/office/drawing/2014/main" id="{C884B497-E245-9319-1C2B-9B5B71D2F89F}"/>
              </a:ext>
            </a:extLst>
          </p:cNvPr>
          <p:cNvSpPr txBox="1"/>
          <p:nvPr/>
        </p:nvSpPr>
        <p:spPr>
          <a:xfrm>
            <a:off x="2896348" y="6128660"/>
            <a:ext cx="4603825" cy="365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8575" tIns="28575" rIns="28575" bIns="28575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5000">
                <a:solidFill>
                  <a:srgbClr val="6C6963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 marL="0" marR="0" lvl="0" indent="0" algn="ctr" defTabSz="32861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6C6963"/>
                </a:solidFill>
                <a:effectLst/>
                <a:uLnTx/>
                <a:uFillTx/>
                <a:latin typeface="Hoefler Text"/>
                <a:sym typeface="Hoefler Text"/>
              </a:rPr>
              <a:t>Equivalence at Classical and Quantum Level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6C6963"/>
              </a:solidFill>
              <a:effectLst/>
              <a:uLnTx/>
              <a:uFillTx/>
              <a:latin typeface="Hoefler Text"/>
              <a:sym typeface="Hoefler Tex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EE4268-AA4C-885E-C3C1-483D614FCF8A}"/>
              </a:ext>
            </a:extLst>
          </p:cNvPr>
          <p:cNvSpPr txBox="1"/>
          <p:nvPr/>
        </p:nvSpPr>
        <p:spPr>
          <a:xfrm>
            <a:off x="782373" y="6630606"/>
            <a:ext cx="8831777" cy="7427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Massive gravity in an example of exactly solvable deformed CFT in 2d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ela Text Regular"/>
              <a:ea typeface="Canela Text Regular"/>
              <a:cs typeface="Canela Text Regular"/>
              <a:sym typeface="Canela Text Regular"/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C9534AF-FB8B-5655-5D05-5A74BD303A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71"/>
          <a:stretch/>
        </p:blipFill>
        <p:spPr>
          <a:xfrm>
            <a:off x="-72404" y="990600"/>
            <a:ext cx="9898408" cy="548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796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87680" y="440770"/>
            <a:ext cx="8778240" cy="1219200"/>
          </a:xfrm>
        </p:spPr>
        <p:txBody>
          <a:bodyPr/>
          <a:lstStyle/>
          <a:p>
            <a:r>
              <a:rPr lang="en-CA" dirty="0"/>
              <a:t>Outlook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" y="1632262"/>
            <a:ext cx="8778240" cy="5746438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BE1CB6"/>
                </a:solidFill>
                <a:latin typeface="+mj-lt"/>
              </a:rPr>
              <a:t>Massive Gravity is a specific framework to study </a:t>
            </a:r>
            <a:br>
              <a:rPr lang="en-US" dirty="0">
                <a:solidFill>
                  <a:srgbClr val="BE1CB6"/>
                </a:solidFill>
                <a:latin typeface="+mj-lt"/>
              </a:rPr>
            </a:br>
            <a:r>
              <a:rPr lang="en-US" dirty="0">
                <a:solidFill>
                  <a:srgbClr val="BE1CB6"/>
                </a:solidFill>
                <a:latin typeface="+mj-lt"/>
              </a:rPr>
              <a:t>IR modifications of Gravity or potentially other systems </a:t>
            </a:r>
            <a:br>
              <a:rPr lang="en-US" dirty="0">
                <a:solidFill>
                  <a:srgbClr val="BE1CB6"/>
                </a:solidFill>
                <a:latin typeface="+mj-lt"/>
              </a:rPr>
            </a:br>
            <a:endParaRPr lang="en-US" dirty="0">
              <a:solidFill>
                <a:srgbClr val="BE1CB6"/>
              </a:solidFill>
              <a:latin typeface="+mj-lt"/>
            </a:endParaRPr>
          </a:p>
          <a:p>
            <a:r>
              <a:rPr lang="en-US" dirty="0">
                <a:latin typeface="+mj-lt"/>
              </a:rPr>
              <a:t>It could play a role for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 	- </a:t>
            </a:r>
            <a:r>
              <a:rPr lang="en-US" dirty="0">
                <a:solidFill>
                  <a:srgbClr val="00B0F0"/>
                </a:solidFill>
                <a:latin typeface="+mj-lt"/>
              </a:rPr>
              <a:t>the late-time acceleration of the Universe</a:t>
            </a:r>
            <a:br>
              <a:rPr lang="en-US" dirty="0">
                <a:solidFill>
                  <a:srgbClr val="00B0F0"/>
                </a:solidFill>
                <a:latin typeface="+mj-lt"/>
              </a:rPr>
            </a:br>
            <a:r>
              <a:rPr lang="en-US" dirty="0">
                <a:latin typeface="+mj-lt"/>
              </a:rPr>
              <a:t> 	- </a:t>
            </a:r>
            <a:r>
              <a:rPr lang="en-US" dirty="0">
                <a:solidFill>
                  <a:srgbClr val="00B050"/>
                </a:solidFill>
                <a:latin typeface="+mj-lt"/>
              </a:rPr>
              <a:t>the cosmological constant problem</a:t>
            </a:r>
            <a:br>
              <a:rPr lang="en-US" dirty="0">
                <a:solidFill>
                  <a:srgbClr val="00B050"/>
                </a:solidFill>
                <a:latin typeface="+mj-lt"/>
              </a:rPr>
            </a:br>
            <a:r>
              <a:rPr 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dirty="0">
                <a:solidFill>
                  <a:srgbClr val="8000FF"/>
                </a:solidFill>
                <a:latin typeface="+mj-lt"/>
              </a:rPr>
              <a:t>	- condensed matter system </a:t>
            </a:r>
            <a:br>
              <a:rPr lang="en-US" dirty="0">
                <a:solidFill>
                  <a:srgbClr val="00B050"/>
                </a:solidFill>
                <a:latin typeface="+mj-lt"/>
              </a:rPr>
            </a:br>
            <a:r>
              <a:rPr lang="en-US" dirty="0">
                <a:solidFill>
                  <a:srgbClr val="C83C04"/>
                </a:solidFill>
                <a:latin typeface="+mj-lt"/>
              </a:rPr>
              <a:t>	- others… (enter in TT bar amplitude in 2d…)</a:t>
            </a:r>
            <a:br>
              <a:rPr lang="en-US" dirty="0">
                <a:solidFill>
                  <a:srgbClr val="00B050"/>
                </a:solidFill>
                <a:latin typeface="+mj-lt"/>
              </a:rPr>
            </a:br>
            <a:endParaRPr lang="en-US" dirty="0">
              <a:solidFill>
                <a:srgbClr val="00B050"/>
              </a:solidFill>
              <a:latin typeface="+mj-lt"/>
            </a:endParaRPr>
          </a:p>
          <a:p>
            <a:r>
              <a:rPr lang="en-US" dirty="0">
                <a:solidFill>
                  <a:srgbClr val="8323A1"/>
                </a:solidFill>
                <a:latin typeface="+mj-lt"/>
              </a:rPr>
              <a:t>Exact FLRW  solutions do not exist in massive gravity with </a:t>
            </a:r>
            <a:r>
              <a:rPr lang="en-US" dirty="0" err="1">
                <a:solidFill>
                  <a:srgbClr val="8323A1"/>
                </a:solidFill>
                <a:latin typeface="+mj-lt"/>
              </a:rPr>
              <a:t>Minkowski</a:t>
            </a:r>
            <a:r>
              <a:rPr lang="en-US" dirty="0">
                <a:solidFill>
                  <a:srgbClr val="8323A1"/>
                </a:solidFill>
                <a:latin typeface="+mj-lt"/>
              </a:rPr>
              <a:t> reference metric and no curvature</a:t>
            </a:r>
            <a:br>
              <a:rPr lang="en-US" dirty="0">
                <a:solidFill>
                  <a:srgbClr val="8323A1"/>
                </a:solidFill>
                <a:latin typeface="+mj-lt"/>
              </a:rPr>
            </a:br>
            <a:endParaRPr lang="en-US" dirty="0">
              <a:solidFill>
                <a:srgbClr val="8323A1"/>
              </a:solidFill>
              <a:latin typeface="+mj-lt"/>
            </a:endParaRPr>
          </a:p>
          <a:p>
            <a:r>
              <a:rPr lang="en-US" dirty="0">
                <a:solidFill>
                  <a:srgbClr val="0070C0"/>
                </a:solidFill>
                <a:latin typeface="+mj-lt"/>
              </a:rPr>
              <a:t>Many alternatives have been investigated with various signatures – recently increase of interest for models where tensor modes behave identically as in GR</a:t>
            </a:r>
            <a:br>
              <a:rPr lang="en-US" dirty="0">
                <a:solidFill>
                  <a:srgbClr val="0070C0"/>
                </a:solidFill>
                <a:latin typeface="+mj-lt"/>
              </a:rPr>
            </a:br>
            <a:endParaRPr lang="en-US" dirty="0">
              <a:solidFill>
                <a:srgbClr val="0070C0"/>
              </a:solidFill>
              <a:latin typeface="+mj-lt"/>
            </a:endParaRPr>
          </a:p>
          <a:p>
            <a:r>
              <a:rPr lang="en-US" dirty="0">
                <a:solidFill>
                  <a:srgbClr val="C83C04"/>
                </a:solidFill>
                <a:latin typeface="+mj-lt"/>
              </a:rPr>
              <a:t>Recent progress on well-posed formulation of massive gravity for numerical implementations (Black Holes, Cosmology, Binary systems,…) </a:t>
            </a:r>
            <a:br>
              <a:rPr lang="en-US" dirty="0">
                <a:solidFill>
                  <a:srgbClr val="0070C0"/>
                </a:solidFill>
                <a:latin typeface="+mj-lt"/>
              </a:rPr>
            </a:br>
            <a:endParaRPr lang="en-US" dirty="0">
              <a:solidFill>
                <a:srgbClr val="0070C0"/>
              </a:solidFill>
              <a:latin typeface="+mj-lt"/>
            </a:endParaRPr>
          </a:p>
          <a:p>
            <a:r>
              <a:rPr lang="en-US" dirty="0">
                <a:solidFill>
                  <a:srgbClr val="0070C0"/>
                </a:solidFill>
                <a:latin typeface="+mj-lt"/>
              </a:rPr>
              <a:t>Question of UV completion remains an interesting and on-going one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9" t="8608" r="6273" b="8699"/>
          <a:stretch/>
        </p:blipFill>
        <p:spPr>
          <a:xfrm rot="1182419">
            <a:off x="6331135" y="205663"/>
            <a:ext cx="3511036" cy="168217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055946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ow-to Books Cartoons and Comics - funny pictures from CartoonStock">
            <a:extLst>
              <a:ext uri="{FF2B5EF4-FFF2-40B4-BE49-F238E27FC236}">
                <a16:creationId xmlns:a16="http://schemas.microsoft.com/office/drawing/2014/main" id="{48F08377-53AC-5390-3507-8EEDB8D12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6" b="11235"/>
          <a:stretch/>
        </p:blipFill>
        <p:spPr bwMode="auto">
          <a:xfrm>
            <a:off x="2586039" y="1408112"/>
            <a:ext cx="4143374" cy="435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D74AC14-97FB-F80A-A6C5-7C8A0F97F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  <a:effectLst/>
              </a:rPr>
              <a:t>A poor woman’s apology…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FC0CEB8B-D0AB-FF23-A9CC-715681D536C0}"/>
              </a:ext>
            </a:extLst>
          </p:cNvPr>
          <p:cNvSpPr txBox="1">
            <a:spLocks/>
          </p:cNvSpPr>
          <p:nvPr/>
        </p:nvSpPr>
        <p:spPr bwMode="auto">
          <a:xfrm>
            <a:off x="498484" y="5897563"/>
            <a:ext cx="9109075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287" tIns="49143" rIns="98287" bIns="49143" numCol="1" anchor="ctr" anchorCtr="0" compatLnSpc="1">
            <a:prstTxWarp prst="textNoShape">
              <a:avLst/>
            </a:prstTxWarp>
          </a:bodyPr>
          <a:lstStyle>
            <a:lvl1pPr algn="ctr" defTabSz="983126" rtl="0" fontAlgn="base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983126" rtl="0" fontAlgn="base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defTabSz="983126" rtl="0" fontAlgn="base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defTabSz="983126" rtl="0" fontAlgn="base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defTabSz="983126" rtl="0" fontAlgn="base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6677" algn="ctr" defTabSz="983126" rtl="0" fontAlgn="base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3355" algn="ctr" defTabSz="983126" rtl="0" fontAlgn="base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0035" algn="ctr" defTabSz="983126" rtl="0" fontAlgn="base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6711" algn="ctr" defTabSz="983126" rtl="0" fontAlgn="base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0" marR="0" lvl="0" indent="0" algn="ctr" defTabSz="983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for not being better prepared…</a:t>
            </a:r>
          </a:p>
        </p:txBody>
      </p:sp>
    </p:spTree>
    <p:extLst>
      <p:ext uri="{BB962C8B-B14F-4D97-AF65-F5344CB8AC3E}">
        <p14:creationId xmlns:p14="http://schemas.microsoft.com/office/powerpoint/2010/main" val="23579420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ow-to Books Cartoons and Comics - funny pictures from CartoonStock">
            <a:extLst>
              <a:ext uri="{FF2B5EF4-FFF2-40B4-BE49-F238E27FC236}">
                <a16:creationId xmlns:a16="http://schemas.microsoft.com/office/drawing/2014/main" id="{48F08377-53AC-5390-3507-8EEDB8D12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6" b="11235"/>
          <a:stretch/>
        </p:blipFill>
        <p:spPr bwMode="auto">
          <a:xfrm>
            <a:off x="2586039" y="1408112"/>
            <a:ext cx="4143374" cy="435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D74AC14-97FB-F80A-A6C5-7C8A0F97F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  <a:effectLst/>
              </a:rPr>
              <a:t>A poor woman’s apology…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FC0CEB8B-D0AB-FF23-A9CC-715681D536C0}"/>
              </a:ext>
            </a:extLst>
          </p:cNvPr>
          <p:cNvSpPr txBox="1">
            <a:spLocks/>
          </p:cNvSpPr>
          <p:nvPr/>
        </p:nvSpPr>
        <p:spPr bwMode="auto">
          <a:xfrm>
            <a:off x="498484" y="5897563"/>
            <a:ext cx="9109075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287" tIns="49143" rIns="98287" bIns="49143" numCol="1" anchor="ctr" anchorCtr="0" compatLnSpc="1">
            <a:prstTxWarp prst="textNoShape">
              <a:avLst/>
            </a:prstTxWarp>
          </a:bodyPr>
          <a:lstStyle>
            <a:lvl1pPr algn="ctr" defTabSz="983126" rtl="0" fontAlgn="base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983126" rtl="0" fontAlgn="base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defTabSz="983126" rtl="0" fontAlgn="base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defTabSz="983126" rtl="0" fontAlgn="base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defTabSz="983126" rtl="0" fontAlgn="base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6677" algn="ctr" defTabSz="983126" rtl="0" fontAlgn="base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3355" algn="ctr" defTabSz="983126" rtl="0" fontAlgn="base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0035" algn="ctr" defTabSz="983126" rtl="0" fontAlgn="base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6711" algn="ctr" defTabSz="983126" rtl="0" fontAlgn="base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0" marR="0" lvl="0" indent="0" algn="ctr" defTabSz="983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for not being better prepared…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8DB7298-07D8-DC87-444A-4841EF69E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495" y="1962881"/>
            <a:ext cx="2129694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he Encyclopedia of Cosmology cover">
            <a:extLst>
              <a:ext uri="{FF2B5EF4-FFF2-40B4-BE49-F238E27FC236}">
                <a16:creationId xmlns:a16="http://schemas.microsoft.com/office/drawing/2014/main" id="{E239F97F-5251-8D7A-673E-970FB0729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11" y="1962881"/>
            <a:ext cx="2192481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125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060" y="298450"/>
            <a:ext cx="9377480" cy="1339850"/>
          </a:xfrm>
        </p:spPr>
        <p:txBody>
          <a:bodyPr/>
          <a:lstStyle/>
          <a:p>
            <a:r>
              <a:rPr lang="en-US" sz="3200" dirty="0">
                <a:solidFill>
                  <a:srgbClr val="0070C0"/>
                </a:solidFill>
              </a:rPr>
              <a:t>Life as a theoretical cosmologist still means: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5520" y="2049864"/>
            <a:ext cx="8792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Being part of a huge international collaborative network 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AD147BAE-059D-6414-62DE-B5EBC2A059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253" y="3034461"/>
            <a:ext cx="7061982" cy="37201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0586" y="5516453"/>
            <a:ext cx="3271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970AB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More than 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970AB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970AB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130 co-authors worldwide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813CE0-1224-FC67-902D-82976DA6495B}"/>
              </a:ext>
            </a:extLst>
          </p:cNvPr>
          <p:cNvSpPr/>
          <p:nvPr/>
        </p:nvSpPr>
        <p:spPr bwMode="auto">
          <a:xfrm>
            <a:off x="2063262" y="5190978"/>
            <a:ext cx="262596" cy="281354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8373" tIns="49186" rIns="98373" bIns="49186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842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61713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4505" y="298450"/>
            <a:ext cx="7264591" cy="1339850"/>
          </a:xfrm>
        </p:spPr>
        <p:txBody>
          <a:bodyPr/>
          <a:lstStyle/>
          <a:p>
            <a:r>
              <a:rPr lang="en-US" sz="4400" dirty="0">
                <a:solidFill>
                  <a:srgbClr val="0070C0"/>
                </a:solidFill>
              </a:rPr>
              <a:t>Life as a Theoretical Cosmologist means: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8966" y="2441065"/>
            <a:ext cx="639790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Being part of a huge international collaborative network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Contribute in discoveries big and SMALL !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Playing with positivity!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77804" cy="23203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795" y="-11056"/>
            <a:ext cx="1777805" cy="2370406"/>
          </a:xfrm>
          <a:prstGeom prst="rect">
            <a:avLst/>
          </a:prstGeom>
        </p:spPr>
      </p:pic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F264AA4C-AD86-0782-C3E6-6D5381FC8C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86" y="4685713"/>
            <a:ext cx="3465342" cy="2599007"/>
          </a:xfrm>
          <a:prstGeom prst="rect">
            <a:avLst/>
          </a:prstGeom>
        </p:spPr>
      </p:pic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950A4880-365D-11FA-3277-0940A01E1B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32887" y="4784008"/>
            <a:ext cx="3312453" cy="24843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D1D93D-4760-9F09-7C20-9EA8B2FBE7B5}"/>
              </a:ext>
            </a:extLst>
          </p:cNvPr>
          <p:cNvSpPr txBox="1"/>
          <p:nvPr/>
        </p:nvSpPr>
        <p:spPr>
          <a:xfrm>
            <a:off x="848293" y="3693782"/>
            <a:ext cx="7877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t a time where it</a:t>
            </a:r>
            <a:r>
              <a:rPr kumimoji="0" lang="en-GB" b="0" i="0" u="none" strike="noStrike" kern="1200" cap="none" spc="0" normalizeH="0" noProof="0" dirty="0">
                <a:ln>
                  <a:noFill/>
                </a:ln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t> </a:t>
            </a:r>
            <a:r>
              <a:rPr lang="en-GB" dirty="0"/>
              <a:t>can be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uLnTx/>
                <a:uFillTx/>
              </a:rPr>
              <a:t>negative to be positive and positive to be negative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9320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 Rham Animation H (1)">
            <a:hlinkClick r:id="" action="ppaction://media"/>
            <a:extLst>
              <a:ext uri="{FF2B5EF4-FFF2-40B4-BE49-F238E27FC236}">
                <a16:creationId xmlns:a16="http://schemas.microsoft.com/office/drawing/2014/main" id="{E393F437-5B49-A5A4-7D1F-2F7B6B03B58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741" end="24949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78408"/>
            <a:ext cx="9775274" cy="5498592"/>
          </a:xfrm>
          <a:prstGeom prst="rect">
            <a:avLst/>
          </a:prstGeom>
        </p:spPr>
      </p:pic>
      <p:pic>
        <p:nvPicPr>
          <p:cNvPr id="5" name="1311759E-71F9-4AB5-B33E-3655A663E5D6" descr="Subject.png">
            <a:extLst>
              <a:ext uri="{FF2B5EF4-FFF2-40B4-BE49-F238E27FC236}">
                <a16:creationId xmlns:a16="http://schemas.microsoft.com/office/drawing/2014/main" id="{0F1B3EFD-3EFE-452F-4316-AF9553B19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6913" flipH="1">
            <a:off x="6495573" y="1242061"/>
            <a:ext cx="3330270" cy="142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2BDF3F-64F0-F1F0-7D09-DB0DA362F4C2}"/>
              </a:ext>
            </a:extLst>
          </p:cNvPr>
          <p:cNvSpPr txBox="1"/>
          <p:nvPr/>
        </p:nvSpPr>
        <p:spPr>
          <a:xfrm>
            <a:off x="7710570" y="5959936"/>
            <a:ext cx="2070310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</a:pPr>
            <a:r>
              <a:rPr lang="en-US" sz="1440" dirty="0">
                <a:solidFill>
                  <a:prstClr val="white"/>
                </a:solidFill>
                <a:latin typeface="Calibri"/>
                <a:ea typeface="+mn-ea"/>
              </a:rPr>
              <a:t>Photo credit: David Stock</a:t>
            </a:r>
            <a:br>
              <a:rPr lang="en-US" sz="1440" dirty="0">
                <a:solidFill>
                  <a:prstClr val="white"/>
                </a:solidFill>
                <a:latin typeface="Calibri"/>
                <a:ea typeface="+mn-ea"/>
              </a:rPr>
            </a:br>
            <a:r>
              <a:rPr lang="en-US" sz="1440" dirty="0">
                <a:solidFill>
                  <a:prstClr val="white"/>
                </a:solidFill>
                <a:latin typeface="Calibri"/>
                <a:ea typeface="+mn-ea"/>
              </a:rPr>
              <a:t>Illustration: Olivia Waller</a:t>
            </a:r>
            <a:endParaRPr lang="en-GB" sz="1440" dirty="0">
              <a:solidFill>
                <a:prstClr val="white"/>
              </a:solidFill>
              <a:latin typeface="Calibri"/>
              <a:ea typeface="+mn-e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79B4C3-3CCF-E9E9-F2D2-4CA4E30484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94469" y="-59268"/>
            <a:ext cx="13443877" cy="760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14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9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81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8373" tIns="49186" rIns="98373" bIns="49186" numCol="1" rtlCol="0" anchor="b" anchorCtr="0" compatLnSpc="1">
        <a:prstTxWarp prst="textNoShape">
          <a:avLst/>
        </a:prstTxWarp>
      </a:bodyPr>
      <a:lstStyle>
        <a:defPPr marL="0" marR="0" indent="0" algn="l" defTabSz="9842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34" charset="-128"/>
          </a:defRPr>
        </a:defPPr>
      </a:lstStyle>
    </a:spDef>
    <a:lnDef>
      <a:spPr bwMode="auto">
        <a:noFill/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sz="2800" dirty="0" smtClean="0">
            <a:solidFill>
              <a:schemeClr val="bg1"/>
            </a:solidFill>
          </a:defRPr>
        </a:defPPr>
      </a:lstStyle>
    </a:tx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Imperial College London Theme">
  <a:themeElements>
    <a:clrScheme name="Imperial College London Presentation">
      <a:dk1>
        <a:srgbClr val="000000"/>
      </a:dk1>
      <a:lt1>
        <a:sysClr val="window" lastClr="FFFFFF"/>
      </a:lt1>
      <a:dk2>
        <a:srgbClr val="003E74"/>
      </a:dk2>
      <a:lt2>
        <a:srgbClr val="9D9D9D"/>
      </a:lt2>
      <a:accent1>
        <a:srgbClr val="0085CA"/>
      </a:accent1>
      <a:accent2>
        <a:srgbClr val="006EAF"/>
      </a:accent2>
      <a:accent3>
        <a:srgbClr val="0CA1CD"/>
      </a:accent3>
      <a:accent4>
        <a:srgbClr val="008EAA"/>
      </a:accent4>
      <a:accent5>
        <a:srgbClr val="379F9F"/>
      </a:accent5>
      <a:accent6>
        <a:srgbClr val="0085CA"/>
      </a:accent6>
      <a:hlink>
        <a:srgbClr val="0085CA"/>
      </a:hlink>
      <a:folHlink>
        <a:srgbClr val="0085C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4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9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8100">
          <a:solidFill>
            <a:schemeClr val="bg1"/>
          </a:solidFill>
          <a:headEnd type="none" w="med" len="med"/>
          <a:tailEnd type="arrow" w="med" len="med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4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81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8373" tIns="49186" rIns="98373" bIns="49186" numCol="1" rtlCol="0" anchor="b" anchorCtr="0" compatLnSpc="1">
        <a:prstTxWarp prst="textNoShape">
          <a:avLst/>
        </a:prstTxWarp>
      </a:bodyPr>
      <a:lstStyle>
        <a:defPPr marL="0" marR="0" indent="0" algn="l" defTabSz="9842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34" charset="-128"/>
          </a:defRPr>
        </a:defPPr>
      </a:lstStyle>
    </a:spDef>
    <a:lnDef>
      <a:spPr bwMode="auto">
        <a:noFill/>
        <a:ln w="19050" cap="flat" cmpd="sng" algn="ctr">
          <a:solidFill>
            <a:srgbClr val="88BFFC"/>
          </a:solidFill>
          <a:prstDash val="solid"/>
          <a:round/>
          <a:headEnd type="arrow" w="med" len="med"/>
          <a:tailEnd type="arrow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sz="2800" dirty="0" smtClean="0">
            <a:solidFill>
              <a:schemeClr val="bg1"/>
            </a:solidFill>
          </a:defRPr>
        </a:defPPr>
      </a:lstStyle>
    </a:tx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6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lnDef>
      <a:spPr>
        <a:ln w="38100">
          <a:solidFill>
            <a:srgbClr val="4A0F61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solidFill>
              <a:srgbClr val="934BC9"/>
            </a:solidFill>
          </a:defRPr>
        </a:defPPr>
      </a:lstStyle>
    </a:txDef>
  </a:objectDefaults>
  <a:extraClrSchemeLst/>
</a:theme>
</file>

<file path=ppt/theme/theme16.xml><?xml version="1.0" encoding="utf-8"?>
<a:theme xmlns:a="http://schemas.openxmlformats.org/drawingml/2006/main" name="11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0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lnDef>
      <a:spPr>
        <a:ln w="38100">
          <a:solidFill>
            <a:srgbClr val="4A0F61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err="1" smtClean="0">
            <a:solidFill>
              <a:srgbClr val="934BC9"/>
            </a:solidFill>
          </a:defRPr>
        </a:defPPr>
      </a:lstStyle>
    </a:txDef>
  </a:objectDefaults>
  <a:extraClrSchemeLst/>
</a:theme>
</file>

<file path=ppt/theme/theme18.xml><?xml version="1.0" encoding="utf-8"?>
<a:theme xmlns:a="http://schemas.openxmlformats.org/drawingml/2006/main" name="9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lnDef>
      <a:spPr>
        <a:ln w="38100">
          <a:solidFill>
            <a:srgbClr val="4A0F6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solidFill>
              <a:srgbClr val="934BC9"/>
            </a:solidFill>
          </a:defRPr>
        </a:defPPr>
      </a:lstStyle>
    </a:txDef>
  </a:objectDefaults>
  <a:extraClrSchemeLst/>
</a:theme>
</file>

<file path=ppt/theme/theme19.xml><?xml version="1.0" encoding="utf-8"?>
<a:theme xmlns:a="http://schemas.openxmlformats.org/drawingml/2006/main" name="5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3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400" dirty="0" smtClean="0">
            <a:solidFill>
              <a:srgbClr val="934BC9"/>
            </a:solidFill>
          </a:defRPr>
        </a:defPPr>
      </a:lstStyle>
    </a:txDef>
  </a:objectDefaults>
  <a:extraClrSchemeLst/>
</a:theme>
</file>

<file path=ppt/theme/theme21.xml><?xml version="1.0" encoding="utf-8"?>
<a:theme xmlns:a="http://schemas.openxmlformats.org/drawingml/2006/main" name="5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81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8373" tIns="49186" rIns="98373" bIns="49186" numCol="1" rtlCol="0" anchor="b" anchorCtr="0" compatLnSpc="1">
        <a:prstTxWarp prst="textNoShape">
          <a:avLst/>
        </a:prstTxWarp>
      </a:bodyPr>
      <a:lstStyle>
        <a:defPPr marL="0" marR="0" indent="0" algn="l" defTabSz="9842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34" charset="-128"/>
          </a:defRPr>
        </a:defPPr>
      </a:lstStyle>
    </a:spDef>
    <a:lnDef>
      <a:spPr bwMode="auto">
        <a:noFill/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sz="2800" dirty="0" smtClean="0">
            <a:solidFill>
              <a:schemeClr val="bg1"/>
            </a:solidFill>
          </a:defRPr>
        </a:defPPr>
      </a:lstStyle>
    </a:tx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6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lnDef>
      <a:spPr>
        <a:ln w="38100">
          <a:solidFill>
            <a:srgbClr val="4A0F61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solidFill>
              <a:srgbClr val="934BC9"/>
            </a:solidFill>
          </a:defRPr>
        </a:defPPr>
      </a:lstStyle>
    </a:txDef>
  </a:objectDefaults>
  <a:extraClrSchemeLst/>
</a:theme>
</file>

<file path=ppt/theme/theme23.xml><?xml version="1.0" encoding="utf-8"?>
<a:theme xmlns:a="http://schemas.openxmlformats.org/drawingml/2006/main" name="7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8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+mj-lt"/>
          </a:defRPr>
        </a:defPPr>
      </a:lstStyle>
    </a:txDef>
  </a:objectDefaults>
  <a:extraClrSchemeLst/>
</a:theme>
</file>

<file path=ppt/theme/theme25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6.xml><?xml version="1.0" encoding="utf-8"?>
<a:theme xmlns:a="http://schemas.openxmlformats.org/drawingml/2006/main" name="Brújula">
  <a:themeElements>
    <a:clrScheme name="Brújula 13">
      <a:dk1>
        <a:srgbClr val="000064"/>
      </a:dk1>
      <a:lt1>
        <a:srgbClr val="FFFFFF"/>
      </a:lt1>
      <a:dk2>
        <a:srgbClr val="000046"/>
      </a:dk2>
      <a:lt2>
        <a:srgbClr val="CCECFF"/>
      </a:lt2>
      <a:accent1>
        <a:srgbClr val="6F64C2"/>
      </a:accent1>
      <a:accent2>
        <a:srgbClr val="0089BA"/>
      </a:accent2>
      <a:accent3>
        <a:srgbClr val="AAAAB0"/>
      </a:accent3>
      <a:accent4>
        <a:srgbClr val="DADADA"/>
      </a:accent4>
      <a:accent5>
        <a:srgbClr val="BBB8DD"/>
      </a:accent5>
      <a:accent6>
        <a:srgbClr val="007CA8"/>
      </a:accent6>
      <a:hlink>
        <a:srgbClr val="66CCFF"/>
      </a:hlink>
      <a:folHlink>
        <a:srgbClr val="00CC99"/>
      </a:folHlink>
    </a:clrScheme>
    <a:fontScheme name="Brújul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34" charset="-128"/>
          </a:defRPr>
        </a:defPPr>
      </a:lstStyle>
    </a:lnDef>
  </a:objectDefaults>
  <a:extraClrSchemeLst>
    <a:extraClrScheme>
      <a:clrScheme name="Brújula 1">
        <a:dk1>
          <a:srgbClr val="00007A"/>
        </a:dk1>
        <a:lt1>
          <a:srgbClr val="FFFFFF"/>
        </a:lt1>
        <a:dk2>
          <a:srgbClr val="00006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8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újula 2">
        <a:dk1>
          <a:srgbClr val="5B5D6B"/>
        </a:dk1>
        <a:lt1>
          <a:srgbClr val="FFFFFF"/>
        </a:lt1>
        <a:dk2>
          <a:srgbClr val="5A5C6C"/>
        </a:dk2>
        <a:lt2>
          <a:srgbClr val="FFFFCC"/>
        </a:lt2>
        <a:accent1>
          <a:srgbClr val="9966FF"/>
        </a:accent1>
        <a:accent2>
          <a:srgbClr val="9383B3"/>
        </a:accent2>
        <a:accent3>
          <a:srgbClr val="B5B5BA"/>
        </a:accent3>
        <a:accent4>
          <a:srgbClr val="DADADA"/>
        </a:accent4>
        <a:accent5>
          <a:srgbClr val="CAB8FF"/>
        </a:accent5>
        <a:accent6>
          <a:srgbClr val="8576A2"/>
        </a:accent6>
        <a:hlink>
          <a:srgbClr val="A3C145"/>
        </a:hlink>
        <a:folHlink>
          <a:srgbClr val="6FA9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újula 3">
        <a:dk1>
          <a:srgbClr val="86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6600"/>
        </a:accent1>
        <a:accent2>
          <a:srgbClr val="FF9933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újula 4">
        <a:dk1>
          <a:srgbClr val="676A5C"/>
        </a:dk1>
        <a:lt1>
          <a:srgbClr val="FFFFFF"/>
        </a:lt1>
        <a:dk2>
          <a:srgbClr val="686B5D"/>
        </a:dk2>
        <a:lt2>
          <a:srgbClr val="FFFFCC"/>
        </a:lt2>
        <a:accent1>
          <a:srgbClr val="CC6600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E2B8AA"/>
        </a:accent5>
        <a:accent6>
          <a:srgbClr val="738F98"/>
        </a:accent6>
        <a:hlink>
          <a:srgbClr val="DDBF4F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újula 5">
        <a:dk1>
          <a:srgbClr val="AC835E"/>
        </a:dk1>
        <a:lt1>
          <a:srgbClr val="FFFFFF"/>
        </a:lt1>
        <a:dk2>
          <a:srgbClr val="AE8764"/>
        </a:dk2>
        <a:lt2>
          <a:srgbClr val="FFFFCC"/>
        </a:lt2>
        <a:accent1>
          <a:srgbClr val="CC6600"/>
        </a:accent1>
        <a:accent2>
          <a:srgbClr val="FF5050"/>
        </a:accent2>
        <a:accent3>
          <a:srgbClr val="D3C3B8"/>
        </a:accent3>
        <a:accent4>
          <a:srgbClr val="DADADA"/>
        </a:accent4>
        <a:accent5>
          <a:srgbClr val="E2B8AA"/>
        </a:accent5>
        <a:accent6>
          <a:srgbClr val="E74848"/>
        </a:accent6>
        <a:hlink>
          <a:srgbClr val="FFCC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újula 6">
        <a:dk1>
          <a:srgbClr val="526133"/>
        </a:dk1>
        <a:lt1>
          <a:srgbClr val="FFFFFF"/>
        </a:lt1>
        <a:dk2>
          <a:srgbClr val="4E5D31"/>
        </a:dk2>
        <a:lt2>
          <a:srgbClr val="FFFFCC"/>
        </a:lt2>
        <a:accent1>
          <a:srgbClr val="99CC00"/>
        </a:accent1>
        <a:accent2>
          <a:srgbClr val="7A9505"/>
        </a:accent2>
        <a:accent3>
          <a:srgbClr val="B2B6AD"/>
        </a:accent3>
        <a:accent4>
          <a:srgbClr val="DADADA"/>
        </a:accent4>
        <a:accent5>
          <a:srgbClr val="CAE2AA"/>
        </a:accent5>
        <a:accent6>
          <a:srgbClr val="6E8704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újula 7">
        <a:dk1>
          <a:srgbClr val="000000"/>
        </a:dk1>
        <a:lt1>
          <a:srgbClr val="DDDCC5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újula 8">
        <a:dk1>
          <a:srgbClr val="007E7B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CC66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B95C"/>
        </a:accent6>
        <a:hlink>
          <a:srgbClr val="CCFFCC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újula 9">
        <a:dk1>
          <a:srgbClr val="000000"/>
        </a:dk1>
        <a:lt1>
          <a:srgbClr val="FFFFFF"/>
        </a:lt1>
        <a:dk2>
          <a:srgbClr val="000000"/>
        </a:dk2>
        <a:lt2>
          <a:srgbClr val="FEFEFE"/>
        </a:lt2>
        <a:accent1>
          <a:srgbClr val="E1E1FF"/>
        </a:accent1>
        <a:accent2>
          <a:srgbClr val="D9FFF8"/>
        </a:accent2>
        <a:accent3>
          <a:srgbClr val="FFFFFF"/>
        </a:accent3>
        <a:accent4>
          <a:srgbClr val="000000"/>
        </a:accent4>
        <a:accent5>
          <a:srgbClr val="EEEEFF"/>
        </a:accent5>
        <a:accent6>
          <a:srgbClr val="C4E7E1"/>
        </a:accent6>
        <a:hlink>
          <a:srgbClr val="99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újula 10">
        <a:dk1>
          <a:srgbClr val="00007A"/>
        </a:dk1>
        <a:lt1>
          <a:srgbClr val="FFFFFF"/>
        </a:lt1>
        <a:dk2>
          <a:srgbClr val="000050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3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újula 11">
        <a:dk1>
          <a:srgbClr val="000073"/>
        </a:dk1>
        <a:lt1>
          <a:srgbClr val="FFFFFF"/>
        </a:lt1>
        <a:dk2>
          <a:srgbClr val="000050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3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újula 12">
        <a:dk1>
          <a:srgbClr val="000073"/>
        </a:dk1>
        <a:lt1>
          <a:srgbClr val="FFFFFF"/>
        </a:lt1>
        <a:dk2>
          <a:srgbClr val="00004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0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újula 13">
        <a:dk1>
          <a:srgbClr val="000064"/>
        </a:dk1>
        <a:lt1>
          <a:srgbClr val="FFFFFF"/>
        </a:lt1>
        <a:dk2>
          <a:srgbClr val="00004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0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100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81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8373" tIns="49186" rIns="98373" bIns="49186" numCol="1" rtlCol="0" anchor="b" anchorCtr="0" compatLnSpc="1">
        <a:prstTxWarp prst="textNoShape">
          <a:avLst/>
        </a:prstTxWarp>
      </a:bodyPr>
      <a:lstStyle>
        <a:defPPr marL="0" marR="0" indent="0" algn="l" defTabSz="9842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34" charset="-128"/>
          </a:defRPr>
        </a:defPPr>
      </a:lstStyle>
    </a:spDef>
    <a:lnDef>
      <a:spPr bwMode="auto">
        <a:noFill/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sz="2800" dirty="0" smtClean="0">
            <a:solidFill>
              <a:schemeClr val="bg1"/>
            </a:solidFill>
          </a:defRPr>
        </a:defPPr>
      </a:lstStyle>
    </a:tx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81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8373" tIns="49186" rIns="98373" bIns="49186" numCol="1" rtlCol="0" anchor="b" anchorCtr="0" compatLnSpc="1">
        <a:prstTxWarp prst="textNoShape">
          <a:avLst/>
        </a:prstTxWarp>
      </a:bodyPr>
      <a:lstStyle>
        <a:defPPr marL="0" marR="0" indent="0" algn="l" defTabSz="9842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34" charset="-128"/>
          </a:defRPr>
        </a:defPPr>
      </a:lstStyle>
    </a:spDef>
    <a:lnDef>
      <a:spPr bwMode="auto">
        <a:noFill/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sz="2800" dirty="0" smtClean="0">
            <a:solidFill>
              <a:schemeClr val="bg1"/>
            </a:solidFill>
          </a:defRPr>
        </a:defPPr>
      </a:lstStyle>
    </a:tx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81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8373" tIns="49186" rIns="98373" bIns="49186" numCol="1" rtlCol="0" anchor="b" anchorCtr="0" compatLnSpc="1">
        <a:prstTxWarp prst="textNoShape">
          <a:avLst/>
        </a:prstTxWarp>
      </a:bodyPr>
      <a:lstStyle>
        <a:defPPr marL="0" marR="0" indent="0" algn="l" defTabSz="9842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34" charset="-128"/>
          </a:defRPr>
        </a:defPPr>
      </a:lstStyle>
    </a:spDef>
    <a:lnDef>
      <a:spPr bwMode="auto">
        <a:noFill/>
        <a:ln w="19050" cap="flat" cmpd="sng" algn="ctr">
          <a:solidFill>
            <a:srgbClr val="88BFFC"/>
          </a:solidFill>
          <a:prstDash val="solid"/>
          <a:round/>
          <a:headEnd type="arrow" w="med" len="med"/>
          <a:tailEnd type="arrow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sz="2800" dirty="0" smtClean="0">
            <a:solidFill>
              <a:schemeClr val="bg1"/>
            </a:solidFill>
          </a:defRPr>
        </a:defPPr>
      </a:lstStyle>
    </a:tx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99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81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8373" tIns="49186" rIns="98373" bIns="49186" numCol="1" rtlCol="0" anchor="b" anchorCtr="0" compatLnSpc="1">
        <a:prstTxWarp prst="textNoShape">
          <a:avLst/>
        </a:prstTxWarp>
      </a:bodyPr>
      <a:lstStyle>
        <a:defPPr marL="0" marR="0" indent="0" algn="l" defTabSz="9842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34" charset="-128"/>
          </a:defRPr>
        </a:defPPr>
      </a:lstStyle>
    </a:spDef>
    <a:lnDef>
      <a:spPr bwMode="auto">
        <a:noFill/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sz="2800" dirty="0" smtClean="0">
            <a:solidFill>
              <a:schemeClr val="bg1"/>
            </a:solidFill>
          </a:defRPr>
        </a:defPPr>
      </a:lstStyle>
    </a:tx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81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8373" tIns="49186" rIns="98373" bIns="49186" numCol="1" rtlCol="0" anchor="b" anchorCtr="0" compatLnSpc="1">
        <a:prstTxWarp prst="textNoShape">
          <a:avLst/>
        </a:prstTxWarp>
      </a:bodyPr>
      <a:lstStyle>
        <a:defPPr marL="0" marR="0" indent="0" algn="l" defTabSz="9842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34" charset="-128"/>
          </a:defRPr>
        </a:defPPr>
      </a:lstStyle>
    </a:spDef>
    <a:lnDef>
      <a:spPr bwMode="auto">
        <a:noFill/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sz="2800" dirty="0" smtClean="0">
            <a:solidFill>
              <a:schemeClr val="bg1"/>
            </a:solidFill>
          </a:defRPr>
        </a:defPPr>
      </a:lstStyle>
    </a:tx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casoption1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9050">
          <a:solidFill>
            <a:schemeClr val="tx1"/>
          </a:solidFill>
          <a:prstDash val="solid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casoption1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9050">
          <a:solidFill>
            <a:schemeClr val="tx1"/>
          </a:solidFill>
          <a:prstDash val="solid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91714</TotalTime>
  <Words>2919</Words>
  <Application>Microsoft Office PowerPoint</Application>
  <PresentationFormat>Custom</PresentationFormat>
  <Paragraphs>436</Paragraphs>
  <Slides>62</Slides>
  <Notes>19</Notes>
  <HiddenSlides>4</HiddenSlides>
  <MMClips>4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27</vt:i4>
      </vt:variant>
      <vt:variant>
        <vt:lpstr>Slide Titles</vt:lpstr>
      </vt:variant>
      <vt:variant>
        <vt:i4>62</vt:i4>
      </vt:variant>
    </vt:vector>
  </HeadingPairs>
  <TitlesOfParts>
    <vt:vector size="110" baseType="lpstr">
      <vt:lpstr>ＭＳ Ｐゴシック</vt:lpstr>
      <vt:lpstr>Aptos</vt:lpstr>
      <vt:lpstr>Arial</vt:lpstr>
      <vt:lpstr>Baskerville</vt:lpstr>
      <vt:lpstr>Calibri</vt:lpstr>
      <vt:lpstr>Calibri Light</vt:lpstr>
      <vt:lpstr>Calisto MT</vt:lpstr>
      <vt:lpstr>Cambria Math</vt:lpstr>
      <vt:lpstr>Canela Bold</vt:lpstr>
      <vt:lpstr>Canela Deck Regular</vt:lpstr>
      <vt:lpstr>Canela Regular</vt:lpstr>
      <vt:lpstr>Canela Text Regular</vt:lpstr>
      <vt:lpstr>Constantia</vt:lpstr>
      <vt:lpstr>Graphik</vt:lpstr>
      <vt:lpstr>Graphik Medium</vt:lpstr>
      <vt:lpstr>Graphik Semibold</vt:lpstr>
      <vt:lpstr>Hoefler Text</vt:lpstr>
      <vt:lpstr>Symbol</vt:lpstr>
      <vt:lpstr>Times New Roman</vt:lpstr>
      <vt:lpstr>Wingdings</vt:lpstr>
      <vt:lpstr>Wingdings 2</vt:lpstr>
      <vt:lpstr>1_Flow</vt:lpstr>
      <vt:lpstr>3_Flow</vt:lpstr>
      <vt:lpstr>Diseño predeterminado</vt:lpstr>
      <vt:lpstr>1_Diseño predeterminado</vt:lpstr>
      <vt:lpstr>2_Flow</vt:lpstr>
      <vt:lpstr>99_Diseño predeterminado</vt:lpstr>
      <vt:lpstr>2_Diseño predeterminado</vt:lpstr>
      <vt:lpstr>2_casoption1</vt:lpstr>
      <vt:lpstr>casoption1</vt:lpstr>
      <vt:lpstr>3_Diseño predeterminado</vt:lpstr>
      <vt:lpstr>1_Imperial College London Theme</vt:lpstr>
      <vt:lpstr>4_Flow</vt:lpstr>
      <vt:lpstr>39_Diseño predeterminado</vt:lpstr>
      <vt:lpstr>4_Diseño predeterminado</vt:lpstr>
      <vt:lpstr>16_Flow</vt:lpstr>
      <vt:lpstr>11_Flow</vt:lpstr>
      <vt:lpstr>10_Flow</vt:lpstr>
      <vt:lpstr>9_Flow</vt:lpstr>
      <vt:lpstr>5_Flow</vt:lpstr>
      <vt:lpstr>13_Flow</vt:lpstr>
      <vt:lpstr>5_Diseño predeterminado</vt:lpstr>
      <vt:lpstr>6_Flow</vt:lpstr>
      <vt:lpstr>7_Flow</vt:lpstr>
      <vt:lpstr>8_Flow</vt:lpstr>
      <vt:lpstr>23_ClassicWhite</vt:lpstr>
      <vt:lpstr>Brújula</vt:lpstr>
      <vt:lpstr>100_Diseño predeterminado</vt:lpstr>
      <vt:lpstr>PowerPoint Presentation</vt:lpstr>
      <vt:lpstr>Our Accelerating Universe</vt:lpstr>
      <vt:lpstr>PowerPoint Presentation</vt:lpstr>
      <vt:lpstr>Life as a cosmologist</vt:lpstr>
      <vt:lpstr>Life as a cosmologist means:</vt:lpstr>
      <vt:lpstr>PowerPoint Presentation</vt:lpstr>
      <vt:lpstr>Life as a theoretical cosmologist still means:</vt:lpstr>
      <vt:lpstr>Life as a Theoretical Cosmologist means: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</vt:lpstr>
      <vt:lpstr>L</vt:lpstr>
      <vt:lpstr>L</vt:lpstr>
      <vt:lpstr>PowerPoint Presentation</vt:lpstr>
      <vt:lpstr>PowerPoint Presentation</vt:lpstr>
      <vt:lpstr>PowerPoint Presentation</vt:lpstr>
      <vt:lpstr>PowerPoint Presentation</vt:lpstr>
      <vt:lpstr>Flat Solutions with Tension</vt:lpstr>
      <vt:lpstr>Flat Solutions with Tension</vt:lpstr>
      <vt:lpstr>Alternative to higher cod-brane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Could the graviton have mass ?</vt:lpstr>
      <vt:lpstr>General Relativity</vt:lpstr>
      <vt:lpstr>Massive Gravity</vt:lpstr>
      <vt:lpstr>Massive Gravity</vt:lpstr>
      <vt:lpstr>PowerPoint Presentation</vt:lpstr>
      <vt:lpstr>Fierz-Pauli Massive Gravity</vt:lpstr>
      <vt:lpstr>Fierz-Pauli Massive Gravity</vt:lpstr>
      <vt:lpstr>Massive Gravity</vt:lpstr>
      <vt:lpstr>Ghost-free Massive Gravity</vt:lpstr>
      <vt:lpstr>Ghost-free Massive Gravity</vt:lpstr>
      <vt:lpstr>Observational Tests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CFT- TTbar deformation</vt:lpstr>
      <vt:lpstr>CFT- TTbar deformation</vt:lpstr>
      <vt:lpstr>PowerPoint Presentation</vt:lpstr>
      <vt:lpstr>TTbar = TT amplitude</vt:lpstr>
      <vt:lpstr>Ghost-free (dRGT) Massive Gravity</vt:lpstr>
      <vt:lpstr>Outlook</vt:lpstr>
      <vt:lpstr>A poor woman’s apology…</vt:lpstr>
      <vt:lpstr>A poor woman’s apology…</vt:lpstr>
    </vt:vector>
  </TitlesOfParts>
  <Company>東工大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Braneworld and Black holes I</dc:title>
  <dc:creator>白水</dc:creator>
  <cp:lastModifiedBy>de Rham, Claudia</cp:lastModifiedBy>
  <cp:revision>8505</cp:revision>
  <cp:lastPrinted>2016-07-14T12:11:40Z</cp:lastPrinted>
  <dcterms:created xsi:type="dcterms:W3CDTF">2005-02-19T05:18:31Z</dcterms:created>
  <dcterms:modified xsi:type="dcterms:W3CDTF">2024-12-18T13:43:54Z</dcterms:modified>
</cp:coreProperties>
</file>